
<file path=[Content_Types].xml><?xml version="1.0" encoding="utf-8"?>
<Types xmlns="http://schemas.openxmlformats.org/package/2006/content-types">
  <Default Extension="emf" ContentType="image/x-emf"/>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01" r:id="rId2"/>
    <p:sldId id="302" r:id="rId3"/>
    <p:sldId id="256" r:id="rId4"/>
    <p:sldId id="257" r:id="rId5"/>
    <p:sldId id="278" r:id="rId6"/>
    <p:sldId id="258" r:id="rId7"/>
    <p:sldId id="304" r:id="rId8"/>
    <p:sldId id="259" r:id="rId9"/>
    <p:sldId id="260" r:id="rId10"/>
    <p:sldId id="279" r:id="rId11"/>
    <p:sldId id="280" r:id="rId12"/>
    <p:sldId id="261" r:id="rId13"/>
    <p:sldId id="262" r:id="rId14"/>
    <p:sldId id="263" r:id="rId15"/>
    <p:sldId id="305" r:id="rId16"/>
    <p:sldId id="306" r:id="rId17"/>
    <p:sldId id="264" r:id="rId18"/>
    <p:sldId id="265" r:id="rId19"/>
    <p:sldId id="283" r:id="rId20"/>
    <p:sldId id="282" r:id="rId21"/>
    <p:sldId id="285" r:id="rId22"/>
    <p:sldId id="289" r:id="rId23"/>
    <p:sldId id="290" r:id="rId24"/>
    <p:sldId id="284" r:id="rId25"/>
    <p:sldId id="286" r:id="rId26"/>
    <p:sldId id="287" r:id="rId27"/>
    <p:sldId id="288" r:id="rId28"/>
    <p:sldId id="266" r:id="rId29"/>
    <p:sldId id="267" r:id="rId30"/>
    <p:sldId id="268" r:id="rId31"/>
    <p:sldId id="269" r:id="rId32"/>
    <p:sldId id="270" r:id="rId33"/>
    <p:sldId id="271" r:id="rId34"/>
    <p:sldId id="291" r:id="rId35"/>
    <p:sldId id="292" r:id="rId36"/>
    <p:sldId id="294" r:id="rId37"/>
    <p:sldId id="272" r:id="rId38"/>
    <p:sldId id="273" r:id="rId39"/>
    <p:sldId id="275" r:id="rId40"/>
    <p:sldId id="276" r:id="rId41"/>
    <p:sldId id="277" r:id="rId42"/>
    <p:sldId id="295" r:id="rId43"/>
    <p:sldId id="296" r:id="rId44"/>
    <p:sldId id="297" r:id="rId45"/>
    <p:sldId id="298" r:id="rId46"/>
    <p:sldId id="299" r:id="rId47"/>
    <p:sldId id="300" r:id="rId48"/>
    <p:sldId id="303"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11C20"/>
    <a:srgbClr val="CEA4A8"/>
    <a:srgbClr val="9A494F"/>
    <a:srgbClr val="B3767A"/>
    <a:srgbClr val="FFFFFF"/>
    <a:srgbClr val="7C1D2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2973" autoAdjust="0"/>
  </p:normalViewPr>
  <p:slideViewPr>
    <p:cSldViewPr snapToGrid="0">
      <p:cViewPr varScale="1">
        <p:scale>
          <a:sx n="70" d="100"/>
          <a:sy n="70" d="100"/>
        </p:scale>
        <p:origin x="501" y="36"/>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E:\&#23398;&#20064;\&#26412;&#31185;-&#30740;&#31350;&#29983;\&#20840;&#29699;&#21270;\IME_Gdpus.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lenovo\Desktop\table-d11_1.csv" TargetMode="External"/><Relationship Id="rId2" Type="http://schemas.microsoft.com/office/2011/relationships/chartColorStyle" Target="colors2.xml"/><Relationship Id="rId1" Type="http://schemas.microsoft.com/office/2011/relationships/chartStyle" Target="style2.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zh-CN" altLang="en-US" sz="1800" dirty="0">
                <a:latin typeface="微软雅黑" panose="020B0503020204020204" pitchFamily="34" charset="-122"/>
                <a:ea typeface="微软雅黑" panose="020B0503020204020204" pitchFamily="34" charset="-122"/>
              </a:rPr>
              <a:t>贸易开放度</a:t>
            </a:r>
            <a:endParaRPr lang="en-US" altLang="zh-CN" sz="1800" dirty="0">
              <a:latin typeface="微软雅黑" panose="020B0503020204020204" pitchFamily="34" charset="-122"/>
              <a:ea typeface="微软雅黑" panose="020B0503020204020204" pitchFamily="34" charset="-122"/>
            </a:endParaRP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lineChart>
        <c:grouping val="standard"/>
        <c:varyColors val="0"/>
        <c:ser>
          <c:idx val="0"/>
          <c:order val="0"/>
          <c:tx>
            <c:v>(export+import)/gdp</c:v>
          </c:tx>
          <c:spPr>
            <a:ln w="28575" cap="rnd">
              <a:solidFill>
                <a:srgbClr val="811C20"/>
              </a:solidFill>
              <a:round/>
            </a:ln>
            <a:effectLst/>
          </c:spPr>
          <c:marker>
            <c:symbol val="none"/>
          </c:marker>
          <c:dPt>
            <c:idx val="39"/>
            <c:marker>
              <c:symbol val="none"/>
            </c:marker>
            <c:bubble3D val="0"/>
            <c:spPr>
              <a:ln w="57150" cap="rnd">
                <a:solidFill>
                  <a:schemeClr val="accent6"/>
                </a:solidFill>
                <a:round/>
              </a:ln>
              <a:effectLst/>
            </c:spPr>
            <c:extLst>
              <c:ext xmlns:c16="http://schemas.microsoft.com/office/drawing/2014/chart" uri="{C3380CC4-5D6E-409C-BE32-E72D297353CC}">
                <c16:uniqueId val="{00000001-7363-4249-9638-9CD8A9E2366D}"/>
              </c:ext>
            </c:extLst>
          </c:dPt>
          <c:dPt>
            <c:idx val="46"/>
            <c:marker>
              <c:symbol val="none"/>
            </c:marker>
            <c:bubble3D val="0"/>
            <c:spPr>
              <a:ln w="63500" cap="rnd">
                <a:solidFill>
                  <a:schemeClr val="accent6"/>
                </a:solidFill>
                <a:round/>
              </a:ln>
              <a:effectLst/>
            </c:spPr>
            <c:extLst>
              <c:ext xmlns:c16="http://schemas.microsoft.com/office/drawing/2014/chart" uri="{C3380CC4-5D6E-409C-BE32-E72D297353CC}">
                <c16:uniqueId val="{00000003-7363-4249-9638-9CD8A9E2366D}"/>
              </c:ext>
            </c:extLst>
          </c:dPt>
          <c:cat>
            <c:numRef>
              <c:f>Sheet3!$A$2:$A$49</c:f>
              <c:numCache>
                <c:formatCode>General</c:formatCode>
                <c:ptCount val="48"/>
                <c:pt idx="0">
                  <c:v>1970</c:v>
                </c:pt>
                <c:pt idx="1">
                  <c:v>1971</c:v>
                </c:pt>
                <c:pt idx="2">
                  <c:v>1972</c:v>
                </c:pt>
                <c:pt idx="3">
                  <c:v>1973</c:v>
                </c:pt>
                <c:pt idx="4">
                  <c:v>1974</c:v>
                </c:pt>
                <c:pt idx="5">
                  <c:v>1975</c:v>
                </c:pt>
                <c:pt idx="6">
                  <c:v>1976</c:v>
                </c:pt>
                <c:pt idx="7">
                  <c:v>1977</c:v>
                </c:pt>
                <c:pt idx="8">
                  <c:v>1978</c:v>
                </c:pt>
                <c:pt idx="9">
                  <c:v>1979</c:v>
                </c:pt>
                <c:pt idx="10">
                  <c:v>1980</c:v>
                </c:pt>
                <c:pt idx="11">
                  <c:v>1981</c:v>
                </c:pt>
                <c:pt idx="12">
                  <c:v>1982</c:v>
                </c:pt>
                <c:pt idx="13">
                  <c:v>1983</c:v>
                </c:pt>
                <c:pt idx="14">
                  <c:v>1984</c:v>
                </c:pt>
                <c:pt idx="15">
                  <c:v>1985</c:v>
                </c:pt>
                <c:pt idx="16">
                  <c:v>1986</c:v>
                </c:pt>
                <c:pt idx="17">
                  <c:v>1987</c:v>
                </c:pt>
                <c:pt idx="18">
                  <c:v>1988</c:v>
                </c:pt>
                <c:pt idx="19">
                  <c:v>1989</c:v>
                </c:pt>
                <c:pt idx="20">
                  <c:v>1990</c:v>
                </c:pt>
                <c:pt idx="21">
                  <c:v>1991</c:v>
                </c:pt>
                <c:pt idx="22">
                  <c:v>1992</c:v>
                </c:pt>
                <c:pt idx="23">
                  <c:v>1993</c:v>
                </c:pt>
                <c:pt idx="24">
                  <c:v>1994</c:v>
                </c:pt>
                <c:pt idx="25">
                  <c:v>1995</c:v>
                </c:pt>
                <c:pt idx="26">
                  <c:v>1996</c:v>
                </c:pt>
                <c:pt idx="27">
                  <c:v>1997</c:v>
                </c:pt>
                <c:pt idx="28">
                  <c:v>1998</c:v>
                </c:pt>
                <c:pt idx="29">
                  <c:v>1999</c:v>
                </c:pt>
                <c:pt idx="30">
                  <c:v>2000</c:v>
                </c:pt>
                <c:pt idx="31">
                  <c:v>2001</c:v>
                </c:pt>
                <c:pt idx="32">
                  <c:v>2002</c:v>
                </c:pt>
                <c:pt idx="33">
                  <c:v>2003</c:v>
                </c:pt>
                <c:pt idx="34">
                  <c:v>2004</c:v>
                </c:pt>
                <c:pt idx="35">
                  <c:v>2005</c:v>
                </c:pt>
                <c:pt idx="36">
                  <c:v>2006</c:v>
                </c:pt>
                <c:pt idx="37">
                  <c:v>2007</c:v>
                </c:pt>
                <c:pt idx="38">
                  <c:v>2008</c:v>
                </c:pt>
                <c:pt idx="39">
                  <c:v>2009</c:v>
                </c:pt>
                <c:pt idx="40">
                  <c:v>2010</c:v>
                </c:pt>
                <c:pt idx="41">
                  <c:v>2011</c:v>
                </c:pt>
                <c:pt idx="42">
                  <c:v>2012</c:v>
                </c:pt>
                <c:pt idx="43">
                  <c:v>2013</c:v>
                </c:pt>
                <c:pt idx="44">
                  <c:v>2014</c:v>
                </c:pt>
                <c:pt idx="45">
                  <c:v>2015</c:v>
                </c:pt>
                <c:pt idx="46">
                  <c:v>2016</c:v>
                </c:pt>
                <c:pt idx="47">
                  <c:v>2017</c:v>
                </c:pt>
              </c:numCache>
            </c:numRef>
          </c:cat>
          <c:val>
            <c:numRef>
              <c:f>Sheet3!$E$2:$E$49</c:f>
              <c:numCache>
                <c:formatCode>0.00_);[Red]\(0.00\)</c:formatCode>
                <c:ptCount val="48"/>
                <c:pt idx="0">
                  <c:v>0.26509146341463413</c:v>
                </c:pt>
                <c:pt idx="1">
                  <c:v>0.17603305785123968</c:v>
                </c:pt>
                <c:pt idx="2">
                  <c:v>0.19534883720930232</c:v>
                </c:pt>
                <c:pt idx="3">
                  <c:v>0.21583333333333332</c:v>
                </c:pt>
                <c:pt idx="4">
                  <c:v>0.23525641025641025</c:v>
                </c:pt>
                <c:pt idx="5">
                  <c:v>0.34806629834254144</c:v>
                </c:pt>
                <c:pt idx="6">
                  <c:v>0.34951456310679613</c:v>
                </c:pt>
                <c:pt idx="7">
                  <c:v>0.2481081081081081</c:v>
                </c:pt>
                <c:pt idx="8">
                  <c:v>0.31103448275862067</c:v>
                </c:pt>
                <c:pt idx="9">
                  <c:v>0.2674033149171271</c:v>
                </c:pt>
                <c:pt idx="10">
                  <c:v>0.27631578947368424</c:v>
                </c:pt>
                <c:pt idx="11">
                  <c:v>0.29425287356321839</c:v>
                </c:pt>
                <c:pt idx="12">
                  <c:v>0.28142076502732238</c:v>
                </c:pt>
                <c:pt idx="13">
                  <c:v>0.30225988700564971</c:v>
                </c:pt>
                <c:pt idx="14">
                  <c:v>0.33314285714285713</c:v>
                </c:pt>
                <c:pt idx="15">
                  <c:v>0.28578680203045687</c:v>
                </c:pt>
                <c:pt idx="16">
                  <c:v>0.2889952153110048</c:v>
                </c:pt>
                <c:pt idx="17">
                  <c:v>0.34301075268817205</c:v>
                </c:pt>
                <c:pt idx="18">
                  <c:v>0.34046511627906978</c:v>
                </c:pt>
                <c:pt idx="19">
                  <c:v>0.33839662447257385</c:v>
                </c:pt>
                <c:pt idx="20">
                  <c:v>0.36447876447876448</c:v>
                </c:pt>
                <c:pt idx="21">
                  <c:v>0.38553719008264464</c:v>
                </c:pt>
                <c:pt idx="22">
                  <c:v>0.37067137809187278</c:v>
                </c:pt>
                <c:pt idx="23">
                  <c:v>0.38854961832061069</c:v>
                </c:pt>
                <c:pt idx="24">
                  <c:v>0.38088737201365186</c:v>
                </c:pt>
                <c:pt idx="25">
                  <c:v>0.41974110032362461</c:v>
                </c:pt>
                <c:pt idx="26">
                  <c:v>0.4375</c:v>
                </c:pt>
                <c:pt idx="27">
                  <c:v>0.46116504854368934</c:v>
                </c:pt>
                <c:pt idx="28">
                  <c:v>0.45911949685534592</c:v>
                </c:pt>
                <c:pt idx="29">
                  <c:v>0.46049382716049381</c:v>
                </c:pt>
                <c:pt idx="30">
                  <c:v>0.48005698005698005</c:v>
                </c:pt>
                <c:pt idx="31">
                  <c:v>0.47924528301886793</c:v>
                </c:pt>
                <c:pt idx="32">
                  <c:v>0.48579234972677593</c:v>
                </c:pt>
                <c:pt idx="33">
                  <c:v>0.49948849104859333</c:v>
                </c:pt>
                <c:pt idx="34">
                  <c:v>0.54156769596199528</c:v>
                </c:pt>
                <c:pt idx="35">
                  <c:v>0.56375838926174493</c:v>
                </c:pt>
                <c:pt idx="36">
                  <c:v>0.59006211180124224</c:v>
                </c:pt>
                <c:pt idx="37">
                  <c:v>0.61100569259962045</c:v>
                </c:pt>
                <c:pt idx="38">
                  <c:v>0.64510166358595189</c:v>
                </c:pt>
                <c:pt idx="39">
                  <c:v>0.56640625</c:v>
                </c:pt>
                <c:pt idx="40">
                  <c:v>0.60213143872113672</c:v>
                </c:pt>
                <c:pt idx="41">
                  <c:v>0.64436619718309862</c:v>
                </c:pt>
                <c:pt idx="42">
                  <c:v>0.65105008077544424</c:v>
                </c:pt>
                <c:pt idx="43">
                  <c:v>0.65522875816993464</c:v>
                </c:pt>
                <c:pt idx="44">
                  <c:v>0.65408805031446537</c:v>
                </c:pt>
                <c:pt idx="45">
                  <c:v>0.66269165247018735</c:v>
                </c:pt>
                <c:pt idx="46">
                  <c:v>0.59751037344398339</c:v>
                </c:pt>
                <c:pt idx="47">
                  <c:v>0.61023622047244097</c:v>
                </c:pt>
              </c:numCache>
            </c:numRef>
          </c:val>
          <c:smooth val="0"/>
          <c:extLst>
            <c:ext xmlns:c16="http://schemas.microsoft.com/office/drawing/2014/chart" uri="{C3380CC4-5D6E-409C-BE32-E72D297353CC}">
              <c16:uniqueId val="{00000004-7363-4249-9638-9CD8A9E2366D}"/>
            </c:ext>
          </c:extLst>
        </c:ser>
        <c:dLbls>
          <c:showLegendKey val="0"/>
          <c:showVal val="0"/>
          <c:showCatName val="0"/>
          <c:showSerName val="0"/>
          <c:showPercent val="0"/>
          <c:showBubbleSize val="0"/>
        </c:dLbls>
        <c:smooth val="0"/>
        <c:axId val="139182848"/>
        <c:axId val="139184000"/>
      </c:lineChart>
      <c:catAx>
        <c:axId val="1391828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crossAx val="139184000"/>
        <c:crosses val="autoZero"/>
        <c:auto val="1"/>
        <c:lblAlgn val="ctr"/>
        <c:lblOffset val="100"/>
        <c:tickLblSkip val="1"/>
        <c:tickMarkSkip val="1"/>
        <c:noMultiLvlLbl val="0"/>
      </c:catAx>
      <c:valAx>
        <c:axId val="139184000"/>
        <c:scaling>
          <c:orientation val="minMax"/>
        </c:scaling>
        <c:delete val="0"/>
        <c:axPos val="l"/>
        <c:majorGridlines>
          <c:spPr>
            <a:ln w="9525" cap="flat" cmpd="sng" algn="ctr">
              <a:solidFill>
                <a:schemeClr val="tx1">
                  <a:lumMod val="15000"/>
                  <a:lumOff val="85000"/>
                </a:schemeClr>
              </a:solidFill>
              <a:round/>
            </a:ln>
            <a:effectLst/>
          </c:spPr>
        </c:majorGridlines>
        <c:numFmt formatCode="0.00_);[Red]\(0.00\)"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crossAx val="13918284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zh-CN"/>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zh-CN" altLang="zh-CN" sz="1800" b="0" i="0" baseline="0" dirty="0">
                <a:effectLst/>
                <a:latin typeface="微软雅黑" panose="020B0503020204020204" pitchFamily="34" charset="-122"/>
                <a:ea typeface="微软雅黑" panose="020B0503020204020204" pitchFamily="34" charset="-122"/>
              </a:rPr>
              <a:t>金融全球化度量年平均每日货币交换流通量</a:t>
            </a:r>
            <a:r>
              <a:rPr lang="en-US" altLang="zh-CN" sz="1800" b="0" i="0" baseline="0" dirty="0">
                <a:effectLst/>
                <a:latin typeface="微软雅黑" panose="020B0503020204020204" pitchFamily="34" charset="-122"/>
                <a:ea typeface="微软雅黑" panose="020B0503020204020204" pitchFamily="34" charset="-122"/>
              </a:rPr>
              <a:t>/</a:t>
            </a:r>
            <a:r>
              <a:rPr lang="en-GB" altLang="zh-CN" sz="1800" b="0" i="0" baseline="0" dirty="0">
                <a:effectLst/>
                <a:latin typeface="微软雅黑" panose="020B0503020204020204" pitchFamily="34" charset="-122"/>
                <a:ea typeface="微软雅黑" panose="020B0503020204020204" pitchFamily="34" charset="-122"/>
              </a:rPr>
              <a:t>GDP</a:t>
            </a:r>
            <a:endParaRPr lang="zh-CN" altLang="zh-CN" sz="1400" dirty="0">
              <a:effectLst/>
              <a:latin typeface="微软雅黑" panose="020B0503020204020204" pitchFamily="34" charset="-122"/>
              <a:ea typeface="微软雅黑" panose="020B0503020204020204" pitchFamily="34" charset="-122"/>
            </a:endParaRPr>
          </a:p>
        </c:rich>
      </c:tx>
      <c:layout>
        <c:manualLayout>
          <c:xMode val="edge"/>
          <c:yMode val="edge"/>
          <c:x val="4.1077435397196757E-2"/>
          <c:y val="0"/>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zh-CN"/>
        </a:p>
      </c:txPr>
    </c:title>
    <c:autoTitleDeleted val="0"/>
    <c:plotArea>
      <c:layout>
        <c:manualLayout>
          <c:layoutTarget val="inner"/>
          <c:xMode val="edge"/>
          <c:yMode val="edge"/>
          <c:x val="5.1599397247365369E-2"/>
          <c:y val="0.15410437619667444"/>
          <c:w val="0.76233371432152064"/>
          <c:h val="0.76468357075243631"/>
        </c:manualLayout>
      </c:layout>
      <c:lineChart>
        <c:grouping val="standard"/>
        <c:varyColors val="0"/>
        <c:ser>
          <c:idx val="0"/>
          <c:order val="0"/>
          <c:spPr>
            <a:ln w="28575" cap="rnd">
              <a:solidFill>
                <a:srgbClr val="811C20"/>
              </a:solidFill>
              <a:round/>
            </a:ln>
            <a:effectLst/>
          </c:spPr>
          <c:marker>
            <c:symbol val="none"/>
          </c:marker>
          <c:cat>
            <c:numRef>
              <c:f>Sheet2!$A$1:$A$8</c:f>
              <c:numCache>
                <c:formatCode>General</c:formatCode>
                <c:ptCount val="8"/>
                <c:pt idx="0">
                  <c:v>1995</c:v>
                </c:pt>
                <c:pt idx="1">
                  <c:v>1998</c:v>
                </c:pt>
                <c:pt idx="2">
                  <c:v>2001</c:v>
                </c:pt>
                <c:pt idx="3">
                  <c:v>2004</c:v>
                </c:pt>
                <c:pt idx="4">
                  <c:v>2007</c:v>
                </c:pt>
                <c:pt idx="5">
                  <c:v>2010</c:v>
                </c:pt>
                <c:pt idx="6">
                  <c:v>2013</c:v>
                </c:pt>
                <c:pt idx="7">
                  <c:v>2016</c:v>
                </c:pt>
              </c:numCache>
            </c:numRef>
          </c:cat>
          <c:val>
            <c:numRef>
              <c:f>Sheet2!$E$1:$E$8</c:f>
              <c:numCache>
                <c:formatCode>General</c:formatCode>
                <c:ptCount val="8"/>
                <c:pt idx="0">
                  <c:v>1.5993194372168285</c:v>
                </c:pt>
                <c:pt idx="1">
                  <c:v>1.7855684858490566</c:v>
                </c:pt>
                <c:pt idx="2">
                  <c:v>1.0410025304582211</c:v>
                </c:pt>
                <c:pt idx="3">
                  <c:v>1.4987300695961996</c:v>
                </c:pt>
                <c:pt idx="4">
                  <c:v>1.9068104838709676</c:v>
                </c:pt>
                <c:pt idx="5">
                  <c:v>2.6449043641207814</c:v>
                </c:pt>
                <c:pt idx="6">
                  <c:v>3.3442768104575165</c:v>
                </c:pt>
                <c:pt idx="7">
                  <c:v>2.2854063637621023</c:v>
                </c:pt>
              </c:numCache>
            </c:numRef>
          </c:val>
          <c:smooth val="0"/>
          <c:extLst>
            <c:ext xmlns:c16="http://schemas.microsoft.com/office/drawing/2014/chart" uri="{C3380CC4-5D6E-409C-BE32-E72D297353CC}">
              <c16:uniqueId val="{00000000-F07E-4E46-9FF5-0C1AA424D9A5}"/>
            </c:ext>
          </c:extLst>
        </c:ser>
        <c:dLbls>
          <c:showLegendKey val="0"/>
          <c:showVal val="0"/>
          <c:showCatName val="0"/>
          <c:showSerName val="0"/>
          <c:showPercent val="0"/>
          <c:showBubbleSize val="0"/>
        </c:dLbls>
        <c:smooth val="0"/>
        <c:axId val="139410816"/>
        <c:axId val="195998848"/>
      </c:lineChart>
      <c:catAx>
        <c:axId val="1394108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crossAx val="195998848"/>
        <c:crosses val="autoZero"/>
        <c:auto val="1"/>
        <c:lblAlgn val="ctr"/>
        <c:lblOffset val="100"/>
        <c:noMultiLvlLbl val="0"/>
      </c:catAx>
      <c:valAx>
        <c:axId val="19599884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微软雅黑" panose="020B0503020204020204" pitchFamily="34" charset="-122"/>
                <a:ea typeface="微软雅黑" panose="020B0503020204020204" pitchFamily="34" charset="-122"/>
                <a:cs typeface="+mn-cs"/>
              </a:defRPr>
            </a:pPr>
            <a:endParaRPr lang="zh-CN"/>
          </a:p>
        </c:txPr>
        <c:crossAx val="13941081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2FF3CB1E-48C0-4D81-AC4D-559CB541487B}" type="datetimeFigureOut">
              <a:rPr lang="en-GB" smtClean="0"/>
              <a:t>27/05/2019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E5557FA-7215-45B8-A1C6-690C39711128}" type="slidenum">
              <a:rPr lang="en-GB" smtClean="0"/>
              <a:t>‹#›</a:t>
            </a:fld>
            <a:endParaRPr lang="en-GB"/>
          </a:p>
        </p:txBody>
      </p:sp>
    </p:spTree>
    <p:extLst>
      <p:ext uri="{BB962C8B-B14F-4D97-AF65-F5344CB8AC3E}">
        <p14:creationId xmlns:p14="http://schemas.microsoft.com/office/powerpoint/2010/main" val="8628188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FF3CB1E-48C0-4D81-AC4D-559CB541487B}" type="datetimeFigureOut">
              <a:rPr lang="en-GB" smtClean="0"/>
              <a:t>27/05/2019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E5557FA-7215-45B8-A1C6-690C39711128}" type="slidenum">
              <a:rPr lang="en-GB" smtClean="0"/>
              <a:t>‹#›</a:t>
            </a:fld>
            <a:endParaRPr lang="en-GB"/>
          </a:p>
        </p:txBody>
      </p:sp>
    </p:spTree>
    <p:extLst>
      <p:ext uri="{BB962C8B-B14F-4D97-AF65-F5344CB8AC3E}">
        <p14:creationId xmlns:p14="http://schemas.microsoft.com/office/powerpoint/2010/main" val="38649418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FF3CB1E-48C0-4D81-AC4D-559CB541487B}" type="datetimeFigureOut">
              <a:rPr lang="en-GB" smtClean="0"/>
              <a:t>27/05/2019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E5557FA-7215-45B8-A1C6-690C39711128}" type="slidenum">
              <a:rPr lang="en-GB" smtClean="0"/>
              <a:t>‹#›</a:t>
            </a:fld>
            <a:endParaRPr lang="en-GB"/>
          </a:p>
        </p:txBody>
      </p:sp>
    </p:spTree>
    <p:extLst>
      <p:ext uri="{BB962C8B-B14F-4D97-AF65-F5344CB8AC3E}">
        <p14:creationId xmlns:p14="http://schemas.microsoft.com/office/powerpoint/2010/main" val="9541715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2FF3CB1E-48C0-4D81-AC4D-559CB541487B}" type="datetimeFigureOut">
              <a:rPr lang="en-GB" smtClean="0"/>
              <a:t>27/05/2019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E5557FA-7215-45B8-A1C6-690C39711128}" type="slidenum">
              <a:rPr lang="en-GB" smtClean="0"/>
              <a:t>‹#›</a:t>
            </a:fld>
            <a:endParaRPr lang="en-GB"/>
          </a:p>
        </p:txBody>
      </p:sp>
    </p:spTree>
    <p:extLst>
      <p:ext uri="{BB962C8B-B14F-4D97-AF65-F5344CB8AC3E}">
        <p14:creationId xmlns:p14="http://schemas.microsoft.com/office/powerpoint/2010/main" val="17404704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FF3CB1E-48C0-4D81-AC4D-559CB541487B}" type="datetimeFigureOut">
              <a:rPr lang="en-GB" smtClean="0"/>
              <a:t>27/05/2019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CE5557FA-7215-45B8-A1C6-690C39711128}" type="slidenum">
              <a:rPr lang="en-GB" smtClean="0"/>
              <a:t>‹#›</a:t>
            </a:fld>
            <a:endParaRPr lang="en-GB"/>
          </a:p>
        </p:txBody>
      </p:sp>
    </p:spTree>
    <p:extLst>
      <p:ext uri="{BB962C8B-B14F-4D97-AF65-F5344CB8AC3E}">
        <p14:creationId xmlns:p14="http://schemas.microsoft.com/office/powerpoint/2010/main" val="26462194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2FF3CB1E-48C0-4D81-AC4D-559CB541487B}" type="datetimeFigureOut">
              <a:rPr lang="en-GB" smtClean="0"/>
              <a:t>27/05/2019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E5557FA-7215-45B8-A1C6-690C39711128}" type="slidenum">
              <a:rPr lang="en-GB" smtClean="0"/>
              <a:t>‹#›</a:t>
            </a:fld>
            <a:endParaRPr lang="en-GB"/>
          </a:p>
        </p:txBody>
      </p:sp>
    </p:spTree>
    <p:extLst>
      <p:ext uri="{BB962C8B-B14F-4D97-AF65-F5344CB8AC3E}">
        <p14:creationId xmlns:p14="http://schemas.microsoft.com/office/powerpoint/2010/main" val="953182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2FF3CB1E-48C0-4D81-AC4D-559CB541487B}" type="datetimeFigureOut">
              <a:rPr lang="en-GB" smtClean="0"/>
              <a:t>27/05/2019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CE5557FA-7215-45B8-A1C6-690C39711128}" type="slidenum">
              <a:rPr lang="en-GB" smtClean="0"/>
              <a:t>‹#›</a:t>
            </a:fld>
            <a:endParaRPr lang="en-GB"/>
          </a:p>
        </p:txBody>
      </p:sp>
    </p:spTree>
    <p:extLst>
      <p:ext uri="{BB962C8B-B14F-4D97-AF65-F5344CB8AC3E}">
        <p14:creationId xmlns:p14="http://schemas.microsoft.com/office/powerpoint/2010/main" val="16366906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2FF3CB1E-48C0-4D81-AC4D-559CB541487B}" type="datetimeFigureOut">
              <a:rPr lang="en-GB" smtClean="0"/>
              <a:t>27/05/2019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CE5557FA-7215-45B8-A1C6-690C39711128}" type="slidenum">
              <a:rPr lang="en-GB" smtClean="0"/>
              <a:t>‹#›</a:t>
            </a:fld>
            <a:endParaRPr lang="en-GB"/>
          </a:p>
        </p:txBody>
      </p:sp>
    </p:spTree>
    <p:extLst>
      <p:ext uri="{BB962C8B-B14F-4D97-AF65-F5344CB8AC3E}">
        <p14:creationId xmlns:p14="http://schemas.microsoft.com/office/powerpoint/2010/main" val="15346085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FF3CB1E-48C0-4D81-AC4D-559CB541487B}" type="datetimeFigureOut">
              <a:rPr lang="en-GB" smtClean="0"/>
              <a:t>27/05/2019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CE5557FA-7215-45B8-A1C6-690C39711128}" type="slidenum">
              <a:rPr lang="en-GB" smtClean="0"/>
              <a:t>‹#›</a:t>
            </a:fld>
            <a:endParaRPr lang="en-GB"/>
          </a:p>
        </p:txBody>
      </p:sp>
    </p:spTree>
    <p:extLst>
      <p:ext uri="{BB962C8B-B14F-4D97-AF65-F5344CB8AC3E}">
        <p14:creationId xmlns:p14="http://schemas.microsoft.com/office/powerpoint/2010/main" val="8404098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FF3CB1E-48C0-4D81-AC4D-559CB541487B}" type="datetimeFigureOut">
              <a:rPr lang="en-GB" smtClean="0"/>
              <a:t>27/05/2019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E5557FA-7215-45B8-A1C6-690C39711128}" type="slidenum">
              <a:rPr lang="en-GB" smtClean="0"/>
              <a:t>‹#›</a:t>
            </a:fld>
            <a:endParaRPr lang="en-GB"/>
          </a:p>
        </p:txBody>
      </p:sp>
    </p:spTree>
    <p:extLst>
      <p:ext uri="{BB962C8B-B14F-4D97-AF65-F5344CB8AC3E}">
        <p14:creationId xmlns:p14="http://schemas.microsoft.com/office/powerpoint/2010/main" val="5079187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FF3CB1E-48C0-4D81-AC4D-559CB541487B}" type="datetimeFigureOut">
              <a:rPr lang="en-GB" smtClean="0"/>
              <a:t>27/05/2019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CE5557FA-7215-45B8-A1C6-690C39711128}" type="slidenum">
              <a:rPr lang="en-GB" smtClean="0"/>
              <a:t>‹#›</a:t>
            </a:fld>
            <a:endParaRPr lang="en-GB"/>
          </a:p>
        </p:txBody>
      </p:sp>
    </p:spTree>
    <p:extLst>
      <p:ext uri="{BB962C8B-B14F-4D97-AF65-F5344CB8AC3E}">
        <p14:creationId xmlns:p14="http://schemas.microsoft.com/office/powerpoint/2010/main" val="29863736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FF3CB1E-48C0-4D81-AC4D-559CB541487B}" type="datetimeFigureOut">
              <a:rPr lang="en-GB" smtClean="0"/>
              <a:t>27/05/2019</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E5557FA-7215-45B8-A1C6-690C39711128}" type="slidenum">
              <a:rPr lang="en-GB" smtClean="0"/>
              <a:t>‹#›</a:t>
            </a:fld>
            <a:endParaRPr lang="en-GB"/>
          </a:p>
        </p:txBody>
      </p:sp>
    </p:spTree>
    <p:extLst>
      <p:ext uri="{BB962C8B-B14F-4D97-AF65-F5344CB8AC3E}">
        <p14:creationId xmlns:p14="http://schemas.microsoft.com/office/powerpoint/2010/main" val="25219010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5.jpg"/><Relationship Id="rId1" Type="http://schemas.openxmlformats.org/officeDocument/2006/relationships/slideLayout" Target="../slideLayouts/slideLayout2.xml"/><Relationship Id="rId4" Type="http://schemas.openxmlformats.org/officeDocument/2006/relationships/image" Target="../media/image36.jpg"/></Relationships>
</file>

<file path=ppt/slides/_rels/slide3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8.jpg"/><Relationship Id="rId1" Type="http://schemas.openxmlformats.org/officeDocument/2006/relationships/slideLayout" Target="../slideLayouts/slideLayout2.xml"/><Relationship Id="rId4" Type="http://schemas.openxmlformats.org/officeDocument/2006/relationships/image" Target="../media/image2.jpeg"/></Relationships>
</file>

<file path=ppt/slides/_rels/slide3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2.xml"/><Relationship Id="rId4" Type="http://schemas.openxmlformats.org/officeDocument/2006/relationships/image" Target="../media/image42.jpg"/></Relationships>
</file>

<file path=ppt/slides/_rels/slide3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2.jpeg"/><Relationship Id="rId5" Type="http://schemas.openxmlformats.org/officeDocument/2006/relationships/image" Target="../media/image7.png"/><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1.gif"/><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7" name="Picture 5" descr="C:\Users\Administrator\Desktop\财大ppt模板\B9PPT模板（一）宽屏-03.jpg"/>
          <p:cNvPicPr>
            <a:picLocks noChangeAspect="1" noChangeArrowheads="1"/>
          </p:cNvPicPr>
          <p:nvPr/>
        </p:nvPicPr>
        <p:blipFill>
          <a:blip r:embed="rId2"/>
          <a:srcRect/>
          <a:stretch>
            <a:fillRect/>
          </a:stretch>
        </p:blipFill>
        <p:spPr bwMode="auto">
          <a:xfrm>
            <a:off x="0" y="0"/>
            <a:ext cx="12186004" cy="6856413"/>
          </a:xfrm>
          <a:prstGeom prst="rect">
            <a:avLst/>
          </a:prstGeom>
          <a:noFill/>
        </p:spPr>
      </p:pic>
      <p:sp>
        <p:nvSpPr>
          <p:cNvPr id="2" name="标题 1"/>
          <p:cNvSpPr>
            <a:spLocks noGrp="1"/>
          </p:cNvSpPr>
          <p:nvPr>
            <p:ph type="ctrTitle"/>
          </p:nvPr>
        </p:nvSpPr>
        <p:spPr>
          <a:xfrm>
            <a:off x="803698" y="2781063"/>
            <a:ext cx="10359453" cy="1470026"/>
          </a:xfrm>
        </p:spPr>
        <p:txBody>
          <a:bodyPr>
            <a:normAutofit fontScale="90000"/>
          </a:bodyPr>
          <a:lstStyle/>
          <a:p>
            <a:pPr algn="l"/>
            <a:br>
              <a:rPr lang="en-US" altLang="zh-CN" sz="3599" dirty="0">
                <a:solidFill>
                  <a:srgbClr val="7C1D20"/>
                </a:solidFill>
                <a:latin typeface="微软雅黑" pitchFamily="34" charset="-122"/>
                <a:ea typeface="微软雅黑" pitchFamily="34" charset="-122"/>
              </a:rPr>
            </a:br>
            <a:br>
              <a:rPr lang="en-US" altLang="zh-CN" sz="3599" dirty="0">
                <a:solidFill>
                  <a:srgbClr val="7C1D20"/>
                </a:solidFill>
                <a:latin typeface="微软雅黑" pitchFamily="34" charset="-122"/>
                <a:ea typeface="微软雅黑" pitchFamily="34" charset="-122"/>
              </a:rPr>
            </a:br>
            <a:br>
              <a:rPr lang="en-US" altLang="zh-CN" sz="3599" dirty="0">
                <a:solidFill>
                  <a:srgbClr val="7C1D20"/>
                </a:solidFill>
                <a:latin typeface="微软雅黑" pitchFamily="34" charset="-122"/>
                <a:ea typeface="微软雅黑" pitchFamily="34" charset="-122"/>
              </a:rPr>
            </a:br>
            <a:br>
              <a:rPr lang="en-US" altLang="zh-CN" sz="3599" dirty="0">
                <a:solidFill>
                  <a:srgbClr val="7C1D20"/>
                </a:solidFill>
                <a:latin typeface="微软雅黑" pitchFamily="34" charset="-122"/>
                <a:ea typeface="微软雅黑" pitchFamily="34" charset="-122"/>
              </a:rPr>
            </a:br>
            <a:br>
              <a:rPr lang="en-US" altLang="zh-CN" sz="3599" dirty="0">
                <a:solidFill>
                  <a:srgbClr val="7C1D20"/>
                </a:solidFill>
                <a:latin typeface="微软雅黑" pitchFamily="34" charset="-122"/>
                <a:ea typeface="微软雅黑" pitchFamily="34" charset="-122"/>
              </a:rPr>
            </a:br>
            <a:endParaRPr lang="zh-CN" altLang="en-US" sz="3599" dirty="0">
              <a:solidFill>
                <a:srgbClr val="7C1D20"/>
              </a:solidFill>
              <a:latin typeface="微软雅黑" pitchFamily="34" charset="-122"/>
              <a:ea typeface="微软雅黑" pitchFamily="34" charset="-122"/>
            </a:endParaRPr>
          </a:p>
        </p:txBody>
      </p:sp>
      <p:sp>
        <p:nvSpPr>
          <p:cNvPr id="6" name="标题 1"/>
          <p:cNvSpPr txBox="1">
            <a:spLocks/>
          </p:cNvSpPr>
          <p:nvPr/>
        </p:nvSpPr>
        <p:spPr>
          <a:xfrm>
            <a:off x="885118" y="3882556"/>
            <a:ext cx="10359453" cy="647937"/>
          </a:xfrm>
          <a:prstGeom prst="rect">
            <a:avLst/>
          </a:prstGeom>
        </p:spPr>
        <p:txBody>
          <a:bodyPr vert="horz" lIns="104282" tIns="52141" rIns="104282" bIns="52141" rtlCol="0" anchor="ctr">
            <a:normAutofit/>
          </a:bodyPr>
          <a:lstStyle/>
          <a:p>
            <a:pPr defTabSz="1042847">
              <a:spcBef>
                <a:spcPct val="0"/>
              </a:spcBef>
              <a:defRPr/>
            </a:pPr>
            <a:endParaRPr lang="zh-CN" altLang="en-US" sz="2799" dirty="0">
              <a:solidFill>
                <a:prstClr val="black"/>
              </a:solidFill>
              <a:latin typeface="微软雅黑" pitchFamily="34" charset="-122"/>
              <a:ea typeface="微软雅黑" pitchFamily="34" charset="-122"/>
            </a:endParaRPr>
          </a:p>
        </p:txBody>
      </p:sp>
      <p:sp>
        <p:nvSpPr>
          <p:cNvPr id="9" name="TextBox 6"/>
          <p:cNvSpPr txBox="1"/>
          <p:nvPr/>
        </p:nvSpPr>
        <p:spPr>
          <a:xfrm>
            <a:off x="619440" y="1943564"/>
            <a:ext cx="9724096" cy="906915"/>
          </a:xfrm>
          <a:prstGeom prst="rect">
            <a:avLst/>
          </a:prstGeom>
          <a:noFill/>
          <a:ln>
            <a:noFill/>
          </a:ln>
        </p:spPr>
        <p:txBody>
          <a:bodyPr wrap="square" rtlCol="0">
            <a:spAutoFit/>
          </a:bodyPr>
          <a:lstStyle/>
          <a:p>
            <a:pPr algn="ctr">
              <a:lnSpc>
                <a:spcPct val="150000"/>
              </a:lnSpc>
            </a:pPr>
            <a:r>
              <a:rPr lang="zh-CN" altLang="en-US" sz="4000" b="1" dirty="0">
                <a:solidFill>
                  <a:srgbClr val="7C1E1F"/>
                </a:solidFill>
                <a:latin typeface="微软雅黑" panose="020B0503020204020204" pitchFamily="34" charset="-122"/>
                <a:ea typeface="微软雅黑" panose="020B0503020204020204" pitchFamily="34" charset="-122"/>
              </a:rPr>
              <a:t>一、全球化</a:t>
            </a:r>
            <a:endParaRPr lang="en-US" altLang="zh-CN" sz="4000" b="1" dirty="0">
              <a:solidFill>
                <a:srgbClr val="7C1E1F"/>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4931706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0"/>
          <p:cNvGrpSpPr/>
          <p:nvPr/>
        </p:nvGrpSpPr>
        <p:grpSpPr>
          <a:xfrm>
            <a:off x="0" y="522513"/>
            <a:ext cx="6081486" cy="740229"/>
            <a:chOff x="0" y="522513"/>
            <a:chExt cx="6081486" cy="740229"/>
          </a:xfrm>
        </p:grpSpPr>
        <p:sp>
          <p:nvSpPr>
            <p:cNvPr id="5" name="Rectangle 11"/>
            <p:cNvSpPr/>
            <p:nvPr/>
          </p:nvSpPr>
          <p:spPr>
            <a:xfrm>
              <a:off x="0" y="522513"/>
              <a:ext cx="6081486" cy="740229"/>
            </a:xfrm>
            <a:prstGeom prst="rect">
              <a:avLst/>
            </a:prstGeom>
            <a:solidFill>
              <a:srgbClr val="811C20"/>
            </a:solidFill>
            <a:ln>
              <a:solidFill>
                <a:srgbClr val="811C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12"/>
            <p:cNvSpPr txBox="1"/>
            <p:nvPr/>
          </p:nvSpPr>
          <p:spPr>
            <a:xfrm>
              <a:off x="0" y="631017"/>
              <a:ext cx="4905829" cy="523220"/>
            </a:xfrm>
            <a:prstGeom prst="rect">
              <a:avLst/>
            </a:prstGeom>
            <a:noFill/>
          </p:spPr>
          <p:txBody>
            <a:bodyPr wrap="square" rtlCol="0">
              <a:spAutoFit/>
            </a:bodyPr>
            <a:lstStyle/>
            <a:p>
              <a:r>
                <a:rPr lang="zh-CN" altLang="en-US" sz="2800" dirty="0">
                  <a:solidFill>
                    <a:schemeClr val="bg1"/>
                  </a:solidFill>
                  <a:latin typeface="微软雅黑" panose="020B0503020204020204" pitchFamily="34" charset="-122"/>
                  <a:ea typeface="微软雅黑" panose="020B0503020204020204" pitchFamily="34" charset="-122"/>
                </a:rPr>
                <a:t>（三）金融全球化</a:t>
              </a:r>
              <a:endParaRPr lang="en-GB" sz="2800" dirty="0">
                <a:solidFill>
                  <a:schemeClr val="bg1"/>
                </a:solidFill>
                <a:latin typeface="微软雅黑" panose="020B0503020204020204" pitchFamily="34" charset="-122"/>
                <a:ea typeface="微软雅黑" panose="020B0503020204020204" pitchFamily="34" charset="-122"/>
              </a:endParaRPr>
            </a:p>
          </p:txBody>
        </p:sp>
      </p:grpSp>
      <p:sp>
        <p:nvSpPr>
          <p:cNvPr id="13" name="TextBox 19"/>
          <p:cNvSpPr txBox="1"/>
          <p:nvPr/>
        </p:nvSpPr>
        <p:spPr>
          <a:xfrm>
            <a:off x="348343" y="1438053"/>
            <a:ext cx="3404389" cy="461665"/>
          </a:xfrm>
          <a:prstGeom prst="rect">
            <a:avLst/>
          </a:prstGeom>
          <a:noFill/>
        </p:spPr>
        <p:txBody>
          <a:bodyPr wrap="square" rtlCol="0">
            <a:spAutoFit/>
          </a:bodyPr>
          <a:lstStyle/>
          <a:p>
            <a:r>
              <a:rPr lang="en-US" altLang="zh-CN" sz="2400" b="1" dirty="0">
                <a:latin typeface="微软雅黑" panose="020B0503020204020204" pitchFamily="34" charset="-122"/>
                <a:ea typeface="微软雅黑" panose="020B0503020204020204" pitchFamily="34" charset="-122"/>
              </a:rPr>
              <a:t>2. </a:t>
            </a:r>
            <a:r>
              <a:rPr lang="zh-CN" altLang="en-US" sz="2400" b="1" dirty="0">
                <a:latin typeface="微软雅黑" panose="020B0503020204020204" pitchFamily="34" charset="-122"/>
                <a:ea typeface="微软雅黑" panose="020B0503020204020204" pitchFamily="34" charset="-122"/>
              </a:rPr>
              <a:t>金融全球化度量：</a:t>
            </a:r>
            <a:endParaRPr lang="en-GB" altLang="zh-CN" sz="2400" b="1" dirty="0">
              <a:latin typeface="微软雅黑" panose="020B0503020204020204" pitchFamily="34" charset="-122"/>
              <a:ea typeface="微软雅黑" panose="020B0503020204020204" pitchFamily="34" charset="-122"/>
            </a:endParaRPr>
          </a:p>
        </p:txBody>
      </p:sp>
      <p:pic>
        <p:nvPicPr>
          <p:cNvPr id="16" name="Picture 5" descr="C:\Users\Administrator\Desktop\财大ppt模板\B9PPT模板（一）-07.jpg"/>
          <p:cNvPicPr>
            <a:picLocks noChangeAspect="1" noChangeArrowheads="1"/>
          </p:cNvPicPr>
          <p:nvPr/>
        </p:nvPicPr>
        <p:blipFill rotWithShape="1">
          <a:blip r:embed="rId2"/>
          <a:srcRect l="80973" t="3505" b="78397"/>
          <a:stretch/>
        </p:blipFill>
        <p:spPr bwMode="auto">
          <a:xfrm>
            <a:off x="10214435" y="69901"/>
            <a:ext cx="2034332" cy="1368152"/>
          </a:xfrm>
          <a:prstGeom prst="rect">
            <a:avLst/>
          </a:prstGeom>
          <a:noFill/>
        </p:spPr>
      </p:pic>
      <p:pic>
        <p:nvPicPr>
          <p:cNvPr id="17" name="图片 16"/>
          <p:cNvPicPr/>
          <p:nvPr/>
        </p:nvPicPr>
        <p:blipFill rotWithShape="1">
          <a:blip r:embed="rId3"/>
          <a:srcRect l="14889" t="17456" r="20974" b="8366"/>
          <a:stretch/>
        </p:blipFill>
        <p:spPr bwMode="auto">
          <a:xfrm>
            <a:off x="251358" y="1899718"/>
            <a:ext cx="5969333" cy="4436607"/>
          </a:xfrm>
          <a:prstGeom prst="rect">
            <a:avLst/>
          </a:prstGeom>
          <a:ln>
            <a:noFill/>
          </a:ln>
          <a:extLst>
            <a:ext uri="{53640926-AAD7-44D8-BBD7-CCE9431645EC}">
              <a14:shadowObscured xmlns:a14="http://schemas.microsoft.com/office/drawing/2010/main"/>
            </a:ext>
          </a:extLst>
        </p:spPr>
      </p:pic>
      <p:sp>
        <p:nvSpPr>
          <p:cNvPr id="18" name="文本框 17"/>
          <p:cNvSpPr txBox="1"/>
          <p:nvPr/>
        </p:nvSpPr>
        <p:spPr>
          <a:xfrm>
            <a:off x="249382" y="6456218"/>
            <a:ext cx="6123709" cy="338554"/>
          </a:xfrm>
          <a:prstGeom prst="rect">
            <a:avLst/>
          </a:prstGeom>
          <a:noFill/>
        </p:spPr>
        <p:txBody>
          <a:bodyPr wrap="square" rtlCol="0">
            <a:spAutoFit/>
          </a:bodyPr>
          <a:lstStyle/>
          <a:p>
            <a:r>
              <a:rPr lang="zh-CN" altLang="en-US" sz="1600" dirty="0">
                <a:solidFill>
                  <a:schemeClr val="bg1">
                    <a:lumMod val="50000"/>
                  </a:schemeClr>
                </a:solidFill>
                <a:latin typeface="微软雅黑" panose="020B0503020204020204" pitchFamily="34" charset="-122"/>
                <a:ea typeface="微软雅黑" panose="020B0503020204020204" pitchFamily="34" charset="-122"/>
              </a:rPr>
              <a:t>数据来源：</a:t>
            </a:r>
            <a:r>
              <a:rPr lang="en-US" altLang="zh-CN" sz="1600" dirty="0">
                <a:solidFill>
                  <a:schemeClr val="bg1">
                    <a:lumMod val="50000"/>
                  </a:schemeClr>
                </a:solidFill>
                <a:latin typeface="微软雅黑" panose="020B0503020204020204" pitchFamily="34" charset="-122"/>
                <a:ea typeface="微软雅黑" panose="020B0503020204020204" pitchFamily="34" charset="-122"/>
              </a:rPr>
              <a:t>BIS</a:t>
            </a:r>
            <a:r>
              <a:rPr lang="zh-CN" altLang="en-US" sz="1600" dirty="0">
                <a:solidFill>
                  <a:schemeClr val="bg1">
                    <a:lumMod val="50000"/>
                  </a:schemeClr>
                </a:solidFill>
                <a:latin typeface="微软雅黑" panose="020B0503020204020204" pitchFamily="34" charset="-122"/>
                <a:ea typeface="微软雅黑" panose="020B0503020204020204" pitchFamily="34" charset="-122"/>
              </a:rPr>
              <a:t>官网网站、国泰安数据库</a:t>
            </a:r>
          </a:p>
        </p:txBody>
      </p:sp>
      <p:sp>
        <p:nvSpPr>
          <p:cNvPr id="3" name="矩形 2"/>
          <p:cNvSpPr/>
          <p:nvPr/>
        </p:nvSpPr>
        <p:spPr>
          <a:xfrm>
            <a:off x="6373091" y="2290798"/>
            <a:ext cx="5666509" cy="4036470"/>
          </a:xfrm>
          <a:prstGeom prst="rect">
            <a:avLst/>
          </a:prstGeom>
          <a:noFill/>
          <a:ln w="28575">
            <a:solidFill>
              <a:srgbClr val="811C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aphicFrame>
        <p:nvGraphicFramePr>
          <p:cNvPr id="11" name="图表 10"/>
          <p:cNvGraphicFramePr>
            <a:graphicFrameLocks/>
          </p:cNvGraphicFramePr>
          <p:nvPr>
            <p:extLst>
              <p:ext uri="{D42A27DB-BD31-4B8C-83A1-F6EECF244321}">
                <p14:modId xmlns:p14="http://schemas.microsoft.com/office/powerpoint/2010/main" val="2798668276"/>
              </p:ext>
            </p:extLst>
          </p:nvPr>
        </p:nvGraphicFramePr>
        <p:xfrm>
          <a:off x="6483927" y="2500745"/>
          <a:ext cx="6638876" cy="3627762"/>
        </p:xfrm>
        <a:graphic>
          <a:graphicData uri="http://schemas.openxmlformats.org/drawingml/2006/chart">
            <c:chart xmlns:c="http://schemas.openxmlformats.org/drawingml/2006/chart" xmlns:r="http://schemas.openxmlformats.org/officeDocument/2006/relationships" r:id="rId4"/>
          </a:graphicData>
        </a:graphic>
      </p:graphicFrame>
      <p:sp>
        <p:nvSpPr>
          <p:cNvPr id="2" name="矩形 1"/>
          <p:cNvSpPr/>
          <p:nvPr/>
        </p:nvSpPr>
        <p:spPr>
          <a:xfrm>
            <a:off x="2438400" y="2361383"/>
            <a:ext cx="762000" cy="354108"/>
          </a:xfrm>
          <a:prstGeom prst="rect">
            <a:avLst/>
          </a:prstGeom>
          <a:noFill/>
          <a:ln w="28575">
            <a:solidFill>
              <a:srgbClr val="811C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6386866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0"/>
          <p:cNvGrpSpPr/>
          <p:nvPr/>
        </p:nvGrpSpPr>
        <p:grpSpPr>
          <a:xfrm>
            <a:off x="0" y="522513"/>
            <a:ext cx="6081486" cy="740229"/>
            <a:chOff x="0" y="522513"/>
            <a:chExt cx="6081486" cy="740229"/>
          </a:xfrm>
        </p:grpSpPr>
        <p:sp>
          <p:nvSpPr>
            <p:cNvPr id="5" name="Rectangle 11"/>
            <p:cNvSpPr/>
            <p:nvPr/>
          </p:nvSpPr>
          <p:spPr>
            <a:xfrm>
              <a:off x="0" y="522513"/>
              <a:ext cx="6081486" cy="740229"/>
            </a:xfrm>
            <a:prstGeom prst="rect">
              <a:avLst/>
            </a:prstGeom>
            <a:solidFill>
              <a:srgbClr val="811C20"/>
            </a:solidFill>
            <a:ln>
              <a:solidFill>
                <a:srgbClr val="811C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12"/>
            <p:cNvSpPr txBox="1"/>
            <p:nvPr/>
          </p:nvSpPr>
          <p:spPr>
            <a:xfrm>
              <a:off x="0" y="631017"/>
              <a:ext cx="4905829" cy="523220"/>
            </a:xfrm>
            <a:prstGeom prst="rect">
              <a:avLst/>
            </a:prstGeom>
            <a:noFill/>
          </p:spPr>
          <p:txBody>
            <a:bodyPr wrap="square" rtlCol="0">
              <a:spAutoFit/>
            </a:bodyPr>
            <a:lstStyle/>
            <a:p>
              <a:r>
                <a:rPr lang="zh-CN" altLang="en-US" sz="2800" dirty="0">
                  <a:solidFill>
                    <a:schemeClr val="bg1"/>
                  </a:solidFill>
                  <a:latin typeface="微软雅黑" panose="020B0503020204020204" pitchFamily="34" charset="-122"/>
                  <a:ea typeface="微软雅黑" panose="020B0503020204020204" pitchFamily="34" charset="-122"/>
                </a:rPr>
                <a:t>（三）金融全球化</a:t>
              </a:r>
              <a:endParaRPr lang="en-GB" sz="2800" dirty="0">
                <a:solidFill>
                  <a:schemeClr val="bg1"/>
                </a:solidFill>
                <a:latin typeface="微软雅黑" panose="020B0503020204020204" pitchFamily="34" charset="-122"/>
                <a:ea typeface="微软雅黑" panose="020B0503020204020204" pitchFamily="34" charset="-122"/>
              </a:endParaRPr>
            </a:p>
          </p:txBody>
        </p:sp>
      </p:grpSp>
      <p:sp>
        <p:nvSpPr>
          <p:cNvPr id="13" name="TextBox 19"/>
          <p:cNvSpPr txBox="1"/>
          <p:nvPr/>
        </p:nvSpPr>
        <p:spPr>
          <a:xfrm>
            <a:off x="348343" y="1438053"/>
            <a:ext cx="3404389" cy="461665"/>
          </a:xfrm>
          <a:prstGeom prst="rect">
            <a:avLst/>
          </a:prstGeom>
          <a:noFill/>
        </p:spPr>
        <p:txBody>
          <a:bodyPr wrap="square" rtlCol="0">
            <a:spAutoFit/>
          </a:bodyPr>
          <a:lstStyle/>
          <a:p>
            <a:r>
              <a:rPr lang="en-US" altLang="zh-CN" sz="2400" b="1" dirty="0">
                <a:latin typeface="微软雅黑" panose="020B0503020204020204" pitchFamily="34" charset="-122"/>
                <a:ea typeface="微软雅黑" panose="020B0503020204020204" pitchFamily="34" charset="-122"/>
              </a:rPr>
              <a:t>2. </a:t>
            </a:r>
            <a:r>
              <a:rPr lang="zh-CN" altLang="en-US" sz="2400" b="1" dirty="0">
                <a:latin typeface="微软雅黑" panose="020B0503020204020204" pitchFamily="34" charset="-122"/>
                <a:ea typeface="微软雅黑" panose="020B0503020204020204" pitchFamily="34" charset="-122"/>
              </a:rPr>
              <a:t>金融全球化度量：</a:t>
            </a:r>
            <a:endParaRPr lang="en-GB" altLang="zh-CN" sz="2400" b="1" dirty="0">
              <a:latin typeface="微软雅黑" panose="020B0503020204020204" pitchFamily="34" charset="-122"/>
              <a:ea typeface="微软雅黑" panose="020B0503020204020204" pitchFamily="34" charset="-122"/>
            </a:endParaRPr>
          </a:p>
        </p:txBody>
      </p:sp>
      <p:pic>
        <p:nvPicPr>
          <p:cNvPr id="16" name="Picture 5" descr="C:\Users\Administrator\Desktop\财大ppt模板\B9PPT模板（一）-07.jpg"/>
          <p:cNvPicPr>
            <a:picLocks noChangeAspect="1" noChangeArrowheads="1"/>
          </p:cNvPicPr>
          <p:nvPr/>
        </p:nvPicPr>
        <p:blipFill rotWithShape="1">
          <a:blip r:embed="rId2"/>
          <a:srcRect l="80973" t="3505" b="78397"/>
          <a:stretch/>
        </p:blipFill>
        <p:spPr bwMode="auto">
          <a:xfrm>
            <a:off x="10214435" y="69901"/>
            <a:ext cx="2034332" cy="1368152"/>
          </a:xfrm>
          <a:prstGeom prst="rect">
            <a:avLst/>
          </a:prstGeom>
          <a:noFill/>
        </p:spPr>
      </p:pic>
      <p:sp>
        <p:nvSpPr>
          <p:cNvPr id="18" name="文本框 17"/>
          <p:cNvSpPr txBox="1"/>
          <p:nvPr/>
        </p:nvSpPr>
        <p:spPr>
          <a:xfrm>
            <a:off x="249382" y="6456218"/>
            <a:ext cx="9219083" cy="338554"/>
          </a:xfrm>
          <a:prstGeom prst="rect">
            <a:avLst/>
          </a:prstGeom>
          <a:noFill/>
        </p:spPr>
        <p:txBody>
          <a:bodyPr wrap="square" rtlCol="0">
            <a:spAutoFit/>
          </a:bodyPr>
          <a:lstStyle/>
          <a:p>
            <a:r>
              <a:rPr lang="zh-CN" altLang="en-US" sz="1600" dirty="0">
                <a:solidFill>
                  <a:schemeClr val="bg1">
                    <a:lumMod val="50000"/>
                  </a:schemeClr>
                </a:solidFill>
                <a:latin typeface="微软雅黑" panose="020B0503020204020204" pitchFamily="34" charset="-122"/>
                <a:ea typeface="微软雅黑" panose="020B0503020204020204" pitchFamily="34" charset="-122"/>
              </a:rPr>
              <a:t>数据来源：</a:t>
            </a:r>
            <a:r>
              <a:rPr lang="en-US" altLang="zh-CN" sz="1600" dirty="0">
                <a:solidFill>
                  <a:schemeClr val="bg1">
                    <a:lumMod val="50000"/>
                  </a:schemeClr>
                </a:solidFill>
                <a:latin typeface="微软雅黑" panose="020B0503020204020204" pitchFamily="34" charset="-122"/>
                <a:ea typeface="微软雅黑" panose="020B0503020204020204" pitchFamily="34" charset="-122"/>
              </a:rPr>
              <a:t>BIS</a:t>
            </a:r>
            <a:r>
              <a:rPr lang="zh-CN" altLang="en-US" sz="1600" dirty="0">
                <a:solidFill>
                  <a:schemeClr val="bg1">
                    <a:lumMod val="50000"/>
                  </a:schemeClr>
                </a:solidFill>
                <a:latin typeface="微软雅黑" panose="020B0503020204020204" pitchFamily="34" charset="-122"/>
                <a:ea typeface="微软雅黑" panose="020B0503020204020204" pitchFamily="34" charset="-122"/>
              </a:rPr>
              <a:t>官网网站 </a:t>
            </a:r>
            <a:r>
              <a:rPr lang="en-GB" altLang="zh-CN" sz="1600" dirty="0">
                <a:solidFill>
                  <a:schemeClr val="bg1">
                    <a:lumMod val="50000"/>
                  </a:schemeClr>
                </a:solidFill>
                <a:latin typeface="微软雅黑" panose="020B0503020204020204" pitchFamily="34" charset="-122"/>
                <a:ea typeface="微软雅黑" panose="020B0503020204020204" pitchFamily="34" charset="-122"/>
              </a:rPr>
              <a:t>https://www.bis.org/statistics/rppb1904.htm</a:t>
            </a:r>
            <a:r>
              <a:rPr lang="zh-CN" altLang="en-US" sz="1600" dirty="0">
                <a:solidFill>
                  <a:schemeClr val="bg1">
                    <a:lumMod val="50000"/>
                  </a:schemeClr>
                </a:solidFill>
                <a:latin typeface="微软雅黑" panose="020B0503020204020204" pitchFamily="34" charset="-122"/>
                <a:ea typeface="微软雅黑" panose="020B0503020204020204" pitchFamily="34" charset="-122"/>
              </a:rPr>
              <a:t> </a:t>
            </a:r>
          </a:p>
        </p:txBody>
      </p:sp>
      <p:pic>
        <p:nvPicPr>
          <p:cNvPr id="11" name="图片 10" descr="C:\Users\lenovo\AppData\Local\Temp\1556693624(1).png"/>
          <p:cNvPicPr/>
          <p:nvPr/>
        </p:nvPicPr>
        <p:blipFill>
          <a:blip r:embed="rId3">
            <a:extLst>
              <a:ext uri="{28A0092B-C50C-407E-A947-70E740481C1C}">
                <a14:useLocalDpi xmlns:a14="http://schemas.microsoft.com/office/drawing/2010/main" val="0"/>
              </a:ext>
            </a:extLst>
          </a:blip>
          <a:srcRect/>
          <a:stretch>
            <a:fillRect/>
          </a:stretch>
        </p:blipFill>
        <p:spPr bwMode="auto">
          <a:xfrm>
            <a:off x="2082054" y="2201862"/>
            <a:ext cx="7998864" cy="4145851"/>
          </a:xfrm>
          <a:prstGeom prst="rect">
            <a:avLst/>
          </a:prstGeom>
          <a:noFill/>
          <a:ln>
            <a:noFill/>
          </a:ln>
        </p:spPr>
      </p:pic>
      <p:sp>
        <p:nvSpPr>
          <p:cNvPr id="2" name="文本框 1"/>
          <p:cNvSpPr txBox="1"/>
          <p:nvPr/>
        </p:nvSpPr>
        <p:spPr>
          <a:xfrm>
            <a:off x="3705431" y="1893302"/>
            <a:ext cx="4752109" cy="400110"/>
          </a:xfrm>
          <a:prstGeom prst="rect">
            <a:avLst/>
          </a:prstGeom>
          <a:noFill/>
        </p:spPr>
        <p:txBody>
          <a:bodyPr wrap="square" rtlCol="0">
            <a:spAutoFit/>
          </a:bodyPr>
          <a:lstStyle/>
          <a:p>
            <a:pPr algn="ctr"/>
            <a:r>
              <a:rPr lang="zh-CN" altLang="en-US" sz="2000" dirty="0">
                <a:latin typeface="微软雅黑" panose="020B0503020204020204" pitchFamily="34" charset="-122"/>
                <a:ea typeface="微软雅黑" panose="020B0503020204020204" pitchFamily="34" charset="-122"/>
              </a:rPr>
              <a:t>跨境银行贷款年增速</a:t>
            </a:r>
          </a:p>
        </p:txBody>
      </p:sp>
    </p:spTree>
    <p:extLst>
      <p:ext uri="{BB962C8B-B14F-4D97-AF65-F5344CB8AC3E}">
        <p14:creationId xmlns:p14="http://schemas.microsoft.com/office/powerpoint/2010/main" val="15341144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0"/>
          <p:cNvGrpSpPr/>
          <p:nvPr/>
        </p:nvGrpSpPr>
        <p:grpSpPr>
          <a:xfrm>
            <a:off x="0" y="522513"/>
            <a:ext cx="6081486" cy="740229"/>
            <a:chOff x="0" y="522513"/>
            <a:chExt cx="6081486" cy="740229"/>
          </a:xfrm>
        </p:grpSpPr>
        <p:sp>
          <p:nvSpPr>
            <p:cNvPr id="5" name="Rectangle 11"/>
            <p:cNvSpPr/>
            <p:nvPr/>
          </p:nvSpPr>
          <p:spPr>
            <a:xfrm>
              <a:off x="0" y="522513"/>
              <a:ext cx="6081486" cy="740229"/>
            </a:xfrm>
            <a:prstGeom prst="rect">
              <a:avLst/>
            </a:prstGeom>
            <a:solidFill>
              <a:srgbClr val="811C20"/>
            </a:solidFill>
            <a:ln>
              <a:solidFill>
                <a:srgbClr val="811C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12"/>
            <p:cNvSpPr txBox="1"/>
            <p:nvPr/>
          </p:nvSpPr>
          <p:spPr>
            <a:xfrm>
              <a:off x="0" y="631017"/>
              <a:ext cx="4905829" cy="523220"/>
            </a:xfrm>
            <a:prstGeom prst="rect">
              <a:avLst/>
            </a:prstGeom>
            <a:noFill/>
          </p:spPr>
          <p:txBody>
            <a:bodyPr wrap="square" rtlCol="0">
              <a:spAutoFit/>
            </a:bodyPr>
            <a:lstStyle/>
            <a:p>
              <a:r>
                <a:rPr lang="zh-CN" altLang="en-US" sz="2800" dirty="0">
                  <a:solidFill>
                    <a:schemeClr val="bg1"/>
                  </a:solidFill>
                  <a:latin typeface="微软雅黑" panose="020B0503020204020204" pitchFamily="34" charset="-122"/>
                  <a:ea typeface="微软雅黑" panose="020B0503020204020204" pitchFamily="34" charset="-122"/>
                </a:rPr>
                <a:t>（三）金融全球化</a:t>
              </a:r>
              <a:endParaRPr lang="en-GB" sz="2800" dirty="0">
                <a:solidFill>
                  <a:schemeClr val="bg1"/>
                </a:solidFill>
                <a:latin typeface="微软雅黑" panose="020B0503020204020204" pitchFamily="34" charset="-122"/>
                <a:ea typeface="微软雅黑" panose="020B0503020204020204" pitchFamily="34" charset="-122"/>
              </a:endParaRPr>
            </a:p>
          </p:txBody>
        </p:sp>
      </p:grpSp>
      <p:sp>
        <p:nvSpPr>
          <p:cNvPr id="7" name="TextBox 19"/>
          <p:cNvSpPr txBox="1"/>
          <p:nvPr/>
        </p:nvSpPr>
        <p:spPr>
          <a:xfrm>
            <a:off x="348343" y="1438053"/>
            <a:ext cx="6689766" cy="461665"/>
          </a:xfrm>
          <a:prstGeom prst="rect">
            <a:avLst/>
          </a:prstGeom>
          <a:noFill/>
        </p:spPr>
        <p:txBody>
          <a:bodyPr wrap="square" rtlCol="0">
            <a:spAutoFit/>
          </a:bodyPr>
          <a:lstStyle/>
          <a:p>
            <a:r>
              <a:rPr lang="en-US" sz="2400" b="1" dirty="0">
                <a:latin typeface="微软雅黑" panose="020B0503020204020204" pitchFamily="34" charset="-122"/>
                <a:ea typeface="微软雅黑" panose="020B0503020204020204" pitchFamily="34" charset="-122"/>
              </a:rPr>
              <a:t>2. </a:t>
            </a:r>
            <a:r>
              <a:rPr lang="zh-CN" altLang="en-US" sz="2400" b="1" dirty="0">
                <a:latin typeface="微软雅黑" panose="020B0503020204020204" pitchFamily="34" charset="-122"/>
                <a:ea typeface="微软雅黑" panose="020B0503020204020204" pitchFamily="34" charset="-122"/>
              </a:rPr>
              <a:t>金融全球化度量：</a:t>
            </a:r>
            <a:r>
              <a:rPr lang="zh-CN" altLang="zh-CN" sz="2400" dirty="0">
                <a:latin typeface="微软雅黑 Light" panose="020B0502040204020203" pitchFamily="34" charset="-122"/>
                <a:ea typeface="微软雅黑 Light" panose="020B0502040204020203" pitchFamily="34" charset="-122"/>
              </a:rPr>
              <a:t>跨境银行建立起的网络变化</a:t>
            </a:r>
            <a:endParaRPr lang="en-GB" sz="2400" b="1" dirty="0">
              <a:latin typeface="微软雅黑 Light" panose="020B0502040204020203" pitchFamily="34" charset="-122"/>
              <a:ea typeface="微软雅黑 Light" panose="020B0502040204020203" pitchFamily="34" charset="-122"/>
            </a:endParaRPr>
          </a:p>
        </p:txBody>
      </p:sp>
      <p:pic>
        <p:nvPicPr>
          <p:cNvPr id="8" name="Picture 2"/>
          <p:cNvPicPr>
            <a:picLocks noGrp="1" noChangeAspect="1" noChangeArrowheads="1"/>
          </p:cNvPicPr>
          <p:nvPr>
            <p:ph idx="1"/>
          </p:nvPr>
        </p:nvPicPr>
        <p:blipFill>
          <a:blip r:embed="rId2" cstate="print"/>
          <a:srcRect/>
          <a:stretch>
            <a:fillRect/>
          </a:stretch>
        </p:blipFill>
        <p:spPr bwMode="auto">
          <a:xfrm>
            <a:off x="2163966" y="1927428"/>
            <a:ext cx="7835040" cy="4525963"/>
          </a:xfrm>
          <a:prstGeom prst="rect">
            <a:avLst/>
          </a:prstGeom>
          <a:noFill/>
          <a:ln w="9525">
            <a:noFill/>
            <a:miter lim="800000"/>
            <a:headEnd/>
            <a:tailEnd/>
          </a:ln>
        </p:spPr>
      </p:pic>
      <p:pic>
        <p:nvPicPr>
          <p:cNvPr id="9" name="Picture 5" descr="C:\Users\Administrator\Desktop\财大ppt模板\B9PPT模板（一）-07.jpg"/>
          <p:cNvPicPr>
            <a:picLocks noChangeAspect="1" noChangeArrowheads="1"/>
          </p:cNvPicPr>
          <p:nvPr/>
        </p:nvPicPr>
        <p:blipFill rotWithShape="1">
          <a:blip r:embed="rId3"/>
          <a:srcRect l="80973" t="3505" b="78397"/>
          <a:stretch/>
        </p:blipFill>
        <p:spPr bwMode="auto">
          <a:xfrm>
            <a:off x="10214435" y="69901"/>
            <a:ext cx="2034332" cy="1368152"/>
          </a:xfrm>
          <a:prstGeom prst="rect">
            <a:avLst/>
          </a:prstGeom>
          <a:noFill/>
        </p:spPr>
      </p:pic>
    </p:spTree>
    <p:extLst>
      <p:ext uri="{BB962C8B-B14F-4D97-AF65-F5344CB8AC3E}">
        <p14:creationId xmlns:p14="http://schemas.microsoft.com/office/powerpoint/2010/main" val="40478008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0"/>
          <p:cNvGrpSpPr/>
          <p:nvPr/>
        </p:nvGrpSpPr>
        <p:grpSpPr>
          <a:xfrm>
            <a:off x="0" y="522513"/>
            <a:ext cx="6081486" cy="740229"/>
            <a:chOff x="0" y="522513"/>
            <a:chExt cx="6081486" cy="740229"/>
          </a:xfrm>
        </p:grpSpPr>
        <p:sp>
          <p:nvSpPr>
            <p:cNvPr id="5" name="Rectangle 11"/>
            <p:cNvSpPr/>
            <p:nvPr/>
          </p:nvSpPr>
          <p:spPr>
            <a:xfrm>
              <a:off x="0" y="522513"/>
              <a:ext cx="6081486" cy="740229"/>
            </a:xfrm>
            <a:prstGeom prst="rect">
              <a:avLst/>
            </a:prstGeom>
            <a:solidFill>
              <a:srgbClr val="811C20"/>
            </a:solidFill>
            <a:ln>
              <a:solidFill>
                <a:srgbClr val="811C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12"/>
            <p:cNvSpPr txBox="1"/>
            <p:nvPr/>
          </p:nvSpPr>
          <p:spPr>
            <a:xfrm>
              <a:off x="0" y="631017"/>
              <a:ext cx="4905829" cy="523220"/>
            </a:xfrm>
            <a:prstGeom prst="rect">
              <a:avLst/>
            </a:prstGeom>
            <a:noFill/>
          </p:spPr>
          <p:txBody>
            <a:bodyPr wrap="square" rtlCol="0">
              <a:spAutoFit/>
            </a:bodyPr>
            <a:lstStyle/>
            <a:p>
              <a:r>
                <a:rPr lang="zh-CN" altLang="en-US" sz="2800" dirty="0">
                  <a:solidFill>
                    <a:schemeClr val="bg1"/>
                  </a:solidFill>
                  <a:latin typeface="微软雅黑" panose="020B0503020204020204" pitchFamily="34" charset="-122"/>
                  <a:ea typeface="微软雅黑" panose="020B0503020204020204" pitchFamily="34" charset="-122"/>
                </a:rPr>
                <a:t>（三）金融全球化</a:t>
              </a:r>
              <a:endParaRPr lang="en-GB" sz="2800" dirty="0">
                <a:solidFill>
                  <a:schemeClr val="bg1"/>
                </a:solidFill>
                <a:latin typeface="微软雅黑" panose="020B0503020204020204" pitchFamily="34" charset="-122"/>
                <a:ea typeface="微软雅黑" panose="020B0503020204020204" pitchFamily="34" charset="-122"/>
              </a:endParaRPr>
            </a:p>
          </p:txBody>
        </p:sp>
      </p:grpSp>
      <p:sp>
        <p:nvSpPr>
          <p:cNvPr id="7" name="TextBox 19"/>
          <p:cNvSpPr txBox="1"/>
          <p:nvPr/>
        </p:nvSpPr>
        <p:spPr>
          <a:xfrm>
            <a:off x="348343" y="1438053"/>
            <a:ext cx="12009912" cy="461665"/>
          </a:xfrm>
          <a:prstGeom prst="rect">
            <a:avLst/>
          </a:prstGeom>
          <a:noFill/>
        </p:spPr>
        <p:txBody>
          <a:bodyPr wrap="square" rtlCol="0">
            <a:spAutoFit/>
          </a:bodyPr>
          <a:lstStyle/>
          <a:p>
            <a:r>
              <a:rPr lang="en-US" sz="2400" b="1" dirty="0">
                <a:latin typeface="微软雅黑" panose="020B0503020204020204" pitchFamily="34" charset="-122"/>
                <a:ea typeface="微软雅黑" panose="020B0503020204020204" pitchFamily="34" charset="-122"/>
              </a:rPr>
              <a:t>2. </a:t>
            </a:r>
            <a:r>
              <a:rPr lang="zh-CN" altLang="en-US" sz="2400" b="1" dirty="0">
                <a:latin typeface="微软雅黑" panose="020B0503020204020204" pitchFamily="34" charset="-122"/>
                <a:ea typeface="微软雅黑" panose="020B0503020204020204" pitchFamily="34" charset="-122"/>
              </a:rPr>
              <a:t>金融全球化度量：</a:t>
            </a:r>
            <a:r>
              <a:rPr lang="zh-CN" altLang="zh-CN" sz="2400" dirty="0">
                <a:latin typeface="微软雅黑 Light" panose="020B0502040204020203" pitchFamily="34" charset="-122"/>
                <a:ea typeface="微软雅黑 Light" panose="020B0502040204020203" pitchFamily="34" charset="-122"/>
              </a:rPr>
              <a:t>经济危机期间，至少连续两个季度</a:t>
            </a:r>
            <a:r>
              <a:rPr lang="en-GB" altLang="zh-CN" sz="2400" dirty="0">
                <a:latin typeface="微软雅黑 Light" panose="020B0502040204020203" pitchFamily="34" charset="-122"/>
                <a:ea typeface="微软雅黑 Light" panose="020B0502040204020203" pitchFamily="34" charset="-122"/>
              </a:rPr>
              <a:t>GDP</a:t>
            </a:r>
            <a:r>
              <a:rPr lang="zh-CN" altLang="zh-CN" sz="2400" dirty="0">
                <a:latin typeface="微软雅黑 Light" panose="020B0502040204020203" pitchFamily="34" charset="-122"/>
                <a:ea typeface="微软雅黑 Light" panose="020B0502040204020203" pitchFamily="34" charset="-122"/>
              </a:rPr>
              <a:t>都下降的</a:t>
            </a:r>
            <a:r>
              <a:rPr lang="en-GB" altLang="zh-CN" sz="2400" dirty="0">
                <a:latin typeface="微软雅黑 Light" panose="020B0502040204020203" pitchFamily="34" charset="-122"/>
                <a:ea typeface="微软雅黑 Light" panose="020B0502040204020203" pitchFamily="34" charset="-122"/>
              </a:rPr>
              <a:t>OECD</a:t>
            </a:r>
            <a:r>
              <a:rPr lang="zh-CN" altLang="zh-CN" sz="2400" dirty="0">
                <a:latin typeface="微软雅黑 Light" panose="020B0502040204020203" pitchFamily="34" charset="-122"/>
                <a:ea typeface="微软雅黑 Light" panose="020B0502040204020203" pitchFamily="34" charset="-122"/>
              </a:rPr>
              <a:t>国家的占比</a:t>
            </a:r>
            <a:endParaRPr lang="en-GB" sz="2400" b="1" dirty="0">
              <a:latin typeface="微软雅黑 Light" panose="020B0502040204020203" pitchFamily="34" charset="-122"/>
              <a:ea typeface="微软雅黑 Light" panose="020B0502040204020203" pitchFamily="34" charset="-122"/>
            </a:endParaRPr>
          </a:p>
        </p:txBody>
      </p:sp>
      <p:pic>
        <p:nvPicPr>
          <p:cNvPr id="9" name="Picture 2"/>
          <p:cNvPicPr>
            <a:picLocks noGrp="1" noChangeAspect="1" noChangeArrowheads="1"/>
          </p:cNvPicPr>
          <p:nvPr>
            <p:ph idx="1"/>
          </p:nvPr>
        </p:nvPicPr>
        <p:blipFill>
          <a:blip r:embed="rId2" cstate="print"/>
          <a:srcRect/>
          <a:stretch>
            <a:fillRect/>
          </a:stretch>
        </p:blipFill>
        <p:spPr bwMode="auto">
          <a:xfrm>
            <a:off x="2050537" y="2238665"/>
            <a:ext cx="7848872" cy="3776663"/>
          </a:xfrm>
          <a:prstGeom prst="rect">
            <a:avLst/>
          </a:prstGeom>
          <a:noFill/>
          <a:ln w="9525">
            <a:noFill/>
            <a:miter lim="800000"/>
            <a:headEnd/>
            <a:tailEnd/>
          </a:ln>
        </p:spPr>
      </p:pic>
      <p:pic>
        <p:nvPicPr>
          <p:cNvPr id="8" name="Picture 5" descr="C:\Users\Administrator\Desktop\财大ppt模板\B9PPT模板（一）-07.jpg"/>
          <p:cNvPicPr>
            <a:picLocks noChangeAspect="1" noChangeArrowheads="1"/>
          </p:cNvPicPr>
          <p:nvPr/>
        </p:nvPicPr>
        <p:blipFill rotWithShape="1">
          <a:blip r:embed="rId3"/>
          <a:srcRect l="80973" t="3505" b="78397"/>
          <a:stretch/>
        </p:blipFill>
        <p:spPr bwMode="auto">
          <a:xfrm>
            <a:off x="10214435" y="69901"/>
            <a:ext cx="2034332" cy="1368152"/>
          </a:xfrm>
          <a:prstGeom prst="rect">
            <a:avLst/>
          </a:prstGeom>
          <a:noFill/>
        </p:spPr>
      </p:pic>
    </p:spTree>
    <p:extLst>
      <p:ext uri="{BB962C8B-B14F-4D97-AF65-F5344CB8AC3E}">
        <p14:creationId xmlns:p14="http://schemas.microsoft.com/office/powerpoint/2010/main" val="3162146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0"/>
          <p:cNvGrpSpPr/>
          <p:nvPr/>
        </p:nvGrpSpPr>
        <p:grpSpPr>
          <a:xfrm>
            <a:off x="0" y="522513"/>
            <a:ext cx="6081486" cy="740229"/>
            <a:chOff x="0" y="522513"/>
            <a:chExt cx="6081486" cy="740229"/>
          </a:xfrm>
        </p:grpSpPr>
        <p:sp>
          <p:nvSpPr>
            <p:cNvPr id="5" name="Rectangle 11"/>
            <p:cNvSpPr/>
            <p:nvPr/>
          </p:nvSpPr>
          <p:spPr>
            <a:xfrm>
              <a:off x="0" y="522513"/>
              <a:ext cx="6081486" cy="740229"/>
            </a:xfrm>
            <a:prstGeom prst="rect">
              <a:avLst/>
            </a:prstGeom>
            <a:solidFill>
              <a:srgbClr val="811C20"/>
            </a:solidFill>
            <a:ln>
              <a:solidFill>
                <a:srgbClr val="811C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12"/>
            <p:cNvSpPr txBox="1"/>
            <p:nvPr/>
          </p:nvSpPr>
          <p:spPr>
            <a:xfrm>
              <a:off x="0" y="631017"/>
              <a:ext cx="4905829" cy="523220"/>
            </a:xfrm>
            <a:prstGeom prst="rect">
              <a:avLst/>
            </a:prstGeom>
            <a:noFill/>
          </p:spPr>
          <p:txBody>
            <a:bodyPr wrap="square" rtlCol="0">
              <a:spAutoFit/>
            </a:bodyPr>
            <a:lstStyle/>
            <a:p>
              <a:r>
                <a:rPr lang="zh-CN" altLang="en-US" sz="2800" dirty="0">
                  <a:solidFill>
                    <a:schemeClr val="bg1"/>
                  </a:solidFill>
                  <a:latin typeface="微软雅黑" panose="020B0503020204020204" pitchFamily="34" charset="-122"/>
                  <a:ea typeface="微软雅黑" panose="020B0503020204020204" pitchFamily="34" charset="-122"/>
                </a:rPr>
                <a:t>（三）金融全球化</a:t>
              </a:r>
              <a:endParaRPr lang="en-GB" sz="2800" dirty="0">
                <a:solidFill>
                  <a:schemeClr val="bg1"/>
                </a:solidFill>
                <a:latin typeface="微软雅黑" panose="020B0503020204020204" pitchFamily="34" charset="-122"/>
                <a:ea typeface="微软雅黑" panose="020B0503020204020204" pitchFamily="34" charset="-122"/>
              </a:endParaRPr>
            </a:p>
          </p:txBody>
        </p:sp>
      </p:grpSp>
      <p:pic>
        <p:nvPicPr>
          <p:cNvPr id="17" name="Picture 5" descr="C:\Users\Administrator\Desktop\财大ppt模板\B9PPT模板（一）-07.jpg"/>
          <p:cNvPicPr>
            <a:picLocks noChangeAspect="1" noChangeArrowheads="1"/>
          </p:cNvPicPr>
          <p:nvPr/>
        </p:nvPicPr>
        <p:blipFill rotWithShape="1">
          <a:blip r:embed="rId2"/>
          <a:srcRect l="80973" t="3505" b="78397"/>
          <a:stretch/>
        </p:blipFill>
        <p:spPr bwMode="auto">
          <a:xfrm>
            <a:off x="10214435" y="69901"/>
            <a:ext cx="2034332" cy="1368152"/>
          </a:xfrm>
          <a:prstGeom prst="rect">
            <a:avLst/>
          </a:prstGeom>
          <a:noFill/>
        </p:spPr>
      </p:pic>
      <p:grpSp>
        <p:nvGrpSpPr>
          <p:cNvPr id="79" name="组合 78"/>
          <p:cNvGrpSpPr/>
          <p:nvPr/>
        </p:nvGrpSpPr>
        <p:grpSpPr>
          <a:xfrm>
            <a:off x="7583" y="1438053"/>
            <a:ext cx="12556285" cy="5165631"/>
            <a:chOff x="7583" y="1410343"/>
            <a:chExt cx="12556285" cy="5165631"/>
          </a:xfrm>
        </p:grpSpPr>
        <p:sp>
          <p:nvSpPr>
            <p:cNvPr id="7" name="TextBox 19"/>
            <p:cNvSpPr txBox="1"/>
            <p:nvPr/>
          </p:nvSpPr>
          <p:spPr>
            <a:xfrm>
              <a:off x="348343" y="1410343"/>
              <a:ext cx="12009912" cy="461665"/>
            </a:xfrm>
            <a:prstGeom prst="rect">
              <a:avLst/>
            </a:prstGeom>
            <a:noFill/>
          </p:spPr>
          <p:txBody>
            <a:bodyPr wrap="square" rtlCol="0">
              <a:spAutoFit/>
            </a:bodyPr>
            <a:lstStyle/>
            <a:p>
              <a:r>
                <a:rPr lang="en-US" sz="2400" b="1" dirty="0">
                  <a:latin typeface="微软雅黑" panose="020B0503020204020204" pitchFamily="34" charset="-122"/>
                  <a:ea typeface="微软雅黑" panose="020B0503020204020204" pitchFamily="34" charset="-122"/>
                </a:rPr>
                <a:t>3. </a:t>
              </a:r>
              <a:r>
                <a:rPr lang="zh-CN" altLang="en-US" sz="2400" b="1" dirty="0">
                  <a:latin typeface="微软雅黑" panose="020B0503020204020204" pitchFamily="34" charset="-122"/>
                  <a:ea typeface="微软雅黑" panose="020B0503020204020204" pitchFamily="34" charset="-122"/>
                </a:rPr>
                <a:t>中国金融全球化发展进程</a:t>
              </a:r>
              <a:endParaRPr lang="en-GB" sz="2400" b="1" dirty="0">
                <a:latin typeface="微软雅黑 Light" panose="020B0502040204020203" pitchFamily="34" charset="-122"/>
                <a:ea typeface="微软雅黑 Light" panose="020B0502040204020203" pitchFamily="34" charset="-122"/>
              </a:endParaRPr>
            </a:p>
          </p:txBody>
        </p:sp>
        <p:sp>
          <p:nvSpPr>
            <p:cNvPr id="28" name="文本框 27"/>
            <p:cNvSpPr txBox="1"/>
            <p:nvPr/>
          </p:nvSpPr>
          <p:spPr>
            <a:xfrm>
              <a:off x="152396" y="2826332"/>
              <a:ext cx="1814946" cy="369332"/>
            </a:xfrm>
            <a:prstGeom prst="rect">
              <a:avLst/>
            </a:prstGeom>
            <a:noFill/>
          </p:spPr>
          <p:txBody>
            <a:bodyPr wrap="square" rtlCol="0">
              <a:spAutoFit/>
            </a:bodyPr>
            <a:lstStyle/>
            <a:p>
              <a:pPr algn="ctr"/>
              <a:r>
                <a:rPr lang="en-US" altLang="zh-CN" dirty="0"/>
                <a:t>1994.1.1</a:t>
              </a:r>
              <a:endParaRPr lang="zh-CN" altLang="en-US" dirty="0"/>
            </a:p>
          </p:txBody>
        </p:sp>
        <p:sp>
          <p:nvSpPr>
            <p:cNvPr id="29" name="文本框 28"/>
            <p:cNvSpPr txBox="1"/>
            <p:nvPr/>
          </p:nvSpPr>
          <p:spPr>
            <a:xfrm>
              <a:off x="7583" y="1873600"/>
              <a:ext cx="2104571" cy="646331"/>
            </a:xfrm>
            <a:prstGeom prst="rect">
              <a:avLst/>
            </a:prstGeom>
            <a:solidFill>
              <a:schemeClr val="bg1"/>
            </a:solidFill>
            <a:ln w="28575">
              <a:solidFill>
                <a:srgbClr val="811C20"/>
              </a:solidFill>
            </a:ln>
          </p:spPr>
          <p:txBody>
            <a:bodyPr wrap="square" rtlCol="0">
              <a:spAutoFit/>
            </a:bodyPr>
            <a:lstStyle/>
            <a:p>
              <a:pPr algn="ctr"/>
              <a:r>
                <a:rPr lang="zh-CN" altLang="en-US" dirty="0">
                  <a:latin typeface="微软雅黑" panose="020B0503020204020204" pitchFamily="34" charset="-122"/>
                  <a:ea typeface="微软雅黑" panose="020B0503020204020204" pitchFamily="34" charset="-122"/>
                </a:rPr>
                <a:t>人民币</a:t>
              </a:r>
              <a:r>
                <a:rPr lang="zh-CN" altLang="zh-CN" dirty="0">
                  <a:latin typeface="微软雅黑" panose="020B0503020204020204" pitchFamily="34" charset="-122"/>
                  <a:ea typeface="微软雅黑" panose="020B0503020204020204" pitchFamily="34" charset="-122"/>
                </a:rPr>
                <a:t>官方汇率与外汇调剂价格并轨</a:t>
              </a:r>
              <a:endParaRPr lang="zh-CN" altLang="en-US" dirty="0">
                <a:latin typeface="微软雅黑" panose="020B0503020204020204" pitchFamily="34" charset="-122"/>
                <a:ea typeface="微软雅黑" panose="020B0503020204020204" pitchFamily="34" charset="-122"/>
              </a:endParaRPr>
            </a:p>
          </p:txBody>
        </p:sp>
        <p:sp>
          <p:nvSpPr>
            <p:cNvPr id="31" name="文本框 30"/>
            <p:cNvSpPr txBox="1"/>
            <p:nvPr/>
          </p:nvSpPr>
          <p:spPr>
            <a:xfrm>
              <a:off x="1842655" y="2138347"/>
              <a:ext cx="1814946" cy="369332"/>
            </a:xfrm>
            <a:prstGeom prst="rect">
              <a:avLst/>
            </a:prstGeom>
            <a:noFill/>
          </p:spPr>
          <p:txBody>
            <a:bodyPr wrap="square" rtlCol="0">
              <a:spAutoFit/>
            </a:bodyPr>
            <a:lstStyle/>
            <a:p>
              <a:pPr algn="ctr"/>
              <a:r>
                <a:rPr lang="en-US" altLang="zh-CN" dirty="0"/>
                <a:t>1996.12</a:t>
              </a:r>
              <a:endParaRPr lang="zh-CN" altLang="en-US" dirty="0"/>
            </a:p>
          </p:txBody>
        </p:sp>
        <p:sp>
          <p:nvSpPr>
            <p:cNvPr id="32" name="文本框 31"/>
            <p:cNvSpPr txBox="1"/>
            <p:nvPr/>
          </p:nvSpPr>
          <p:spPr>
            <a:xfrm>
              <a:off x="1510144" y="2844748"/>
              <a:ext cx="2486233" cy="1200329"/>
            </a:xfrm>
            <a:prstGeom prst="rect">
              <a:avLst/>
            </a:prstGeom>
            <a:solidFill>
              <a:schemeClr val="bg1"/>
            </a:solidFill>
            <a:ln w="28575">
              <a:solidFill>
                <a:srgbClr val="811C20"/>
              </a:solidFill>
            </a:ln>
          </p:spPr>
          <p:txBody>
            <a:bodyPr wrap="square" rtlCol="0">
              <a:spAutoFit/>
            </a:bodyPr>
            <a:lstStyle/>
            <a:p>
              <a:r>
                <a:rPr lang="zh-CN" altLang="en-US" dirty="0">
                  <a:latin typeface="微软雅黑" panose="020B0503020204020204" pitchFamily="34" charset="-122"/>
                  <a:ea typeface="微软雅黑" panose="020B0503020204020204" pitchFamily="34" charset="-122"/>
                </a:rPr>
                <a:t>中国成为国际货币基金组织的第八条款国</a:t>
              </a:r>
              <a:endParaRPr lang="en-US" altLang="zh-CN" dirty="0">
                <a:latin typeface="微软雅黑" panose="020B0503020204020204" pitchFamily="34" charset="-122"/>
                <a:ea typeface="微软雅黑" panose="020B0503020204020204" pitchFamily="34" charset="-122"/>
              </a:endParaRPr>
            </a:p>
            <a:p>
              <a:r>
                <a:rPr lang="zh-CN" altLang="en-US" dirty="0">
                  <a:latin typeface="微软雅黑" panose="020B0503020204020204" pitchFamily="34" charset="-122"/>
                  <a:ea typeface="微软雅黑" panose="020B0503020204020204" pitchFamily="34" charset="-122"/>
                </a:rPr>
                <a:t>实施人民币经常项目下的可兑换</a:t>
              </a:r>
            </a:p>
          </p:txBody>
        </p:sp>
        <p:sp>
          <p:nvSpPr>
            <p:cNvPr id="34" name="文本框 33"/>
            <p:cNvSpPr txBox="1"/>
            <p:nvPr/>
          </p:nvSpPr>
          <p:spPr>
            <a:xfrm>
              <a:off x="3708998" y="2826332"/>
              <a:ext cx="1814946" cy="369332"/>
            </a:xfrm>
            <a:prstGeom prst="rect">
              <a:avLst/>
            </a:prstGeom>
            <a:noFill/>
          </p:spPr>
          <p:txBody>
            <a:bodyPr wrap="square" rtlCol="0">
              <a:spAutoFit/>
            </a:bodyPr>
            <a:lstStyle/>
            <a:p>
              <a:pPr algn="ctr"/>
              <a:r>
                <a:rPr lang="en-US" altLang="zh-CN" dirty="0"/>
                <a:t>2001.12.11</a:t>
              </a:r>
              <a:endParaRPr lang="zh-CN" altLang="en-US" dirty="0"/>
            </a:p>
          </p:txBody>
        </p:sp>
        <p:sp>
          <p:nvSpPr>
            <p:cNvPr id="35" name="文本框 34"/>
            <p:cNvSpPr txBox="1"/>
            <p:nvPr/>
          </p:nvSpPr>
          <p:spPr>
            <a:xfrm>
              <a:off x="3733908" y="2138337"/>
              <a:ext cx="1765126" cy="369332"/>
            </a:xfrm>
            <a:prstGeom prst="rect">
              <a:avLst/>
            </a:prstGeom>
            <a:solidFill>
              <a:schemeClr val="bg1"/>
            </a:solidFill>
            <a:ln w="28575">
              <a:solidFill>
                <a:srgbClr val="811C20"/>
              </a:solidFill>
            </a:ln>
          </p:spPr>
          <p:txBody>
            <a:bodyPr wrap="square" rtlCol="0">
              <a:spAutoFit/>
            </a:bodyPr>
            <a:lstStyle/>
            <a:p>
              <a:pPr algn="ctr"/>
              <a:r>
                <a:rPr lang="zh-CN" altLang="en-US" dirty="0">
                  <a:latin typeface="微软雅黑" panose="020B0503020204020204" pitchFamily="34" charset="-122"/>
                  <a:ea typeface="微软雅黑" panose="020B0503020204020204" pitchFamily="34" charset="-122"/>
                </a:rPr>
                <a:t>中国加入</a:t>
              </a:r>
              <a:r>
                <a:rPr lang="en-US" altLang="zh-CN" dirty="0">
                  <a:latin typeface="微软雅黑" panose="020B0503020204020204" pitchFamily="34" charset="-122"/>
                  <a:ea typeface="微软雅黑" panose="020B0503020204020204" pitchFamily="34" charset="-122"/>
                </a:rPr>
                <a:t>WTO</a:t>
              </a:r>
              <a:endParaRPr lang="zh-CN" altLang="en-US" dirty="0">
                <a:latin typeface="微软雅黑" panose="020B0503020204020204" pitchFamily="34" charset="-122"/>
                <a:ea typeface="微软雅黑" panose="020B0503020204020204" pitchFamily="34" charset="-122"/>
              </a:endParaRPr>
            </a:p>
          </p:txBody>
        </p:sp>
        <p:sp>
          <p:nvSpPr>
            <p:cNvPr id="37" name="文本框 36"/>
            <p:cNvSpPr txBox="1"/>
            <p:nvPr/>
          </p:nvSpPr>
          <p:spPr>
            <a:xfrm>
              <a:off x="5634341" y="2133777"/>
              <a:ext cx="1814946" cy="369332"/>
            </a:xfrm>
            <a:prstGeom prst="rect">
              <a:avLst/>
            </a:prstGeom>
            <a:noFill/>
          </p:spPr>
          <p:txBody>
            <a:bodyPr wrap="square" rtlCol="0">
              <a:spAutoFit/>
            </a:bodyPr>
            <a:lstStyle/>
            <a:p>
              <a:pPr algn="ctr"/>
              <a:r>
                <a:rPr lang="en-US" altLang="zh-CN" dirty="0"/>
                <a:t>2002.11.19</a:t>
              </a:r>
              <a:endParaRPr lang="zh-CN" altLang="en-US" dirty="0"/>
            </a:p>
          </p:txBody>
        </p:sp>
        <p:sp>
          <p:nvSpPr>
            <p:cNvPr id="38" name="文本框 37"/>
            <p:cNvSpPr txBox="1"/>
            <p:nvPr/>
          </p:nvSpPr>
          <p:spPr>
            <a:xfrm>
              <a:off x="5298697" y="2844748"/>
              <a:ext cx="2486233" cy="369332"/>
            </a:xfrm>
            <a:prstGeom prst="rect">
              <a:avLst/>
            </a:prstGeom>
            <a:solidFill>
              <a:schemeClr val="bg1"/>
            </a:solidFill>
            <a:ln w="28575">
              <a:solidFill>
                <a:srgbClr val="811C20"/>
              </a:solidFill>
            </a:ln>
          </p:spPr>
          <p:txBody>
            <a:bodyPr wrap="square" rtlCol="0">
              <a:spAutoFit/>
            </a:bodyPr>
            <a:lstStyle/>
            <a:p>
              <a:r>
                <a:rPr lang="zh-CN" altLang="en-US" dirty="0">
                  <a:latin typeface="微软雅黑" panose="020B0503020204020204" pitchFamily="34" charset="-122"/>
                  <a:ea typeface="微软雅黑" panose="020B0503020204020204" pitchFamily="34" charset="-122"/>
                </a:rPr>
                <a:t>中国正式引入</a:t>
              </a:r>
              <a:r>
                <a:rPr lang="en-US" altLang="zh-CN" dirty="0">
                  <a:latin typeface="微软雅黑" panose="020B0503020204020204" pitchFamily="34" charset="-122"/>
                  <a:ea typeface="微软雅黑" panose="020B0503020204020204" pitchFamily="34" charset="-122"/>
                </a:rPr>
                <a:t>QFII</a:t>
              </a:r>
              <a:r>
                <a:rPr lang="zh-CN" altLang="en-US" dirty="0">
                  <a:latin typeface="微软雅黑" panose="020B0503020204020204" pitchFamily="34" charset="-122"/>
                  <a:ea typeface="微软雅黑" panose="020B0503020204020204" pitchFamily="34" charset="-122"/>
                </a:rPr>
                <a:t>机制</a:t>
              </a:r>
            </a:p>
          </p:txBody>
        </p:sp>
        <p:grpSp>
          <p:nvGrpSpPr>
            <p:cNvPr id="44" name="组合 43"/>
            <p:cNvGrpSpPr/>
            <p:nvPr/>
          </p:nvGrpSpPr>
          <p:grpSpPr>
            <a:xfrm>
              <a:off x="526473" y="2563080"/>
              <a:ext cx="10460168" cy="221687"/>
              <a:chOff x="526473" y="2563080"/>
              <a:chExt cx="10460168" cy="221687"/>
            </a:xfrm>
          </p:grpSpPr>
          <p:cxnSp>
            <p:nvCxnSpPr>
              <p:cNvPr id="20" name="直接连接符 19"/>
              <p:cNvCxnSpPr/>
              <p:nvPr/>
            </p:nvCxnSpPr>
            <p:spPr>
              <a:xfrm flipV="1">
                <a:off x="526473" y="2673075"/>
                <a:ext cx="10460168" cy="852"/>
              </a:xfrm>
              <a:prstGeom prst="line">
                <a:avLst/>
              </a:prstGeom>
              <a:ln w="76200">
                <a:solidFill>
                  <a:srgbClr val="811C20"/>
                </a:solidFill>
              </a:ln>
            </p:spPr>
            <p:style>
              <a:lnRef idx="1">
                <a:schemeClr val="accent1"/>
              </a:lnRef>
              <a:fillRef idx="0">
                <a:schemeClr val="accent1"/>
              </a:fillRef>
              <a:effectRef idx="0">
                <a:schemeClr val="accent1"/>
              </a:effectRef>
              <a:fontRef idx="minor">
                <a:schemeClr val="tx1"/>
              </a:fontRef>
            </p:style>
          </p:cxnSp>
          <p:sp>
            <p:nvSpPr>
              <p:cNvPr id="27" name="椭圆 26"/>
              <p:cNvSpPr/>
              <p:nvPr/>
            </p:nvSpPr>
            <p:spPr>
              <a:xfrm>
                <a:off x="955960" y="2563095"/>
                <a:ext cx="207818" cy="221672"/>
              </a:xfrm>
              <a:prstGeom prst="ellipse">
                <a:avLst/>
              </a:prstGeom>
              <a:solidFill>
                <a:schemeClr val="bg1"/>
              </a:solidFill>
              <a:ln w="28575">
                <a:solidFill>
                  <a:srgbClr val="811C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椭圆 29"/>
              <p:cNvSpPr/>
              <p:nvPr/>
            </p:nvSpPr>
            <p:spPr>
              <a:xfrm>
                <a:off x="2646219" y="2563095"/>
                <a:ext cx="207818" cy="221672"/>
              </a:xfrm>
              <a:prstGeom prst="ellipse">
                <a:avLst/>
              </a:prstGeom>
              <a:solidFill>
                <a:schemeClr val="bg1"/>
              </a:solidFill>
              <a:ln w="28575">
                <a:solidFill>
                  <a:srgbClr val="811C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p:cNvSpPr/>
              <p:nvPr/>
            </p:nvSpPr>
            <p:spPr>
              <a:xfrm>
                <a:off x="4512562" y="2563090"/>
                <a:ext cx="207818" cy="221672"/>
              </a:xfrm>
              <a:prstGeom prst="ellipse">
                <a:avLst/>
              </a:prstGeom>
              <a:solidFill>
                <a:schemeClr val="bg1"/>
              </a:solidFill>
              <a:ln w="28575">
                <a:solidFill>
                  <a:srgbClr val="811C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6" name="椭圆 35"/>
              <p:cNvSpPr/>
              <p:nvPr/>
            </p:nvSpPr>
            <p:spPr>
              <a:xfrm>
                <a:off x="6437905" y="2563085"/>
                <a:ext cx="207818" cy="221672"/>
              </a:xfrm>
              <a:prstGeom prst="ellipse">
                <a:avLst/>
              </a:prstGeom>
              <a:solidFill>
                <a:schemeClr val="bg1"/>
              </a:solidFill>
              <a:ln w="28575">
                <a:solidFill>
                  <a:srgbClr val="811C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9" name="椭圆 38"/>
              <p:cNvSpPr/>
              <p:nvPr/>
            </p:nvSpPr>
            <p:spPr>
              <a:xfrm>
                <a:off x="8348504" y="2563080"/>
                <a:ext cx="207818" cy="221672"/>
              </a:xfrm>
              <a:prstGeom prst="ellipse">
                <a:avLst/>
              </a:prstGeom>
              <a:solidFill>
                <a:schemeClr val="bg1"/>
              </a:solidFill>
              <a:ln w="28575">
                <a:solidFill>
                  <a:srgbClr val="811C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0" name="文本框 39"/>
            <p:cNvSpPr txBox="1"/>
            <p:nvPr/>
          </p:nvSpPr>
          <p:spPr>
            <a:xfrm>
              <a:off x="7544924" y="2840183"/>
              <a:ext cx="1814946" cy="369332"/>
            </a:xfrm>
            <a:prstGeom prst="rect">
              <a:avLst/>
            </a:prstGeom>
            <a:noFill/>
          </p:spPr>
          <p:txBody>
            <a:bodyPr wrap="square" rtlCol="0">
              <a:spAutoFit/>
            </a:bodyPr>
            <a:lstStyle/>
            <a:p>
              <a:pPr algn="ctr"/>
              <a:r>
                <a:rPr lang="en-US" altLang="zh-CN" dirty="0">
                  <a:latin typeface="微软雅黑" panose="020B0503020204020204" pitchFamily="34" charset="-122"/>
                  <a:ea typeface="微软雅黑" panose="020B0503020204020204" pitchFamily="34" charset="-122"/>
                </a:rPr>
                <a:t>2003</a:t>
              </a:r>
              <a:r>
                <a:rPr lang="zh-CN" altLang="en-US" dirty="0">
                  <a:latin typeface="微软雅黑" panose="020B0503020204020204" pitchFamily="34" charset="-122"/>
                  <a:ea typeface="微软雅黑" panose="020B0503020204020204" pitchFamily="34" charset="-122"/>
                </a:rPr>
                <a:t>年底</a:t>
              </a:r>
            </a:p>
          </p:txBody>
        </p:sp>
        <p:sp>
          <p:nvSpPr>
            <p:cNvPr id="41" name="文本框 40"/>
            <p:cNvSpPr txBox="1"/>
            <p:nvPr/>
          </p:nvSpPr>
          <p:spPr>
            <a:xfrm>
              <a:off x="7400111" y="1596549"/>
              <a:ext cx="2104571" cy="923330"/>
            </a:xfrm>
            <a:prstGeom prst="rect">
              <a:avLst/>
            </a:prstGeom>
            <a:solidFill>
              <a:schemeClr val="bg1"/>
            </a:solidFill>
            <a:ln w="28575">
              <a:solidFill>
                <a:srgbClr val="811C20"/>
              </a:solidFill>
            </a:ln>
          </p:spPr>
          <p:txBody>
            <a:bodyPr wrap="square" rtlCol="0">
              <a:spAutoFit/>
            </a:bodyPr>
            <a:lstStyle/>
            <a:p>
              <a:r>
                <a:rPr lang="zh-CN" altLang="en-US" dirty="0">
                  <a:latin typeface="微软雅黑" panose="020B0503020204020204" pitchFamily="34" charset="-122"/>
                  <a:ea typeface="微软雅黑" panose="020B0503020204020204" pitchFamily="34" charset="-122"/>
                </a:rPr>
                <a:t>中国取消外国非寿险公司在华设立公司的限制</a:t>
              </a:r>
            </a:p>
          </p:txBody>
        </p:sp>
        <p:grpSp>
          <p:nvGrpSpPr>
            <p:cNvPr id="45" name="组合 44"/>
            <p:cNvGrpSpPr/>
            <p:nvPr/>
          </p:nvGrpSpPr>
          <p:grpSpPr>
            <a:xfrm>
              <a:off x="540323" y="5320145"/>
              <a:ext cx="10446318" cy="221682"/>
              <a:chOff x="526473" y="2563085"/>
              <a:chExt cx="10446318" cy="221682"/>
            </a:xfrm>
          </p:grpSpPr>
          <p:cxnSp>
            <p:nvCxnSpPr>
              <p:cNvPr id="46" name="直接连接符 45"/>
              <p:cNvCxnSpPr/>
              <p:nvPr/>
            </p:nvCxnSpPr>
            <p:spPr>
              <a:xfrm>
                <a:off x="526473" y="2673927"/>
                <a:ext cx="10446318" cy="9642"/>
              </a:xfrm>
              <a:prstGeom prst="line">
                <a:avLst/>
              </a:prstGeom>
              <a:ln w="76200">
                <a:solidFill>
                  <a:srgbClr val="811C20"/>
                </a:solidFill>
              </a:ln>
            </p:spPr>
            <p:style>
              <a:lnRef idx="1">
                <a:schemeClr val="accent1"/>
              </a:lnRef>
              <a:fillRef idx="0">
                <a:schemeClr val="accent1"/>
              </a:fillRef>
              <a:effectRef idx="0">
                <a:schemeClr val="accent1"/>
              </a:effectRef>
              <a:fontRef idx="minor">
                <a:schemeClr val="tx1"/>
              </a:fontRef>
            </p:style>
          </p:cxnSp>
          <p:sp>
            <p:nvSpPr>
              <p:cNvPr id="47" name="椭圆 46"/>
              <p:cNvSpPr/>
              <p:nvPr/>
            </p:nvSpPr>
            <p:spPr>
              <a:xfrm>
                <a:off x="4786532" y="2563095"/>
                <a:ext cx="207818" cy="221672"/>
              </a:xfrm>
              <a:prstGeom prst="ellipse">
                <a:avLst/>
              </a:prstGeom>
              <a:solidFill>
                <a:schemeClr val="bg1"/>
              </a:solidFill>
              <a:ln w="28575">
                <a:solidFill>
                  <a:srgbClr val="811C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8" name="椭圆 47"/>
              <p:cNvSpPr/>
              <p:nvPr/>
            </p:nvSpPr>
            <p:spPr>
              <a:xfrm>
                <a:off x="6566603" y="2563095"/>
                <a:ext cx="207818" cy="221672"/>
              </a:xfrm>
              <a:prstGeom prst="ellipse">
                <a:avLst/>
              </a:prstGeom>
              <a:solidFill>
                <a:schemeClr val="bg1"/>
              </a:solidFill>
              <a:ln w="28575">
                <a:solidFill>
                  <a:srgbClr val="811C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9" name="椭圆 48"/>
              <p:cNvSpPr/>
              <p:nvPr/>
            </p:nvSpPr>
            <p:spPr>
              <a:xfrm>
                <a:off x="8348504" y="2563090"/>
                <a:ext cx="207818" cy="221672"/>
              </a:xfrm>
              <a:prstGeom prst="ellipse">
                <a:avLst/>
              </a:prstGeom>
              <a:solidFill>
                <a:schemeClr val="bg1"/>
              </a:solidFill>
              <a:ln w="28575">
                <a:solidFill>
                  <a:srgbClr val="811C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0" name="椭圆 49"/>
              <p:cNvSpPr/>
              <p:nvPr/>
            </p:nvSpPr>
            <p:spPr>
              <a:xfrm>
                <a:off x="9882767" y="2563085"/>
                <a:ext cx="207818" cy="221672"/>
              </a:xfrm>
              <a:prstGeom prst="ellipse">
                <a:avLst/>
              </a:prstGeom>
              <a:solidFill>
                <a:schemeClr val="bg1"/>
              </a:solidFill>
              <a:ln w="28575">
                <a:solidFill>
                  <a:srgbClr val="811C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55" name="组合 54"/>
            <p:cNvGrpSpPr/>
            <p:nvPr/>
          </p:nvGrpSpPr>
          <p:grpSpPr>
            <a:xfrm>
              <a:off x="10146499" y="2562239"/>
              <a:ext cx="840142" cy="2919955"/>
              <a:chOff x="10548294" y="2562239"/>
              <a:chExt cx="840142" cy="2919955"/>
            </a:xfrm>
          </p:grpSpPr>
          <p:cxnSp>
            <p:nvCxnSpPr>
              <p:cNvPr id="43" name="直接连接符 42"/>
              <p:cNvCxnSpPr/>
              <p:nvPr/>
            </p:nvCxnSpPr>
            <p:spPr>
              <a:xfrm>
                <a:off x="11388436" y="2632351"/>
                <a:ext cx="0" cy="2849843"/>
              </a:xfrm>
              <a:prstGeom prst="line">
                <a:avLst/>
              </a:prstGeom>
              <a:ln w="76200">
                <a:solidFill>
                  <a:srgbClr val="811C20"/>
                </a:solidFill>
              </a:ln>
            </p:spPr>
            <p:style>
              <a:lnRef idx="1">
                <a:schemeClr val="accent1"/>
              </a:lnRef>
              <a:fillRef idx="0">
                <a:schemeClr val="accent1"/>
              </a:fillRef>
              <a:effectRef idx="0">
                <a:schemeClr val="accent1"/>
              </a:effectRef>
              <a:fontRef idx="minor">
                <a:schemeClr val="tx1"/>
              </a:fontRef>
            </p:style>
          </p:cxnSp>
          <p:sp>
            <p:nvSpPr>
              <p:cNvPr id="52" name="椭圆 51"/>
              <p:cNvSpPr/>
              <p:nvPr/>
            </p:nvSpPr>
            <p:spPr>
              <a:xfrm>
                <a:off x="10548294" y="2562239"/>
                <a:ext cx="207818" cy="221672"/>
              </a:xfrm>
              <a:prstGeom prst="ellipse">
                <a:avLst/>
              </a:prstGeom>
              <a:solidFill>
                <a:schemeClr val="bg1"/>
              </a:solidFill>
              <a:ln w="28575">
                <a:solidFill>
                  <a:srgbClr val="811C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4" name="文本框 53"/>
            <p:cNvSpPr txBox="1"/>
            <p:nvPr/>
          </p:nvSpPr>
          <p:spPr>
            <a:xfrm>
              <a:off x="9342915" y="2166849"/>
              <a:ext cx="1814946" cy="369332"/>
            </a:xfrm>
            <a:prstGeom prst="rect">
              <a:avLst/>
            </a:prstGeom>
            <a:noFill/>
          </p:spPr>
          <p:txBody>
            <a:bodyPr wrap="square" rtlCol="0">
              <a:spAutoFit/>
            </a:bodyPr>
            <a:lstStyle/>
            <a:p>
              <a:pPr algn="ctr"/>
              <a:r>
                <a:rPr lang="en-US" altLang="zh-CN" dirty="0">
                  <a:latin typeface="微软雅黑" panose="020B0503020204020204" pitchFamily="34" charset="-122"/>
                  <a:ea typeface="微软雅黑" panose="020B0503020204020204" pitchFamily="34" charset="-122"/>
                </a:rPr>
                <a:t>2005.7.21</a:t>
              </a:r>
              <a:endParaRPr lang="zh-CN" altLang="en-US" dirty="0">
                <a:latin typeface="微软雅黑" panose="020B0503020204020204" pitchFamily="34" charset="-122"/>
                <a:ea typeface="微软雅黑" panose="020B0503020204020204" pitchFamily="34" charset="-122"/>
              </a:endParaRPr>
            </a:p>
          </p:txBody>
        </p:sp>
        <p:sp>
          <p:nvSpPr>
            <p:cNvPr id="58" name="文本框 57"/>
            <p:cNvSpPr txBox="1"/>
            <p:nvPr/>
          </p:nvSpPr>
          <p:spPr>
            <a:xfrm>
              <a:off x="9488748" y="2842906"/>
              <a:ext cx="1413436" cy="369332"/>
            </a:xfrm>
            <a:prstGeom prst="rect">
              <a:avLst/>
            </a:prstGeom>
            <a:solidFill>
              <a:schemeClr val="bg1"/>
            </a:solidFill>
            <a:ln w="28575">
              <a:solidFill>
                <a:srgbClr val="811C20"/>
              </a:solidFill>
            </a:ln>
          </p:spPr>
          <p:txBody>
            <a:bodyPr wrap="square" rtlCol="0">
              <a:spAutoFit/>
            </a:bodyPr>
            <a:lstStyle/>
            <a:p>
              <a:pPr algn="ctr"/>
              <a:r>
                <a:rPr lang="zh-CN" altLang="en-US" dirty="0">
                  <a:latin typeface="微软雅黑" panose="020B0503020204020204" pitchFamily="34" charset="-122"/>
                  <a:ea typeface="微软雅黑" panose="020B0503020204020204" pitchFamily="34" charset="-122"/>
                </a:rPr>
                <a:t>人民币汇改</a:t>
              </a:r>
            </a:p>
          </p:txBody>
        </p:sp>
        <p:sp>
          <p:nvSpPr>
            <p:cNvPr id="59" name="文本框 58"/>
            <p:cNvSpPr txBox="1"/>
            <p:nvPr/>
          </p:nvSpPr>
          <p:spPr>
            <a:xfrm>
              <a:off x="10748922" y="3737999"/>
              <a:ext cx="1814946" cy="369332"/>
            </a:xfrm>
            <a:prstGeom prst="rect">
              <a:avLst/>
            </a:prstGeom>
            <a:noFill/>
          </p:spPr>
          <p:txBody>
            <a:bodyPr wrap="square" rtlCol="0">
              <a:spAutoFit/>
            </a:bodyPr>
            <a:lstStyle/>
            <a:p>
              <a:pPr algn="ctr"/>
              <a:r>
                <a:rPr lang="en-US" altLang="zh-CN" dirty="0">
                  <a:latin typeface="微软雅黑" panose="020B0503020204020204" pitchFamily="34" charset="-122"/>
                  <a:ea typeface="微软雅黑" panose="020B0503020204020204" pitchFamily="34" charset="-122"/>
                </a:rPr>
                <a:t>2006</a:t>
              </a:r>
              <a:r>
                <a:rPr lang="zh-CN" altLang="en-US" dirty="0">
                  <a:latin typeface="微软雅黑" panose="020B0503020204020204" pitchFamily="34" charset="-122"/>
                  <a:ea typeface="微软雅黑" panose="020B0503020204020204" pitchFamily="34" charset="-122"/>
                </a:rPr>
                <a:t>年底</a:t>
              </a:r>
            </a:p>
          </p:txBody>
        </p:sp>
        <p:sp>
          <p:nvSpPr>
            <p:cNvPr id="61" name="文本框 60"/>
            <p:cNvSpPr txBox="1"/>
            <p:nvPr/>
          </p:nvSpPr>
          <p:spPr>
            <a:xfrm>
              <a:off x="9093058" y="5597747"/>
              <a:ext cx="1814946" cy="369332"/>
            </a:xfrm>
            <a:prstGeom prst="rect">
              <a:avLst/>
            </a:prstGeom>
            <a:noFill/>
          </p:spPr>
          <p:txBody>
            <a:bodyPr wrap="square" rtlCol="0">
              <a:spAutoFit/>
            </a:bodyPr>
            <a:lstStyle/>
            <a:p>
              <a:pPr algn="ctr"/>
              <a:r>
                <a:rPr lang="en-US" altLang="zh-CN" dirty="0">
                  <a:latin typeface="微软雅黑" panose="020B0503020204020204" pitchFamily="34" charset="-122"/>
                  <a:ea typeface="微软雅黑" panose="020B0503020204020204" pitchFamily="34" charset="-122"/>
                </a:rPr>
                <a:t>2007.6.18</a:t>
              </a:r>
              <a:endParaRPr lang="zh-CN" altLang="en-US" dirty="0">
                <a:latin typeface="微软雅黑" panose="020B0503020204020204" pitchFamily="34" charset="-122"/>
                <a:ea typeface="微软雅黑" panose="020B0503020204020204" pitchFamily="34" charset="-122"/>
              </a:endParaRPr>
            </a:p>
          </p:txBody>
        </p:sp>
        <p:sp>
          <p:nvSpPr>
            <p:cNvPr id="62" name="文本框 61"/>
            <p:cNvSpPr txBox="1"/>
            <p:nvPr/>
          </p:nvSpPr>
          <p:spPr>
            <a:xfrm>
              <a:off x="9092808" y="4622599"/>
              <a:ext cx="1785939" cy="646331"/>
            </a:xfrm>
            <a:prstGeom prst="rect">
              <a:avLst/>
            </a:prstGeom>
            <a:solidFill>
              <a:schemeClr val="bg1"/>
            </a:solidFill>
            <a:ln w="28575">
              <a:solidFill>
                <a:srgbClr val="811C20"/>
              </a:solidFill>
            </a:ln>
          </p:spPr>
          <p:txBody>
            <a:bodyPr wrap="square" rtlCol="0">
              <a:spAutoFit/>
            </a:bodyPr>
            <a:lstStyle/>
            <a:p>
              <a:r>
                <a:rPr lang="zh-CN" altLang="en-US" dirty="0">
                  <a:latin typeface="微软雅黑" panose="020B0503020204020204" pitchFamily="34" charset="-122"/>
                  <a:ea typeface="微软雅黑" panose="020B0503020204020204" pitchFamily="34" charset="-122"/>
                </a:rPr>
                <a:t>中国正式颁布</a:t>
              </a:r>
              <a:r>
                <a:rPr lang="en-US" altLang="zh-CN" dirty="0">
                  <a:latin typeface="微软雅黑" panose="020B0503020204020204" pitchFamily="34" charset="-122"/>
                  <a:ea typeface="微软雅黑" panose="020B0503020204020204" pitchFamily="34" charset="-122"/>
                </a:rPr>
                <a:t>QDII</a:t>
              </a:r>
              <a:r>
                <a:rPr lang="zh-CN" altLang="en-US" dirty="0">
                  <a:latin typeface="微软雅黑" panose="020B0503020204020204" pitchFamily="34" charset="-122"/>
                  <a:ea typeface="微软雅黑" panose="020B0503020204020204" pitchFamily="34" charset="-122"/>
                </a:rPr>
                <a:t>管理办法</a:t>
              </a:r>
            </a:p>
          </p:txBody>
        </p:sp>
        <p:sp>
          <p:nvSpPr>
            <p:cNvPr id="63" name="文本框 62"/>
            <p:cNvSpPr txBox="1"/>
            <p:nvPr/>
          </p:nvSpPr>
          <p:spPr>
            <a:xfrm>
              <a:off x="8711256" y="3286582"/>
              <a:ext cx="2104571" cy="1200329"/>
            </a:xfrm>
            <a:prstGeom prst="rect">
              <a:avLst/>
            </a:prstGeom>
            <a:solidFill>
              <a:schemeClr val="bg1"/>
            </a:solidFill>
            <a:ln w="28575">
              <a:solidFill>
                <a:srgbClr val="811C20"/>
              </a:solidFill>
            </a:ln>
          </p:spPr>
          <p:txBody>
            <a:bodyPr wrap="square" rtlCol="0">
              <a:spAutoFit/>
            </a:bodyPr>
            <a:lstStyle/>
            <a:p>
              <a:r>
                <a:rPr lang="zh-CN" altLang="en-US" dirty="0">
                  <a:latin typeface="微软雅黑" panose="020B0503020204020204" pitchFamily="34" charset="-122"/>
                  <a:ea typeface="微软雅黑" panose="020B0503020204020204" pitchFamily="34" charset="-122"/>
                </a:rPr>
                <a:t>中国取消外资银行在中国经营人民币业务的地域限制和客户限制</a:t>
              </a:r>
            </a:p>
          </p:txBody>
        </p:sp>
        <p:sp>
          <p:nvSpPr>
            <p:cNvPr id="68" name="文本框 67"/>
            <p:cNvSpPr txBox="1"/>
            <p:nvPr/>
          </p:nvSpPr>
          <p:spPr>
            <a:xfrm>
              <a:off x="7558770" y="4941928"/>
              <a:ext cx="1814946" cy="369332"/>
            </a:xfrm>
            <a:prstGeom prst="rect">
              <a:avLst/>
            </a:prstGeom>
            <a:noFill/>
          </p:spPr>
          <p:txBody>
            <a:bodyPr wrap="square" rtlCol="0">
              <a:spAutoFit/>
            </a:bodyPr>
            <a:lstStyle/>
            <a:p>
              <a:pPr algn="ctr"/>
              <a:r>
                <a:rPr lang="en-US" altLang="zh-CN" dirty="0">
                  <a:latin typeface="微软雅黑" panose="020B0503020204020204" pitchFamily="34" charset="-122"/>
                  <a:ea typeface="微软雅黑" panose="020B0503020204020204" pitchFamily="34" charset="-122"/>
                </a:rPr>
                <a:t>2009</a:t>
              </a:r>
              <a:endParaRPr lang="zh-CN" altLang="en-US" dirty="0">
                <a:latin typeface="微软雅黑" panose="020B0503020204020204" pitchFamily="34" charset="-122"/>
                <a:ea typeface="微软雅黑" panose="020B0503020204020204" pitchFamily="34" charset="-122"/>
              </a:endParaRPr>
            </a:p>
          </p:txBody>
        </p:sp>
        <p:sp>
          <p:nvSpPr>
            <p:cNvPr id="69" name="文本框 68"/>
            <p:cNvSpPr txBox="1"/>
            <p:nvPr/>
          </p:nvSpPr>
          <p:spPr>
            <a:xfrm>
              <a:off x="7532643" y="5578419"/>
              <a:ext cx="1854929" cy="646331"/>
            </a:xfrm>
            <a:prstGeom prst="rect">
              <a:avLst/>
            </a:prstGeom>
            <a:solidFill>
              <a:schemeClr val="bg1"/>
            </a:solidFill>
            <a:ln w="28575">
              <a:solidFill>
                <a:srgbClr val="811C20"/>
              </a:solidFill>
            </a:ln>
          </p:spPr>
          <p:txBody>
            <a:bodyPr wrap="square" rtlCol="0">
              <a:spAutoFit/>
            </a:bodyPr>
            <a:lstStyle/>
            <a:p>
              <a:r>
                <a:rPr lang="zh-CN" altLang="en-US" dirty="0">
                  <a:latin typeface="微软雅黑" panose="020B0503020204020204" pitchFamily="34" charset="-122"/>
                  <a:ea typeface="微软雅黑" panose="020B0503020204020204" pitchFamily="34" charset="-122"/>
                </a:rPr>
                <a:t>开展跨境贸易人民币结算试点</a:t>
              </a:r>
            </a:p>
          </p:txBody>
        </p:sp>
        <p:sp>
          <p:nvSpPr>
            <p:cNvPr id="70" name="文本框 69"/>
            <p:cNvSpPr txBox="1"/>
            <p:nvPr/>
          </p:nvSpPr>
          <p:spPr>
            <a:xfrm>
              <a:off x="5797061" y="5592312"/>
              <a:ext cx="1814946" cy="369332"/>
            </a:xfrm>
            <a:prstGeom prst="rect">
              <a:avLst/>
            </a:prstGeom>
            <a:noFill/>
          </p:spPr>
          <p:txBody>
            <a:bodyPr wrap="square" rtlCol="0">
              <a:spAutoFit/>
            </a:bodyPr>
            <a:lstStyle/>
            <a:p>
              <a:pPr algn="ctr"/>
              <a:r>
                <a:rPr lang="en-US" altLang="zh-CN" dirty="0">
                  <a:latin typeface="微软雅黑" panose="020B0503020204020204" pitchFamily="34" charset="-122"/>
                  <a:ea typeface="微软雅黑" panose="020B0503020204020204" pitchFamily="34" charset="-122"/>
                </a:rPr>
                <a:t>2011</a:t>
              </a:r>
              <a:endParaRPr lang="zh-CN" altLang="en-US" dirty="0">
                <a:latin typeface="微软雅黑" panose="020B0503020204020204" pitchFamily="34" charset="-122"/>
                <a:ea typeface="微软雅黑" panose="020B0503020204020204" pitchFamily="34" charset="-122"/>
              </a:endParaRPr>
            </a:p>
          </p:txBody>
        </p:sp>
        <p:sp>
          <p:nvSpPr>
            <p:cNvPr id="71" name="文本框 70"/>
            <p:cNvSpPr txBox="1"/>
            <p:nvPr/>
          </p:nvSpPr>
          <p:spPr>
            <a:xfrm>
              <a:off x="5260516" y="4342043"/>
              <a:ext cx="2864738" cy="923330"/>
            </a:xfrm>
            <a:prstGeom prst="rect">
              <a:avLst/>
            </a:prstGeom>
            <a:solidFill>
              <a:schemeClr val="bg1"/>
            </a:solidFill>
            <a:ln w="28575">
              <a:solidFill>
                <a:srgbClr val="811C20"/>
              </a:solidFill>
            </a:ln>
          </p:spPr>
          <p:txBody>
            <a:bodyPr wrap="square" rtlCol="0">
              <a:spAutoFit/>
            </a:bodyPr>
            <a:lstStyle/>
            <a:p>
              <a:pPr marL="285750" indent="-285750">
                <a:buFont typeface="Arial" panose="020B0604020202020204" pitchFamily="34" charset="0"/>
                <a:buChar char="•"/>
              </a:pPr>
              <a:r>
                <a:rPr lang="zh-CN" altLang="en-US" dirty="0">
                  <a:latin typeface="微软雅黑" panose="020B0503020204020204" pitchFamily="34" charset="-122"/>
                  <a:ea typeface="微软雅黑" panose="020B0503020204020204" pitchFamily="34" charset="-122"/>
                </a:rPr>
                <a:t>开启</a:t>
              </a:r>
              <a:r>
                <a:rPr lang="en-US" altLang="zh-CN" dirty="0">
                  <a:latin typeface="微软雅黑" panose="020B0503020204020204" pitchFamily="34" charset="-122"/>
                  <a:ea typeface="微软雅黑" panose="020B0503020204020204" pitchFamily="34" charset="-122"/>
                </a:rPr>
                <a:t>RQFII</a:t>
              </a:r>
              <a:r>
                <a:rPr lang="zh-CN" altLang="en-US" dirty="0">
                  <a:latin typeface="微软雅黑" panose="020B0503020204020204" pitchFamily="34" charset="-122"/>
                  <a:ea typeface="微软雅黑" panose="020B0503020204020204" pitchFamily="34" charset="-122"/>
                </a:rPr>
                <a:t>试点</a:t>
              </a:r>
              <a:endParaRPr lang="en-US" altLang="zh-CN" dirty="0">
                <a:latin typeface="微软雅黑" panose="020B0503020204020204" pitchFamily="34" charset="-122"/>
                <a:ea typeface="微软雅黑" panose="020B0503020204020204" pitchFamily="34" charset="-122"/>
              </a:endParaRPr>
            </a:p>
            <a:p>
              <a:pPr marL="285750" indent="-285750">
                <a:buFont typeface="Arial" panose="020B0604020202020204" pitchFamily="34" charset="0"/>
                <a:buChar char="•"/>
              </a:pPr>
              <a:r>
                <a:rPr lang="zh-CN" altLang="en-US" dirty="0">
                  <a:latin typeface="微软雅黑" panose="020B0503020204020204" pitchFamily="34" charset="-122"/>
                  <a:ea typeface="微软雅黑" panose="020B0503020204020204" pitchFamily="34" charset="-122"/>
                </a:rPr>
                <a:t>跨境贸易人民币结算地域扩展到了全国范围</a:t>
              </a:r>
            </a:p>
          </p:txBody>
        </p:sp>
        <p:sp>
          <p:nvSpPr>
            <p:cNvPr id="72" name="文本框 71"/>
            <p:cNvSpPr txBox="1"/>
            <p:nvPr/>
          </p:nvSpPr>
          <p:spPr>
            <a:xfrm>
              <a:off x="4010676" y="4896041"/>
              <a:ext cx="1814946" cy="369332"/>
            </a:xfrm>
            <a:prstGeom prst="rect">
              <a:avLst/>
            </a:prstGeom>
            <a:noFill/>
          </p:spPr>
          <p:txBody>
            <a:bodyPr wrap="square" rtlCol="0">
              <a:spAutoFit/>
            </a:bodyPr>
            <a:lstStyle/>
            <a:p>
              <a:pPr algn="ctr"/>
              <a:r>
                <a:rPr lang="en-US" altLang="zh-CN" dirty="0">
                  <a:latin typeface="微软雅黑" panose="020B0503020204020204" pitchFamily="34" charset="-122"/>
                  <a:ea typeface="微软雅黑" panose="020B0503020204020204" pitchFamily="34" charset="-122"/>
                </a:rPr>
                <a:t>2014</a:t>
              </a:r>
              <a:endParaRPr lang="zh-CN" altLang="en-US" dirty="0">
                <a:latin typeface="微软雅黑" panose="020B0503020204020204" pitchFamily="34" charset="-122"/>
                <a:ea typeface="微软雅黑" panose="020B0503020204020204" pitchFamily="34" charset="-122"/>
              </a:endParaRPr>
            </a:p>
          </p:txBody>
        </p:sp>
        <p:sp>
          <p:nvSpPr>
            <p:cNvPr id="73" name="文本框 72"/>
            <p:cNvSpPr txBox="1"/>
            <p:nvPr/>
          </p:nvSpPr>
          <p:spPr>
            <a:xfrm>
              <a:off x="4012234" y="5592312"/>
              <a:ext cx="1785674" cy="369332"/>
            </a:xfrm>
            <a:prstGeom prst="rect">
              <a:avLst/>
            </a:prstGeom>
            <a:solidFill>
              <a:schemeClr val="bg1"/>
            </a:solidFill>
            <a:ln w="28575">
              <a:solidFill>
                <a:srgbClr val="811C20"/>
              </a:solidFill>
            </a:ln>
          </p:spPr>
          <p:txBody>
            <a:bodyPr wrap="square" rtlCol="0">
              <a:spAutoFit/>
            </a:bodyPr>
            <a:lstStyle/>
            <a:p>
              <a:r>
                <a:rPr lang="zh-CN" altLang="en-US" dirty="0">
                  <a:latin typeface="微软雅黑" panose="020B0503020204020204" pitchFamily="34" charset="-122"/>
                  <a:ea typeface="微软雅黑" panose="020B0503020204020204" pitchFamily="34" charset="-122"/>
                </a:rPr>
                <a:t>“沪港通”实施</a:t>
              </a:r>
            </a:p>
          </p:txBody>
        </p:sp>
        <p:sp>
          <p:nvSpPr>
            <p:cNvPr id="74" name="椭圆 73"/>
            <p:cNvSpPr/>
            <p:nvPr/>
          </p:nvSpPr>
          <p:spPr>
            <a:xfrm>
              <a:off x="1430913" y="5320145"/>
              <a:ext cx="207818" cy="221672"/>
            </a:xfrm>
            <a:prstGeom prst="ellipse">
              <a:avLst/>
            </a:prstGeom>
            <a:solidFill>
              <a:schemeClr val="bg1"/>
            </a:solidFill>
            <a:ln w="28575">
              <a:solidFill>
                <a:srgbClr val="811C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文本框 74"/>
            <p:cNvSpPr txBox="1"/>
            <p:nvPr/>
          </p:nvSpPr>
          <p:spPr>
            <a:xfrm>
              <a:off x="623648" y="4901465"/>
              <a:ext cx="1814946" cy="369332"/>
            </a:xfrm>
            <a:prstGeom prst="rect">
              <a:avLst/>
            </a:prstGeom>
            <a:noFill/>
          </p:spPr>
          <p:txBody>
            <a:bodyPr wrap="square" rtlCol="0">
              <a:spAutoFit/>
            </a:bodyPr>
            <a:lstStyle/>
            <a:p>
              <a:pPr algn="ctr"/>
              <a:r>
                <a:rPr lang="en-US" altLang="zh-CN" dirty="0">
                  <a:latin typeface="微软雅黑" panose="020B0503020204020204" pitchFamily="34" charset="-122"/>
                  <a:ea typeface="微软雅黑" panose="020B0503020204020204" pitchFamily="34" charset="-122"/>
                </a:rPr>
                <a:t>2018</a:t>
              </a:r>
              <a:endParaRPr lang="zh-CN" altLang="en-US" dirty="0">
                <a:latin typeface="微软雅黑" panose="020B0503020204020204" pitchFamily="34" charset="-122"/>
                <a:ea typeface="微软雅黑" panose="020B0503020204020204" pitchFamily="34" charset="-122"/>
              </a:endParaRPr>
            </a:p>
          </p:txBody>
        </p:sp>
        <p:sp>
          <p:nvSpPr>
            <p:cNvPr id="76" name="文本框 75"/>
            <p:cNvSpPr txBox="1"/>
            <p:nvPr/>
          </p:nvSpPr>
          <p:spPr>
            <a:xfrm>
              <a:off x="412158" y="5652644"/>
              <a:ext cx="2185208" cy="923330"/>
            </a:xfrm>
            <a:prstGeom prst="rect">
              <a:avLst/>
            </a:prstGeom>
            <a:solidFill>
              <a:schemeClr val="bg1"/>
            </a:solidFill>
            <a:ln w="28575">
              <a:solidFill>
                <a:srgbClr val="811C20"/>
              </a:solidFill>
            </a:ln>
          </p:spPr>
          <p:txBody>
            <a:bodyPr wrap="square" rtlCol="0">
              <a:spAutoFit/>
            </a:bodyPr>
            <a:lstStyle/>
            <a:p>
              <a:pPr marL="285750" indent="-285750">
                <a:buFont typeface="Arial" panose="020B0604020202020204" pitchFamily="34" charset="0"/>
                <a:buChar char="•"/>
              </a:pPr>
              <a:r>
                <a:rPr lang="zh-CN" altLang="en-US" dirty="0">
                  <a:latin typeface="微软雅黑" panose="020B0503020204020204" pitchFamily="34" charset="-122"/>
                  <a:ea typeface="微软雅黑" panose="020B0503020204020204" pitchFamily="34" charset="-122"/>
                </a:rPr>
                <a:t>“博鳌论坛”金融业开放</a:t>
              </a:r>
              <a:endParaRPr lang="en-US" altLang="zh-CN" dirty="0">
                <a:latin typeface="微软雅黑" panose="020B0503020204020204" pitchFamily="34" charset="-122"/>
                <a:ea typeface="微软雅黑" panose="020B0503020204020204" pitchFamily="34" charset="-122"/>
              </a:endParaRPr>
            </a:p>
            <a:p>
              <a:pPr marL="285750" indent="-285750">
                <a:buFont typeface="Arial" panose="020B0604020202020204" pitchFamily="34" charset="0"/>
                <a:buChar char="•"/>
              </a:pPr>
              <a:r>
                <a:rPr lang="zh-CN" altLang="en-US" dirty="0">
                  <a:latin typeface="微软雅黑" panose="020B0503020204020204" pitchFamily="34" charset="-122"/>
                  <a:ea typeface="微软雅黑" panose="020B0503020204020204" pitchFamily="34" charset="-122"/>
                </a:rPr>
                <a:t>“沪伦通”实施</a:t>
              </a:r>
              <a:endParaRPr lang="en-US" altLang="zh-CN" dirty="0">
                <a:latin typeface="微软雅黑" panose="020B0503020204020204" pitchFamily="34" charset="-122"/>
                <a:ea typeface="微软雅黑" panose="020B0503020204020204" pitchFamily="34" charset="-122"/>
              </a:endParaRPr>
            </a:p>
          </p:txBody>
        </p:sp>
        <p:sp>
          <p:nvSpPr>
            <p:cNvPr id="78" name="等腰三角形 77"/>
            <p:cNvSpPr/>
            <p:nvPr/>
          </p:nvSpPr>
          <p:spPr>
            <a:xfrm rot="16200000">
              <a:off x="182212" y="5202627"/>
              <a:ext cx="374447" cy="434076"/>
            </a:xfrm>
            <a:prstGeom prst="triangle">
              <a:avLst/>
            </a:prstGeom>
            <a:solidFill>
              <a:srgbClr val="811C20"/>
            </a:solidFill>
            <a:ln>
              <a:solidFill>
                <a:srgbClr val="811C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3" name="椭圆 51"/>
          <p:cNvSpPr/>
          <p:nvPr/>
        </p:nvSpPr>
        <p:spPr>
          <a:xfrm>
            <a:off x="10882732" y="3803621"/>
            <a:ext cx="207818" cy="221672"/>
          </a:xfrm>
          <a:prstGeom prst="ellipse">
            <a:avLst/>
          </a:prstGeom>
          <a:solidFill>
            <a:schemeClr val="bg1"/>
          </a:solidFill>
          <a:ln w="28575">
            <a:solidFill>
              <a:srgbClr val="811C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椭圆 46"/>
          <p:cNvSpPr/>
          <p:nvPr/>
        </p:nvSpPr>
        <p:spPr>
          <a:xfrm>
            <a:off x="3141819" y="5353079"/>
            <a:ext cx="207818" cy="221672"/>
          </a:xfrm>
          <a:prstGeom prst="ellipse">
            <a:avLst/>
          </a:prstGeom>
          <a:solidFill>
            <a:schemeClr val="bg1"/>
          </a:solidFill>
          <a:ln w="28575">
            <a:solidFill>
              <a:srgbClr val="811C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7" name="文本框 71"/>
          <p:cNvSpPr txBox="1"/>
          <p:nvPr/>
        </p:nvSpPr>
        <p:spPr>
          <a:xfrm>
            <a:off x="2334740" y="5621409"/>
            <a:ext cx="1814946" cy="369332"/>
          </a:xfrm>
          <a:prstGeom prst="rect">
            <a:avLst/>
          </a:prstGeom>
          <a:noFill/>
        </p:spPr>
        <p:txBody>
          <a:bodyPr wrap="square" rtlCol="0">
            <a:spAutoFit/>
          </a:bodyPr>
          <a:lstStyle/>
          <a:p>
            <a:pPr algn="ctr"/>
            <a:r>
              <a:rPr lang="en-US" altLang="zh-CN" dirty="0">
                <a:latin typeface="微软雅黑" panose="020B0503020204020204" pitchFamily="34" charset="-122"/>
                <a:ea typeface="微软雅黑" panose="020B0503020204020204" pitchFamily="34" charset="-122"/>
              </a:rPr>
              <a:t>2015.8.11</a:t>
            </a:r>
            <a:endParaRPr lang="zh-CN" altLang="en-US" dirty="0">
              <a:latin typeface="微软雅黑" panose="020B0503020204020204" pitchFamily="34" charset="-122"/>
              <a:ea typeface="微软雅黑" panose="020B0503020204020204" pitchFamily="34" charset="-122"/>
            </a:endParaRPr>
          </a:p>
        </p:txBody>
      </p:sp>
      <p:sp>
        <p:nvSpPr>
          <p:cNvPr id="64" name="文本框 57"/>
          <p:cNvSpPr txBox="1"/>
          <p:nvPr/>
        </p:nvSpPr>
        <p:spPr>
          <a:xfrm>
            <a:off x="2522338" y="4900940"/>
            <a:ext cx="1413436" cy="369332"/>
          </a:xfrm>
          <a:prstGeom prst="rect">
            <a:avLst/>
          </a:prstGeom>
          <a:solidFill>
            <a:schemeClr val="bg1"/>
          </a:solidFill>
          <a:ln w="28575">
            <a:solidFill>
              <a:srgbClr val="811C20"/>
            </a:solidFill>
          </a:ln>
        </p:spPr>
        <p:txBody>
          <a:bodyPr wrap="square" rtlCol="0">
            <a:spAutoFit/>
          </a:bodyPr>
          <a:lstStyle/>
          <a:p>
            <a:pPr algn="ctr"/>
            <a:r>
              <a:rPr lang="zh-CN" altLang="en-US" dirty="0">
                <a:latin typeface="微软雅黑" panose="020B0503020204020204" pitchFamily="34" charset="-122"/>
                <a:ea typeface="微软雅黑" panose="020B0503020204020204" pitchFamily="34" charset="-122"/>
              </a:rPr>
              <a:t>人民币汇改</a:t>
            </a:r>
          </a:p>
        </p:txBody>
      </p:sp>
    </p:spTree>
    <p:extLst>
      <p:ext uri="{BB962C8B-B14F-4D97-AF65-F5344CB8AC3E}">
        <p14:creationId xmlns:p14="http://schemas.microsoft.com/office/powerpoint/2010/main" val="4765588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0"/>
          <p:cNvGrpSpPr/>
          <p:nvPr/>
        </p:nvGrpSpPr>
        <p:grpSpPr>
          <a:xfrm>
            <a:off x="0" y="522513"/>
            <a:ext cx="6081486" cy="740229"/>
            <a:chOff x="0" y="522513"/>
            <a:chExt cx="6081486" cy="740229"/>
          </a:xfrm>
        </p:grpSpPr>
        <p:sp>
          <p:nvSpPr>
            <p:cNvPr id="5" name="Rectangle 11"/>
            <p:cNvSpPr/>
            <p:nvPr/>
          </p:nvSpPr>
          <p:spPr>
            <a:xfrm>
              <a:off x="0" y="522513"/>
              <a:ext cx="6081486" cy="740229"/>
            </a:xfrm>
            <a:prstGeom prst="rect">
              <a:avLst/>
            </a:prstGeom>
            <a:solidFill>
              <a:srgbClr val="811C20"/>
            </a:solidFill>
            <a:ln>
              <a:solidFill>
                <a:srgbClr val="811C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12"/>
            <p:cNvSpPr txBox="1"/>
            <p:nvPr/>
          </p:nvSpPr>
          <p:spPr>
            <a:xfrm>
              <a:off x="0" y="631017"/>
              <a:ext cx="4905829" cy="523220"/>
            </a:xfrm>
            <a:prstGeom prst="rect">
              <a:avLst/>
            </a:prstGeom>
            <a:noFill/>
          </p:spPr>
          <p:txBody>
            <a:bodyPr wrap="square" rtlCol="0">
              <a:spAutoFit/>
            </a:bodyPr>
            <a:lstStyle/>
            <a:p>
              <a:r>
                <a:rPr lang="zh-CN" altLang="en-US" sz="2800" dirty="0">
                  <a:solidFill>
                    <a:schemeClr val="bg1"/>
                  </a:solidFill>
                  <a:latin typeface="微软雅黑" panose="020B0503020204020204" pitchFamily="34" charset="-122"/>
                  <a:ea typeface="微软雅黑" panose="020B0503020204020204" pitchFamily="34" charset="-122"/>
                </a:rPr>
                <a:t>（三）金融全球化</a:t>
              </a:r>
              <a:endParaRPr lang="en-GB" sz="2800" dirty="0">
                <a:solidFill>
                  <a:schemeClr val="bg1"/>
                </a:solidFill>
                <a:latin typeface="微软雅黑" panose="020B0503020204020204" pitchFamily="34" charset="-122"/>
                <a:ea typeface="微软雅黑" panose="020B0503020204020204" pitchFamily="34" charset="-122"/>
              </a:endParaRPr>
            </a:p>
          </p:txBody>
        </p:sp>
      </p:grpSp>
      <p:pic>
        <p:nvPicPr>
          <p:cNvPr id="17" name="Picture 5" descr="C:\Users\Administrator\Desktop\财大ppt模板\B9PPT模板（一）-07.jpg"/>
          <p:cNvPicPr>
            <a:picLocks noChangeAspect="1" noChangeArrowheads="1"/>
          </p:cNvPicPr>
          <p:nvPr/>
        </p:nvPicPr>
        <p:blipFill rotWithShape="1">
          <a:blip r:embed="rId2"/>
          <a:srcRect l="80973" t="3505" b="78397"/>
          <a:stretch/>
        </p:blipFill>
        <p:spPr bwMode="auto">
          <a:xfrm>
            <a:off x="10214435" y="69901"/>
            <a:ext cx="2034332" cy="1368152"/>
          </a:xfrm>
          <a:prstGeom prst="rect">
            <a:avLst/>
          </a:prstGeom>
          <a:noFill/>
        </p:spPr>
      </p:pic>
      <p:sp>
        <p:nvSpPr>
          <p:cNvPr id="60" name="TextBox 19"/>
          <p:cNvSpPr txBox="1"/>
          <p:nvPr/>
        </p:nvSpPr>
        <p:spPr>
          <a:xfrm>
            <a:off x="348343" y="1438053"/>
            <a:ext cx="12009912" cy="461665"/>
          </a:xfrm>
          <a:prstGeom prst="rect">
            <a:avLst/>
          </a:prstGeom>
          <a:noFill/>
        </p:spPr>
        <p:txBody>
          <a:bodyPr wrap="square" rtlCol="0">
            <a:spAutoFit/>
          </a:bodyPr>
          <a:lstStyle/>
          <a:p>
            <a:r>
              <a:rPr lang="en-US" sz="2400" b="1" dirty="0">
                <a:latin typeface="微软雅黑" panose="020B0503020204020204" pitchFamily="34" charset="-122"/>
                <a:ea typeface="微软雅黑" panose="020B0503020204020204" pitchFamily="34" charset="-122"/>
              </a:rPr>
              <a:t>3. </a:t>
            </a:r>
            <a:r>
              <a:rPr lang="zh-CN" altLang="en-US" sz="2400" b="1" dirty="0">
                <a:latin typeface="微软雅黑" panose="020B0503020204020204" pitchFamily="34" charset="-122"/>
                <a:ea typeface="微软雅黑" panose="020B0503020204020204" pitchFamily="34" charset="-122"/>
              </a:rPr>
              <a:t>中国金融全球化发展进程</a:t>
            </a:r>
            <a:endParaRPr lang="en-GB" sz="2400" b="1" dirty="0">
              <a:latin typeface="微软雅黑 Light" panose="020B0502040204020203" pitchFamily="34" charset="-122"/>
              <a:ea typeface="微软雅黑 Light" panose="020B0502040204020203" pitchFamily="34" charset="-122"/>
            </a:endParaRPr>
          </a:p>
        </p:txBody>
      </p:sp>
      <p:sp>
        <p:nvSpPr>
          <p:cNvPr id="2" name="文本框 1"/>
          <p:cNvSpPr txBox="1"/>
          <p:nvPr/>
        </p:nvSpPr>
        <p:spPr>
          <a:xfrm>
            <a:off x="348343" y="2542765"/>
            <a:ext cx="5126183" cy="4139595"/>
          </a:xfrm>
          <a:prstGeom prst="rect">
            <a:avLst/>
          </a:prstGeom>
          <a:noFill/>
          <a:ln w="28575">
            <a:solidFill>
              <a:srgbClr val="811C20"/>
            </a:solidFill>
          </a:ln>
        </p:spPr>
        <p:txBody>
          <a:bodyPr wrap="square" rtlCol="0">
            <a:spAutoFit/>
          </a:bodyPr>
          <a:lstStyle/>
          <a:p>
            <a:pPr marL="285750" indent="-285750">
              <a:lnSpc>
                <a:spcPct val="150000"/>
              </a:lnSpc>
              <a:spcAft>
                <a:spcPts val="600"/>
              </a:spcAft>
              <a:buFont typeface="Arial" panose="020B0604020202020204" pitchFamily="34" charset="0"/>
              <a:buChar char="•"/>
            </a:pPr>
            <a:r>
              <a:rPr lang="en-US" altLang="zh-CN" dirty="0">
                <a:latin typeface="微软雅黑" panose="020B0503020204020204" pitchFamily="34" charset="-122"/>
                <a:ea typeface="微软雅黑" panose="020B0503020204020204" pitchFamily="34" charset="-122"/>
              </a:rPr>
              <a:t>1994</a:t>
            </a:r>
            <a:r>
              <a:rPr lang="zh-CN" altLang="en-US" dirty="0">
                <a:latin typeface="微软雅黑" panose="020B0503020204020204" pitchFamily="34" charset="-122"/>
                <a:ea typeface="微软雅黑" panose="020B0503020204020204" pitchFamily="34" charset="-122"/>
              </a:rPr>
              <a:t>年前：官方汇率市场与汇率调剂市场并存</a:t>
            </a:r>
            <a:endParaRPr lang="en-US" altLang="zh-CN" dirty="0">
              <a:latin typeface="微软雅黑" panose="020B0503020204020204" pitchFamily="34" charset="-122"/>
              <a:ea typeface="微软雅黑" panose="020B0503020204020204" pitchFamily="34" charset="-122"/>
            </a:endParaRPr>
          </a:p>
          <a:p>
            <a:pPr marL="285750" indent="-285750">
              <a:lnSpc>
                <a:spcPct val="150000"/>
              </a:lnSpc>
              <a:spcAft>
                <a:spcPts val="600"/>
              </a:spcAft>
              <a:buFont typeface="Arial" panose="020B0604020202020204" pitchFamily="34" charset="0"/>
              <a:buChar char="•"/>
            </a:pPr>
            <a:r>
              <a:rPr lang="en-US" altLang="zh-CN" dirty="0">
                <a:latin typeface="微软雅黑" panose="020B0503020204020204" pitchFamily="34" charset="-122"/>
                <a:ea typeface="微软雅黑" panose="020B0503020204020204" pitchFamily="34" charset="-122"/>
              </a:rPr>
              <a:t>1994</a:t>
            </a:r>
            <a:r>
              <a:rPr lang="zh-CN" altLang="en-US" dirty="0">
                <a:latin typeface="微软雅黑" panose="020B0503020204020204" pitchFamily="34" charset="-122"/>
                <a:ea typeface="微软雅黑" panose="020B0503020204020204" pitchFamily="34" charset="-122"/>
              </a:rPr>
              <a:t>年：</a:t>
            </a:r>
            <a:r>
              <a:rPr lang="zh-CN" altLang="zh-CN" dirty="0">
                <a:latin typeface="微软雅黑" panose="020B0503020204020204" pitchFamily="34" charset="-122"/>
                <a:ea typeface="微软雅黑" panose="020B0503020204020204" pitchFamily="34" charset="-122"/>
              </a:rPr>
              <a:t>人民币官方汇率与外汇调剂价格正式并轨，开始实施以市场供求为基础的、单一的、有管理的浮动汇率制度</a:t>
            </a:r>
            <a:endParaRPr lang="en-US" altLang="zh-CN" dirty="0">
              <a:latin typeface="微软雅黑" panose="020B0503020204020204" pitchFamily="34" charset="-122"/>
              <a:ea typeface="微软雅黑" panose="020B0503020204020204" pitchFamily="34" charset="-122"/>
            </a:endParaRPr>
          </a:p>
          <a:p>
            <a:pPr marL="285750" indent="-285750">
              <a:lnSpc>
                <a:spcPct val="150000"/>
              </a:lnSpc>
              <a:spcAft>
                <a:spcPts val="600"/>
              </a:spcAft>
              <a:buFont typeface="Arial" panose="020B0604020202020204" pitchFamily="34" charset="0"/>
              <a:buChar char="•"/>
            </a:pPr>
            <a:r>
              <a:rPr lang="en-US" altLang="zh-CN" dirty="0">
                <a:latin typeface="微软雅黑" panose="020B0503020204020204" pitchFamily="34" charset="-122"/>
                <a:ea typeface="微软雅黑" panose="020B0503020204020204" pitchFamily="34" charset="-122"/>
              </a:rPr>
              <a:t>2005</a:t>
            </a:r>
            <a:r>
              <a:rPr lang="zh-CN" altLang="en-US" dirty="0">
                <a:latin typeface="微软雅黑" panose="020B0503020204020204" pitchFamily="34" charset="-122"/>
                <a:ea typeface="微软雅黑" panose="020B0503020204020204" pitchFamily="34" charset="-122"/>
              </a:rPr>
              <a:t>年：</a:t>
            </a:r>
            <a:r>
              <a:rPr lang="zh-CN" altLang="zh-CN" dirty="0">
                <a:latin typeface="微软雅黑" panose="020B0503020204020204" pitchFamily="34" charset="-122"/>
                <a:ea typeface="微软雅黑" panose="020B0503020204020204" pitchFamily="34" charset="-122"/>
              </a:rPr>
              <a:t>开始实施以市场供求为基础、参考一篮子货币进行调节、有管理的浮动汇率制度</a:t>
            </a:r>
            <a:endParaRPr lang="en-US" altLang="zh-CN" dirty="0">
              <a:latin typeface="微软雅黑" panose="020B0503020204020204" pitchFamily="34" charset="-122"/>
              <a:ea typeface="微软雅黑" panose="020B0503020204020204" pitchFamily="34" charset="-122"/>
            </a:endParaRPr>
          </a:p>
          <a:p>
            <a:pPr marL="285750" indent="-285750">
              <a:lnSpc>
                <a:spcPct val="150000"/>
              </a:lnSpc>
              <a:spcAft>
                <a:spcPts val="600"/>
              </a:spcAft>
              <a:buFont typeface="Arial" panose="020B0604020202020204" pitchFamily="34" charset="0"/>
              <a:buChar char="•"/>
            </a:pPr>
            <a:r>
              <a:rPr lang="en-US" altLang="zh-CN" dirty="0">
                <a:latin typeface="微软雅黑" panose="020B0503020204020204" pitchFamily="34" charset="-122"/>
                <a:ea typeface="微软雅黑" panose="020B0503020204020204" pitchFamily="34" charset="-122"/>
              </a:rPr>
              <a:t>2015</a:t>
            </a:r>
            <a:r>
              <a:rPr lang="zh-CN" altLang="en-US" dirty="0">
                <a:latin typeface="微软雅黑" panose="020B0503020204020204" pitchFamily="34" charset="-122"/>
                <a:ea typeface="微软雅黑" panose="020B0503020204020204" pitchFamily="34" charset="-122"/>
              </a:rPr>
              <a:t>年：</a:t>
            </a:r>
            <a:r>
              <a:rPr lang="zh-CN" altLang="zh-CN" dirty="0">
                <a:latin typeface="微软雅黑" panose="020B0503020204020204" pitchFamily="34" charset="-122"/>
                <a:ea typeface="微软雅黑" panose="020B0503020204020204" pitchFamily="34" charset="-122"/>
              </a:rPr>
              <a:t>调整人民币对美元汇率中间价报价机制</a:t>
            </a:r>
            <a:endParaRPr lang="en-US" altLang="zh-CN" dirty="0">
              <a:latin typeface="微软雅黑" panose="020B0503020204020204" pitchFamily="34" charset="-122"/>
              <a:ea typeface="微软雅黑" panose="020B0503020204020204" pitchFamily="34" charset="-122"/>
            </a:endParaRPr>
          </a:p>
          <a:p>
            <a:pPr marL="285750" indent="-285750">
              <a:lnSpc>
                <a:spcPct val="150000"/>
              </a:lnSpc>
              <a:spcAft>
                <a:spcPts val="600"/>
              </a:spcAft>
              <a:buFont typeface="Arial" panose="020B0604020202020204" pitchFamily="34" charset="0"/>
              <a:buChar char="•"/>
            </a:pPr>
            <a:endParaRPr lang="zh-CN" altLang="en-US" dirty="0">
              <a:latin typeface="微软雅黑" panose="020B0503020204020204" pitchFamily="34" charset="-122"/>
              <a:ea typeface="微软雅黑" panose="020B0503020204020204" pitchFamily="34" charset="-122"/>
            </a:endParaRPr>
          </a:p>
        </p:txBody>
      </p:sp>
      <p:sp>
        <p:nvSpPr>
          <p:cNvPr id="65" name="文本框 64"/>
          <p:cNvSpPr txBox="1"/>
          <p:nvPr/>
        </p:nvSpPr>
        <p:spPr>
          <a:xfrm>
            <a:off x="5791200" y="2539708"/>
            <a:ext cx="6109855" cy="923330"/>
          </a:xfrm>
          <a:prstGeom prst="rect">
            <a:avLst/>
          </a:prstGeom>
          <a:noFill/>
          <a:ln w="28575">
            <a:solidFill>
              <a:srgbClr val="811C20"/>
            </a:solidFill>
          </a:ln>
        </p:spPr>
        <p:txBody>
          <a:bodyPr wrap="square" rtlCol="0">
            <a:spAutoFit/>
          </a:bodyPr>
          <a:lstStyle/>
          <a:p>
            <a:pPr marL="285750" indent="-285750">
              <a:buFont typeface="Arial" panose="020B0604020202020204" pitchFamily="34" charset="0"/>
              <a:buChar char="•"/>
            </a:pPr>
            <a:r>
              <a:rPr lang="zh-CN" altLang="en-US" dirty="0">
                <a:latin typeface="微软雅黑" panose="020B0503020204020204" pitchFamily="34" charset="-122"/>
                <a:ea typeface="微软雅黑" panose="020B0503020204020204" pitchFamily="34" charset="-122"/>
              </a:rPr>
              <a:t>中国资本账户基本处于关闭、未开放状态。</a:t>
            </a:r>
            <a:endParaRPr lang="en-US" altLang="zh-CN" dirty="0">
              <a:latin typeface="微软雅黑" panose="020B0503020204020204" pitchFamily="34" charset="-122"/>
              <a:ea typeface="微软雅黑" panose="020B0503020204020204" pitchFamily="34" charset="-122"/>
            </a:endParaRPr>
          </a:p>
          <a:p>
            <a:pPr marL="285750" indent="-285750">
              <a:buFont typeface="Wingdings" panose="05000000000000000000" pitchFamily="2" charset="2"/>
              <a:buChar char="ü"/>
            </a:pPr>
            <a:r>
              <a:rPr lang="zh-CN" altLang="en-US" dirty="0">
                <a:latin typeface="微软雅黑" panose="020B0503020204020204" pitchFamily="34" charset="-122"/>
                <a:ea typeface="微软雅黑" panose="020B0503020204020204" pitchFamily="34" charset="-122"/>
              </a:rPr>
              <a:t>尤其针对短期资本，防止热钱大进大出。</a:t>
            </a:r>
            <a:endParaRPr lang="en-US" altLang="zh-CN" dirty="0">
              <a:latin typeface="微软雅黑" panose="020B0503020204020204" pitchFamily="34" charset="-122"/>
              <a:ea typeface="微软雅黑" panose="020B0503020204020204" pitchFamily="34" charset="-122"/>
            </a:endParaRPr>
          </a:p>
          <a:p>
            <a:pPr marL="285750" indent="-285750">
              <a:buFont typeface="Wingdings" panose="05000000000000000000" pitchFamily="2" charset="2"/>
              <a:buChar char="ü"/>
            </a:pPr>
            <a:r>
              <a:rPr lang="en-US" altLang="zh-CN" dirty="0" err="1">
                <a:latin typeface="微软雅黑" panose="020B0503020204020204" pitchFamily="34" charset="-122"/>
                <a:ea typeface="微软雅黑" panose="020B0503020204020204" pitchFamily="34" charset="-122"/>
              </a:rPr>
              <a:t>eg</a:t>
            </a:r>
            <a:r>
              <a:rPr lang="en-US" altLang="zh-CN" dirty="0">
                <a:latin typeface="微软雅黑" panose="020B0503020204020204" pitchFamily="34" charset="-122"/>
                <a:ea typeface="微软雅黑" panose="020B0503020204020204" pitchFamily="34" charset="-122"/>
              </a:rPr>
              <a:t>.</a:t>
            </a:r>
            <a:r>
              <a:rPr lang="zh-CN" altLang="zh-CN" dirty="0">
                <a:latin typeface="微软雅黑" panose="020B0503020204020204" pitchFamily="34" charset="-122"/>
                <a:ea typeface="微软雅黑" panose="020B0503020204020204" pitchFamily="34" charset="-122"/>
              </a:rPr>
              <a:t>东亚金融危机</a:t>
            </a:r>
            <a:r>
              <a:rPr lang="en-US" altLang="zh-CN" dirty="0">
                <a:latin typeface="微软雅黑" panose="020B0503020204020204" pitchFamily="34" charset="-122"/>
                <a:ea typeface="微软雅黑" panose="020B0503020204020204" pitchFamily="34" charset="-122"/>
              </a:rPr>
              <a:t>(1997)</a:t>
            </a:r>
            <a:endParaRPr lang="zh-CN" altLang="en-US" dirty="0">
              <a:latin typeface="微软雅黑" panose="020B0503020204020204" pitchFamily="34" charset="-122"/>
              <a:ea typeface="微软雅黑" panose="020B0503020204020204" pitchFamily="34" charset="-122"/>
            </a:endParaRPr>
          </a:p>
        </p:txBody>
      </p:sp>
      <p:sp>
        <p:nvSpPr>
          <p:cNvPr id="66" name="文本框 65"/>
          <p:cNvSpPr txBox="1"/>
          <p:nvPr/>
        </p:nvSpPr>
        <p:spPr>
          <a:xfrm>
            <a:off x="5791199" y="3530991"/>
            <a:ext cx="6109855" cy="3139321"/>
          </a:xfrm>
          <a:prstGeom prst="rect">
            <a:avLst/>
          </a:prstGeom>
          <a:noFill/>
          <a:ln w="28575">
            <a:solidFill>
              <a:srgbClr val="811C20"/>
            </a:solidFill>
          </a:ln>
        </p:spPr>
        <p:txBody>
          <a:bodyPr wrap="square" rtlCol="0">
            <a:spAutoFit/>
          </a:bodyPr>
          <a:lstStyle/>
          <a:p>
            <a:pPr marL="285750" indent="-285750">
              <a:buFont typeface="Arial" panose="020B0604020202020204" pitchFamily="34" charset="0"/>
              <a:buChar char="•"/>
            </a:pPr>
            <a:r>
              <a:rPr lang="zh-CN" altLang="en-US" dirty="0">
                <a:latin typeface="微软雅黑" panose="020B0503020204020204" pitchFamily="34" charset="-122"/>
                <a:ea typeface="微软雅黑" panose="020B0503020204020204" pitchFamily="34" charset="-122"/>
              </a:rPr>
              <a:t>封闭状态下的缝隙：</a:t>
            </a:r>
            <a:endParaRPr lang="en-US" altLang="zh-CN" dirty="0">
              <a:latin typeface="微软雅黑" panose="020B0503020204020204" pitchFamily="34" charset="-122"/>
              <a:ea typeface="微软雅黑" panose="020B0503020204020204" pitchFamily="34" charset="-122"/>
            </a:endParaRPr>
          </a:p>
          <a:p>
            <a:pPr marL="285750" indent="-285750">
              <a:buFont typeface="Wingdings" panose="05000000000000000000" pitchFamily="2" charset="2"/>
              <a:buChar char="ü"/>
            </a:pPr>
            <a:r>
              <a:rPr lang="en-GB" altLang="zh-CN" dirty="0">
                <a:latin typeface="微软雅黑" panose="020B0503020204020204" pitchFamily="34" charset="-122"/>
                <a:ea typeface="微软雅黑" panose="020B0503020204020204" pitchFamily="34" charset="-122"/>
              </a:rPr>
              <a:t>QFII </a:t>
            </a:r>
            <a:r>
              <a:rPr lang="en-US" altLang="zh-CN" dirty="0">
                <a:latin typeface="微软雅黑" panose="020B0503020204020204" pitchFamily="34" charset="-122"/>
                <a:ea typeface="微软雅黑" panose="020B0503020204020204" pitchFamily="34" charset="-122"/>
              </a:rPr>
              <a:t>(</a:t>
            </a:r>
            <a:r>
              <a:rPr lang="en-GB" altLang="zh-CN" dirty="0">
                <a:latin typeface="微软雅黑" panose="020B0503020204020204" pitchFamily="34" charset="-122"/>
                <a:ea typeface="微软雅黑" panose="020B0503020204020204" pitchFamily="34" charset="-122"/>
              </a:rPr>
              <a:t>Qualified Foreign Institutional Investor)</a:t>
            </a:r>
            <a:r>
              <a:rPr lang="en-US" altLang="zh-CN" dirty="0">
                <a:latin typeface="微软雅黑" panose="020B0503020204020204" pitchFamily="34" charset="-122"/>
                <a:ea typeface="微软雅黑" panose="020B0503020204020204" pitchFamily="34" charset="-122"/>
              </a:rPr>
              <a:t>:</a:t>
            </a:r>
            <a:r>
              <a:rPr lang="zh-CN" altLang="zh-CN" dirty="0">
                <a:latin typeface="微软雅黑" panose="020B0503020204020204" pitchFamily="34" charset="-122"/>
                <a:ea typeface="微软雅黑" panose="020B0503020204020204" pitchFamily="34" charset="-122"/>
              </a:rPr>
              <a:t>指合格境外机构投资者</a:t>
            </a:r>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 </a:t>
            </a:r>
            <a:r>
              <a:rPr lang="en-US" altLang="zh-CN" dirty="0">
                <a:latin typeface="微软雅黑" panose="020B0503020204020204" pitchFamily="34" charset="-122"/>
                <a:ea typeface="微软雅黑" panose="020B0503020204020204" pitchFamily="34" charset="-122"/>
              </a:rPr>
              <a:t>RQFII</a:t>
            </a:r>
            <a:r>
              <a:rPr lang="zh-CN" altLang="en-US" dirty="0">
                <a:latin typeface="微软雅黑" panose="020B0503020204020204" pitchFamily="34" charset="-122"/>
                <a:ea typeface="微软雅黑" panose="020B0503020204020204" pitchFamily="34" charset="-122"/>
              </a:rPr>
              <a:t>则专指人民币合格境外投资者，也被称为小</a:t>
            </a:r>
            <a:r>
              <a:rPr lang="en-US" altLang="zh-CN" dirty="0">
                <a:latin typeface="微软雅黑" panose="020B0503020204020204" pitchFamily="34" charset="-122"/>
                <a:ea typeface="微软雅黑" panose="020B0503020204020204" pitchFamily="34" charset="-122"/>
              </a:rPr>
              <a:t>QFII</a:t>
            </a:r>
            <a:r>
              <a:rPr lang="zh-CN" altLang="en-US" dirty="0">
                <a:latin typeface="微软雅黑" panose="020B0503020204020204" pitchFamily="34" charset="-122"/>
                <a:ea typeface="微软雅黑" panose="020B0503020204020204" pitchFamily="34" charset="-122"/>
              </a:rPr>
              <a:t>。</a:t>
            </a:r>
            <a:endParaRPr lang="en-US" altLang="zh-CN" dirty="0">
              <a:latin typeface="微软雅黑" panose="020B0503020204020204" pitchFamily="34" charset="-122"/>
              <a:ea typeface="微软雅黑" panose="020B0503020204020204" pitchFamily="34" charset="-122"/>
            </a:endParaRPr>
          </a:p>
          <a:p>
            <a:pPr marL="285750" indent="-285750">
              <a:buFont typeface="Wingdings" panose="05000000000000000000" pitchFamily="2" charset="2"/>
              <a:buChar char="ü"/>
            </a:pPr>
            <a:r>
              <a:rPr lang="en-US" altLang="zh-CN" dirty="0">
                <a:latin typeface="微软雅黑" panose="020B0503020204020204" pitchFamily="34" charset="-122"/>
                <a:ea typeface="微软雅黑" panose="020B0503020204020204" pitchFamily="34" charset="-122"/>
              </a:rPr>
              <a:t>QDII (Qualified Domestic Institutional Investor):</a:t>
            </a:r>
            <a:r>
              <a:rPr lang="zh-CN" altLang="en-US" dirty="0">
                <a:latin typeface="微软雅黑" panose="020B0503020204020204" pitchFamily="34" charset="-122"/>
                <a:ea typeface="微软雅黑" panose="020B0503020204020204" pitchFamily="34" charset="-122"/>
              </a:rPr>
              <a:t>指合格境内机构投资者。</a:t>
            </a:r>
            <a:endParaRPr lang="en-US" altLang="zh-CN" dirty="0">
              <a:latin typeface="微软雅黑" panose="020B0503020204020204" pitchFamily="34" charset="-122"/>
              <a:ea typeface="微软雅黑" panose="020B0503020204020204" pitchFamily="34" charset="-122"/>
            </a:endParaRPr>
          </a:p>
          <a:p>
            <a:pPr marL="285750" indent="-285750">
              <a:buFont typeface="Wingdings" panose="05000000000000000000" pitchFamily="2" charset="2"/>
              <a:buChar char="ü"/>
            </a:pPr>
            <a:r>
              <a:rPr lang="zh-CN" altLang="en-US" dirty="0">
                <a:latin typeface="微软雅黑" panose="020B0503020204020204" pitchFamily="34" charset="-122"/>
                <a:ea typeface="微软雅黑" panose="020B0503020204020204" pitchFamily="34" charset="-122"/>
              </a:rPr>
              <a:t>“沪港通”</a:t>
            </a:r>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上海证券交易所和香港联合交易所允许两地投资者通过当地证券公司买卖规定范围内的对方交易所上市的股票。</a:t>
            </a:r>
            <a:endParaRPr lang="en-US" altLang="zh-CN" dirty="0">
              <a:latin typeface="微软雅黑" panose="020B0503020204020204" pitchFamily="34" charset="-122"/>
              <a:ea typeface="微软雅黑" panose="020B0503020204020204" pitchFamily="34" charset="-122"/>
            </a:endParaRPr>
          </a:p>
          <a:p>
            <a:pPr marL="285750" indent="-285750">
              <a:buFont typeface="Wingdings" panose="05000000000000000000" pitchFamily="2" charset="2"/>
              <a:buChar char="ü"/>
            </a:pPr>
            <a:r>
              <a:rPr lang="zh-CN" altLang="en-US" dirty="0">
                <a:latin typeface="微软雅黑" panose="020B0503020204020204" pitchFamily="34" charset="-122"/>
                <a:ea typeface="微软雅黑" panose="020B0503020204020204" pitchFamily="34" charset="-122"/>
              </a:rPr>
              <a:t>“沪伦通”：符合条件的伦敦和上海证券交易所的上市公司，可以发行存托凭证并在对方市场上市交易。</a:t>
            </a:r>
          </a:p>
        </p:txBody>
      </p:sp>
      <p:sp>
        <p:nvSpPr>
          <p:cNvPr id="67" name="文本框 66"/>
          <p:cNvSpPr txBox="1"/>
          <p:nvPr/>
        </p:nvSpPr>
        <p:spPr>
          <a:xfrm>
            <a:off x="7931396" y="1992895"/>
            <a:ext cx="2008909" cy="368021"/>
          </a:xfrm>
          <a:prstGeom prst="rect">
            <a:avLst/>
          </a:prstGeom>
          <a:solidFill>
            <a:srgbClr val="811C20"/>
          </a:solidFill>
          <a:ln>
            <a:solidFill>
              <a:srgbClr val="811C20"/>
            </a:solidFill>
          </a:ln>
        </p:spPr>
        <p:txBody>
          <a:bodyPr wrap="square" rtlCol="0">
            <a:spAutoFit/>
          </a:bodyPr>
          <a:lstStyle/>
          <a:p>
            <a:pPr algn="ctr"/>
            <a:r>
              <a:rPr lang="zh-CN" altLang="en-US" dirty="0">
                <a:solidFill>
                  <a:schemeClr val="bg1"/>
                </a:solidFill>
                <a:latin typeface="微软雅黑" panose="020B0503020204020204" pitchFamily="34" charset="-122"/>
                <a:ea typeface="微软雅黑" panose="020B0503020204020204" pitchFamily="34" charset="-122"/>
              </a:rPr>
              <a:t>资本账户开放</a:t>
            </a:r>
          </a:p>
        </p:txBody>
      </p:sp>
      <p:sp>
        <p:nvSpPr>
          <p:cNvPr id="82" name="文本框 81"/>
          <p:cNvSpPr txBox="1"/>
          <p:nvPr/>
        </p:nvSpPr>
        <p:spPr>
          <a:xfrm>
            <a:off x="1906979" y="1992894"/>
            <a:ext cx="2008909" cy="368021"/>
          </a:xfrm>
          <a:prstGeom prst="rect">
            <a:avLst/>
          </a:prstGeom>
          <a:solidFill>
            <a:srgbClr val="811C20"/>
          </a:solidFill>
          <a:ln>
            <a:solidFill>
              <a:srgbClr val="811C20"/>
            </a:solidFill>
          </a:ln>
        </p:spPr>
        <p:txBody>
          <a:bodyPr wrap="square" rtlCol="0">
            <a:spAutoFit/>
          </a:bodyPr>
          <a:lstStyle/>
          <a:p>
            <a:pPr algn="ctr"/>
            <a:r>
              <a:rPr lang="zh-CN" altLang="en-US" dirty="0">
                <a:solidFill>
                  <a:schemeClr val="bg1"/>
                </a:solidFill>
                <a:latin typeface="微软雅黑" panose="020B0503020204020204" pitchFamily="34" charset="-122"/>
                <a:ea typeface="微软雅黑" panose="020B0503020204020204" pitchFamily="34" charset="-122"/>
              </a:rPr>
              <a:t>人民币汇率制度</a:t>
            </a:r>
          </a:p>
        </p:txBody>
      </p:sp>
    </p:spTree>
    <p:extLst>
      <p:ext uri="{BB962C8B-B14F-4D97-AF65-F5344CB8AC3E}">
        <p14:creationId xmlns:p14="http://schemas.microsoft.com/office/powerpoint/2010/main" val="37955099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0"/>
          <p:cNvGrpSpPr/>
          <p:nvPr/>
        </p:nvGrpSpPr>
        <p:grpSpPr>
          <a:xfrm>
            <a:off x="0" y="522513"/>
            <a:ext cx="6081486" cy="740229"/>
            <a:chOff x="0" y="522513"/>
            <a:chExt cx="6081486" cy="740229"/>
          </a:xfrm>
        </p:grpSpPr>
        <p:sp>
          <p:nvSpPr>
            <p:cNvPr id="5" name="Rectangle 11"/>
            <p:cNvSpPr/>
            <p:nvPr/>
          </p:nvSpPr>
          <p:spPr>
            <a:xfrm>
              <a:off x="0" y="522513"/>
              <a:ext cx="6081486" cy="740229"/>
            </a:xfrm>
            <a:prstGeom prst="rect">
              <a:avLst/>
            </a:prstGeom>
            <a:solidFill>
              <a:srgbClr val="811C20"/>
            </a:solidFill>
            <a:ln>
              <a:solidFill>
                <a:srgbClr val="811C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12"/>
            <p:cNvSpPr txBox="1"/>
            <p:nvPr/>
          </p:nvSpPr>
          <p:spPr>
            <a:xfrm>
              <a:off x="0" y="631017"/>
              <a:ext cx="4905829" cy="523220"/>
            </a:xfrm>
            <a:prstGeom prst="rect">
              <a:avLst/>
            </a:prstGeom>
            <a:noFill/>
          </p:spPr>
          <p:txBody>
            <a:bodyPr wrap="square" rtlCol="0">
              <a:spAutoFit/>
            </a:bodyPr>
            <a:lstStyle/>
            <a:p>
              <a:r>
                <a:rPr lang="zh-CN" altLang="en-US" sz="2800" dirty="0">
                  <a:solidFill>
                    <a:schemeClr val="bg1"/>
                  </a:solidFill>
                  <a:latin typeface="微软雅黑" panose="020B0503020204020204" pitchFamily="34" charset="-122"/>
                  <a:ea typeface="微软雅黑" panose="020B0503020204020204" pitchFamily="34" charset="-122"/>
                </a:rPr>
                <a:t>（三）金融全球化</a:t>
              </a:r>
              <a:endParaRPr lang="en-GB" sz="2800" dirty="0">
                <a:solidFill>
                  <a:schemeClr val="bg1"/>
                </a:solidFill>
                <a:latin typeface="微软雅黑" panose="020B0503020204020204" pitchFamily="34" charset="-122"/>
                <a:ea typeface="微软雅黑" panose="020B0503020204020204" pitchFamily="34" charset="-122"/>
              </a:endParaRPr>
            </a:p>
          </p:txBody>
        </p:sp>
      </p:grpSp>
      <p:sp>
        <p:nvSpPr>
          <p:cNvPr id="7" name="TextBox 19"/>
          <p:cNvSpPr txBox="1"/>
          <p:nvPr/>
        </p:nvSpPr>
        <p:spPr>
          <a:xfrm>
            <a:off x="348343" y="1438053"/>
            <a:ext cx="12009912" cy="461665"/>
          </a:xfrm>
          <a:prstGeom prst="rect">
            <a:avLst/>
          </a:prstGeom>
          <a:noFill/>
        </p:spPr>
        <p:txBody>
          <a:bodyPr wrap="square" rtlCol="0">
            <a:spAutoFit/>
          </a:bodyPr>
          <a:lstStyle/>
          <a:p>
            <a:r>
              <a:rPr lang="en-US" sz="2400" b="1" dirty="0">
                <a:latin typeface="微软雅黑" panose="020B0503020204020204" pitchFamily="34" charset="-122"/>
                <a:ea typeface="微软雅黑" panose="020B0503020204020204" pitchFamily="34" charset="-122"/>
              </a:rPr>
              <a:t>3. </a:t>
            </a:r>
            <a:r>
              <a:rPr lang="zh-CN" altLang="en-US" sz="2400" b="1" dirty="0">
                <a:latin typeface="微软雅黑" panose="020B0503020204020204" pitchFamily="34" charset="-122"/>
                <a:ea typeface="微软雅黑" panose="020B0503020204020204" pitchFamily="34" charset="-122"/>
              </a:rPr>
              <a:t>中国金融全球化发展进程</a:t>
            </a:r>
            <a:endParaRPr lang="en-GB" sz="2400" b="1" dirty="0">
              <a:latin typeface="微软雅黑 Light" panose="020B0502040204020203" pitchFamily="34" charset="-122"/>
              <a:ea typeface="微软雅黑 Light" panose="020B0502040204020203" pitchFamily="34" charset="-122"/>
            </a:endParaRPr>
          </a:p>
        </p:txBody>
      </p:sp>
      <p:pic>
        <p:nvPicPr>
          <p:cNvPr id="17" name="Picture 5" descr="C:\Users\Administrator\Desktop\财大ppt模板\B9PPT模板（一）-07.jpg"/>
          <p:cNvPicPr>
            <a:picLocks noChangeAspect="1" noChangeArrowheads="1"/>
          </p:cNvPicPr>
          <p:nvPr/>
        </p:nvPicPr>
        <p:blipFill rotWithShape="1">
          <a:blip r:embed="rId2"/>
          <a:srcRect l="80973" t="3505" b="78397"/>
          <a:stretch/>
        </p:blipFill>
        <p:spPr bwMode="auto">
          <a:xfrm>
            <a:off x="10214435" y="69901"/>
            <a:ext cx="2034332" cy="1368152"/>
          </a:xfrm>
          <a:prstGeom prst="rect">
            <a:avLst/>
          </a:prstGeom>
          <a:noFill/>
        </p:spPr>
      </p:pic>
      <p:pic>
        <p:nvPicPr>
          <p:cNvPr id="26" name="Picture 85"/>
          <p:cNvPicPr>
            <a:picLocks noChangeAspect="1" noChangeArrowheads="1"/>
          </p:cNvPicPr>
          <p:nvPr/>
        </p:nvPicPr>
        <p:blipFill>
          <a:blip r:embed="rId3"/>
          <a:srcRect/>
          <a:stretch>
            <a:fillRect/>
          </a:stretch>
        </p:blipFill>
        <p:spPr bwMode="auto">
          <a:xfrm>
            <a:off x="8733907" y="3267870"/>
            <a:ext cx="2961056" cy="1464296"/>
          </a:xfrm>
          <a:prstGeom prst="rect">
            <a:avLst/>
          </a:prstGeom>
          <a:noFill/>
          <a:ln w="9525">
            <a:noFill/>
            <a:miter lim="800000"/>
            <a:headEnd/>
            <a:tailEnd/>
          </a:ln>
          <a:effectLst/>
        </p:spPr>
      </p:pic>
      <p:sp>
        <p:nvSpPr>
          <p:cNvPr id="9" name="文本框 8"/>
          <p:cNvSpPr txBox="1"/>
          <p:nvPr/>
        </p:nvSpPr>
        <p:spPr>
          <a:xfrm>
            <a:off x="762000" y="2216727"/>
            <a:ext cx="7467600" cy="4185761"/>
          </a:xfrm>
          <a:prstGeom prst="rect">
            <a:avLst/>
          </a:prstGeom>
          <a:noFill/>
        </p:spPr>
        <p:txBody>
          <a:bodyPr wrap="square" rtlCol="0">
            <a:spAutoFit/>
          </a:bodyPr>
          <a:lstStyle/>
          <a:p>
            <a:pPr>
              <a:lnSpc>
                <a:spcPct val="150000"/>
              </a:lnSpc>
              <a:spcAft>
                <a:spcPts val="600"/>
              </a:spcAft>
            </a:pPr>
            <a:r>
              <a:rPr lang="zh-CN" altLang="en-US" sz="2000" b="1" dirty="0">
                <a:latin typeface="微软雅黑" panose="020B0503020204020204" pitchFamily="34" charset="-122"/>
                <a:ea typeface="微软雅黑" panose="020B0503020204020204" pitchFamily="34" charset="-122"/>
              </a:rPr>
              <a:t>金融业开放：</a:t>
            </a:r>
            <a:endParaRPr lang="en-US" altLang="zh-CN" sz="2000" b="1" dirty="0">
              <a:latin typeface="微软雅黑" panose="020B0503020204020204" pitchFamily="34" charset="-122"/>
              <a:ea typeface="微软雅黑" panose="020B0503020204020204" pitchFamily="34" charset="-122"/>
            </a:endParaRPr>
          </a:p>
          <a:p>
            <a:pPr marL="285750" indent="-285750">
              <a:lnSpc>
                <a:spcPct val="150000"/>
              </a:lnSpc>
              <a:spcAft>
                <a:spcPts val="600"/>
              </a:spcAft>
              <a:buFont typeface="Arial" panose="020B0604020202020204" pitchFamily="34" charset="0"/>
              <a:buChar char="•"/>
            </a:pPr>
            <a:r>
              <a:rPr lang="zh-CN" altLang="en-US" dirty="0">
                <a:latin typeface="微软雅黑" panose="020B0503020204020204" pitchFamily="34" charset="-122"/>
                <a:ea typeface="微软雅黑" panose="020B0503020204020204" pitchFamily="34" charset="-122"/>
              </a:rPr>
              <a:t>保险业：应世贸组织的要求，</a:t>
            </a:r>
            <a:r>
              <a:rPr lang="en-GB" altLang="zh-CN" dirty="0">
                <a:latin typeface="微软雅黑" panose="020B0503020204020204" pitchFamily="34" charset="-122"/>
                <a:ea typeface="微软雅黑" panose="020B0503020204020204" pitchFamily="34" charset="-122"/>
              </a:rPr>
              <a:t>2003</a:t>
            </a:r>
            <a:r>
              <a:rPr lang="zh-CN" altLang="zh-CN" dirty="0">
                <a:latin typeface="微软雅黑" panose="020B0503020204020204" pitchFamily="34" charset="-122"/>
                <a:ea typeface="微软雅黑" panose="020B0503020204020204" pitchFamily="34" charset="-122"/>
              </a:rPr>
              <a:t>年年底开始中国取消了外国非寿险公司在华设立公司的限制，保险业对外开放</a:t>
            </a:r>
            <a:endParaRPr lang="en-US" altLang="zh-CN" dirty="0">
              <a:latin typeface="微软雅黑" panose="020B0503020204020204" pitchFamily="34" charset="-122"/>
              <a:ea typeface="微软雅黑" panose="020B0503020204020204" pitchFamily="34" charset="-122"/>
            </a:endParaRPr>
          </a:p>
          <a:p>
            <a:pPr marL="285750" indent="-285750">
              <a:lnSpc>
                <a:spcPct val="150000"/>
              </a:lnSpc>
              <a:spcAft>
                <a:spcPts val="600"/>
              </a:spcAft>
              <a:buFont typeface="Arial" panose="020B0604020202020204" pitchFamily="34" charset="0"/>
              <a:buChar char="•"/>
            </a:pPr>
            <a:r>
              <a:rPr lang="zh-CN" altLang="en-US" dirty="0">
                <a:latin typeface="微软雅黑" panose="020B0503020204020204" pitchFamily="34" charset="-122"/>
                <a:ea typeface="微软雅黑" panose="020B0503020204020204" pitchFamily="34" charset="-122"/>
              </a:rPr>
              <a:t>银行业：</a:t>
            </a:r>
            <a:endParaRPr lang="en-US" altLang="zh-CN" dirty="0">
              <a:latin typeface="微软雅黑" panose="020B0503020204020204" pitchFamily="34" charset="-122"/>
              <a:ea typeface="微软雅黑" panose="020B0503020204020204" pitchFamily="34" charset="-122"/>
            </a:endParaRPr>
          </a:p>
          <a:p>
            <a:pPr marL="285750" indent="-285750">
              <a:lnSpc>
                <a:spcPct val="150000"/>
              </a:lnSpc>
              <a:spcAft>
                <a:spcPts val="600"/>
              </a:spcAft>
              <a:buFont typeface="Wingdings" panose="05000000000000000000" pitchFamily="2" charset="2"/>
              <a:buChar char="ü"/>
            </a:pPr>
            <a:r>
              <a:rPr lang="zh-CN" altLang="zh-CN" dirty="0">
                <a:latin typeface="微软雅黑" panose="020B0503020204020204" pitchFamily="34" charset="-122"/>
                <a:ea typeface="微软雅黑" panose="020B0503020204020204" pitchFamily="34" charset="-122"/>
              </a:rPr>
              <a:t>以</a:t>
            </a:r>
            <a:r>
              <a:rPr lang="en-GB" altLang="zh-CN" dirty="0">
                <a:latin typeface="微软雅黑" panose="020B0503020204020204" pitchFamily="34" charset="-122"/>
                <a:ea typeface="微软雅黑" panose="020B0503020204020204" pitchFamily="34" charset="-122"/>
              </a:rPr>
              <a:t>2004</a:t>
            </a:r>
            <a:r>
              <a:rPr lang="zh-CN" altLang="zh-CN" dirty="0">
                <a:latin typeface="微软雅黑" panose="020B0503020204020204" pitchFamily="34" charset="-122"/>
                <a:ea typeface="微软雅黑" panose="020B0503020204020204" pitchFamily="34" charset="-122"/>
              </a:rPr>
              <a:t>年汇丰战略入股交通银行</a:t>
            </a:r>
            <a:r>
              <a:rPr lang="en-GB" altLang="zh-CN" dirty="0">
                <a:latin typeface="微软雅黑" panose="020B0503020204020204" pitchFamily="34" charset="-122"/>
                <a:ea typeface="微软雅黑" panose="020B0503020204020204" pitchFamily="34" charset="-122"/>
              </a:rPr>
              <a:t>19.9%</a:t>
            </a:r>
            <a:r>
              <a:rPr lang="zh-CN" altLang="zh-CN" dirty="0">
                <a:latin typeface="微软雅黑" panose="020B0503020204020204" pitchFamily="34" charset="-122"/>
                <a:ea typeface="微软雅黑" panose="020B0503020204020204" pitchFamily="34" charset="-122"/>
              </a:rPr>
              <a:t>股票为标志，多家外资银行先后作为战略投资者入股中资银行</a:t>
            </a:r>
            <a:r>
              <a:rPr lang="zh-CN" altLang="en-US" dirty="0">
                <a:latin typeface="微软雅黑" panose="020B0503020204020204" pitchFamily="34" charset="-122"/>
                <a:ea typeface="微软雅黑" panose="020B0503020204020204" pitchFamily="34" charset="-122"/>
              </a:rPr>
              <a:t>。</a:t>
            </a:r>
            <a:endParaRPr lang="en-US" altLang="zh-CN" dirty="0">
              <a:latin typeface="微软雅黑" panose="020B0503020204020204" pitchFamily="34" charset="-122"/>
              <a:ea typeface="微软雅黑" panose="020B0503020204020204" pitchFamily="34" charset="-122"/>
            </a:endParaRPr>
          </a:p>
          <a:p>
            <a:pPr marL="285750" indent="-285750">
              <a:lnSpc>
                <a:spcPct val="150000"/>
              </a:lnSpc>
              <a:spcAft>
                <a:spcPts val="600"/>
              </a:spcAft>
              <a:buFont typeface="Wingdings" panose="05000000000000000000" pitchFamily="2" charset="2"/>
              <a:buChar char="ü"/>
            </a:pPr>
            <a:r>
              <a:rPr lang="en-GB" altLang="zh-CN" dirty="0">
                <a:latin typeface="微软雅黑" panose="020B0503020204020204" pitchFamily="34" charset="-122"/>
                <a:ea typeface="微软雅黑" panose="020B0503020204020204" pitchFamily="34" charset="-122"/>
              </a:rPr>
              <a:t>2006</a:t>
            </a:r>
            <a:r>
              <a:rPr lang="zh-CN" altLang="zh-CN" dirty="0">
                <a:latin typeface="微软雅黑" panose="020B0503020204020204" pitchFamily="34" charset="-122"/>
                <a:ea typeface="微软雅黑" panose="020B0503020204020204" pitchFamily="34" charset="-122"/>
              </a:rPr>
              <a:t>年《外资银行管理条例实施细则》的颁布，中国取消了外资银行在中国经营人民币业务的地域限制和客户限制，使得外资银行获得了更多的国民待遇。</a:t>
            </a:r>
            <a:endParaRPr lang="zh-CN" altLang="en-US"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98779682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矩形 18"/>
          <p:cNvSpPr/>
          <p:nvPr/>
        </p:nvSpPr>
        <p:spPr>
          <a:xfrm>
            <a:off x="5545454" y="1541322"/>
            <a:ext cx="6508002" cy="5233814"/>
          </a:xfrm>
          <a:prstGeom prst="rect">
            <a:avLst/>
          </a:prstGeom>
          <a:noFill/>
          <a:ln w="28575">
            <a:solidFill>
              <a:srgbClr val="811C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4" name="Group 10"/>
          <p:cNvGrpSpPr/>
          <p:nvPr/>
        </p:nvGrpSpPr>
        <p:grpSpPr>
          <a:xfrm>
            <a:off x="0" y="522513"/>
            <a:ext cx="6081486" cy="740229"/>
            <a:chOff x="0" y="522513"/>
            <a:chExt cx="6081486" cy="740229"/>
          </a:xfrm>
        </p:grpSpPr>
        <p:sp>
          <p:nvSpPr>
            <p:cNvPr id="5" name="Rectangle 11"/>
            <p:cNvSpPr/>
            <p:nvPr/>
          </p:nvSpPr>
          <p:spPr>
            <a:xfrm>
              <a:off x="0" y="522513"/>
              <a:ext cx="6081486" cy="740229"/>
            </a:xfrm>
            <a:prstGeom prst="rect">
              <a:avLst/>
            </a:prstGeom>
            <a:solidFill>
              <a:srgbClr val="811C20"/>
            </a:solidFill>
            <a:ln>
              <a:solidFill>
                <a:srgbClr val="811C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12"/>
            <p:cNvSpPr txBox="1"/>
            <p:nvPr/>
          </p:nvSpPr>
          <p:spPr>
            <a:xfrm>
              <a:off x="0" y="631017"/>
              <a:ext cx="4905829" cy="523220"/>
            </a:xfrm>
            <a:prstGeom prst="rect">
              <a:avLst/>
            </a:prstGeom>
            <a:noFill/>
          </p:spPr>
          <p:txBody>
            <a:bodyPr wrap="square" rtlCol="0">
              <a:spAutoFit/>
            </a:bodyPr>
            <a:lstStyle/>
            <a:p>
              <a:r>
                <a:rPr lang="zh-CN" altLang="en-US" sz="2800" dirty="0">
                  <a:solidFill>
                    <a:schemeClr val="bg1"/>
                  </a:solidFill>
                  <a:latin typeface="微软雅黑" panose="020B0503020204020204" pitchFamily="34" charset="-122"/>
                  <a:ea typeface="微软雅黑" panose="020B0503020204020204" pitchFamily="34" charset="-122"/>
                </a:rPr>
                <a:t>（三）金融全球化</a:t>
              </a:r>
              <a:endParaRPr lang="en-GB" sz="2800" dirty="0">
                <a:solidFill>
                  <a:schemeClr val="bg1"/>
                </a:solidFill>
                <a:latin typeface="微软雅黑" panose="020B0503020204020204" pitchFamily="34" charset="-122"/>
                <a:ea typeface="微软雅黑" panose="020B0503020204020204" pitchFamily="34" charset="-122"/>
              </a:endParaRPr>
            </a:p>
          </p:txBody>
        </p:sp>
      </p:grpSp>
      <p:sp>
        <p:nvSpPr>
          <p:cNvPr id="7" name="TextBox 19"/>
          <p:cNvSpPr txBox="1"/>
          <p:nvPr/>
        </p:nvSpPr>
        <p:spPr>
          <a:xfrm>
            <a:off x="348343" y="1438053"/>
            <a:ext cx="12009912" cy="830997"/>
          </a:xfrm>
          <a:prstGeom prst="rect">
            <a:avLst/>
          </a:prstGeom>
          <a:noFill/>
        </p:spPr>
        <p:txBody>
          <a:bodyPr wrap="square" rtlCol="0">
            <a:spAutoFit/>
          </a:bodyPr>
          <a:lstStyle/>
          <a:p>
            <a:r>
              <a:rPr lang="en-US" sz="2400" b="1" dirty="0">
                <a:latin typeface="微软雅黑" panose="020B0503020204020204" pitchFamily="34" charset="-122"/>
                <a:ea typeface="微软雅黑" panose="020B0503020204020204" pitchFamily="34" charset="-122"/>
              </a:rPr>
              <a:t>3. </a:t>
            </a:r>
            <a:r>
              <a:rPr lang="zh-CN" altLang="en-US" sz="2400" b="1" dirty="0">
                <a:latin typeface="微软雅黑" panose="020B0503020204020204" pitchFamily="34" charset="-122"/>
                <a:ea typeface="微软雅黑" panose="020B0503020204020204" pitchFamily="34" charset="-122"/>
              </a:rPr>
              <a:t>中国金融全球化发展进程</a:t>
            </a:r>
            <a:r>
              <a:rPr lang="en-US" altLang="zh-CN" sz="2400" b="1" dirty="0">
                <a:latin typeface="微软雅黑" panose="020B0503020204020204" pitchFamily="34" charset="-122"/>
                <a:ea typeface="微软雅黑" panose="020B0503020204020204" pitchFamily="34" charset="-122"/>
              </a:rPr>
              <a:t>:</a:t>
            </a:r>
          </a:p>
          <a:p>
            <a:r>
              <a:rPr lang="en-US" altLang="zh-CN" sz="2400" b="1" dirty="0">
                <a:latin typeface="微软雅黑" panose="020B0503020204020204" pitchFamily="34" charset="-122"/>
                <a:ea typeface="微软雅黑" panose="020B0503020204020204" pitchFamily="34" charset="-122"/>
              </a:rPr>
              <a:t>——2018</a:t>
            </a:r>
            <a:r>
              <a:rPr lang="zh-CN" altLang="en-US" sz="2400" b="1" dirty="0">
                <a:latin typeface="微软雅黑" panose="020B0503020204020204" pitchFamily="34" charset="-122"/>
                <a:ea typeface="微软雅黑" panose="020B0503020204020204" pitchFamily="34" charset="-122"/>
              </a:rPr>
              <a:t>年金融业开放</a:t>
            </a:r>
            <a:endParaRPr lang="en-GB" sz="2400" b="1" dirty="0">
              <a:latin typeface="微软雅黑 Light" panose="020B0502040204020203" pitchFamily="34" charset="-122"/>
              <a:ea typeface="微软雅黑 Light" panose="020B0502040204020203" pitchFamily="34" charset="-122"/>
            </a:endParaRPr>
          </a:p>
        </p:txBody>
      </p:sp>
      <p:sp>
        <p:nvSpPr>
          <p:cNvPr id="9" name="文本框 8"/>
          <p:cNvSpPr txBox="1"/>
          <p:nvPr/>
        </p:nvSpPr>
        <p:spPr>
          <a:xfrm>
            <a:off x="7360393" y="1326417"/>
            <a:ext cx="2854042" cy="369332"/>
          </a:xfrm>
          <a:prstGeom prst="rect">
            <a:avLst/>
          </a:prstGeom>
          <a:solidFill>
            <a:srgbClr val="811C20"/>
          </a:solidFill>
          <a:ln>
            <a:solidFill>
              <a:srgbClr val="811C20"/>
            </a:solidFill>
          </a:ln>
        </p:spPr>
        <p:txBody>
          <a:bodyPr wrap="square" rtlCol="0">
            <a:spAutoFit/>
          </a:bodyPr>
          <a:lstStyle/>
          <a:p>
            <a:pPr algn="ctr"/>
            <a:r>
              <a:rPr lang="zh-CN" altLang="en-US" dirty="0">
                <a:solidFill>
                  <a:schemeClr val="bg1"/>
                </a:solidFill>
                <a:latin typeface="微软雅黑" panose="020B0503020204020204" pitchFamily="34" charset="-122"/>
                <a:ea typeface="微软雅黑" panose="020B0503020204020204" pitchFamily="34" charset="-122"/>
              </a:rPr>
              <a:t>金融业开放十二举措</a:t>
            </a:r>
          </a:p>
        </p:txBody>
      </p:sp>
      <p:grpSp>
        <p:nvGrpSpPr>
          <p:cNvPr id="12" name="组合 11"/>
          <p:cNvGrpSpPr/>
          <p:nvPr/>
        </p:nvGrpSpPr>
        <p:grpSpPr>
          <a:xfrm>
            <a:off x="174169" y="2365097"/>
            <a:ext cx="5264727" cy="2133803"/>
            <a:chOff x="623455" y="1992896"/>
            <a:chExt cx="5264727" cy="2133803"/>
          </a:xfrm>
        </p:grpSpPr>
        <p:sp>
          <p:nvSpPr>
            <p:cNvPr id="11" name="矩形 10"/>
            <p:cNvSpPr/>
            <p:nvPr/>
          </p:nvSpPr>
          <p:spPr>
            <a:xfrm>
              <a:off x="623455" y="2177563"/>
              <a:ext cx="5264727" cy="1949136"/>
            </a:xfrm>
            <a:prstGeom prst="rect">
              <a:avLst/>
            </a:prstGeom>
            <a:noFill/>
            <a:ln w="28575">
              <a:solidFill>
                <a:srgbClr val="811C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1842649" y="1992896"/>
              <a:ext cx="2854042" cy="369332"/>
            </a:xfrm>
            <a:prstGeom prst="rect">
              <a:avLst/>
            </a:prstGeom>
            <a:solidFill>
              <a:srgbClr val="811C20"/>
            </a:solidFill>
            <a:ln>
              <a:solidFill>
                <a:srgbClr val="811C20"/>
              </a:solidFill>
            </a:ln>
          </p:spPr>
          <p:txBody>
            <a:bodyPr wrap="square" rtlCol="0">
              <a:spAutoFit/>
            </a:bodyPr>
            <a:lstStyle/>
            <a:p>
              <a:pPr algn="ctr"/>
              <a:r>
                <a:rPr lang="zh-CN" altLang="en-US" dirty="0">
                  <a:solidFill>
                    <a:schemeClr val="bg1"/>
                  </a:solidFill>
                  <a:latin typeface="微软雅黑" panose="020B0503020204020204" pitchFamily="34" charset="-122"/>
                  <a:ea typeface="微软雅黑" panose="020B0503020204020204" pitchFamily="34" charset="-122"/>
                </a:rPr>
                <a:t>金融业开放三大原则</a:t>
              </a:r>
            </a:p>
          </p:txBody>
        </p:sp>
        <p:sp>
          <p:nvSpPr>
            <p:cNvPr id="10" name="文本框 9"/>
            <p:cNvSpPr txBox="1"/>
            <p:nvPr/>
          </p:nvSpPr>
          <p:spPr>
            <a:xfrm>
              <a:off x="838197" y="2476970"/>
              <a:ext cx="4862946" cy="1477328"/>
            </a:xfrm>
            <a:prstGeom prst="rect">
              <a:avLst/>
            </a:prstGeom>
            <a:noFill/>
          </p:spPr>
          <p:txBody>
            <a:bodyPr wrap="square" rtlCol="0">
              <a:spAutoFit/>
            </a:bodyPr>
            <a:lstStyle/>
            <a:p>
              <a:pPr marL="285750" indent="-285750">
                <a:buFont typeface="Arial" panose="020B0604020202020204" pitchFamily="34" charset="0"/>
                <a:buChar char="•"/>
              </a:pPr>
              <a:r>
                <a:rPr lang="zh-CN" altLang="zh-CN" dirty="0">
                  <a:latin typeface="微软雅黑" panose="020B0503020204020204" pitchFamily="34" charset="-122"/>
                  <a:ea typeface="微软雅黑" panose="020B0503020204020204" pitchFamily="34" charset="-122"/>
                </a:rPr>
                <a:t>准入前国民待遇和负面清单原则</a:t>
              </a:r>
              <a:endParaRPr lang="en-US" altLang="zh-CN" dirty="0">
                <a:latin typeface="微软雅黑" panose="020B0503020204020204" pitchFamily="34" charset="-122"/>
                <a:ea typeface="微软雅黑" panose="020B0503020204020204" pitchFamily="34" charset="-122"/>
              </a:endParaRPr>
            </a:p>
            <a:p>
              <a:pPr marL="285750" indent="-285750">
                <a:buFont typeface="Arial" panose="020B0604020202020204" pitchFamily="34" charset="0"/>
                <a:buChar char="•"/>
              </a:pPr>
              <a:r>
                <a:rPr lang="zh-CN" altLang="zh-CN" dirty="0">
                  <a:latin typeface="微软雅黑" panose="020B0503020204020204" pitchFamily="34" charset="-122"/>
                  <a:ea typeface="微软雅黑" panose="020B0503020204020204" pitchFamily="34" charset="-122"/>
                </a:rPr>
                <a:t>金融业对外开放将与汇率形成机制改革和资本项目可兑换进程相互配合，共同推进</a:t>
              </a:r>
              <a:endParaRPr lang="en-US" altLang="zh-CN" dirty="0">
                <a:latin typeface="微软雅黑" panose="020B0503020204020204" pitchFamily="34" charset="-122"/>
                <a:ea typeface="微软雅黑" panose="020B0503020204020204" pitchFamily="34" charset="-122"/>
              </a:endParaRPr>
            </a:p>
            <a:p>
              <a:pPr marL="285750" indent="-285750">
                <a:buFont typeface="Arial" panose="020B0604020202020204" pitchFamily="34" charset="0"/>
                <a:buChar char="•"/>
              </a:pPr>
              <a:r>
                <a:rPr lang="zh-CN" altLang="zh-CN" dirty="0">
                  <a:latin typeface="微软雅黑" panose="020B0503020204020204" pitchFamily="34" charset="-122"/>
                  <a:ea typeface="微软雅黑" panose="020B0503020204020204" pitchFamily="34" charset="-122"/>
                </a:rPr>
                <a:t>在开放的同时，要重视防范金融风险，要使金融监管能力与金融开放度相匹配</a:t>
              </a:r>
              <a:endParaRPr lang="zh-CN" altLang="en-US" dirty="0">
                <a:latin typeface="微软雅黑" panose="020B0503020204020204" pitchFamily="34" charset="-122"/>
                <a:ea typeface="微软雅黑" panose="020B0503020204020204" pitchFamily="34" charset="-122"/>
              </a:endParaRPr>
            </a:p>
          </p:txBody>
        </p:sp>
      </p:grpSp>
      <p:sp>
        <p:nvSpPr>
          <p:cNvPr id="13" name="文本框 12"/>
          <p:cNvSpPr txBox="1"/>
          <p:nvPr/>
        </p:nvSpPr>
        <p:spPr>
          <a:xfrm>
            <a:off x="5614718" y="1722471"/>
            <a:ext cx="6438737" cy="5052665"/>
          </a:xfrm>
          <a:prstGeom prst="rect">
            <a:avLst/>
          </a:prstGeom>
          <a:noFill/>
        </p:spPr>
        <p:txBody>
          <a:bodyPr wrap="square" rtlCol="0">
            <a:spAutoFit/>
          </a:bodyPr>
          <a:lstStyle/>
          <a:p>
            <a:pPr marL="285750" indent="-285750">
              <a:spcAft>
                <a:spcPts val="200"/>
              </a:spcAft>
              <a:buFont typeface="Arial" panose="020B0604020202020204" pitchFamily="34" charset="0"/>
              <a:buChar char="•"/>
            </a:pPr>
            <a:r>
              <a:rPr lang="zh-CN" altLang="zh-CN" sz="1600" dirty="0">
                <a:latin typeface="微软雅黑" panose="020B0503020204020204" pitchFamily="34" charset="-122"/>
                <a:ea typeface="微软雅黑" panose="020B0503020204020204" pitchFamily="34" charset="-122"/>
              </a:rPr>
              <a:t>取消银行和金融资产管理公司的外资持股比例限制，内外资一视同仁，允许外资银行在境内同时设立分行和子行</a:t>
            </a:r>
            <a:endParaRPr lang="en-US" altLang="zh-CN" sz="1600" dirty="0">
              <a:latin typeface="微软雅黑" panose="020B0503020204020204" pitchFamily="34" charset="-122"/>
              <a:ea typeface="微软雅黑" panose="020B0503020204020204" pitchFamily="34" charset="-122"/>
            </a:endParaRPr>
          </a:p>
          <a:p>
            <a:pPr marL="285750" indent="-285750">
              <a:spcAft>
                <a:spcPts val="200"/>
              </a:spcAft>
              <a:buFont typeface="Arial" panose="020B0604020202020204" pitchFamily="34" charset="0"/>
              <a:buChar char="•"/>
            </a:pPr>
            <a:r>
              <a:rPr lang="zh-CN" altLang="zh-CN" sz="1600" dirty="0">
                <a:latin typeface="微软雅黑" panose="020B0503020204020204" pitchFamily="34" charset="-122"/>
                <a:ea typeface="微软雅黑" panose="020B0503020204020204" pitchFamily="34" charset="-122"/>
              </a:rPr>
              <a:t>将证券公司、基金公司、期货公司、人身险公司的外资持股比例上限放宽至</a:t>
            </a:r>
            <a:r>
              <a:rPr lang="en-US" altLang="zh-CN" sz="1600" dirty="0">
                <a:latin typeface="微软雅黑" panose="020B0503020204020204" pitchFamily="34" charset="-122"/>
                <a:ea typeface="微软雅黑" panose="020B0503020204020204" pitchFamily="34" charset="-122"/>
              </a:rPr>
              <a:t>51%</a:t>
            </a:r>
            <a:r>
              <a:rPr lang="zh-CN" altLang="zh-CN" sz="1600" dirty="0">
                <a:latin typeface="微软雅黑" panose="020B0503020204020204" pitchFamily="34" charset="-122"/>
                <a:ea typeface="微软雅黑" panose="020B0503020204020204" pitchFamily="34" charset="-122"/>
              </a:rPr>
              <a:t>，三年后不再设限</a:t>
            </a:r>
            <a:endParaRPr lang="en-US" altLang="zh-CN" sz="1600" dirty="0">
              <a:latin typeface="微软雅黑" panose="020B0503020204020204" pitchFamily="34" charset="-122"/>
              <a:ea typeface="微软雅黑" panose="020B0503020204020204" pitchFamily="34" charset="-122"/>
            </a:endParaRPr>
          </a:p>
          <a:p>
            <a:pPr marL="285750" indent="-285750">
              <a:spcAft>
                <a:spcPts val="200"/>
              </a:spcAft>
              <a:buFont typeface="Arial" panose="020B0604020202020204" pitchFamily="34" charset="0"/>
              <a:buChar char="•"/>
            </a:pPr>
            <a:r>
              <a:rPr lang="zh-CN" altLang="zh-CN" sz="1600" dirty="0">
                <a:latin typeface="微软雅黑" panose="020B0503020204020204" pitchFamily="34" charset="-122"/>
                <a:ea typeface="微软雅黑" panose="020B0503020204020204" pitchFamily="34" charset="-122"/>
              </a:rPr>
              <a:t>不再要求合资券商的境内股东中至少有一家证券公司</a:t>
            </a:r>
            <a:endParaRPr lang="en-US" altLang="zh-CN" sz="1600" dirty="0">
              <a:latin typeface="微软雅黑" panose="020B0503020204020204" pitchFamily="34" charset="-122"/>
              <a:ea typeface="微软雅黑" panose="020B0503020204020204" pitchFamily="34" charset="-122"/>
            </a:endParaRPr>
          </a:p>
          <a:p>
            <a:pPr marL="285750" indent="-285750">
              <a:spcAft>
                <a:spcPts val="200"/>
              </a:spcAft>
              <a:buFont typeface="Arial" panose="020B0604020202020204" pitchFamily="34" charset="0"/>
              <a:buChar char="•"/>
            </a:pPr>
            <a:r>
              <a:rPr lang="zh-CN" altLang="zh-CN" sz="1600" dirty="0">
                <a:latin typeface="微软雅黑" panose="020B0503020204020204" pitchFamily="34" charset="-122"/>
                <a:ea typeface="微软雅黑" panose="020B0503020204020204" pitchFamily="34" charset="-122"/>
              </a:rPr>
              <a:t>为进一步完善互联互通机制，</a:t>
            </a:r>
            <a:r>
              <a:rPr lang="en-US" altLang="zh-CN" sz="1600" dirty="0">
                <a:latin typeface="微软雅黑" panose="020B0503020204020204" pitchFamily="34" charset="-122"/>
                <a:ea typeface="微软雅黑" panose="020B0503020204020204" pitchFamily="34" charset="-122"/>
              </a:rPr>
              <a:t>5</a:t>
            </a:r>
            <a:r>
              <a:rPr lang="zh-CN" altLang="zh-CN" sz="1600" dirty="0">
                <a:latin typeface="微软雅黑" panose="020B0503020204020204" pitchFamily="34" charset="-122"/>
                <a:ea typeface="微软雅黑" panose="020B0503020204020204" pitchFamily="34" charset="-122"/>
              </a:rPr>
              <a:t>月</a:t>
            </a:r>
            <a:r>
              <a:rPr lang="en-US" altLang="zh-CN" sz="1600" dirty="0">
                <a:latin typeface="微软雅黑" panose="020B0503020204020204" pitchFamily="34" charset="-122"/>
                <a:ea typeface="微软雅黑" panose="020B0503020204020204" pitchFamily="34" charset="-122"/>
              </a:rPr>
              <a:t>1</a:t>
            </a:r>
            <a:r>
              <a:rPr lang="zh-CN" altLang="zh-CN" sz="1600" dirty="0">
                <a:latin typeface="微软雅黑" panose="020B0503020204020204" pitchFamily="34" charset="-122"/>
                <a:ea typeface="微软雅黑" panose="020B0503020204020204" pitchFamily="34" charset="-122"/>
              </a:rPr>
              <a:t>日开始，将互联互通每日额度扩大</a:t>
            </a:r>
            <a:r>
              <a:rPr lang="en-US" altLang="zh-CN" sz="1600" dirty="0">
                <a:latin typeface="微软雅黑" panose="020B0503020204020204" pitchFamily="34" charset="-122"/>
                <a:ea typeface="微软雅黑" panose="020B0503020204020204" pitchFamily="34" charset="-122"/>
              </a:rPr>
              <a:t>4</a:t>
            </a:r>
            <a:r>
              <a:rPr lang="zh-CN" altLang="zh-CN" sz="1600" dirty="0">
                <a:latin typeface="微软雅黑" panose="020B0503020204020204" pitchFamily="34" charset="-122"/>
                <a:ea typeface="微软雅黑" panose="020B0503020204020204" pitchFamily="34" charset="-122"/>
              </a:rPr>
              <a:t>倍，沪股通、深股通每日额度调整为</a:t>
            </a:r>
            <a:r>
              <a:rPr lang="en-US" altLang="zh-CN" sz="1600" dirty="0">
                <a:latin typeface="微软雅黑" panose="020B0503020204020204" pitchFamily="34" charset="-122"/>
                <a:ea typeface="微软雅黑" panose="020B0503020204020204" pitchFamily="34" charset="-122"/>
              </a:rPr>
              <a:t>520</a:t>
            </a:r>
            <a:r>
              <a:rPr lang="zh-CN" altLang="zh-CN" sz="1600" dirty="0">
                <a:latin typeface="微软雅黑" panose="020B0503020204020204" pitchFamily="34" charset="-122"/>
                <a:ea typeface="微软雅黑" panose="020B0503020204020204" pitchFamily="34" charset="-122"/>
              </a:rPr>
              <a:t>亿元人民币，港股通每日额度调整为</a:t>
            </a:r>
            <a:r>
              <a:rPr lang="en-US" altLang="zh-CN" sz="1600" dirty="0">
                <a:latin typeface="微软雅黑" panose="020B0503020204020204" pitchFamily="34" charset="-122"/>
                <a:ea typeface="微软雅黑" panose="020B0503020204020204" pitchFamily="34" charset="-122"/>
              </a:rPr>
              <a:t>420</a:t>
            </a:r>
            <a:r>
              <a:rPr lang="zh-CN" altLang="zh-CN" sz="1600" dirty="0">
                <a:latin typeface="微软雅黑" panose="020B0503020204020204" pitchFamily="34" charset="-122"/>
                <a:ea typeface="微软雅黑" panose="020B0503020204020204" pitchFamily="34" charset="-122"/>
              </a:rPr>
              <a:t>亿元人民币</a:t>
            </a:r>
            <a:endParaRPr lang="en-US" altLang="zh-CN" sz="1600" dirty="0">
              <a:latin typeface="微软雅黑" panose="020B0503020204020204" pitchFamily="34" charset="-122"/>
              <a:ea typeface="微软雅黑" panose="020B0503020204020204" pitchFamily="34" charset="-122"/>
            </a:endParaRPr>
          </a:p>
          <a:p>
            <a:pPr marL="285750" indent="-285750">
              <a:spcAft>
                <a:spcPts val="200"/>
              </a:spcAft>
              <a:buFont typeface="Arial" panose="020B0604020202020204" pitchFamily="34" charset="0"/>
              <a:buChar char="•"/>
            </a:pPr>
            <a:r>
              <a:rPr lang="zh-CN" altLang="zh-CN" sz="1600" dirty="0">
                <a:latin typeface="微软雅黑" panose="020B0503020204020204" pitchFamily="34" charset="-122"/>
                <a:ea typeface="微软雅黑" panose="020B0503020204020204" pitchFamily="34" charset="-122"/>
              </a:rPr>
              <a:t>允许符合条件的外国机构投资者来华经营保险代理业务和保险公估业务</a:t>
            </a:r>
            <a:endParaRPr lang="en-US" altLang="zh-CN" sz="1600" dirty="0">
              <a:latin typeface="微软雅黑" panose="020B0503020204020204" pitchFamily="34" charset="-122"/>
              <a:ea typeface="微软雅黑" panose="020B0503020204020204" pitchFamily="34" charset="-122"/>
            </a:endParaRPr>
          </a:p>
          <a:p>
            <a:pPr marL="285750" indent="-285750">
              <a:spcAft>
                <a:spcPts val="200"/>
              </a:spcAft>
              <a:buFont typeface="Arial" panose="020B0604020202020204" pitchFamily="34" charset="0"/>
              <a:buChar char="•"/>
            </a:pPr>
            <a:r>
              <a:rPr lang="zh-CN" altLang="zh-CN" sz="1600" dirty="0">
                <a:latin typeface="微软雅黑" panose="020B0503020204020204" pitchFamily="34" charset="-122"/>
                <a:ea typeface="微软雅黑" panose="020B0503020204020204" pitchFamily="34" charset="-122"/>
              </a:rPr>
              <a:t>放开外资保险经纪公司的经营范围，与中资机构一致</a:t>
            </a:r>
            <a:endParaRPr lang="en-US" altLang="zh-CN" sz="1600" dirty="0">
              <a:latin typeface="微软雅黑" panose="020B0503020204020204" pitchFamily="34" charset="-122"/>
              <a:ea typeface="微软雅黑" panose="020B0503020204020204" pitchFamily="34" charset="-122"/>
            </a:endParaRPr>
          </a:p>
          <a:p>
            <a:pPr marL="285750" indent="-285750">
              <a:spcAft>
                <a:spcPts val="200"/>
              </a:spcAft>
              <a:buFont typeface="Arial" panose="020B0604020202020204" pitchFamily="34" charset="0"/>
              <a:buChar char="•"/>
            </a:pPr>
            <a:r>
              <a:rPr lang="zh-CN" altLang="zh-CN" sz="1600" dirty="0">
                <a:latin typeface="微软雅黑" panose="020B0503020204020204" pitchFamily="34" charset="-122"/>
                <a:ea typeface="微软雅黑" panose="020B0503020204020204" pitchFamily="34" charset="-122"/>
              </a:rPr>
              <a:t>鼓励在信托、金融租赁、汽车金融、货币经纪、消费金融等银行业金融领域引入外资</a:t>
            </a:r>
            <a:endParaRPr lang="en-US" altLang="zh-CN" sz="1600" dirty="0">
              <a:latin typeface="微软雅黑" panose="020B0503020204020204" pitchFamily="34" charset="-122"/>
              <a:ea typeface="微软雅黑" panose="020B0503020204020204" pitchFamily="34" charset="-122"/>
            </a:endParaRPr>
          </a:p>
          <a:p>
            <a:pPr marL="285750" indent="-285750">
              <a:spcAft>
                <a:spcPts val="200"/>
              </a:spcAft>
              <a:buFont typeface="Arial" panose="020B0604020202020204" pitchFamily="34" charset="0"/>
              <a:buChar char="•"/>
            </a:pPr>
            <a:r>
              <a:rPr lang="zh-CN" altLang="zh-CN" sz="1600" dirty="0">
                <a:latin typeface="微软雅黑" panose="020B0503020204020204" pitchFamily="34" charset="-122"/>
                <a:ea typeface="微软雅黑" panose="020B0503020204020204" pitchFamily="34" charset="-122"/>
              </a:rPr>
              <a:t>对商业银行新发起设立的金融资产投资公司和理财公司的外资持股比例不再设上限</a:t>
            </a:r>
            <a:endParaRPr lang="en-US" altLang="zh-CN" sz="1600" dirty="0">
              <a:latin typeface="微软雅黑" panose="020B0503020204020204" pitchFamily="34" charset="-122"/>
              <a:ea typeface="微软雅黑" panose="020B0503020204020204" pitchFamily="34" charset="-122"/>
            </a:endParaRPr>
          </a:p>
          <a:p>
            <a:pPr marL="285750" indent="-285750">
              <a:spcAft>
                <a:spcPts val="200"/>
              </a:spcAft>
              <a:buFont typeface="Arial" panose="020B0604020202020204" pitchFamily="34" charset="0"/>
              <a:buChar char="•"/>
            </a:pPr>
            <a:r>
              <a:rPr lang="zh-CN" altLang="zh-CN" sz="1600" dirty="0">
                <a:latin typeface="微软雅黑" panose="020B0503020204020204" pitchFamily="34" charset="-122"/>
                <a:ea typeface="微软雅黑" panose="020B0503020204020204" pitchFamily="34" charset="-122"/>
              </a:rPr>
              <a:t>大幅度扩大外资银行的业务范围</a:t>
            </a:r>
            <a:endParaRPr lang="en-US" altLang="zh-CN" sz="1600" dirty="0">
              <a:latin typeface="微软雅黑" panose="020B0503020204020204" pitchFamily="34" charset="-122"/>
              <a:ea typeface="微软雅黑" panose="020B0503020204020204" pitchFamily="34" charset="-122"/>
            </a:endParaRPr>
          </a:p>
          <a:p>
            <a:pPr marL="285750" indent="-285750">
              <a:spcAft>
                <a:spcPts val="200"/>
              </a:spcAft>
              <a:buFont typeface="Arial" panose="020B0604020202020204" pitchFamily="34" charset="0"/>
              <a:buChar char="•"/>
            </a:pPr>
            <a:r>
              <a:rPr lang="zh-CN" altLang="zh-CN" sz="1600" dirty="0">
                <a:latin typeface="微软雅黑" panose="020B0503020204020204" pitchFamily="34" charset="-122"/>
                <a:ea typeface="微软雅黑" panose="020B0503020204020204" pitchFamily="34" charset="-122"/>
              </a:rPr>
              <a:t>不再对合资券商的业务范围单独设限，内外资一致</a:t>
            </a:r>
            <a:endParaRPr lang="en-US" altLang="zh-CN" sz="1600" dirty="0">
              <a:latin typeface="微软雅黑" panose="020B0503020204020204" pitchFamily="34" charset="-122"/>
              <a:ea typeface="微软雅黑" panose="020B0503020204020204" pitchFamily="34" charset="-122"/>
            </a:endParaRPr>
          </a:p>
          <a:p>
            <a:pPr marL="285750" indent="-285750">
              <a:spcAft>
                <a:spcPts val="200"/>
              </a:spcAft>
              <a:buFont typeface="Arial" panose="020B0604020202020204" pitchFamily="34" charset="0"/>
              <a:buChar char="•"/>
            </a:pPr>
            <a:r>
              <a:rPr lang="zh-CN" altLang="zh-CN" sz="1600" dirty="0">
                <a:latin typeface="微软雅黑" panose="020B0503020204020204" pitchFamily="34" charset="-122"/>
                <a:ea typeface="微软雅黑" panose="020B0503020204020204" pitchFamily="34" charset="-122"/>
              </a:rPr>
              <a:t>全面取消外资保险公司设立前须开设两年代表处的要求</a:t>
            </a:r>
            <a:endParaRPr lang="en-US" altLang="zh-CN" sz="1600" dirty="0">
              <a:latin typeface="微软雅黑" panose="020B0503020204020204" pitchFamily="34" charset="-122"/>
              <a:ea typeface="微软雅黑" panose="020B0503020204020204" pitchFamily="34" charset="-122"/>
            </a:endParaRPr>
          </a:p>
          <a:p>
            <a:pPr marL="285750" indent="-285750">
              <a:spcAft>
                <a:spcPts val="200"/>
              </a:spcAft>
              <a:buFont typeface="Arial" panose="020B0604020202020204" pitchFamily="34" charset="0"/>
              <a:buChar char="•"/>
            </a:pPr>
            <a:r>
              <a:rPr lang="zh-CN" altLang="zh-CN" sz="1600" dirty="0">
                <a:latin typeface="微软雅黑" panose="020B0503020204020204" pitchFamily="34" charset="-122"/>
                <a:ea typeface="微软雅黑" panose="020B0503020204020204" pitchFamily="34" charset="-122"/>
              </a:rPr>
              <a:t>沪伦通准备工作进展顺利，争取于</a:t>
            </a:r>
            <a:r>
              <a:rPr lang="en-US" altLang="zh-CN" sz="1600" dirty="0">
                <a:latin typeface="微软雅黑" panose="020B0503020204020204" pitchFamily="34" charset="-122"/>
                <a:ea typeface="微软雅黑" panose="020B0503020204020204" pitchFamily="34" charset="-122"/>
              </a:rPr>
              <a:t>2018</a:t>
            </a:r>
            <a:r>
              <a:rPr lang="zh-CN" altLang="zh-CN" sz="1600" dirty="0">
                <a:latin typeface="微软雅黑" panose="020B0503020204020204" pitchFamily="34" charset="-122"/>
                <a:ea typeface="微软雅黑" panose="020B0503020204020204" pitchFamily="34" charset="-122"/>
              </a:rPr>
              <a:t>年内开通“沪伦通”</a:t>
            </a:r>
          </a:p>
        </p:txBody>
      </p:sp>
      <p:grpSp>
        <p:nvGrpSpPr>
          <p:cNvPr id="14" name="组合 13"/>
          <p:cNvGrpSpPr/>
          <p:nvPr/>
        </p:nvGrpSpPr>
        <p:grpSpPr>
          <a:xfrm>
            <a:off x="174170" y="5139098"/>
            <a:ext cx="5264727" cy="1636038"/>
            <a:chOff x="623455" y="1992896"/>
            <a:chExt cx="5264727" cy="1636038"/>
          </a:xfrm>
        </p:grpSpPr>
        <p:sp>
          <p:nvSpPr>
            <p:cNvPr id="15" name="矩形 14"/>
            <p:cNvSpPr/>
            <p:nvPr/>
          </p:nvSpPr>
          <p:spPr>
            <a:xfrm>
              <a:off x="623455" y="2177563"/>
              <a:ext cx="5264727" cy="1451371"/>
            </a:xfrm>
            <a:prstGeom prst="rect">
              <a:avLst/>
            </a:prstGeom>
            <a:noFill/>
            <a:ln w="28575">
              <a:solidFill>
                <a:srgbClr val="811C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p:nvSpPr>
          <p:spPr>
            <a:xfrm>
              <a:off x="1842649" y="1992896"/>
              <a:ext cx="2854042" cy="369332"/>
            </a:xfrm>
            <a:prstGeom prst="rect">
              <a:avLst/>
            </a:prstGeom>
            <a:solidFill>
              <a:srgbClr val="811C20"/>
            </a:solidFill>
            <a:ln>
              <a:solidFill>
                <a:srgbClr val="811C20"/>
              </a:solidFill>
            </a:ln>
          </p:spPr>
          <p:txBody>
            <a:bodyPr wrap="square" rtlCol="0">
              <a:spAutoFit/>
            </a:bodyPr>
            <a:lstStyle/>
            <a:p>
              <a:pPr algn="ctr"/>
              <a:r>
                <a:rPr lang="zh-CN" altLang="en-US" dirty="0">
                  <a:solidFill>
                    <a:schemeClr val="bg1"/>
                  </a:solidFill>
                  <a:latin typeface="微软雅黑" panose="020B0503020204020204" pitchFamily="34" charset="-122"/>
                  <a:ea typeface="微软雅黑" panose="020B0503020204020204" pitchFamily="34" charset="-122"/>
                </a:rPr>
                <a:t>金融业开放两个时间点</a:t>
              </a:r>
            </a:p>
          </p:txBody>
        </p:sp>
        <p:sp>
          <p:nvSpPr>
            <p:cNvPr id="17" name="文本框 16"/>
            <p:cNvSpPr txBox="1"/>
            <p:nvPr/>
          </p:nvSpPr>
          <p:spPr>
            <a:xfrm>
              <a:off x="838197" y="2476970"/>
              <a:ext cx="4862946" cy="923330"/>
            </a:xfrm>
            <a:prstGeom prst="rect">
              <a:avLst/>
            </a:prstGeom>
            <a:noFill/>
          </p:spPr>
          <p:txBody>
            <a:bodyPr wrap="square" rtlCol="0">
              <a:spAutoFit/>
            </a:bodyPr>
            <a:lstStyle/>
            <a:p>
              <a:pPr marL="285750" indent="-285750">
                <a:buFont typeface="Arial" panose="020B0604020202020204" pitchFamily="34" charset="0"/>
                <a:buChar char="•"/>
              </a:pPr>
              <a:r>
                <a:rPr lang="zh-CN" altLang="en-US" dirty="0">
                  <a:latin typeface="微软雅黑" panose="020B0503020204020204" pitchFamily="34" charset="-122"/>
                  <a:ea typeface="微软雅黑" panose="020B0503020204020204" pitchFamily="34" charset="-122"/>
                </a:rPr>
                <a:t>前面六项措施到</a:t>
              </a:r>
              <a:r>
                <a:rPr lang="en-US" altLang="zh-CN" dirty="0">
                  <a:latin typeface="微软雅黑" panose="020B0503020204020204" pitchFamily="34" charset="-122"/>
                  <a:ea typeface="微软雅黑" panose="020B0503020204020204" pitchFamily="34" charset="-122"/>
                </a:rPr>
                <a:t>2018</a:t>
              </a:r>
              <a:r>
                <a:rPr lang="zh-CN" altLang="en-US" dirty="0">
                  <a:latin typeface="微软雅黑" panose="020B0503020204020204" pitchFamily="34" charset="-122"/>
                  <a:ea typeface="微软雅黑" panose="020B0503020204020204" pitchFamily="34" charset="-122"/>
                </a:rPr>
                <a:t>年</a:t>
              </a:r>
              <a:r>
                <a:rPr lang="en-US" altLang="zh-CN" dirty="0">
                  <a:latin typeface="微软雅黑" panose="020B0503020204020204" pitchFamily="34" charset="-122"/>
                  <a:ea typeface="微软雅黑" panose="020B0503020204020204" pitchFamily="34" charset="-122"/>
                </a:rPr>
                <a:t>6</a:t>
              </a:r>
              <a:r>
                <a:rPr lang="zh-CN" altLang="en-US" dirty="0">
                  <a:latin typeface="微软雅黑" panose="020B0503020204020204" pitchFamily="34" charset="-122"/>
                  <a:ea typeface="微软雅黑" panose="020B0503020204020204" pitchFamily="34" charset="-122"/>
                </a:rPr>
                <a:t>月</a:t>
              </a:r>
              <a:r>
                <a:rPr lang="en-US" altLang="zh-CN" dirty="0">
                  <a:latin typeface="微软雅黑" panose="020B0503020204020204" pitchFamily="34" charset="-122"/>
                  <a:ea typeface="微软雅黑" panose="020B0503020204020204" pitchFamily="34" charset="-122"/>
                </a:rPr>
                <a:t>30</a:t>
              </a:r>
              <a:r>
                <a:rPr lang="zh-CN" altLang="en-US" dirty="0">
                  <a:latin typeface="微软雅黑" panose="020B0503020204020204" pitchFamily="34" charset="-122"/>
                  <a:ea typeface="微软雅黑" panose="020B0503020204020204" pitchFamily="34" charset="-122"/>
                </a:rPr>
                <a:t>号将大部分落实</a:t>
              </a:r>
              <a:endParaRPr lang="en-US" altLang="zh-CN" dirty="0">
                <a:latin typeface="微软雅黑" panose="020B0503020204020204" pitchFamily="34" charset="-122"/>
                <a:ea typeface="微软雅黑" panose="020B0503020204020204" pitchFamily="34" charset="-122"/>
              </a:endParaRPr>
            </a:p>
            <a:p>
              <a:pPr marL="285750" indent="-285750">
                <a:buFont typeface="Arial" panose="020B0604020202020204" pitchFamily="34" charset="0"/>
                <a:buChar char="•"/>
              </a:pPr>
              <a:r>
                <a:rPr lang="zh-CN" altLang="en-US" dirty="0">
                  <a:latin typeface="微软雅黑" panose="020B0503020204020204" pitchFamily="34" charset="-122"/>
                  <a:ea typeface="微软雅黑" panose="020B0503020204020204" pitchFamily="34" charset="-122"/>
                </a:rPr>
                <a:t>后面六项措施在</a:t>
              </a:r>
              <a:r>
                <a:rPr lang="en-US" altLang="zh-CN" dirty="0">
                  <a:latin typeface="微软雅黑" panose="020B0503020204020204" pitchFamily="34" charset="-122"/>
                  <a:ea typeface="微软雅黑" panose="020B0503020204020204" pitchFamily="34" charset="-122"/>
                </a:rPr>
                <a:t>2018</a:t>
              </a:r>
              <a:r>
                <a:rPr lang="zh-CN" altLang="en-US" dirty="0">
                  <a:latin typeface="微软雅黑" panose="020B0503020204020204" pitchFamily="34" charset="-122"/>
                  <a:ea typeface="微软雅黑" panose="020B0503020204020204" pitchFamily="34" charset="-122"/>
                </a:rPr>
                <a:t>年底前推出</a:t>
              </a:r>
            </a:p>
          </p:txBody>
        </p:sp>
      </p:grpSp>
      <p:pic>
        <p:nvPicPr>
          <p:cNvPr id="18" name="Picture 5" descr="C:\Users\Administrator\Desktop\财大ppt模板\B9PPT模板（一）-07.jpg"/>
          <p:cNvPicPr>
            <a:picLocks noChangeAspect="1" noChangeArrowheads="1"/>
          </p:cNvPicPr>
          <p:nvPr/>
        </p:nvPicPr>
        <p:blipFill rotWithShape="1">
          <a:blip r:embed="rId2"/>
          <a:srcRect l="80973" t="3505" b="78397"/>
          <a:stretch/>
        </p:blipFill>
        <p:spPr bwMode="auto">
          <a:xfrm>
            <a:off x="10214435" y="69901"/>
            <a:ext cx="2034332" cy="1368152"/>
          </a:xfrm>
          <a:prstGeom prst="rect">
            <a:avLst/>
          </a:prstGeom>
          <a:noFill/>
        </p:spPr>
      </p:pic>
    </p:spTree>
    <p:extLst>
      <p:ext uri="{BB962C8B-B14F-4D97-AF65-F5344CB8AC3E}">
        <p14:creationId xmlns:p14="http://schemas.microsoft.com/office/powerpoint/2010/main" val="38675478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0"/>
          <p:cNvGrpSpPr/>
          <p:nvPr/>
        </p:nvGrpSpPr>
        <p:grpSpPr>
          <a:xfrm>
            <a:off x="0" y="522513"/>
            <a:ext cx="6081486" cy="740229"/>
            <a:chOff x="0" y="522513"/>
            <a:chExt cx="6081486" cy="740229"/>
          </a:xfrm>
        </p:grpSpPr>
        <p:sp>
          <p:nvSpPr>
            <p:cNvPr id="5" name="Rectangle 11"/>
            <p:cNvSpPr/>
            <p:nvPr/>
          </p:nvSpPr>
          <p:spPr>
            <a:xfrm>
              <a:off x="0" y="522513"/>
              <a:ext cx="6081486" cy="740229"/>
            </a:xfrm>
            <a:prstGeom prst="rect">
              <a:avLst/>
            </a:prstGeom>
            <a:solidFill>
              <a:srgbClr val="811C20"/>
            </a:solidFill>
            <a:ln>
              <a:solidFill>
                <a:srgbClr val="811C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12"/>
            <p:cNvSpPr txBox="1"/>
            <p:nvPr/>
          </p:nvSpPr>
          <p:spPr>
            <a:xfrm>
              <a:off x="0" y="631017"/>
              <a:ext cx="4905829" cy="523220"/>
            </a:xfrm>
            <a:prstGeom prst="rect">
              <a:avLst/>
            </a:prstGeom>
            <a:noFill/>
          </p:spPr>
          <p:txBody>
            <a:bodyPr wrap="square" rtlCol="0">
              <a:spAutoFit/>
            </a:bodyPr>
            <a:lstStyle/>
            <a:p>
              <a:r>
                <a:rPr lang="zh-CN" altLang="en-US" sz="2800" dirty="0">
                  <a:solidFill>
                    <a:schemeClr val="bg1"/>
                  </a:solidFill>
                  <a:latin typeface="微软雅黑" panose="020B0503020204020204" pitchFamily="34" charset="-122"/>
                  <a:ea typeface="微软雅黑" panose="020B0503020204020204" pitchFamily="34" charset="-122"/>
                </a:rPr>
                <a:t>（三）金融全球化</a:t>
              </a:r>
              <a:endParaRPr lang="en-GB" sz="2800" dirty="0">
                <a:solidFill>
                  <a:schemeClr val="bg1"/>
                </a:solidFill>
                <a:latin typeface="微软雅黑" panose="020B0503020204020204" pitchFamily="34" charset="-122"/>
                <a:ea typeface="微软雅黑" panose="020B0503020204020204" pitchFamily="34" charset="-122"/>
              </a:endParaRPr>
            </a:p>
          </p:txBody>
        </p:sp>
      </p:grpSp>
      <p:sp>
        <p:nvSpPr>
          <p:cNvPr id="7" name="TextBox 19"/>
          <p:cNvSpPr txBox="1"/>
          <p:nvPr/>
        </p:nvSpPr>
        <p:spPr>
          <a:xfrm>
            <a:off x="348343" y="1438053"/>
            <a:ext cx="12009912" cy="461665"/>
          </a:xfrm>
          <a:prstGeom prst="rect">
            <a:avLst/>
          </a:prstGeom>
          <a:noFill/>
        </p:spPr>
        <p:txBody>
          <a:bodyPr wrap="square" rtlCol="0">
            <a:spAutoFit/>
          </a:bodyPr>
          <a:lstStyle/>
          <a:p>
            <a:r>
              <a:rPr lang="en-US" sz="2400" b="1" dirty="0">
                <a:latin typeface="微软雅黑" panose="020B0503020204020204" pitchFamily="34" charset="-122"/>
                <a:ea typeface="微软雅黑" panose="020B0503020204020204" pitchFamily="34" charset="-122"/>
              </a:rPr>
              <a:t>3. </a:t>
            </a:r>
            <a:r>
              <a:rPr lang="zh-CN" altLang="en-US" sz="2400" b="1" dirty="0">
                <a:latin typeface="微软雅黑" panose="020B0503020204020204" pitchFamily="34" charset="-122"/>
                <a:ea typeface="微软雅黑" panose="020B0503020204020204" pitchFamily="34" charset="-122"/>
              </a:rPr>
              <a:t>中国金融全球化发展进程</a:t>
            </a:r>
            <a:r>
              <a:rPr lang="en-US" altLang="zh-CN" sz="2400" b="1" dirty="0">
                <a:latin typeface="微软雅黑" panose="020B0503020204020204" pitchFamily="34" charset="-122"/>
                <a:ea typeface="微软雅黑" panose="020B0503020204020204" pitchFamily="34" charset="-122"/>
              </a:rPr>
              <a:t>——2018</a:t>
            </a:r>
            <a:r>
              <a:rPr lang="zh-CN" altLang="en-US" sz="2400" b="1" dirty="0">
                <a:latin typeface="微软雅黑" panose="020B0503020204020204" pitchFamily="34" charset="-122"/>
                <a:ea typeface="微软雅黑" panose="020B0503020204020204" pitchFamily="34" charset="-122"/>
              </a:rPr>
              <a:t>年金融业开放</a:t>
            </a:r>
            <a:endParaRPr lang="en-GB" sz="2400" b="1" dirty="0">
              <a:latin typeface="微软雅黑 Light" panose="020B0502040204020203" pitchFamily="34" charset="-122"/>
              <a:ea typeface="微软雅黑 Light" panose="020B0502040204020203" pitchFamily="34" charset="-122"/>
            </a:endParaRPr>
          </a:p>
        </p:txBody>
      </p:sp>
      <p:grpSp>
        <p:nvGrpSpPr>
          <p:cNvPr id="12" name="组合 11"/>
          <p:cNvGrpSpPr/>
          <p:nvPr/>
        </p:nvGrpSpPr>
        <p:grpSpPr>
          <a:xfrm>
            <a:off x="348343" y="2102616"/>
            <a:ext cx="5546104" cy="4577333"/>
            <a:chOff x="623455" y="1992896"/>
            <a:chExt cx="5264727" cy="4234985"/>
          </a:xfrm>
        </p:grpSpPr>
        <p:sp>
          <p:nvSpPr>
            <p:cNvPr id="11" name="矩形 10"/>
            <p:cNvSpPr/>
            <p:nvPr/>
          </p:nvSpPr>
          <p:spPr>
            <a:xfrm>
              <a:off x="623455" y="2177562"/>
              <a:ext cx="5264727" cy="3907413"/>
            </a:xfrm>
            <a:prstGeom prst="rect">
              <a:avLst/>
            </a:prstGeom>
            <a:noFill/>
            <a:ln w="28575">
              <a:solidFill>
                <a:srgbClr val="811C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文本框 7"/>
            <p:cNvSpPr txBox="1"/>
            <p:nvPr/>
          </p:nvSpPr>
          <p:spPr>
            <a:xfrm>
              <a:off x="1842649" y="1992896"/>
              <a:ext cx="2854042" cy="369332"/>
            </a:xfrm>
            <a:prstGeom prst="rect">
              <a:avLst/>
            </a:prstGeom>
            <a:solidFill>
              <a:srgbClr val="811C20"/>
            </a:solidFill>
            <a:ln>
              <a:solidFill>
                <a:srgbClr val="811C20"/>
              </a:solidFill>
            </a:ln>
          </p:spPr>
          <p:txBody>
            <a:bodyPr wrap="square" rtlCol="0">
              <a:spAutoFit/>
            </a:bodyPr>
            <a:lstStyle/>
            <a:p>
              <a:pPr algn="ctr"/>
              <a:r>
                <a:rPr lang="zh-CN" altLang="en-US" dirty="0">
                  <a:solidFill>
                    <a:schemeClr val="bg1"/>
                  </a:solidFill>
                  <a:latin typeface="微软雅黑" panose="020B0503020204020204" pitchFamily="34" charset="-122"/>
                  <a:ea typeface="微软雅黑" panose="020B0503020204020204" pitchFamily="34" charset="-122"/>
                </a:rPr>
                <a:t>金融业开放特点</a:t>
              </a:r>
            </a:p>
          </p:txBody>
        </p:sp>
        <p:sp>
          <p:nvSpPr>
            <p:cNvPr id="10" name="文本框 9"/>
            <p:cNvSpPr txBox="1"/>
            <p:nvPr/>
          </p:nvSpPr>
          <p:spPr>
            <a:xfrm>
              <a:off x="838197" y="2734617"/>
              <a:ext cx="4862946" cy="3493264"/>
            </a:xfrm>
            <a:prstGeom prst="rect">
              <a:avLst/>
            </a:prstGeom>
            <a:noFill/>
          </p:spPr>
          <p:txBody>
            <a:bodyPr wrap="square" rtlCol="0">
              <a:spAutoFit/>
            </a:bodyPr>
            <a:lstStyle/>
            <a:p>
              <a:pPr marL="285750" indent="-285750">
                <a:spcAft>
                  <a:spcPts val="200"/>
                </a:spcAft>
                <a:buFont typeface="Arial" panose="020B0604020202020204" pitchFamily="34" charset="0"/>
                <a:buChar char="•"/>
              </a:pPr>
              <a:r>
                <a:rPr lang="zh-CN" altLang="en-US" dirty="0">
                  <a:latin typeface="微软雅黑" panose="020B0503020204020204" pitchFamily="34" charset="-122"/>
                  <a:ea typeface="微软雅黑" panose="020B0503020204020204" pitchFamily="34" charset="-122"/>
                </a:rPr>
                <a:t>拓宽金融开放的领域。此次金融业开放鼓励在信托、金融租赁、汽车金融、货币经纪、消费金融等银行业金融领域引入外资。</a:t>
              </a:r>
              <a:endParaRPr lang="en-US" altLang="zh-CN" dirty="0">
                <a:latin typeface="微软雅黑" panose="020B0503020204020204" pitchFamily="34" charset="-122"/>
                <a:ea typeface="微软雅黑" panose="020B0503020204020204" pitchFamily="34" charset="-122"/>
              </a:endParaRPr>
            </a:p>
            <a:p>
              <a:pPr marL="285750" indent="-285750">
                <a:spcAft>
                  <a:spcPts val="200"/>
                </a:spcAft>
                <a:buFont typeface="Arial" panose="020B0604020202020204" pitchFamily="34" charset="0"/>
                <a:buChar char="•"/>
              </a:pPr>
              <a:r>
                <a:rPr lang="zh-CN" altLang="en-US" dirty="0">
                  <a:latin typeface="微软雅黑" panose="020B0503020204020204" pitchFamily="34" charset="-122"/>
                  <a:ea typeface="微软雅黑" panose="020B0503020204020204" pitchFamily="34" charset="-122"/>
                </a:rPr>
                <a:t>放松到市场准入的限制。针对不同金融领域，外国投资者持股比例限制在逐步放开。</a:t>
              </a:r>
              <a:endParaRPr lang="en-US" altLang="zh-CN" dirty="0">
                <a:latin typeface="微软雅黑" panose="020B0503020204020204" pitchFamily="34" charset="-122"/>
                <a:ea typeface="微软雅黑" panose="020B0503020204020204" pitchFamily="34" charset="-122"/>
              </a:endParaRPr>
            </a:p>
            <a:p>
              <a:pPr marL="285750" indent="-285750">
                <a:spcAft>
                  <a:spcPts val="200"/>
                </a:spcAft>
                <a:buFont typeface="Arial" panose="020B0604020202020204" pitchFamily="34" charset="0"/>
                <a:buChar char="•"/>
              </a:pPr>
              <a:r>
                <a:rPr lang="zh-CN" altLang="en-US" dirty="0">
                  <a:latin typeface="微软雅黑" panose="020B0503020204020204" pitchFamily="34" charset="-122"/>
                  <a:ea typeface="微软雅黑" panose="020B0503020204020204" pitchFamily="34" charset="-122"/>
                </a:rPr>
                <a:t>进一步扩大经营范围。扩大金融市场和业务的准入，不仅让外资机构参与进来，而且能更好参与到金融产品和服务的过程中。</a:t>
              </a:r>
            </a:p>
            <a:p>
              <a:pPr marL="285750" indent="-285750">
                <a:spcAft>
                  <a:spcPts val="200"/>
                </a:spcAft>
                <a:buFont typeface="Arial" panose="020B0604020202020204" pitchFamily="34" charset="0"/>
                <a:buChar char="•"/>
              </a:pPr>
              <a:r>
                <a:rPr lang="zh-CN" altLang="en-US" dirty="0">
                  <a:latin typeface="微软雅黑" panose="020B0503020204020204" pitchFamily="34" charset="-122"/>
                  <a:ea typeface="微软雅黑" panose="020B0503020204020204" pitchFamily="34" charset="-122"/>
                </a:rPr>
                <a:t>坚持资本市场双向开放</a:t>
              </a:r>
              <a:r>
                <a:rPr lang="zh-CN" altLang="en-US" sz="1600"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互联互通每日额度提高、“沪伦通”争取在年内开通，我国的资本跨境流动未来将有进有出，总体实现双向流动</a:t>
              </a:r>
            </a:p>
          </p:txBody>
        </p:sp>
      </p:grpSp>
      <p:grpSp>
        <p:nvGrpSpPr>
          <p:cNvPr id="14" name="组合 13"/>
          <p:cNvGrpSpPr/>
          <p:nvPr/>
        </p:nvGrpSpPr>
        <p:grpSpPr>
          <a:xfrm>
            <a:off x="6081486" y="2102616"/>
            <a:ext cx="5264727" cy="2770382"/>
            <a:chOff x="623455" y="1992896"/>
            <a:chExt cx="5264727" cy="2770382"/>
          </a:xfrm>
        </p:grpSpPr>
        <p:sp>
          <p:nvSpPr>
            <p:cNvPr id="15" name="矩形 14"/>
            <p:cNvSpPr/>
            <p:nvPr/>
          </p:nvSpPr>
          <p:spPr>
            <a:xfrm>
              <a:off x="623455" y="2177563"/>
              <a:ext cx="5264727" cy="2585715"/>
            </a:xfrm>
            <a:prstGeom prst="rect">
              <a:avLst/>
            </a:prstGeom>
            <a:noFill/>
            <a:ln w="28575">
              <a:solidFill>
                <a:srgbClr val="811C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文本框 15"/>
            <p:cNvSpPr txBox="1"/>
            <p:nvPr/>
          </p:nvSpPr>
          <p:spPr>
            <a:xfrm>
              <a:off x="1842649" y="1992896"/>
              <a:ext cx="2854042" cy="369332"/>
            </a:xfrm>
            <a:prstGeom prst="rect">
              <a:avLst/>
            </a:prstGeom>
            <a:solidFill>
              <a:srgbClr val="811C20"/>
            </a:solidFill>
            <a:ln>
              <a:solidFill>
                <a:srgbClr val="811C20"/>
              </a:solidFill>
            </a:ln>
          </p:spPr>
          <p:txBody>
            <a:bodyPr wrap="square" rtlCol="0">
              <a:spAutoFit/>
            </a:bodyPr>
            <a:lstStyle/>
            <a:p>
              <a:pPr algn="ctr"/>
              <a:r>
                <a:rPr lang="zh-CN" altLang="en-US" dirty="0">
                  <a:solidFill>
                    <a:schemeClr val="bg1"/>
                  </a:solidFill>
                  <a:latin typeface="微软雅黑" panose="020B0503020204020204" pitchFamily="34" charset="-122"/>
                  <a:ea typeface="微软雅黑" panose="020B0503020204020204" pitchFamily="34" charset="-122"/>
                </a:rPr>
                <a:t>金融业开放的影响</a:t>
              </a:r>
            </a:p>
          </p:txBody>
        </p:sp>
        <p:sp>
          <p:nvSpPr>
            <p:cNvPr id="17" name="文本框 16"/>
            <p:cNvSpPr txBox="1"/>
            <p:nvPr/>
          </p:nvSpPr>
          <p:spPr>
            <a:xfrm>
              <a:off x="838197" y="2476970"/>
              <a:ext cx="4862946" cy="2031325"/>
            </a:xfrm>
            <a:prstGeom prst="rect">
              <a:avLst/>
            </a:prstGeom>
            <a:noFill/>
          </p:spPr>
          <p:txBody>
            <a:bodyPr wrap="square" rtlCol="0">
              <a:spAutoFit/>
            </a:bodyPr>
            <a:lstStyle/>
            <a:p>
              <a:pPr marL="285750" indent="-285750">
                <a:buFont typeface="Arial" panose="020B0604020202020204" pitchFamily="34" charset="0"/>
                <a:buChar char="•"/>
              </a:pPr>
              <a:r>
                <a:rPr lang="zh-CN" altLang="en-US" dirty="0">
                  <a:latin typeface="微软雅黑" panose="020B0503020204020204" pitchFamily="34" charset="-122"/>
                  <a:ea typeface="微软雅黑" panose="020B0503020204020204" pitchFamily="34" charset="-122"/>
                </a:rPr>
                <a:t>促进我国金融机构微观效率的提高，有利于我国金融和经济发展</a:t>
              </a:r>
              <a:endParaRPr lang="en-US" altLang="zh-CN" dirty="0">
                <a:latin typeface="微软雅黑" panose="020B0503020204020204" pitchFamily="34" charset="-122"/>
                <a:ea typeface="微软雅黑" panose="020B0503020204020204" pitchFamily="34" charset="-122"/>
              </a:endParaRPr>
            </a:p>
            <a:p>
              <a:pPr marL="285750" indent="-285750">
                <a:buFont typeface="Arial" panose="020B0604020202020204" pitchFamily="34" charset="0"/>
                <a:buChar char="•"/>
              </a:pPr>
              <a:r>
                <a:rPr lang="zh-CN" altLang="en-US" dirty="0">
                  <a:latin typeface="微软雅黑" panose="020B0503020204020204" pitchFamily="34" charset="-122"/>
                  <a:ea typeface="微软雅黑" panose="020B0503020204020204" pitchFamily="34" charset="-122"/>
                </a:rPr>
                <a:t>加剧金融业的竞争，降低国内货币政策的有效性，并伴随更频繁的跨境资金流动，因而对我国货币政策、宏观调控等方面产生影响，并且对维护我国金融安全与稳定提出了新的要求。</a:t>
              </a:r>
            </a:p>
          </p:txBody>
        </p:sp>
      </p:grpSp>
      <p:pic>
        <p:nvPicPr>
          <p:cNvPr id="18" name="Picture 5" descr="C:\Users\Administrator\Desktop\财大ppt模板\B9PPT模板（一）-07.jpg"/>
          <p:cNvPicPr>
            <a:picLocks noChangeAspect="1" noChangeArrowheads="1"/>
          </p:cNvPicPr>
          <p:nvPr/>
        </p:nvPicPr>
        <p:blipFill rotWithShape="1">
          <a:blip r:embed="rId2"/>
          <a:srcRect l="80973" t="3505" b="78397"/>
          <a:stretch/>
        </p:blipFill>
        <p:spPr bwMode="auto">
          <a:xfrm>
            <a:off x="10214435" y="69901"/>
            <a:ext cx="2034332" cy="1368152"/>
          </a:xfrm>
          <a:prstGeom prst="rect">
            <a:avLst/>
          </a:prstGeom>
          <a:noFill/>
        </p:spPr>
      </p:pic>
      <p:pic>
        <p:nvPicPr>
          <p:cNvPr id="20" name="Picture 83"/>
          <p:cNvPicPr>
            <a:picLocks noChangeAspect="1" noChangeArrowheads="1"/>
          </p:cNvPicPr>
          <p:nvPr/>
        </p:nvPicPr>
        <p:blipFill>
          <a:blip r:embed="rId3"/>
          <a:srcRect/>
          <a:stretch>
            <a:fillRect/>
          </a:stretch>
        </p:blipFill>
        <p:spPr bwMode="auto">
          <a:xfrm>
            <a:off x="7595257" y="5077879"/>
            <a:ext cx="2618515" cy="1570816"/>
          </a:xfrm>
          <a:prstGeom prst="rect">
            <a:avLst/>
          </a:prstGeom>
          <a:noFill/>
          <a:ln w="9525">
            <a:noFill/>
            <a:miter lim="800000"/>
            <a:headEnd/>
            <a:tailEnd/>
          </a:ln>
          <a:effectLst/>
        </p:spPr>
      </p:pic>
    </p:spTree>
    <p:extLst>
      <p:ext uri="{BB962C8B-B14F-4D97-AF65-F5344CB8AC3E}">
        <p14:creationId xmlns:p14="http://schemas.microsoft.com/office/powerpoint/2010/main" val="19363611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0"/>
          <p:cNvGrpSpPr/>
          <p:nvPr/>
        </p:nvGrpSpPr>
        <p:grpSpPr>
          <a:xfrm>
            <a:off x="0" y="522513"/>
            <a:ext cx="6081486" cy="740229"/>
            <a:chOff x="0" y="522513"/>
            <a:chExt cx="6081486" cy="740229"/>
          </a:xfrm>
        </p:grpSpPr>
        <p:sp>
          <p:nvSpPr>
            <p:cNvPr id="5" name="Rectangle 11"/>
            <p:cNvSpPr/>
            <p:nvPr/>
          </p:nvSpPr>
          <p:spPr>
            <a:xfrm>
              <a:off x="0" y="522513"/>
              <a:ext cx="6081486" cy="740229"/>
            </a:xfrm>
            <a:prstGeom prst="rect">
              <a:avLst/>
            </a:prstGeom>
            <a:solidFill>
              <a:srgbClr val="811C20"/>
            </a:solidFill>
            <a:ln>
              <a:solidFill>
                <a:srgbClr val="811C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12"/>
            <p:cNvSpPr txBox="1"/>
            <p:nvPr/>
          </p:nvSpPr>
          <p:spPr>
            <a:xfrm>
              <a:off x="0" y="631017"/>
              <a:ext cx="4905829" cy="523220"/>
            </a:xfrm>
            <a:prstGeom prst="rect">
              <a:avLst/>
            </a:prstGeom>
            <a:noFill/>
          </p:spPr>
          <p:txBody>
            <a:bodyPr wrap="square" rtlCol="0">
              <a:spAutoFit/>
            </a:bodyPr>
            <a:lstStyle/>
            <a:p>
              <a:r>
                <a:rPr lang="zh-CN" altLang="en-US" sz="2800" dirty="0">
                  <a:solidFill>
                    <a:schemeClr val="bg1"/>
                  </a:solidFill>
                  <a:latin typeface="微软雅黑" panose="020B0503020204020204" pitchFamily="34" charset="-122"/>
                  <a:ea typeface="微软雅黑" panose="020B0503020204020204" pitchFamily="34" charset="-122"/>
                </a:rPr>
                <a:t>（四）全球化的表现</a:t>
              </a:r>
              <a:endParaRPr lang="en-GB" sz="2800" dirty="0">
                <a:solidFill>
                  <a:schemeClr val="bg1"/>
                </a:solidFill>
                <a:latin typeface="微软雅黑" panose="020B0503020204020204" pitchFamily="34" charset="-122"/>
                <a:ea typeface="微软雅黑" panose="020B0503020204020204" pitchFamily="34" charset="-122"/>
              </a:endParaRPr>
            </a:p>
          </p:txBody>
        </p:sp>
      </p:grpSp>
      <p:sp>
        <p:nvSpPr>
          <p:cNvPr id="7" name="TextBox 19"/>
          <p:cNvSpPr txBox="1"/>
          <p:nvPr/>
        </p:nvSpPr>
        <p:spPr>
          <a:xfrm>
            <a:off x="348343" y="1438053"/>
            <a:ext cx="12009912" cy="461665"/>
          </a:xfrm>
          <a:prstGeom prst="rect">
            <a:avLst/>
          </a:prstGeom>
          <a:noFill/>
        </p:spPr>
        <p:txBody>
          <a:bodyPr wrap="square" rtlCol="0">
            <a:spAutoFit/>
          </a:bodyPr>
          <a:lstStyle/>
          <a:p>
            <a:r>
              <a:rPr lang="en-US" sz="2400" b="1" dirty="0">
                <a:latin typeface="微软雅黑" panose="020B0503020204020204" pitchFamily="34" charset="-122"/>
                <a:ea typeface="微软雅黑" panose="020B0503020204020204" pitchFamily="34" charset="-122"/>
              </a:rPr>
              <a:t>1.</a:t>
            </a:r>
            <a:r>
              <a:rPr lang="zh-CN" altLang="en-US" sz="2400" b="1" dirty="0">
                <a:latin typeface="微软雅黑" panose="020B0503020204020204" pitchFamily="34" charset="-122"/>
                <a:ea typeface="微软雅黑" panose="020B0503020204020204" pitchFamily="34" charset="-122"/>
              </a:rPr>
              <a:t>国别分类：发达国家</a:t>
            </a:r>
            <a:endParaRPr lang="en-GB" sz="2400" b="1" dirty="0">
              <a:latin typeface="微软雅黑 Light" panose="020B0502040204020203" pitchFamily="34" charset="-122"/>
              <a:ea typeface="微软雅黑 Light" panose="020B0502040204020203" pitchFamily="34" charset="-122"/>
            </a:endParaRPr>
          </a:p>
        </p:txBody>
      </p:sp>
      <p:pic>
        <p:nvPicPr>
          <p:cNvPr id="18" name="Picture 5" descr="C:\Users\Administrator\Desktop\财大ppt模板\B9PPT模板（一）-07.jpg"/>
          <p:cNvPicPr>
            <a:picLocks noChangeAspect="1" noChangeArrowheads="1"/>
          </p:cNvPicPr>
          <p:nvPr/>
        </p:nvPicPr>
        <p:blipFill rotWithShape="1">
          <a:blip r:embed="rId2"/>
          <a:srcRect l="80973" t="3505" b="78397"/>
          <a:stretch/>
        </p:blipFill>
        <p:spPr bwMode="auto">
          <a:xfrm>
            <a:off x="10214435" y="69901"/>
            <a:ext cx="2034332" cy="1368152"/>
          </a:xfrm>
          <a:prstGeom prst="rect">
            <a:avLst/>
          </a:prstGeom>
          <a:noFill/>
        </p:spPr>
      </p:pic>
      <p:graphicFrame>
        <p:nvGraphicFramePr>
          <p:cNvPr id="3" name="表格 2"/>
          <p:cNvGraphicFramePr>
            <a:graphicFrameLocks noGrp="1"/>
          </p:cNvGraphicFramePr>
          <p:nvPr>
            <p:extLst>
              <p:ext uri="{D42A27DB-BD31-4B8C-83A1-F6EECF244321}">
                <p14:modId xmlns:p14="http://schemas.microsoft.com/office/powerpoint/2010/main" val="2441994777"/>
              </p:ext>
            </p:extLst>
          </p:nvPr>
        </p:nvGraphicFramePr>
        <p:xfrm>
          <a:off x="4502726" y="1899718"/>
          <a:ext cx="7568215" cy="4450080"/>
        </p:xfrm>
        <a:graphic>
          <a:graphicData uri="http://schemas.openxmlformats.org/drawingml/2006/table">
            <a:tbl>
              <a:tblPr firstRow="1" bandRow="1">
                <a:tableStyleId>{5C22544A-7EE6-4342-B048-85BDC9FD1C3A}</a:tableStyleId>
              </a:tblPr>
              <a:tblGrid>
                <a:gridCol w="1513643">
                  <a:extLst>
                    <a:ext uri="{9D8B030D-6E8A-4147-A177-3AD203B41FA5}">
                      <a16:colId xmlns:a16="http://schemas.microsoft.com/office/drawing/2014/main" val="20000"/>
                    </a:ext>
                  </a:extLst>
                </a:gridCol>
                <a:gridCol w="1513643">
                  <a:extLst>
                    <a:ext uri="{9D8B030D-6E8A-4147-A177-3AD203B41FA5}">
                      <a16:colId xmlns:a16="http://schemas.microsoft.com/office/drawing/2014/main" val="20001"/>
                    </a:ext>
                  </a:extLst>
                </a:gridCol>
                <a:gridCol w="1513643">
                  <a:extLst>
                    <a:ext uri="{9D8B030D-6E8A-4147-A177-3AD203B41FA5}">
                      <a16:colId xmlns:a16="http://schemas.microsoft.com/office/drawing/2014/main" val="20002"/>
                    </a:ext>
                  </a:extLst>
                </a:gridCol>
                <a:gridCol w="1513643">
                  <a:extLst>
                    <a:ext uri="{9D8B030D-6E8A-4147-A177-3AD203B41FA5}">
                      <a16:colId xmlns:a16="http://schemas.microsoft.com/office/drawing/2014/main" val="20003"/>
                    </a:ext>
                  </a:extLst>
                </a:gridCol>
                <a:gridCol w="1513643">
                  <a:extLst>
                    <a:ext uri="{9D8B030D-6E8A-4147-A177-3AD203B41FA5}">
                      <a16:colId xmlns:a16="http://schemas.microsoft.com/office/drawing/2014/main" val="20004"/>
                    </a:ext>
                  </a:extLst>
                </a:gridCol>
              </a:tblGrid>
              <a:tr h="370840">
                <a:tc rowSpan="2">
                  <a:txBody>
                    <a:bodyPr/>
                    <a:lstStyle/>
                    <a:p>
                      <a:pPr algn="ctr"/>
                      <a:r>
                        <a:rPr lang="zh-CN" altLang="en-US" dirty="0">
                          <a:solidFill>
                            <a:schemeClr val="bg1"/>
                          </a:solidFill>
                          <a:latin typeface="微软雅黑" panose="020B0503020204020204" pitchFamily="34" charset="-122"/>
                          <a:ea typeface="微软雅黑" panose="020B0503020204020204" pitchFamily="34" charset="-122"/>
                        </a:rPr>
                        <a:t>北美</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11C20"/>
                    </a:solidFill>
                  </a:tcPr>
                </a:tc>
                <a:tc gridSpan="4">
                  <a:txBody>
                    <a:bodyPr/>
                    <a:lstStyle/>
                    <a:p>
                      <a:pPr algn="ctr"/>
                      <a:r>
                        <a:rPr lang="zh-CN" altLang="en-US" dirty="0">
                          <a:solidFill>
                            <a:schemeClr val="bg1"/>
                          </a:solidFill>
                          <a:latin typeface="微软雅黑" panose="020B0503020204020204" pitchFamily="34" charset="-122"/>
                          <a:ea typeface="微软雅黑" panose="020B0503020204020204" pitchFamily="34" charset="-122"/>
                        </a:rPr>
                        <a:t>欧洲</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11C20"/>
                    </a:solidFill>
                  </a:tcPr>
                </a:tc>
                <a:tc hMerge="1">
                  <a:txBody>
                    <a:bodyPr/>
                    <a:lstStyle/>
                    <a:p>
                      <a:endParaRPr lang="zh-CN" altLang="en-US" dirty="0">
                        <a:solidFill>
                          <a:schemeClr val="tx1"/>
                        </a:solidFill>
                        <a:latin typeface="微软雅黑" panose="020B0503020204020204" pitchFamily="34" charset="-122"/>
                        <a:ea typeface="微软雅黑" panose="020B0503020204020204" pitchFamily="3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zh-CN" altLang="en-US"/>
                    </a:p>
                  </a:txBody>
                  <a:tcPr/>
                </a:tc>
                <a:tc hMerge="1">
                  <a:txBody>
                    <a:bodyPr/>
                    <a:lstStyle/>
                    <a:p>
                      <a:endParaRPr lang="zh-CN" altLang="en-US" dirty="0">
                        <a:solidFill>
                          <a:schemeClr val="tx1"/>
                        </a:solidFill>
                        <a:latin typeface="微软雅黑" panose="020B0503020204020204" pitchFamily="34" charset="-122"/>
                        <a:ea typeface="微软雅黑" panose="020B0503020204020204" pitchFamily="3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70840">
                <a:tc vMerge="1">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gridSpan="3">
                  <a:txBody>
                    <a:bodyPr/>
                    <a:lstStyle/>
                    <a:p>
                      <a:pPr algn="ctr"/>
                      <a:r>
                        <a:rPr lang="zh-CN" altLang="en-US" dirty="0">
                          <a:solidFill>
                            <a:schemeClr val="bg1"/>
                          </a:solidFill>
                          <a:latin typeface="微软雅黑" panose="020B0503020204020204" pitchFamily="34" charset="-122"/>
                          <a:ea typeface="微软雅黑" panose="020B0503020204020204" pitchFamily="34" charset="-122"/>
                        </a:rPr>
                        <a:t>欧盟国家</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9A494F"/>
                    </a:solidFill>
                  </a:tcPr>
                </a:tc>
                <a:tc hMerge="1">
                  <a:txBody>
                    <a:bodyPr/>
                    <a:lstStyle/>
                    <a:p>
                      <a:endParaRPr lang="zh-CN" altLang="en-US" dirty="0">
                        <a:solidFill>
                          <a:schemeClr val="tx1"/>
                        </a:solidFill>
                        <a:latin typeface="微软雅黑" panose="020B0503020204020204" pitchFamily="34" charset="-122"/>
                        <a:ea typeface="微软雅黑" panose="020B0503020204020204" pitchFamily="3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endParaRPr lang="zh-CN" altLang="en-US" dirty="0">
                        <a:solidFill>
                          <a:schemeClr val="tx1"/>
                        </a:solidFill>
                        <a:latin typeface="微软雅黑" panose="020B0503020204020204" pitchFamily="34" charset="-122"/>
                        <a:ea typeface="微软雅黑" panose="020B0503020204020204" pitchFamily="34" charset="-122"/>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altLang="en-US" dirty="0">
                          <a:solidFill>
                            <a:schemeClr val="bg1"/>
                          </a:solidFill>
                          <a:latin typeface="微软雅黑" panose="020B0503020204020204" pitchFamily="34" charset="-122"/>
                          <a:ea typeface="微软雅黑" panose="020B0503020204020204" pitchFamily="34" charset="-122"/>
                        </a:rPr>
                        <a:t>非欧盟国家</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9A494F"/>
                    </a:solidFill>
                  </a:tcPr>
                </a:tc>
                <a:extLst>
                  <a:ext uri="{0D108BD9-81ED-4DB2-BD59-A6C34878D82A}">
                    <a16:rowId xmlns:a16="http://schemas.microsoft.com/office/drawing/2014/main" val="10001"/>
                  </a:ext>
                </a:extLst>
              </a:tr>
              <a:tr h="370840">
                <a:tc>
                  <a:txBody>
                    <a:bodyPr/>
                    <a:lstStyle/>
                    <a:p>
                      <a:pPr algn="ctr"/>
                      <a:r>
                        <a:rPr lang="zh-CN" altLang="en-US" dirty="0">
                          <a:solidFill>
                            <a:schemeClr val="tx1"/>
                          </a:solidFill>
                          <a:latin typeface="微软雅黑" panose="020B0503020204020204" pitchFamily="34" charset="-122"/>
                          <a:ea typeface="微软雅黑" panose="020B0503020204020204" pitchFamily="34" charset="-122"/>
                        </a:rPr>
                        <a:t>加拿大</a:t>
                      </a:r>
                      <a:endParaRPr lang="en-US" altLang="zh-CN" dirty="0">
                        <a:solidFill>
                          <a:schemeClr val="tx1"/>
                        </a:solidFill>
                        <a:latin typeface="微软雅黑" panose="020B0503020204020204" pitchFamily="34" charset="-122"/>
                        <a:ea typeface="微软雅黑" panose="020B0503020204020204" pitchFamily="34" charset="-122"/>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CEA4A8"/>
                    </a:solidFill>
                  </a:tcPr>
                </a:tc>
                <a:tc>
                  <a:txBody>
                    <a:bodyPr/>
                    <a:lstStyle/>
                    <a:p>
                      <a:pPr algn="ctr"/>
                      <a:r>
                        <a:rPr lang="zh-CN" altLang="en-US" dirty="0">
                          <a:solidFill>
                            <a:schemeClr val="tx1"/>
                          </a:solidFill>
                          <a:latin typeface="微软雅黑" panose="020B0503020204020204" pitchFamily="34" charset="-122"/>
                          <a:ea typeface="微软雅黑" panose="020B0503020204020204" pitchFamily="34" charset="-122"/>
                        </a:rPr>
                        <a:t>奥地利</a:t>
                      </a:r>
                    </a:p>
                  </a:txBody>
                  <a:tcPr anchor="ct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CEA4A8"/>
                    </a:solidFill>
                  </a:tcPr>
                </a:tc>
                <a:tc>
                  <a:txBody>
                    <a:bodyPr/>
                    <a:lstStyle/>
                    <a:p>
                      <a:pPr algn="ctr"/>
                      <a:r>
                        <a:rPr lang="zh-CN" altLang="en-US" dirty="0">
                          <a:solidFill>
                            <a:schemeClr val="tx1"/>
                          </a:solidFill>
                          <a:latin typeface="微软雅黑" panose="020B0503020204020204" pitchFamily="34" charset="-122"/>
                          <a:ea typeface="微软雅黑" panose="020B0503020204020204" pitchFamily="34" charset="-122"/>
                        </a:rPr>
                        <a:t>荷兰</a:t>
                      </a: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CEA4A8"/>
                    </a:solidFill>
                  </a:tcPr>
                </a:tc>
                <a:tc>
                  <a:txBody>
                    <a:bodyPr/>
                    <a:lstStyle/>
                    <a:p>
                      <a:pPr algn="ctr"/>
                      <a:r>
                        <a:rPr lang="zh-CN" altLang="en-US" dirty="0">
                          <a:solidFill>
                            <a:schemeClr val="tx1"/>
                          </a:solidFill>
                          <a:latin typeface="微软雅黑" panose="020B0503020204020204" pitchFamily="34" charset="-122"/>
                          <a:ea typeface="微软雅黑" panose="020B0503020204020204" pitchFamily="34" charset="-122"/>
                        </a:rPr>
                        <a:t>匈牙利</a:t>
                      </a:r>
                    </a:p>
                  </a:txBody>
                  <a:tcPr anchor="ct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CEA4A8"/>
                    </a:solidFill>
                  </a:tcPr>
                </a:tc>
                <a:tc>
                  <a:txBody>
                    <a:bodyPr/>
                    <a:lstStyle/>
                    <a:p>
                      <a:pPr algn="ctr"/>
                      <a:r>
                        <a:rPr lang="zh-CN" altLang="en-US" dirty="0">
                          <a:solidFill>
                            <a:schemeClr val="tx1"/>
                          </a:solidFill>
                          <a:latin typeface="微软雅黑" panose="020B0503020204020204" pitchFamily="34" charset="-122"/>
                          <a:ea typeface="微软雅黑" panose="020B0503020204020204" pitchFamily="34" charset="-122"/>
                        </a:rPr>
                        <a:t>冰岛</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CEA4A8"/>
                    </a:solidFill>
                  </a:tcPr>
                </a:tc>
                <a:extLst>
                  <a:ext uri="{0D108BD9-81ED-4DB2-BD59-A6C34878D82A}">
                    <a16:rowId xmlns:a16="http://schemas.microsoft.com/office/drawing/2014/main" val="10002"/>
                  </a:ext>
                </a:extLst>
              </a:tr>
              <a:tr h="370840">
                <a:tc>
                  <a:txBody>
                    <a:bodyPr/>
                    <a:lstStyle/>
                    <a:p>
                      <a:pPr algn="ctr"/>
                      <a:r>
                        <a:rPr lang="zh-CN" altLang="en-US" dirty="0">
                          <a:solidFill>
                            <a:schemeClr val="tx1"/>
                          </a:solidFill>
                          <a:latin typeface="微软雅黑" panose="020B0503020204020204" pitchFamily="34" charset="-122"/>
                          <a:ea typeface="微软雅黑" panose="020B0503020204020204" pitchFamily="34" charset="-122"/>
                        </a:rPr>
                        <a:t>美国</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CEA4A8"/>
                    </a:solidFill>
                  </a:tcPr>
                </a:tc>
                <a:tc>
                  <a:txBody>
                    <a:bodyPr/>
                    <a:lstStyle/>
                    <a:p>
                      <a:pPr algn="ctr"/>
                      <a:r>
                        <a:rPr lang="zh-CN" altLang="en-US" dirty="0">
                          <a:solidFill>
                            <a:schemeClr val="tx1"/>
                          </a:solidFill>
                          <a:latin typeface="微软雅黑" panose="020B0503020204020204" pitchFamily="34" charset="-122"/>
                          <a:ea typeface="微软雅黑" panose="020B0503020204020204" pitchFamily="34" charset="-122"/>
                        </a:rPr>
                        <a:t>比利时</a:t>
                      </a:r>
                    </a:p>
                  </a:txBody>
                  <a:tcPr anchor="ct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CEA4A8"/>
                    </a:solidFill>
                  </a:tcPr>
                </a:tc>
                <a:tc>
                  <a:txBody>
                    <a:bodyPr/>
                    <a:lstStyle/>
                    <a:p>
                      <a:pPr algn="ctr"/>
                      <a:r>
                        <a:rPr lang="zh-CN" altLang="en-US" dirty="0">
                          <a:solidFill>
                            <a:schemeClr val="tx1"/>
                          </a:solidFill>
                          <a:latin typeface="微软雅黑" panose="020B0503020204020204" pitchFamily="34" charset="-122"/>
                          <a:ea typeface="微软雅黑" panose="020B0503020204020204" pitchFamily="34" charset="-122"/>
                        </a:rPr>
                        <a:t>葡萄牙</a:t>
                      </a: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CEA4A8"/>
                    </a:solidFill>
                  </a:tcPr>
                </a:tc>
                <a:tc>
                  <a:txBody>
                    <a:bodyPr/>
                    <a:lstStyle/>
                    <a:p>
                      <a:pPr algn="ctr"/>
                      <a:r>
                        <a:rPr lang="zh-CN" altLang="en-US" dirty="0">
                          <a:solidFill>
                            <a:schemeClr val="tx1"/>
                          </a:solidFill>
                          <a:latin typeface="微软雅黑" panose="020B0503020204020204" pitchFamily="34" charset="-122"/>
                          <a:ea typeface="微软雅黑" panose="020B0503020204020204" pitchFamily="34" charset="-122"/>
                        </a:rPr>
                        <a:t>拉脱维亚</a:t>
                      </a:r>
                    </a:p>
                  </a:txBody>
                  <a:tcPr anchor="ct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CEA4A8"/>
                    </a:solidFill>
                  </a:tcPr>
                </a:tc>
                <a:tc>
                  <a:txBody>
                    <a:bodyPr/>
                    <a:lstStyle/>
                    <a:p>
                      <a:pPr algn="ctr"/>
                      <a:r>
                        <a:rPr lang="zh-CN" altLang="en-US" dirty="0">
                          <a:solidFill>
                            <a:schemeClr val="tx1"/>
                          </a:solidFill>
                          <a:latin typeface="微软雅黑" panose="020B0503020204020204" pitchFamily="34" charset="-122"/>
                          <a:ea typeface="微软雅黑" panose="020B0503020204020204" pitchFamily="34" charset="-122"/>
                        </a:rPr>
                        <a:t>挪威</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CEA4A8"/>
                    </a:solidFill>
                  </a:tcPr>
                </a:tc>
                <a:extLst>
                  <a:ext uri="{0D108BD9-81ED-4DB2-BD59-A6C34878D82A}">
                    <a16:rowId xmlns:a16="http://schemas.microsoft.com/office/drawing/2014/main" val="10003"/>
                  </a:ext>
                </a:extLst>
              </a:tr>
              <a:tr h="370840">
                <a:tc rowSpan="2">
                  <a:txBody>
                    <a:bodyPr/>
                    <a:lstStyle/>
                    <a:p>
                      <a:pPr algn="ctr"/>
                      <a:endParaRPr lang="zh-CN" altLang="en-US" dirty="0">
                        <a:solidFill>
                          <a:schemeClr val="tx1"/>
                        </a:solidFill>
                        <a:latin typeface="微软雅黑" panose="020B0503020204020204" pitchFamily="34" charset="-122"/>
                        <a:ea typeface="微软雅黑" panose="020B0503020204020204" pitchFamily="34" charset="-122"/>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EA4A8"/>
                    </a:solidFill>
                  </a:tcPr>
                </a:tc>
                <a:tc>
                  <a:txBody>
                    <a:bodyPr/>
                    <a:lstStyle/>
                    <a:p>
                      <a:pPr algn="ctr"/>
                      <a:r>
                        <a:rPr lang="zh-CN" altLang="en-US" dirty="0">
                          <a:solidFill>
                            <a:schemeClr val="tx1"/>
                          </a:solidFill>
                          <a:latin typeface="微软雅黑" panose="020B0503020204020204" pitchFamily="34" charset="-122"/>
                          <a:ea typeface="微软雅黑" panose="020B0503020204020204" pitchFamily="34" charset="-122"/>
                        </a:rPr>
                        <a:t>丹麦</a:t>
                      </a:r>
                      <a:endParaRPr lang="en-US" altLang="zh-CN" dirty="0">
                        <a:solidFill>
                          <a:schemeClr val="tx1"/>
                        </a:solidFill>
                        <a:latin typeface="微软雅黑" panose="020B0503020204020204" pitchFamily="34" charset="-122"/>
                        <a:ea typeface="微软雅黑" panose="020B0503020204020204" pitchFamily="34" charset="-122"/>
                      </a:endParaRPr>
                    </a:p>
                  </a:txBody>
                  <a:tcPr anchor="ct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CEA4A8"/>
                    </a:solidFill>
                  </a:tcPr>
                </a:tc>
                <a:tc>
                  <a:txBody>
                    <a:bodyPr/>
                    <a:lstStyle/>
                    <a:p>
                      <a:pPr algn="ctr"/>
                      <a:r>
                        <a:rPr lang="zh-CN" altLang="en-US" dirty="0">
                          <a:solidFill>
                            <a:schemeClr val="tx1"/>
                          </a:solidFill>
                          <a:latin typeface="微软雅黑" panose="020B0503020204020204" pitchFamily="34" charset="-122"/>
                          <a:ea typeface="微软雅黑" panose="020B0503020204020204" pitchFamily="34" charset="-122"/>
                        </a:rPr>
                        <a:t>西班牙</a:t>
                      </a: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CEA4A8"/>
                    </a:solidFill>
                  </a:tcPr>
                </a:tc>
                <a:tc>
                  <a:txBody>
                    <a:bodyPr/>
                    <a:lstStyle/>
                    <a:p>
                      <a:pPr algn="ctr"/>
                      <a:r>
                        <a:rPr lang="zh-CN" altLang="en-US" dirty="0">
                          <a:solidFill>
                            <a:schemeClr val="tx1"/>
                          </a:solidFill>
                          <a:latin typeface="微软雅黑" panose="020B0503020204020204" pitchFamily="34" charset="-122"/>
                          <a:ea typeface="微软雅黑" panose="020B0503020204020204" pitchFamily="34" charset="-122"/>
                        </a:rPr>
                        <a:t>立陶宛</a:t>
                      </a:r>
                    </a:p>
                  </a:txBody>
                  <a:tcPr anchor="ct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CEA4A8"/>
                    </a:solidFill>
                  </a:tcPr>
                </a:tc>
                <a:tc>
                  <a:txBody>
                    <a:bodyPr/>
                    <a:lstStyle/>
                    <a:p>
                      <a:pPr algn="ctr"/>
                      <a:r>
                        <a:rPr lang="zh-CN" altLang="en-US" dirty="0">
                          <a:solidFill>
                            <a:schemeClr val="tx1"/>
                          </a:solidFill>
                          <a:latin typeface="微软雅黑" panose="020B0503020204020204" pitchFamily="34" charset="-122"/>
                          <a:ea typeface="微软雅黑" panose="020B0503020204020204" pitchFamily="34" charset="-122"/>
                        </a:rPr>
                        <a:t>瑞士</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CEA4A8"/>
                    </a:solidFill>
                  </a:tcPr>
                </a:tc>
                <a:extLst>
                  <a:ext uri="{0D108BD9-81ED-4DB2-BD59-A6C34878D82A}">
                    <a16:rowId xmlns:a16="http://schemas.microsoft.com/office/drawing/2014/main" val="10004"/>
                  </a:ext>
                </a:extLst>
              </a:tr>
              <a:tr h="370840">
                <a:tc vMerge="1">
                  <a:txBody>
                    <a:bodyPr/>
                    <a:lstStyle/>
                    <a:p>
                      <a:pPr algn="ctr"/>
                      <a:endParaRPr lang="zh-CN" altLang="en-US" dirty="0">
                        <a:solidFill>
                          <a:schemeClr val="tx1"/>
                        </a:solidFill>
                        <a:latin typeface="微软雅黑" panose="020B0503020204020204" pitchFamily="34" charset="-122"/>
                        <a:ea typeface="微软雅黑" panose="020B0503020204020204" pitchFamily="3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altLang="en-US" dirty="0">
                          <a:solidFill>
                            <a:schemeClr val="tx1"/>
                          </a:solidFill>
                          <a:latin typeface="微软雅黑" panose="020B0503020204020204" pitchFamily="34" charset="-122"/>
                          <a:ea typeface="微软雅黑" panose="020B0503020204020204" pitchFamily="34" charset="-122"/>
                        </a:rPr>
                        <a:t>芬兰</a:t>
                      </a:r>
                    </a:p>
                  </a:txBody>
                  <a:tcPr anchor="ct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CEA4A8"/>
                    </a:solidFill>
                  </a:tcPr>
                </a:tc>
                <a:tc>
                  <a:txBody>
                    <a:bodyPr/>
                    <a:lstStyle/>
                    <a:p>
                      <a:pPr algn="ctr"/>
                      <a:r>
                        <a:rPr lang="zh-CN" altLang="en-US" dirty="0">
                          <a:solidFill>
                            <a:schemeClr val="tx1"/>
                          </a:solidFill>
                          <a:latin typeface="微软雅黑" panose="020B0503020204020204" pitchFamily="34" charset="-122"/>
                          <a:ea typeface="微软雅黑" panose="020B0503020204020204" pitchFamily="34" charset="-122"/>
                        </a:rPr>
                        <a:t>瑞典</a:t>
                      </a: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CEA4A8"/>
                    </a:solidFill>
                  </a:tcPr>
                </a:tc>
                <a:tc>
                  <a:txBody>
                    <a:bodyPr/>
                    <a:lstStyle/>
                    <a:p>
                      <a:pPr algn="ctr"/>
                      <a:r>
                        <a:rPr lang="zh-CN" altLang="en-US" dirty="0">
                          <a:solidFill>
                            <a:schemeClr val="tx1"/>
                          </a:solidFill>
                          <a:latin typeface="微软雅黑" panose="020B0503020204020204" pitchFamily="34" charset="-122"/>
                          <a:ea typeface="微软雅黑" panose="020B0503020204020204" pitchFamily="34" charset="-122"/>
                        </a:rPr>
                        <a:t>马耳他</a:t>
                      </a:r>
                    </a:p>
                  </a:txBody>
                  <a:tcPr anchor="ct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CEA4A8"/>
                    </a:solidFill>
                  </a:tcPr>
                </a:tc>
                <a:tc rowSpan="7">
                  <a:txBody>
                    <a:bodyPr/>
                    <a:lstStyle/>
                    <a:p>
                      <a:pPr algn="ctr"/>
                      <a:endParaRPr lang="zh-CN" altLang="en-US" dirty="0">
                        <a:solidFill>
                          <a:schemeClr val="tx1"/>
                        </a:solidFill>
                        <a:latin typeface="微软雅黑" panose="020B0503020204020204" pitchFamily="34" charset="-122"/>
                        <a:ea typeface="微软雅黑" panose="020B0503020204020204" pitchFamily="34" charset="-122"/>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EA4A8"/>
                    </a:solidFill>
                  </a:tcPr>
                </a:tc>
                <a:extLst>
                  <a:ext uri="{0D108BD9-81ED-4DB2-BD59-A6C34878D82A}">
                    <a16:rowId xmlns:a16="http://schemas.microsoft.com/office/drawing/2014/main" val="10005"/>
                  </a:ext>
                </a:extLst>
              </a:tr>
              <a:tr h="370840">
                <a:tc rowSpan="2">
                  <a:txBody>
                    <a:bodyPr/>
                    <a:lstStyle/>
                    <a:p>
                      <a:pPr marL="0" algn="ctr" defTabSz="914400" rtl="0" eaLnBrk="1" latinLnBrk="0" hangingPunct="1"/>
                      <a:r>
                        <a:rPr lang="zh-CN" altLang="en-US" sz="1800" b="1" kern="1200" dirty="0">
                          <a:solidFill>
                            <a:schemeClr val="bg1"/>
                          </a:solidFill>
                          <a:latin typeface="微软雅黑" panose="020B0503020204020204" pitchFamily="34" charset="-122"/>
                          <a:ea typeface="微软雅黑" panose="020B0503020204020204" pitchFamily="34" charset="-122"/>
                          <a:cs typeface="+mn-cs"/>
                        </a:rPr>
                        <a:t>亚洲和大洋洲</a:t>
                      </a:r>
                      <a:endParaRPr lang="en-US" altLang="zh-CN" sz="1800" b="1" kern="1200" dirty="0">
                        <a:solidFill>
                          <a:schemeClr val="bg1"/>
                        </a:solidFill>
                        <a:latin typeface="微软雅黑" panose="020B0503020204020204" pitchFamily="34" charset="-122"/>
                        <a:ea typeface="微软雅黑" panose="020B0503020204020204" pitchFamily="34" charset="-122"/>
                        <a:cs typeface="+mn-cs"/>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811C20"/>
                    </a:solidFill>
                  </a:tcPr>
                </a:tc>
                <a:tc>
                  <a:txBody>
                    <a:bodyPr/>
                    <a:lstStyle/>
                    <a:p>
                      <a:pPr algn="ctr"/>
                      <a:r>
                        <a:rPr lang="zh-CN" altLang="en-US" dirty="0">
                          <a:solidFill>
                            <a:schemeClr val="tx1"/>
                          </a:solidFill>
                          <a:latin typeface="微软雅黑" panose="020B0503020204020204" pitchFamily="34" charset="-122"/>
                          <a:ea typeface="微软雅黑" panose="020B0503020204020204" pitchFamily="34" charset="-122"/>
                        </a:rPr>
                        <a:t>法国</a:t>
                      </a:r>
                    </a:p>
                  </a:txBody>
                  <a:tcPr anchor="ct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CEA4A8"/>
                    </a:solidFill>
                  </a:tcPr>
                </a:tc>
                <a:tc>
                  <a:txBody>
                    <a:bodyPr/>
                    <a:lstStyle/>
                    <a:p>
                      <a:pPr algn="ctr"/>
                      <a:r>
                        <a:rPr lang="zh-CN" altLang="en-US" dirty="0">
                          <a:solidFill>
                            <a:schemeClr val="tx1"/>
                          </a:solidFill>
                          <a:latin typeface="微软雅黑" panose="020B0503020204020204" pitchFamily="34" charset="-122"/>
                          <a:ea typeface="微软雅黑" panose="020B0503020204020204" pitchFamily="34" charset="-122"/>
                        </a:rPr>
                        <a:t>英国</a:t>
                      </a: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CEA4A8"/>
                    </a:solidFill>
                  </a:tcPr>
                </a:tc>
                <a:tc>
                  <a:txBody>
                    <a:bodyPr/>
                    <a:lstStyle/>
                    <a:p>
                      <a:pPr algn="ctr"/>
                      <a:r>
                        <a:rPr lang="zh-CN" altLang="en-US" dirty="0">
                          <a:solidFill>
                            <a:schemeClr val="tx1"/>
                          </a:solidFill>
                          <a:latin typeface="微软雅黑" panose="020B0503020204020204" pitchFamily="34" charset="-122"/>
                          <a:ea typeface="微软雅黑" panose="020B0503020204020204" pitchFamily="34" charset="-122"/>
                        </a:rPr>
                        <a:t>波兰</a:t>
                      </a:r>
                    </a:p>
                  </a:txBody>
                  <a:tcPr anchor="ct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CEA4A8"/>
                    </a:solidFill>
                  </a:tcPr>
                </a:tc>
                <a:tc vMerge="1">
                  <a:txBody>
                    <a:bodyPr/>
                    <a:lstStyle/>
                    <a:p>
                      <a:pPr algn="ctr"/>
                      <a:endParaRPr lang="zh-CN" altLang="en-US" dirty="0">
                        <a:solidFill>
                          <a:schemeClr val="tx1"/>
                        </a:solidFill>
                        <a:latin typeface="微软雅黑" panose="020B0503020204020204" pitchFamily="34" charset="-122"/>
                        <a:ea typeface="微软雅黑" panose="020B0503020204020204" pitchFamily="3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370840">
                <a:tc vMerge="1">
                  <a:txBody>
                    <a:bodyPr/>
                    <a:lstStyle/>
                    <a:p>
                      <a:endParaRPr lang="zh-CN"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zh-CN" altLang="en-US" dirty="0">
                          <a:solidFill>
                            <a:schemeClr val="tx1"/>
                          </a:solidFill>
                          <a:latin typeface="微软雅黑" panose="020B0503020204020204" pitchFamily="34" charset="-122"/>
                          <a:ea typeface="微软雅黑" panose="020B0503020204020204" pitchFamily="34" charset="-122"/>
                        </a:rPr>
                        <a:t>德国</a:t>
                      </a:r>
                    </a:p>
                  </a:txBody>
                  <a:tcPr anchor="ct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CEA4A8"/>
                    </a:solidFill>
                  </a:tcPr>
                </a:tc>
                <a:tc>
                  <a:txBody>
                    <a:bodyPr/>
                    <a:lstStyle/>
                    <a:p>
                      <a:pPr algn="ctr"/>
                      <a:r>
                        <a:rPr lang="zh-CN" altLang="en-US" dirty="0">
                          <a:solidFill>
                            <a:schemeClr val="tx1"/>
                          </a:solidFill>
                          <a:latin typeface="微软雅黑" panose="020B0503020204020204" pitchFamily="34" charset="-122"/>
                          <a:ea typeface="微软雅黑" panose="020B0503020204020204" pitchFamily="34" charset="-122"/>
                        </a:rPr>
                        <a:t>保加利亚</a:t>
                      </a: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CEA4A8"/>
                    </a:solidFill>
                  </a:tcPr>
                </a:tc>
                <a:tc>
                  <a:txBody>
                    <a:bodyPr/>
                    <a:lstStyle/>
                    <a:p>
                      <a:pPr algn="ctr"/>
                      <a:r>
                        <a:rPr lang="zh-CN" altLang="en-US" dirty="0">
                          <a:solidFill>
                            <a:schemeClr val="tx1"/>
                          </a:solidFill>
                          <a:latin typeface="微软雅黑" panose="020B0503020204020204" pitchFamily="34" charset="-122"/>
                          <a:ea typeface="微软雅黑" panose="020B0503020204020204" pitchFamily="34" charset="-122"/>
                        </a:rPr>
                        <a:t>罗马尼亚</a:t>
                      </a:r>
                      <a:endParaRPr lang="en-US" altLang="zh-CN" dirty="0">
                        <a:solidFill>
                          <a:schemeClr val="tx1"/>
                        </a:solidFill>
                        <a:latin typeface="微软雅黑" panose="020B0503020204020204" pitchFamily="34" charset="-122"/>
                        <a:ea typeface="微软雅黑" panose="020B0503020204020204" pitchFamily="34" charset="-122"/>
                      </a:endParaRPr>
                    </a:p>
                  </a:txBody>
                  <a:tcPr anchor="ct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CEA4A8"/>
                    </a:solidFill>
                  </a:tcPr>
                </a:tc>
                <a:tc vMerge="1">
                  <a:txBody>
                    <a:bodyPr/>
                    <a:lstStyle/>
                    <a:p>
                      <a:pPr algn="ctr"/>
                      <a:endParaRPr lang="zh-CN" altLang="en-US" dirty="0">
                        <a:solidFill>
                          <a:schemeClr val="tx1"/>
                        </a:solidFill>
                        <a:latin typeface="微软雅黑" panose="020B0503020204020204" pitchFamily="34" charset="-122"/>
                        <a:ea typeface="微软雅黑" panose="020B0503020204020204" pitchFamily="3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370840">
                <a:tc>
                  <a:txBody>
                    <a:bodyPr/>
                    <a:lstStyle/>
                    <a:p>
                      <a:pPr algn="ctr"/>
                      <a:r>
                        <a:rPr lang="zh-CN" altLang="en-US" dirty="0">
                          <a:solidFill>
                            <a:schemeClr val="tx1"/>
                          </a:solidFill>
                          <a:latin typeface="微软雅黑" panose="020B0503020204020204" pitchFamily="34" charset="-122"/>
                          <a:ea typeface="微软雅黑" panose="020B0503020204020204" pitchFamily="34" charset="-122"/>
                        </a:rPr>
                        <a:t>澳大利亚</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CEA4A8"/>
                    </a:solidFill>
                  </a:tcPr>
                </a:tc>
                <a:tc>
                  <a:txBody>
                    <a:bodyPr/>
                    <a:lstStyle/>
                    <a:p>
                      <a:pPr algn="ctr"/>
                      <a:r>
                        <a:rPr lang="zh-CN" altLang="en-US" dirty="0">
                          <a:solidFill>
                            <a:schemeClr val="tx1"/>
                          </a:solidFill>
                          <a:latin typeface="微软雅黑" panose="020B0503020204020204" pitchFamily="34" charset="-122"/>
                          <a:ea typeface="微软雅黑" panose="020B0503020204020204" pitchFamily="34" charset="-122"/>
                        </a:rPr>
                        <a:t>希腊</a:t>
                      </a:r>
                    </a:p>
                  </a:txBody>
                  <a:tcPr anchor="ct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CEA4A8"/>
                    </a:solidFill>
                  </a:tcPr>
                </a:tc>
                <a:tc>
                  <a:txBody>
                    <a:bodyPr/>
                    <a:lstStyle/>
                    <a:p>
                      <a:pPr algn="ctr"/>
                      <a:r>
                        <a:rPr lang="zh-CN" altLang="en-US" dirty="0">
                          <a:solidFill>
                            <a:schemeClr val="tx1"/>
                          </a:solidFill>
                          <a:latin typeface="微软雅黑" panose="020B0503020204020204" pitchFamily="34" charset="-122"/>
                          <a:ea typeface="微软雅黑" panose="020B0503020204020204" pitchFamily="34" charset="-122"/>
                        </a:rPr>
                        <a:t>克罗地亚</a:t>
                      </a: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CEA4A8"/>
                    </a:solidFill>
                  </a:tcPr>
                </a:tc>
                <a:tc>
                  <a:txBody>
                    <a:bodyPr/>
                    <a:lstStyle/>
                    <a:p>
                      <a:pPr algn="ctr"/>
                      <a:r>
                        <a:rPr lang="zh-CN" altLang="en-US" dirty="0">
                          <a:solidFill>
                            <a:schemeClr val="tx1"/>
                          </a:solidFill>
                          <a:latin typeface="微软雅黑" panose="020B0503020204020204" pitchFamily="34" charset="-122"/>
                          <a:ea typeface="微软雅黑" panose="020B0503020204020204" pitchFamily="34" charset="-122"/>
                        </a:rPr>
                        <a:t>斯洛伐克</a:t>
                      </a:r>
                    </a:p>
                  </a:txBody>
                  <a:tcPr anchor="ct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CEA4A8"/>
                    </a:solidFill>
                  </a:tcPr>
                </a:tc>
                <a:tc vMerge="1">
                  <a:txBody>
                    <a:bodyPr/>
                    <a:lstStyle/>
                    <a:p>
                      <a:pPr algn="ctr"/>
                      <a:endParaRPr lang="zh-CN" altLang="en-US" dirty="0">
                        <a:solidFill>
                          <a:schemeClr val="tx1"/>
                        </a:solidFill>
                        <a:latin typeface="微软雅黑" panose="020B0503020204020204" pitchFamily="34" charset="-122"/>
                        <a:ea typeface="微软雅黑" panose="020B0503020204020204" pitchFamily="3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r h="370840">
                <a:tc>
                  <a:txBody>
                    <a:bodyPr/>
                    <a:lstStyle/>
                    <a:p>
                      <a:pPr algn="ctr"/>
                      <a:r>
                        <a:rPr lang="zh-CN" altLang="en-US" dirty="0">
                          <a:solidFill>
                            <a:schemeClr val="tx1"/>
                          </a:solidFill>
                          <a:latin typeface="微软雅黑" panose="020B0503020204020204" pitchFamily="34" charset="-122"/>
                          <a:ea typeface="微软雅黑" panose="020B0503020204020204" pitchFamily="34" charset="-122"/>
                        </a:rPr>
                        <a:t>新西兰</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CEA4A8"/>
                    </a:solidFill>
                  </a:tcPr>
                </a:tc>
                <a:tc>
                  <a:txBody>
                    <a:bodyPr/>
                    <a:lstStyle/>
                    <a:p>
                      <a:pPr algn="ctr"/>
                      <a:r>
                        <a:rPr lang="zh-CN" altLang="en-US" dirty="0">
                          <a:solidFill>
                            <a:schemeClr val="tx1"/>
                          </a:solidFill>
                          <a:latin typeface="微软雅黑" panose="020B0503020204020204" pitchFamily="34" charset="-122"/>
                          <a:ea typeface="微软雅黑" panose="020B0503020204020204" pitchFamily="34" charset="-122"/>
                        </a:rPr>
                        <a:t>爱尔兰</a:t>
                      </a:r>
                    </a:p>
                  </a:txBody>
                  <a:tcPr anchor="ct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CEA4A8"/>
                    </a:solidFill>
                  </a:tcPr>
                </a:tc>
                <a:tc>
                  <a:txBody>
                    <a:bodyPr/>
                    <a:lstStyle/>
                    <a:p>
                      <a:pPr algn="ctr"/>
                      <a:r>
                        <a:rPr lang="zh-CN" altLang="en-US" dirty="0">
                          <a:solidFill>
                            <a:schemeClr val="tx1"/>
                          </a:solidFill>
                          <a:latin typeface="微软雅黑" panose="020B0503020204020204" pitchFamily="34" charset="-122"/>
                          <a:ea typeface="微软雅黑" panose="020B0503020204020204" pitchFamily="34" charset="-122"/>
                        </a:rPr>
                        <a:t>塞浦路斯</a:t>
                      </a: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CEA4A8"/>
                    </a:solidFill>
                  </a:tcPr>
                </a:tc>
                <a:tc>
                  <a:txBody>
                    <a:bodyPr/>
                    <a:lstStyle/>
                    <a:p>
                      <a:pPr algn="ctr"/>
                      <a:r>
                        <a:rPr lang="zh-CN" altLang="en-US" dirty="0">
                          <a:solidFill>
                            <a:schemeClr val="tx1"/>
                          </a:solidFill>
                          <a:latin typeface="微软雅黑" panose="020B0503020204020204" pitchFamily="34" charset="-122"/>
                          <a:ea typeface="微软雅黑" panose="020B0503020204020204" pitchFamily="34" charset="-122"/>
                        </a:rPr>
                        <a:t>斯洛文尼亚</a:t>
                      </a:r>
                    </a:p>
                  </a:txBody>
                  <a:tcPr anchor="ct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CEA4A8"/>
                    </a:solidFill>
                  </a:tcPr>
                </a:tc>
                <a:tc vMerge="1">
                  <a:txBody>
                    <a:bodyPr/>
                    <a:lstStyle/>
                    <a:p>
                      <a:pPr algn="ctr"/>
                      <a:endParaRPr lang="zh-CN" altLang="en-US" dirty="0">
                        <a:solidFill>
                          <a:schemeClr val="tx1"/>
                        </a:solidFill>
                        <a:latin typeface="微软雅黑" panose="020B0503020204020204" pitchFamily="34" charset="-122"/>
                        <a:ea typeface="微软雅黑" panose="020B0503020204020204" pitchFamily="3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9"/>
                  </a:ext>
                </a:extLst>
              </a:tr>
              <a:tr h="370840">
                <a:tc>
                  <a:txBody>
                    <a:bodyPr/>
                    <a:lstStyle/>
                    <a:p>
                      <a:pPr algn="ctr"/>
                      <a:r>
                        <a:rPr lang="zh-CN" altLang="en-US" dirty="0">
                          <a:solidFill>
                            <a:schemeClr val="tx1"/>
                          </a:solidFill>
                          <a:latin typeface="微软雅黑" panose="020B0503020204020204" pitchFamily="34" charset="-122"/>
                          <a:ea typeface="微软雅黑" panose="020B0503020204020204" pitchFamily="34" charset="-122"/>
                        </a:rPr>
                        <a:t>日本</a:t>
                      </a: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CEA4A8"/>
                    </a:solidFill>
                  </a:tcPr>
                </a:tc>
                <a:tc>
                  <a:txBody>
                    <a:bodyPr/>
                    <a:lstStyle/>
                    <a:p>
                      <a:pPr algn="ctr"/>
                      <a:r>
                        <a:rPr lang="zh-CN" altLang="en-US" dirty="0">
                          <a:solidFill>
                            <a:schemeClr val="tx1"/>
                          </a:solidFill>
                          <a:latin typeface="微软雅黑" panose="020B0503020204020204" pitchFamily="34" charset="-122"/>
                          <a:ea typeface="微软雅黑" panose="020B0503020204020204" pitchFamily="34" charset="-122"/>
                        </a:rPr>
                        <a:t>意大利</a:t>
                      </a:r>
                    </a:p>
                  </a:txBody>
                  <a:tcPr anchor="ct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CEA4A8"/>
                    </a:solidFill>
                  </a:tcPr>
                </a:tc>
                <a:tc>
                  <a:txBody>
                    <a:bodyPr/>
                    <a:lstStyle/>
                    <a:p>
                      <a:pPr algn="ctr"/>
                      <a:r>
                        <a:rPr lang="zh-CN" altLang="en-US" dirty="0">
                          <a:solidFill>
                            <a:schemeClr val="tx1"/>
                          </a:solidFill>
                          <a:latin typeface="微软雅黑" panose="020B0503020204020204" pitchFamily="34" charset="-122"/>
                          <a:ea typeface="微软雅黑" panose="020B0503020204020204" pitchFamily="34" charset="-122"/>
                        </a:rPr>
                        <a:t>捷克共和国</a:t>
                      </a: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noFill/>
                      <a:prstDash val="solid"/>
                      <a:round/>
                      <a:headEnd type="none" w="med" len="med"/>
                      <a:tailEnd type="none" w="med" len="med"/>
                    </a:lnB>
                    <a:lnTlToBr w="12700" cmpd="sng">
                      <a:noFill/>
                      <a:prstDash val="solid"/>
                    </a:lnTlToBr>
                    <a:lnBlToTr w="12700" cmpd="sng">
                      <a:noFill/>
                      <a:prstDash val="solid"/>
                    </a:lnBlToTr>
                    <a:solidFill>
                      <a:srgbClr val="CEA4A8"/>
                    </a:solidFill>
                  </a:tcPr>
                </a:tc>
                <a:tc rowSpan="2">
                  <a:txBody>
                    <a:bodyPr/>
                    <a:lstStyle/>
                    <a:p>
                      <a:pPr algn="ctr"/>
                      <a:endParaRPr lang="zh-CN" altLang="en-US" dirty="0">
                        <a:solidFill>
                          <a:schemeClr val="tx1"/>
                        </a:solidFill>
                        <a:latin typeface="微软雅黑" panose="020B0503020204020204" pitchFamily="34" charset="-122"/>
                        <a:ea typeface="微软雅黑" panose="020B0503020204020204" pitchFamily="34" charset="-122"/>
                      </a:endParaRPr>
                    </a:p>
                  </a:txBody>
                  <a:tcPr anchor="ctr">
                    <a:lnL w="28575" cap="flat" cmpd="sng" algn="ctr">
                      <a:no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EA4A8"/>
                    </a:solidFill>
                  </a:tcPr>
                </a:tc>
                <a:tc vMerge="1">
                  <a:txBody>
                    <a:bodyPr/>
                    <a:lstStyle/>
                    <a:p>
                      <a:pPr algn="ctr"/>
                      <a:endParaRPr lang="zh-CN" altLang="en-US" dirty="0">
                        <a:solidFill>
                          <a:schemeClr val="tx1"/>
                        </a:solidFill>
                        <a:latin typeface="微软雅黑" panose="020B0503020204020204" pitchFamily="34" charset="-122"/>
                        <a:ea typeface="微软雅黑" panose="020B0503020204020204" pitchFamily="3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370840">
                <a:tc>
                  <a:txBody>
                    <a:bodyPr/>
                    <a:lstStyle/>
                    <a:p>
                      <a:pPr algn="ctr"/>
                      <a:endParaRPr lang="zh-CN" altLang="en-US" dirty="0">
                        <a:solidFill>
                          <a:schemeClr val="tx1"/>
                        </a:solidFill>
                        <a:latin typeface="微软雅黑" panose="020B0503020204020204" pitchFamily="34" charset="-122"/>
                        <a:ea typeface="微软雅黑" panose="020B0503020204020204" pitchFamily="34" charset="-122"/>
                      </a:endParaRPr>
                    </a:p>
                  </a:txBody>
                  <a:tcPr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EA4A8"/>
                    </a:solidFill>
                  </a:tcPr>
                </a:tc>
                <a:tc>
                  <a:txBody>
                    <a:bodyPr/>
                    <a:lstStyle/>
                    <a:p>
                      <a:pPr algn="ctr"/>
                      <a:r>
                        <a:rPr lang="zh-CN" altLang="en-US" dirty="0">
                          <a:solidFill>
                            <a:schemeClr val="tx1"/>
                          </a:solidFill>
                          <a:latin typeface="微软雅黑" panose="020B0503020204020204" pitchFamily="34" charset="-122"/>
                          <a:ea typeface="微软雅黑" panose="020B0503020204020204" pitchFamily="34" charset="-122"/>
                        </a:rPr>
                        <a:t>卢森堡</a:t>
                      </a:r>
                    </a:p>
                  </a:txBody>
                  <a:tcPr anchor="ctr">
                    <a:lnL w="28575" cap="flat" cmpd="sng" algn="ctr">
                      <a:solidFill>
                        <a:schemeClr val="bg1"/>
                      </a:solid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EA4A8"/>
                    </a:solidFill>
                  </a:tcPr>
                </a:tc>
                <a:tc>
                  <a:txBody>
                    <a:bodyPr/>
                    <a:lstStyle/>
                    <a:p>
                      <a:pPr algn="ctr"/>
                      <a:r>
                        <a:rPr lang="zh-CN" altLang="en-US" dirty="0">
                          <a:solidFill>
                            <a:schemeClr val="tx1"/>
                          </a:solidFill>
                          <a:latin typeface="微软雅黑" panose="020B0503020204020204" pitchFamily="34" charset="-122"/>
                          <a:ea typeface="微软雅黑" panose="020B0503020204020204" pitchFamily="34" charset="-122"/>
                        </a:rPr>
                        <a:t>爱沙尼亚</a:t>
                      </a:r>
                    </a:p>
                  </a:txBody>
                  <a:tcPr anchor="ctr">
                    <a:lnL w="28575" cap="flat" cmpd="sng" algn="ctr">
                      <a:noFill/>
                      <a:prstDash val="solid"/>
                      <a:round/>
                      <a:headEnd type="none" w="med" len="med"/>
                      <a:tailEnd type="none" w="med" len="med"/>
                    </a:lnL>
                    <a:lnR w="28575" cap="flat" cmpd="sng" algn="ctr">
                      <a:noFill/>
                      <a:prstDash val="solid"/>
                      <a:round/>
                      <a:headEnd type="none" w="med" len="med"/>
                      <a:tailEnd type="none" w="med" len="med"/>
                    </a:lnR>
                    <a:lnT w="28575" cap="flat" cmpd="sng" algn="ctr">
                      <a:no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CEA4A8"/>
                    </a:solidFill>
                  </a:tcPr>
                </a:tc>
                <a:tc vMerge="1">
                  <a:txBody>
                    <a:bodyPr/>
                    <a:lstStyle/>
                    <a:p>
                      <a:pPr algn="ctr"/>
                      <a:endParaRPr lang="zh-CN" altLang="en-US" dirty="0">
                        <a:solidFill>
                          <a:schemeClr val="tx1"/>
                        </a:solidFill>
                        <a:latin typeface="微软雅黑" panose="020B0503020204020204" pitchFamily="34" charset="-122"/>
                        <a:ea typeface="微软雅黑" panose="020B0503020204020204" pitchFamily="3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algn="ctr"/>
                      <a:endParaRPr lang="zh-CN" altLang="en-US" dirty="0">
                        <a:solidFill>
                          <a:schemeClr val="tx1"/>
                        </a:solidFill>
                        <a:latin typeface="微软雅黑" panose="020B0503020204020204" pitchFamily="34" charset="-122"/>
                        <a:ea typeface="微软雅黑" panose="020B0503020204020204" pitchFamily="34" charset="-122"/>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11"/>
                  </a:ext>
                </a:extLst>
              </a:tr>
            </a:tbl>
          </a:graphicData>
        </a:graphic>
      </p:graphicFrame>
      <p:sp>
        <p:nvSpPr>
          <p:cNvPr id="17" name="文本框 16"/>
          <p:cNvSpPr txBox="1"/>
          <p:nvPr/>
        </p:nvSpPr>
        <p:spPr>
          <a:xfrm>
            <a:off x="249382" y="6456218"/>
            <a:ext cx="6123709" cy="338554"/>
          </a:xfrm>
          <a:prstGeom prst="rect">
            <a:avLst/>
          </a:prstGeom>
          <a:noFill/>
        </p:spPr>
        <p:txBody>
          <a:bodyPr wrap="square" rtlCol="0">
            <a:spAutoFit/>
          </a:bodyPr>
          <a:lstStyle/>
          <a:p>
            <a:r>
              <a:rPr lang="zh-CN" altLang="en-US" sz="1600" dirty="0">
                <a:solidFill>
                  <a:schemeClr val="bg1">
                    <a:lumMod val="50000"/>
                  </a:schemeClr>
                </a:solidFill>
                <a:latin typeface="微软雅黑" panose="020B0503020204020204" pitchFamily="34" charset="-122"/>
                <a:ea typeface="微软雅黑" panose="020B0503020204020204" pitchFamily="34" charset="-122"/>
              </a:rPr>
              <a:t>数据来源：联合国</a:t>
            </a:r>
            <a:r>
              <a:rPr lang="en-US" altLang="zh-CN" sz="1600" dirty="0">
                <a:solidFill>
                  <a:schemeClr val="bg1">
                    <a:lumMod val="50000"/>
                  </a:schemeClr>
                </a:solidFill>
                <a:latin typeface="微软雅黑" panose="020B0503020204020204" pitchFamily="34" charset="-122"/>
                <a:ea typeface="微软雅黑" panose="020B0503020204020204" pitchFamily="34" charset="-122"/>
              </a:rPr>
              <a:t>《2019</a:t>
            </a:r>
            <a:r>
              <a:rPr lang="zh-CN" altLang="en-US" sz="1600" dirty="0">
                <a:solidFill>
                  <a:schemeClr val="bg1">
                    <a:lumMod val="50000"/>
                  </a:schemeClr>
                </a:solidFill>
                <a:latin typeface="微软雅黑" panose="020B0503020204020204" pitchFamily="34" charset="-122"/>
                <a:ea typeface="微软雅黑" panose="020B0503020204020204" pitchFamily="34" charset="-122"/>
              </a:rPr>
              <a:t>年世界经济形势与展望</a:t>
            </a:r>
            <a:r>
              <a:rPr lang="en-US" altLang="zh-CN" sz="1600" dirty="0">
                <a:solidFill>
                  <a:schemeClr val="bg1">
                    <a:lumMod val="50000"/>
                  </a:schemeClr>
                </a:solidFill>
                <a:latin typeface="微软雅黑" panose="020B0503020204020204" pitchFamily="34" charset="-122"/>
                <a:ea typeface="微软雅黑" panose="020B0503020204020204" pitchFamily="34" charset="-122"/>
              </a:rPr>
              <a:t>》</a:t>
            </a:r>
            <a:r>
              <a:rPr lang="zh-CN" altLang="en-US" sz="1600" dirty="0">
                <a:solidFill>
                  <a:schemeClr val="bg1">
                    <a:lumMod val="50000"/>
                  </a:schemeClr>
                </a:solidFill>
                <a:latin typeface="微软雅黑" panose="020B0503020204020204" pitchFamily="34" charset="-122"/>
                <a:ea typeface="微软雅黑" panose="020B0503020204020204" pitchFamily="34" charset="-122"/>
              </a:rPr>
              <a:t>报告</a:t>
            </a:r>
          </a:p>
        </p:txBody>
      </p:sp>
      <p:sp>
        <p:nvSpPr>
          <p:cNvPr id="9" name="矩形 8"/>
          <p:cNvSpPr/>
          <p:nvPr/>
        </p:nvSpPr>
        <p:spPr>
          <a:xfrm>
            <a:off x="348343" y="1949125"/>
            <a:ext cx="3960421" cy="4398588"/>
          </a:xfrm>
          <a:prstGeom prst="rect">
            <a:avLst/>
          </a:prstGeom>
          <a:noFill/>
          <a:ln w="28575">
            <a:solidFill>
              <a:srgbClr val="811C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348343" y="2075029"/>
            <a:ext cx="3863438" cy="3990836"/>
          </a:xfrm>
          <a:prstGeom prst="rect">
            <a:avLst/>
          </a:prstGeom>
          <a:noFill/>
        </p:spPr>
        <p:txBody>
          <a:bodyPr wrap="square" rtlCol="0">
            <a:spAutoFit/>
          </a:bodyPr>
          <a:lstStyle/>
          <a:p>
            <a:pPr>
              <a:lnSpc>
                <a:spcPts val="2160"/>
              </a:lnSpc>
              <a:spcBef>
                <a:spcPts val="1200"/>
              </a:spcBef>
            </a:pPr>
            <a:r>
              <a:rPr lang="zh-CN" altLang="en-US" b="1" dirty="0">
                <a:latin typeface="微软雅黑" panose="020B0503020204020204" pitchFamily="34" charset="-122"/>
                <a:ea typeface="微软雅黑" panose="020B0503020204020204" pitchFamily="34" charset="-122"/>
              </a:rPr>
              <a:t>发达国家：</a:t>
            </a:r>
            <a:endParaRPr lang="en-US" altLang="zh-CN" b="1" dirty="0">
              <a:latin typeface="微软雅黑" panose="020B0503020204020204" pitchFamily="34" charset="-122"/>
              <a:ea typeface="微软雅黑" panose="020B0503020204020204" pitchFamily="34" charset="-122"/>
            </a:endParaRPr>
          </a:p>
          <a:p>
            <a:pPr marL="285750" indent="-285750">
              <a:lnSpc>
                <a:spcPts val="2160"/>
              </a:lnSpc>
              <a:spcBef>
                <a:spcPts val="1200"/>
              </a:spcBef>
              <a:buFont typeface="Arial" panose="020B0604020202020204" pitchFamily="34" charset="0"/>
              <a:buChar char="•"/>
            </a:pPr>
            <a:r>
              <a:rPr lang="zh-CN" altLang="en-US" dirty="0">
                <a:latin typeface="微软雅黑" panose="020B0503020204020204" pitchFamily="34" charset="-122"/>
                <a:ea typeface="微软雅黑" panose="020B0503020204020204" pitchFamily="34" charset="-122"/>
              </a:rPr>
              <a:t>定义：是完成了工业化、具有先进生产力、市场体制完善的国家</a:t>
            </a:r>
            <a:endParaRPr lang="en-US" altLang="zh-CN" dirty="0">
              <a:latin typeface="微软雅黑" panose="020B0503020204020204" pitchFamily="34" charset="-122"/>
              <a:ea typeface="微软雅黑" panose="020B0503020204020204" pitchFamily="34" charset="-122"/>
            </a:endParaRPr>
          </a:p>
          <a:p>
            <a:pPr marL="285750" indent="-285750">
              <a:lnSpc>
                <a:spcPts val="2160"/>
              </a:lnSpc>
              <a:spcBef>
                <a:spcPts val="1200"/>
              </a:spcBef>
              <a:buFont typeface="Arial" panose="020B0604020202020204" pitchFamily="34" charset="0"/>
              <a:buChar char="•"/>
            </a:pPr>
            <a:r>
              <a:rPr lang="zh-CN" altLang="en-US" dirty="0">
                <a:latin typeface="微软雅黑" panose="020B0503020204020204" pitchFamily="34" charset="-122"/>
                <a:ea typeface="微软雅黑" panose="020B0503020204020204" pitchFamily="34" charset="-122"/>
              </a:rPr>
              <a:t>特点：人均国内生产总值、国际贸易和投资量较高</a:t>
            </a:r>
            <a:endParaRPr lang="en-US" altLang="zh-CN" dirty="0">
              <a:latin typeface="微软雅黑" panose="020B0503020204020204" pitchFamily="34" charset="-122"/>
              <a:ea typeface="微软雅黑" panose="020B0503020204020204" pitchFamily="34" charset="-122"/>
            </a:endParaRPr>
          </a:p>
          <a:p>
            <a:pPr marL="285750" indent="-285750">
              <a:lnSpc>
                <a:spcPts val="2160"/>
              </a:lnSpc>
              <a:spcBef>
                <a:spcPts val="1200"/>
              </a:spcBef>
              <a:buFont typeface="Arial" panose="020B0604020202020204" pitchFamily="34" charset="0"/>
              <a:buChar char="•"/>
            </a:pPr>
            <a:r>
              <a:rPr lang="zh-CN" altLang="en-US" dirty="0">
                <a:latin typeface="微软雅黑" panose="020B0503020204020204" pitchFamily="34" charset="-122"/>
                <a:ea typeface="微软雅黑" panose="020B0503020204020204" pitchFamily="34" charset="-122"/>
              </a:rPr>
              <a:t>市场模式：</a:t>
            </a:r>
            <a:endParaRPr lang="en-US" altLang="zh-CN" dirty="0">
              <a:latin typeface="微软雅黑" panose="020B0503020204020204" pitchFamily="34" charset="-122"/>
              <a:ea typeface="微软雅黑" panose="020B0503020204020204" pitchFamily="34" charset="-122"/>
            </a:endParaRPr>
          </a:p>
          <a:p>
            <a:pPr marL="285750" indent="-285750">
              <a:lnSpc>
                <a:spcPts val="2160"/>
              </a:lnSpc>
              <a:spcBef>
                <a:spcPts val="1200"/>
              </a:spcBef>
              <a:buFont typeface="Wingdings" panose="05000000000000000000" pitchFamily="2" charset="2"/>
              <a:buChar char="ü"/>
            </a:pPr>
            <a:r>
              <a:rPr lang="zh-CN" altLang="en-US" dirty="0">
                <a:latin typeface="微软雅黑" panose="020B0503020204020204" pitchFamily="34" charset="-122"/>
                <a:ea typeface="微软雅黑" panose="020B0503020204020204" pitchFamily="34" charset="-122"/>
              </a:rPr>
              <a:t>盎格鲁</a:t>
            </a:r>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萨克逊模式（英、美国家）</a:t>
            </a:r>
            <a:endParaRPr lang="en-US" altLang="zh-CN" dirty="0">
              <a:latin typeface="微软雅黑" panose="020B0503020204020204" pitchFamily="34" charset="-122"/>
              <a:ea typeface="微软雅黑" panose="020B0503020204020204" pitchFamily="34" charset="-122"/>
            </a:endParaRPr>
          </a:p>
          <a:p>
            <a:pPr marL="285750" indent="-285750">
              <a:lnSpc>
                <a:spcPts val="2160"/>
              </a:lnSpc>
              <a:spcBef>
                <a:spcPts val="1200"/>
              </a:spcBef>
              <a:buFont typeface="Wingdings" panose="05000000000000000000" pitchFamily="2" charset="2"/>
              <a:buChar char="ü"/>
            </a:pPr>
            <a:r>
              <a:rPr lang="zh-CN" altLang="en-US" dirty="0">
                <a:latin typeface="微软雅黑" panose="020B0503020204020204" pitchFamily="34" charset="-122"/>
                <a:ea typeface="微软雅黑" panose="020B0503020204020204" pitchFamily="34" charset="-122"/>
              </a:rPr>
              <a:t>政府主导型模式（日本）</a:t>
            </a:r>
            <a:endParaRPr lang="en-US" altLang="zh-CN" dirty="0">
              <a:latin typeface="微软雅黑" panose="020B0503020204020204" pitchFamily="34" charset="-122"/>
              <a:ea typeface="微软雅黑" panose="020B0503020204020204" pitchFamily="34" charset="-122"/>
            </a:endParaRPr>
          </a:p>
          <a:p>
            <a:pPr marL="285750" indent="-285750">
              <a:lnSpc>
                <a:spcPts val="2160"/>
              </a:lnSpc>
              <a:spcBef>
                <a:spcPts val="1200"/>
              </a:spcBef>
              <a:buFont typeface="Wingdings" panose="05000000000000000000" pitchFamily="2" charset="2"/>
              <a:buChar char="ü"/>
            </a:pPr>
            <a:r>
              <a:rPr lang="zh-CN" altLang="en-US" dirty="0">
                <a:latin typeface="微软雅黑" panose="020B0503020204020204" pitchFamily="34" charset="-122"/>
                <a:ea typeface="微软雅黑" panose="020B0503020204020204" pitchFamily="34" charset="-122"/>
              </a:rPr>
              <a:t>社会市场经济模式（德国）</a:t>
            </a:r>
            <a:endParaRPr lang="en-US" altLang="zh-CN" dirty="0">
              <a:latin typeface="微软雅黑" panose="020B0503020204020204" pitchFamily="34" charset="-122"/>
              <a:ea typeface="微软雅黑" panose="020B0503020204020204" pitchFamily="34" charset="-122"/>
            </a:endParaRPr>
          </a:p>
          <a:p>
            <a:pPr marL="285750" indent="-285750">
              <a:lnSpc>
                <a:spcPts val="2160"/>
              </a:lnSpc>
              <a:spcBef>
                <a:spcPts val="1200"/>
              </a:spcBef>
              <a:buFont typeface="Wingdings" panose="05000000000000000000" pitchFamily="2" charset="2"/>
              <a:buChar char="ü"/>
            </a:pPr>
            <a:r>
              <a:rPr lang="zh-CN" altLang="en-US" dirty="0">
                <a:latin typeface="微软雅黑" panose="020B0503020204020204" pitchFamily="34" charset="-122"/>
                <a:ea typeface="微软雅黑" panose="020B0503020204020204" pitchFamily="34" charset="-122"/>
              </a:rPr>
              <a:t>福利国家市场模式（挪威、瑞典）</a:t>
            </a:r>
          </a:p>
        </p:txBody>
      </p:sp>
    </p:spTree>
    <p:extLst>
      <p:ext uri="{BB962C8B-B14F-4D97-AF65-F5344CB8AC3E}">
        <p14:creationId xmlns:p14="http://schemas.microsoft.com/office/powerpoint/2010/main" val="138449060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0"/>
          <p:cNvGrpSpPr/>
          <p:nvPr/>
        </p:nvGrpSpPr>
        <p:grpSpPr>
          <a:xfrm>
            <a:off x="0" y="0"/>
            <a:ext cx="1800000" cy="7010400"/>
            <a:chOff x="0" y="522513"/>
            <a:chExt cx="6081486" cy="757526"/>
          </a:xfrm>
        </p:grpSpPr>
        <p:sp>
          <p:nvSpPr>
            <p:cNvPr id="5" name="Rectangle 11"/>
            <p:cNvSpPr/>
            <p:nvPr/>
          </p:nvSpPr>
          <p:spPr>
            <a:xfrm>
              <a:off x="0" y="522513"/>
              <a:ext cx="6081486" cy="740229"/>
            </a:xfrm>
            <a:prstGeom prst="rect">
              <a:avLst/>
            </a:prstGeom>
            <a:solidFill>
              <a:srgbClr val="811C20"/>
            </a:solidFill>
            <a:ln>
              <a:solidFill>
                <a:srgbClr val="811C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12"/>
            <p:cNvSpPr txBox="1"/>
            <p:nvPr/>
          </p:nvSpPr>
          <p:spPr>
            <a:xfrm>
              <a:off x="1162564" y="633708"/>
              <a:ext cx="4905830" cy="646331"/>
            </a:xfrm>
            <a:prstGeom prst="rect">
              <a:avLst/>
            </a:prstGeom>
            <a:noFill/>
          </p:spPr>
          <p:txBody>
            <a:bodyPr wrap="square" rtlCol="0">
              <a:spAutoFit/>
            </a:bodyPr>
            <a:lstStyle/>
            <a:p>
              <a:r>
                <a:rPr lang="zh-CN" altLang="en-US" sz="3600" b="1" dirty="0">
                  <a:solidFill>
                    <a:schemeClr val="bg1"/>
                  </a:solidFill>
                  <a:latin typeface="微软雅黑" panose="020B0503020204020204" pitchFamily="34" charset="-122"/>
                  <a:ea typeface="微软雅黑" panose="020B0503020204020204" pitchFamily="34" charset="-122"/>
                </a:rPr>
                <a:t>目录</a:t>
              </a:r>
              <a:endParaRPr lang="en-GB" sz="3600" b="1" dirty="0">
                <a:solidFill>
                  <a:schemeClr val="bg1"/>
                </a:solidFill>
                <a:latin typeface="微软雅黑" panose="020B0503020204020204" pitchFamily="34" charset="-122"/>
                <a:ea typeface="微软雅黑" panose="020B0503020204020204" pitchFamily="34" charset="-122"/>
              </a:endParaRPr>
            </a:p>
          </p:txBody>
        </p:sp>
      </p:grpSp>
      <p:sp>
        <p:nvSpPr>
          <p:cNvPr id="9" name="文本框 8"/>
          <p:cNvSpPr txBox="1"/>
          <p:nvPr/>
        </p:nvSpPr>
        <p:spPr>
          <a:xfrm>
            <a:off x="2282758" y="1070309"/>
            <a:ext cx="3577709" cy="400110"/>
          </a:xfrm>
          <a:prstGeom prst="rect">
            <a:avLst/>
          </a:prstGeom>
          <a:noFill/>
          <a:ln>
            <a:noFill/>
          </a:ln>
        </p:spPr>
        <p:txBody>
          <a:bodyPr wrap="square" rtlCol="0">
            <a:spAutoFit/>
          </a:bodyPr>
          <a:lstStyle/>
          <a:p>
            <a:r>
              <a:rPr lang="zh-CN" altLang="en-US" sz="2000" dirty="0">
                <a:latin typeface="微软雅黑" panose="020B0503020204020204" pitchFamily="34" charset="-122"/>
                <a:ea typeface="微软雅黑" panose="020B0503020204020204" pitchFamily="34" charset="-122"/>
              </a:rPr>
              <a:t>（一）一些概念</a:t>
            </a:r>
          </a:p>
        </p:txBody>
      </p:sp>
      <p:sp>
        <p:nvSpPr>
          <p:cNvPr id="8" name="文本框 7"/>
          <p:cNvSpPr txBox="1"/>
          <p:nvPr/>
        </p:nvSpPr>
        <p:spPr>
          <a:xfrm>
            <a:off x="2282758" y="1900411"/>
            <a:ext cx="3577709" cy="400110"/>
          </a:xfrm>
          <a:prstGeom prst="rect">
            <a:avLst/>
          </a:prstGeom>
          <a:noFill/>
          <a:ln>
            <a:noFill/>
          </a:ln>
        </p:spPr>
        <p:txBody>
          <a:bodyPr wrap="square" rtlCol="0">
            <a:spAutoFit/>
          </a:bodyPr>
          <a:lstStyle/>
          <a:p>
            <a:r>
              <a:rPr lang="zh-CN" altLang="en-US" sz="2000" dirty="0">
                <a:latin typeface="微软雅黑" panose="020B0503020204020204" pitchFamily="34" charset="-122"/>
                <a:ea typeface="微软雅黑" panose="020B0503020204020204" pitchFamily="34" charset="-122"/>
              </a:rPr>
              <a:t>（二）全球化的测量指标</a:t>
            </a:r>
          </a:p>
        </p:txBody>
      </p:sp>
      <p:pic>
        <p:nvPicPr>
          <p:cNvPr id="18" name="Picture 5" descr="C:\Users\Administrator\Desktop\财大ppt模板\B9PPT模板（一）-07.jpg"/>
          <p:cNvPicPr>
            <a:picLocks noChangeAspect="1" noChangeArrowheads="1"/>
          </p:cNvPicPr>
          <p:nvPr/>
        </p:nvPicPr>
        <p:blipFill rotWithShape="1">
          <a:blip r:embed="rId2"/>
          <a:srcRect l="80973" t="3505" b="78397"/>
          <a:stretch/>
        </p:blipFill>
        <p:spPr bwMode="auto">
          <a:xfrm>
            <a:off x="10214435" y="69901"/>
            <a:ext cx="2034332" cy="1368152"/>
          </a:xfrm>
          <a:prstGeom prst="rect">
            <a:avLst/>
          </a:prstGeom>
          <a:noFill/>
        </p:spPr>
      </p:pic>
      <p:sp>
        <p:nvSpPr>
          <p:cNvPr id="20" name="文本框 19"/>
          <p:cNvSpPr txBox="1"/>
          <p:nvPr/>
        </p:nvSpPr>
        <p:spPr>
          <a:xfrm>
            <a:off x="2282758" y="2716460"/>
            <a:ext cx="3577709" cy="400110"/>
          </a:xfrm>
          <a:prstGeom prst="rect">
            <a:avLst/>
          </a:prstGeom>
          <a:noFill/>
          <a:ln>
            <a:noFill/>
          </a:ln>
        </p:spPr>
        <p:txBody>
          <a:bodyPr wrap="square" rtlCol="0">
            <a:spAutoFit/>
          </a:bodyPr>
          <a:lstStyle/>
          <a:p>
            <a:r>
              <a:rPr lang="zh-CN" altLang="en-US" sz="2000" dirty="0">
                <a:latin typeface="微软雅黑" panose="020B0503020204020204" pitchFamily="34" charset="-122"/>
                <a:ea typeface="微软雅黑" panose="020B0503020204020204" pitchFamily="34" charset="-122"/>
              </a:rPr>
              <a:t>（三）金融全球化</a:t>
            </a:r>
          </a:p>
        </p:txBody>
      </p:sp>
      <p:sp>
        <p:nvSpPr>
          <p:cNvPr id="21" name="文本框 20"/>
          <p:cNvSpPr txBox="1"/>
          <p:nvPr/>
        </p:nvSpPr>
        <p:spPr>
          <a:xfrm>
            <a:off x="2282758" y="3558094"/>
            <a:ext cx="3577709" cy="400110"/>
          </a:xfrm>
          <a:prstGeom prst="rect">
            <a:avLst/>
          </a:prstGeom>
          <a:noFill/>
          <a:ln>
            <a:noFill/>
          </a:ln>
        </p:spPr>
        <p:txBody>
          <a:bodyPr wrap="square" rtlCol="0">
            <a:spAutoFit/>
          </a:bodyPr>
          <a:lstStyle/>
          <a:p>
            <a:r>
              <a:rPr lang="zh-CN" altLang="en-US" sz="2000" dirty="0">
                <a:latin typeface="微软雅黑" panose="020B0503020204020204" pitchFamily="34" charset="-122"/>
                <a:ea typeface="微软雅黑" panose="020B0503020204020204" pitchFamily="34" charset="-122"/>
              </a:rPr>
              <a:t>（四）全球化的表现</a:t>
            </a:r>
          </a:p>
        </p:txBody>
      </p:sp>
      <p:sp>
        <p:nvSpPr>
          <p:cNvPr id="22" name="文本框 21"/>
          <p:cNvSpPr txBox="1"/>
          <p:nvPr/>
        </p:nvSpPr>
        <p:spPr>
          <a:xfrm>
            <a:off x="2282758" y="4390717"/>
            <a:ext cx="3577709" cy="400110"/>
          </a:xfrm>
          <a:prstGeom prst="rect">
            <a:avLst/>
          </a:prstGeom>
          <a:noFill/>
          <a:ln>
            <a:noFill/>
          </a:ln>
        </p:spPr>
        <p:txBody>
          <a:bodyPr wrap="square" rtlCol="0">
            <a:spAutoFit/>
          </a:bodyPr>
          <a:lstStyle/>
          <a:p>
            <a:r>
              <a:rPr lang="zh-CN" altLang="en-US" sz="2000" dirty="0">
                <a:latin typeface="微软雅黑" panose="020B0503020204020204" pitchFamily="34" charset="-122"/>
                <a:ea typeface="微软雅黑" panose="020B0503020204020204" pitchFamily="34" charset="-122"/>
              </a:rPr>
              <a:t>（五）全球化带来的后果</a:t>
            </a:r>
          </a:p>
        </p:txBody>
      </p:sp>
      <p:sp>
        <p:nvSpPr>
          <p:cNvPr id="30" name="文本框 29"/>
          <p:cNvSpPr txBox="1"/>
          <p:nvPr/>
        </p:nvSpPr>
        <p:spPr>
          <a:xfrm>
            <a:off x="2282758" y="5220819"/>
            <a:ext cx="3577709" cy="400110"/>
          </a:xfrm>
          <a:prstGeom prst="rect">
            <a:avLst/>
          </a:prstGeom>
          <a:noFill/>
          <a:ln>
            <a:noFill/>
          </a:ln>
        </p:spPr>
        <p:txBody>
          <a:bodyPr wrap="square" rtlCol="0">
            <a:spAutoFit/>
          </a:bodyPr>
          <a:lstStyle/>
          <a:p>
            <a:r>
              <a:rPr lang="zh-CN" altLang="en-US" sz="2000" dirty="0">
                <a:latin typeface="微软雅黑" panose="020B0503020204020204" pitchFamily="34" charset="-122"/>
                <a:ea typeface="微软雅黑" panose="020B0503020204020204" pitchFamily="34" charset="-122"/>
              </a:rPr>
              <a:t>（六）全球化的钟摆观点</a:t>
            </a:r>
          </a:p>
        </p:txBody>
      </p:sp>
      <p:sp>
        <p:nvSpPr>
          <p:cNvPr id="31" name="文本框 30"/>
          <p:cNvSpPr txBox="1"/>
          <p:nvPr/>
        </p:nvSpPr>
        <p:spPr>
          <a:xfrm>
            <a:off x="2282758" y="6050921"/>
            <a:ext cx="3577709" cy="400110"/>
          </a:xfrm>
          <a:prstGeom prst="rect">
            <a:avLst/>
          </a:prstGeom>
          <a:noFill/>
          <a:ln>
            <a:noFill/>
          </a:ln>
        </p:spPr>
        <p:txBody>
          <a:bodyPr wrap="square" rtlCol="0">
            <a:spAutoFit/>
          </a:bodyPr>
          <a:lstStyle/>
          <a:p>
            <a:r>
              <a:rPr lang="zh-CN" altLang="en-US" sz="2000" dirty="0">
                <a:latin typeface="微软雅黑" panose="020B0503020204020204" pitchFamily="34" charset="-122"/>
                <a:ea typeface="微软雅黑" panose="020B0503020204020204" pitchFamily="34" charset="-122"/>
              </a:rPr>
              <a:t>（七）案例分析</a:t>
            </a:r>
          </a:p>
        </p:txBody>
      </p:sp>
    </p:spTree>
    <p:extLst>
      <p:ext uri="{BB962C8B-B14F-4D97-AF65-F5344CB8AC3E}">
        <p14:creationId xmlns:p14="http://schemas.microsoft.com/office/powerpoint/2010/main" val="36895637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0"/>
          <p:cNvGrpSpPr/>
          <p:nvPr/>
        </p:nvGrpSpPr>
        <p:grpSpPr>
          <a:xfrm>
            <a:off x="0" y="522513"/>
            <a:ext cx="6081486" cy="740229"/>
            <a:chOff x="0" y="522513"/>
            <a:chExt cx="6081486" cy="740229"/>
          </a:xfrm>
        </p:grpSpPr>
        <p:sp>
          <p:nvSpPr>
            <p:cNvPr id="5" name="Rectangle 11"/>
            <p:cNvSpPr/>
            <p:nvPr/>
          </p:nvSpPr>
          <p:spPr>
            <a:xfrm>
              <a:off x="0" y="522513"/>
              <a:ext cx="6081486" cy="740229"/>
            </a:xfrm>
            <a:prstGeom prst="rect">
              <a:avLst/>
            </a:prstGeom>
            <a:solidFill>
              <a:srgbClr val="811C20"/>
            </a:solidFill>
            <a:ln>
              <a:solidFill>
                <a:srgbClr val="811C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12"/>
            <p:cNvSpPr txBox="1"/>
            <p:nvPr/>
          </p:nvSpPr>
          <p:spPr>
            <a:xfrm>
              <a:off x="0" y="631017"/>
              <a:ext cx="4905829" cy="523220"/>
            </a:xfrm>
            <a:prstGeom prst="rect">
              <a:avLst/>
            </a:prstGeom>
            <a:noFill/>
          </p:spPr>
          <p:txBody>
            <a:bodyPr wrap="square" rtlCol="0">
              <a:spAutoFit/>
            </a:bodyPr>
            <a:lstStyle/>
            <a:p>
              <a:r>
                <a:rPr lang="zh-CN" altLang="en-US" sz="2800" dirty="0">
                  <a:solidFill>
                    <a:schemeClr val="bg1"/>
                  </a:solidFill>
                  <a:latin typeface="微软雅黑" panose="020B0503020204020204" pitchFamily="34" charset="-122"/>
                  <a:ea typeface="微软雅黑" panose="020B0503020204020204" pitchFamily="34" charset="-122"/>
                </a:rPr>
                <a:t>（四）全球化的表现</a:t>
              </a:r>
              <a:endParaRPr lang="en-GB" sz="2800" dirty="0">
                <a:solidFill>
                  <a:schemeClr val="bg1"/>
                </a:solidFill>
                <a:latin typeface="微软雅黑" panose="020B0503020204020204" pitchFamily="34" charset="-122"/>
                <a:ea typeface="微软雅黑" panose="020B0503020204020204" pitchFamily="34" charset="-122"/>
              </a:endParaRPr>
            </a:p>
          </p:txBody>
        </p:sp>
      </p:grpSp>
      <p:sp>
        <p:nvSpPr>
          <p:cNvPr id="7" name="TextBox 19"/>
          <p:cNvSpPr txBox="1"/>
          <p:nvPr/>
        </p:nvSpPr>
        <p:spPr>
          <a:xfrm>
            <a:off x="348343" y="1438053"/>
            <a:ext cx="12009912" cy="461665"/>
          </a:xfrm>
          <a:prstGeom prst="rect">
            <a:avLst/>
          </a:prstGeom>
          <a:noFill/>
        </p:spPr>
        <p:txBody>
          <a:bodyPr wrap="square" rtlCol="0">
            <a:spAutoFit/>
          </a:bodyPr>
          <a:lstStyle/>
          <a:p>
            <a:r>
              <a:rPr lang="en-US" sz="2400" b="1" dirty="0">
                <a:latin typeface="微软雅黑" panose="020B0503020204020204" pitchFamily="34" charset="-122"/>
                <a:ea typeface="微软雅黑" panose="020B0503020204020204" pitchFamily="34" charset="-122"/>
              </a:rPr>
              <a:t>1.</a:t>
            </a:r>
            <a:r>
              <a:rPr lang="zh-CN" altLang="en-US" sz="2400" b="1" dirty="0">
                <a:latin typeface="微软雅黑" panose="020B0503020204020204" pitchFamily="34" charset="-122"/>
                <a:ea typeface="微软雅黑" panose="020B0503020204020204" pitchFamily="34" charset="-122"/>
              </a:rPr>
              <a:t>国别分类：新兴市场经济体</a:t>
            </a:r>
            <a:r>
              <a:rPr lang="en-US" altLang="zh-CN" sz="2400" b="1" dirty="0">
                <a:latin typeface="微软雅黑" panose="020B0503020204020204" pitchFamily="34" charset="-122"/>
                <a:ea typeface="微软雅黑" panose="020B0503020204020204" pitchFamily="34" charset="-122"/>
              </a:rPr>
              <a:t>-</a:t>
            </a:r>
            <a:r>
              <a:rPr lang="zh-CN" altLang="en-US" sz="2400" b="1" dirty="0">
                <a:latin typeface="微软雅黑" panose="020B0503020204020204" pitchFamily="34" charset="-122"/>
                <a:ea typeface="微软雅黑" panose="020B0503020204020204" pitchFamily="34" charset="-122"/>
              </a:rPr>
              <a:t>发展中国家</a:t>
            </a:r>
            <a:endParaRPr lang="en-GB" sz="2400" b="1" dirty="0">
              <a:latin typeface="微软雅黑 Light" panose="020B0502040204020203" pitchFamily="34" charset="-122"/>
              <a:ea typeface="微软雅黑 Light" panose="020B0502040204020203" pitchFamily="34" charset="-122"/>
            </a:endParaRPr>
          </a:p>
        </p:txBody>
      </p:sp>
      <p:pic>
        <p:nvPicPr>
          <p:cNvPr id="18" name="Picture 5" descr="C:\Users\Administrator\Desktop\财大ppt模板\B9PPT模板（一）-07.jpg"/>
          <p:cNvPicPr>
            <a:picLocks noChangeAspect="1" noChangeArrowheads="1"/>
          </p:cNvPicPr>
          <p:nvPr/>
        </p:nvPicPr>
        <p:blipFill rotWithShape="1">
          <a:blip r:embed="rId2"/>
          <a:srcRect l="80973" t="3505" b="78397"/>
          <a:stretch/>
        </p:blipFill>
        <p:spPr bwMode="auto">
          <a:xfrm>
            <a:off x="10214435" y="69901"/>
            <a:ext cx="2034332" cy="1368152"/>
          </a:xfrm>
          <a:prstGeom prst="rect">
            <a:avLst/>
          </a:prstGeom>
          <a:noFill/>
        </p:spPr>
      </p:pic>
      <p:grpSp>
        <p:nvGrpSpPr>
          <p:cNvPr id="3" name="组合 2"/>
          <p:cNvGrpSpPr/>
          <p:nvPr/>
        </p:nvGrpSpPr>
        <p:grpSpPr>
          <a:xfrm>
            <a:off x="4768722" y="2038937"/>
            <a:ext cx="3482439" cy="4209290"/>
            <a:chOff x="1089563" y="2010188"/>
            <a:chExt cx="3482439" cy="4209290"/>
          </a:xfrm>
        </p:grpSpPr>
        <p:sp>
          <p:nvSpPr>
            <p:cNvPr id="57" name="文本框 56"/>
            <p:cNvSpPr txBox="1"/>
            <p:nvPr/>
          </p:nvSpPr>
          <p:spPr>
            <a:xfrm>
              <a:off x="1205347" y="2076308"/>
              <a:ext cx="3366655" cy="3862596"/>
            </a:xfrm>
            <a:prstGeom prst="rect">
              <a:avLst/>
            </a:prstGeom>
            <a:noFill/>
          </p:spPr>
          <p:txBody>
            <a:bodyPr wrap="square" rtlCol="0">
              <a:spAutoFit/>
            </a:bodyPr>
            <a:lstStyle/>
            <a:p>
              <a:pPr>
                <a:lnSpc>
                  <a:spcPts val="2160"/>
                </a:lnSpc>
                <a:spcBef>
                  <a:spcPts val="1200"/>
                </a:spcBef>
              </a:pPr>
              <a:r>
                <a:rPr lang="zh-CN" altLang="en-US" b="1" dirty="0">
                  <a:latin typeface="微软雅黑" panose="020B0503020204020204" pitchFamily="34" charset="-122"/>
                  <a:ea typeface="微软雅黑" panose="020B0503020204020204" pitchFamily="34" charset="-122"/>
                </a:rPr>
                <a:t>发展中国家：</a:t>
              </a:r>
              <a:endParaRPr lang="en-US" altLang="zh-CN" b="1" dirty="0">
                <a:latin typeface="微软雅黑" panose="020B0503020204020204" pitchFamily="34" charset="-122"/>
                <a:ea typeface="微软雅黑" panose="020B0503020204020204" pitchFamily="34" charset="-122"/>
              </a:endParaRPr>
            </a:p>
            <a:p>
              <a:pPr marL="285750" indent="-285750">
                <a:lnSpc>
                  <a:spcPts val="2160"/>
                </a:lnSpc>
                <a:spcBef>
                  <a:spcPts val="1200"/>
                </a:spcBef>
                <a:buFont typeface="Arial" panose="020B0604020202020204" pitchFamily="34" charset="0"/>
                <a:buChar char="•"/>
              </a:pPr>
              <a:r>
                <a:rPr lang="zh-CN" altLang="en-US" dirty="0">
                  <a:latin typeface="微软雅黑" panose="020B0503020204020204" pitchFamily="34" charset="-122"/>
                  <a:ea typeface="微软雅黑" panose="020B0503020204020204" pitchFamily="34" charset="-122"/>
                </a:rPr>
                <a:t>特征：</a:t>
              </a:r>
              <a:endParaRPr lang="en-US" altLang="zh-CN" dirty="0">
                <a:latin typeface="微软雅黑" panose="020B0503020204020204" pitchFamily="34" charset="-122"/>
                <a:ea typeface="微软雅黑" panose="020B0503020204020204" pitchFamily="34" charset="-122"/>
              </a:endParaRPr>
            </a:p>
            <a:p>
              <a:pPr marL="285750" indent="-285750">
                <a:lnSpc>
                  <a:spcPts val="2160"/>
                </a:lnSpc>
                <a:spcBef>
                  <a:spcPts val="1200"/>
                </a:spcBef>
                <a:buFont typeface="Wingdings" panose="05000000000000000000" pitchFamily="2" charset="2"/>
                <a:buChar char="ü"/>
              </a:pPr>
              <a:r>
                <a:rPr lang="zh-CN" altLang="en-US" dirty="0">
                  <a:latin typeface="微软雅黑" panose="020B0503020204020204" pitchFamily="34" charset="-122"/>
                  <a:ea typeface="微软雅黑" panose="020B0503020204020204" pitchFamily="34" charset="-122"/>
                </a:rPr>
                <a:t>收入水平低下</a:t>
              </a:r>
              <a:endParaRPr lang="en-US" altLang="zh-CN" dirty="0">
                <a:latin typeface="微软雅黑" panose="020B0503020204020204" pitchFamily="34" charset="-122"/>
                <a:ea typeface="微软雅黑" panose="020B0503020204020204" pitchFamily="34" charset="-122"/>
              </a:endParaRPr>
            </a:p>
            <a:p>
              <a:pPr marL="285750" indent="-285750">
                <a:lnSpc>
                  <a:spcPts val="2160"/>
                </a:lnSpc>
                <a:spcBef>
                  <a:spcPts val="1200"/>
                </a:spcBef>
                <a:buFont typeface="Wingdings" panose="05000000000000000000" pitchFamily="2" charset="2"/>
                <a:buChar char="ü"/>
              </a:pPr>
              <a:r>
                <a:rPr lang="zh-CN" altLang="en-US" dirty="0">
                  <a:latin typeface="微软雅黑" panose="020B0503020204020204" pitchFamily="34" charset="-122"/>
                  <a:ea typeface="微软雅黑" panose="020B0503020204020204" pitchFamily="34" charset="-122"/>
                </a:rPr>
                <a:t>生活水平低下</a:t>
              </a:r>
              <a:endParaRPr lang="en-US" altLang="zh-CN" dirty="0">
                <a:latin typeface="微软雅黑" panose="020B0503020204020204" pitchFamily="34" charset="-122"/>
                <a:ea typeface="微软雅黑" panose="020B0503020204020204" pitchFamily="34" charset="-122"/>
              </a:endParaRPr>
            </a:p>
            <a:p>
              <a:pPr marL="285750" indent="-285750">
                <a:lnSpc>
                  <a:spcPts val="2160"/>
                </a:lnSpc>
                <a:spcBef>
                  <a:spcPts val="1200"/>
                </a:spcBef>
                <a:buFont typeface="Wingdings" panose="05000000000000000000" pitchFamily="2" charset="2"/>
                <a:buChar char="ü"/>
              </a:pPr>
              <a:r>
                <a:rPr lang="zh-CN" altLang="en-US" dirty="0">
                  <a:latin typeface="微软雅黑" panose="020B0503020204020204" pitchFamily="34" charset="-122"/>
                  <a:ea typeface="微软雅黑" panose="020B0503020204020204" pitchFamily="34" charset="-122"/>
                </a:rPr>
                <a:t>出生率高、赡养负担重</a:t>
              </a:r>
              <a:endParaRPr lang="en-US" altLang="zh-CN" dirty="0">
                <a:latin typeface="微软雅黑" panose="020B0503020204020204" pitchFamily="34" charset="-122"/>
                <a:ea typeface="微软雅黑" panose="020B0503020204020204" pitchFamily="34" charset="-122"/>
              </a:endParaRPr>
            </a:p>
            <a:p>
              <a:pPr marL="285750" indent="-285750">
                <a:lnSpc>
                  <a:spcPts val="2160"/>
                </a:lnSpc>
                <a:spcBef>
                  <a:spcPts val="1200"/>
                </a:spcBef>
                <a:buFont typeface="Wingdings" panose="05000000000000000000" pitchFamily="2" charset="2"/>
                <a:buChar char="ü"/>
              </a:pPr>
              <a:r>
                <a:rPr lang="zh-CN" altLang="en-US" dirty="0">
                  <a:latin typeface="微软雅黑" panose="020B0503020204020204" pitchFamily="34" charset="-122"/>
                  <a:ea typeface="微软雅黑" panose="020B0503020204020204" pitchFamily="34" charset="-122"/>
                </a:rPr>
                <a:t>生产率低下</a:t>
              </a:r>
              <a:endParaRPr lang="en-US" altLang="zh-CN" dirty="0">
                <a:latin typeface="微软雅黑" panose="020B0503020204020204" pitchFamily="34" charset="-122"/>
                <a:ea typeface="微软雅黑" panose="020B0503020204020204" pitchFamily="34" charset="-122"/>
              </a:endParaRPr>
            </a:p>
            <a:p>
              <a:pPr marL="285750" indent="-285750">
                <a:lnSpc>
                  <a:spcPts val="2160"/>
                </a:lnSpc>
                <a:spcBef>
                  <a:spcPts val="1200"/>
                </a:spcBef>
                <a:buFont typeface="Wingdings" panose="05000000000000000000" pitchFamily="2" charset="2"/>
                <a:buChar char="ü"/>
              </a:pPr>
              <a:r>
                <a:rPr lang="zh-CN" altLang="en-US" dirty="0">
                  <a:latin typeface="微软雅黑" panose="020B0503020204020204" pitchFamily="34" charset="-122"/>
                  <a:ea typeface="微软雅黑" panose="020B0503020204020204" pitchFamily="34" charset="-122"/>
                </a:rPr>
                <a:t>初级产品出口占比大</a:t>
              </a:r>
              <a:endParaRPr lang="en-US" altLang="zh-CN" dirty="0">
                <a:latin typeface="微软雅黑" panose="020B0503020204020204" pitchFamily="34" charset="-122"/>
                <a:ea typeface="微软雅黑" panose="020B0503020204020204" pitchFamily="34" charset="-122"/>
              </a:endParaRPr>
            </a:p>
            <a:p>
              <a:pPr marL="285750" indent="-285750">
                <a:lnSpc>
                  <a:spcPts val="2160"/>
                </a:lnSpc>
                <a:spcBef>
                  <a:spcPts val="1200"/>
                </a:spcBef>
                <a:buFont typeface="Wingdings" panose="05000000000000000000" pitchFamily="2" charset="2"/>
                <a:buChar char="ü"/>
              </a:pPr>
              <a:r>
                <a:rPr lang="zh-CN" altLang="en-US" dirty="0">
                  <a:latin typeface="微软雅黑" panose="020B0503020204020204" pitchFamily="34" charset="-122"/>
                  <a:ea typeface="微软雅黑" panose="020B0503020204020204" pitchFamily="34" charset="-122"/>
                </a:rPr>
                <a:t>存在二元经济结构</a:t>
              </a:r>
              <a:endParaRPr lang="en-US" altLang="zh-CN" dirty="0">
                <a:latin typeface="微软雅黑" panose="020B0503020204020204" pitchFamily="34" charset="-122"/>
                <a:ea typeface="微软雅黑" panose="020B0503020204020204" pitchFamily="34" charset="-122"/>
              </a:endParaRPr>
            </a:p>
            <a:p>
              <a:pPr marL="285750" indent="-285750">
                <a:lnSpc>
                  <a:spcPts val="2160"/>
                </a:lnSpc>
                <a:spcBef>
                  <a:spcPts val="1200"/>
                </a:spcBef>
                <a:buFont typeface="Arial" panose="020B0604020202020204" pitchFamily="34" charset="0"/>
                <a:buChar char="•"/>
              </a:pPr>
              <a:r>
                <a:rPr lang="zh-CN" altLang="en-US" dirty="0">
                  <a:latin typeface="微软雅黑" panose="020B0503020204020204" pitchFamily="34" charset="-122"/>
                  <a:ea typeface="微软雅黑" panose="020B0503020204020204" pitchFamily="34" charset="-122"/>
                </a:rPr>
                <a:t>后发优势与后发劣势</a:t>
              </a:r>
              <a:endParaRPr lang="en-US" altLang="zh-CN" dirty="0">
                <a:latin typeface="微软雅黑" panose="020B0503020204020204" pitchFamily="34" charset="-122"/>
                <a:ea typeface="微软雅黑" panose="020B0503020204020204" pitchFamily="34" charset="-122"/>
              </a:endParaRPr>
            </a:p>
          </p:txBody>
        </p:sp>
        <p:sp>
          <p:nvSpPr>
            <p:cNvPr id="60" name="矩形 59"/>
            <p:cNvSpPr/>
            <p:nvPr/>
          </p:nvSpPr>
          <p:spPr>
            <a:xfrm>
              <a:off x="1089563" y="2010188"/>
              <a:ext cx="2969821" cy="4209290"/>
            </a:xfrm>
            <a:prstGeom prst="rect">
              <a:avLst/>
            </a:prstGeom>
            <a:noFill/>
            <a:ln w="28575">
              <a:solidFill>
                <a:srgbClr val="811C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 name="组合 8"/>
          <p:cNvGrpSpPr/>
          <p:nvPr/>
        </p:nvGrpSpPr>
        <p:grpSpPr>
          <a:xfrm>
            <a:off x="492495" y="2028682"/>
            <a:ext cx="3920837" cy="4209290"/>
            <a:chOff x="7310764" y="2010188"/>
            <a:chExt cx="3920837" cy="4209290"/>
          </a:xfrm>
        </p:grpSpPr>
        <p:sp>
          <p:nvSpPr>
            <p:cNvPr id="59" name="文本框 58"/>
            <p:cNvSpPr txBox="1"/>
            <p:nvPr/>
          </p:nvSpPr>
          <p:spPr>
            <a:xfrm>
              <a:off x="7439889" y="2075029"/>
              <a:ext cx="3661927" cy="2836674"/>
            </a:xfrm>
            <a:prstGeom prst="rect">
              <a:avLst/>
            </a:prstGeom>
            <a:noFill/>
          </p:spPr>
          <p:txBody>
            <a:bodyPr wrap="square" rtlCol="0">
              <a:spAutoFit/>
            </a:bodyPr>
            <a:lstStyle/>
            <a:p>
              <a:pPr>
                <a:lnSpc>
                  <a:spcPts val="2160"/>
                </a:lnSpc>
                <a:spcBef>
                  <a:spcPts val="1200"/>
                </a:spcBef>
              </a:pPr>
              <a:r>
                <a:rPr lang="zh-CN" altLang="en-US" b="1" dirty="0">
                  <a:latin typeface="微软雅黑" panose="020B0503020204020204" pitchFamily="34" charset="-122"/>
                  <a:ea typeface="微软雅黑" panose="020B0503020204020204" pitchFamily="34" charset="-122"/>
                </a:rPr>
                <a:t>新兴市场经济体：</a:t>
              </a:r>
              <a:endParaRPr lang="en-US" altLang="zh-CN" b="1" dirty="0">
                <a:latin typeface="微软雅黑" panose="020B0503020204020204" pitchFamily="34" charset="-122"/>
                <a:ea typeface="微软雅黑" panose="020B0503020204020204" pitchFamily="34" charset="-122"/>
              </a:endParaRPr>
            </a:p>
            <a:p>
              <a:pPr marL="285750" indent="-285750">
                <a:lnSpc>
                  <a:spcPts val="2160"/>
                </a:lnSpc>
                <a:spcBef>
                  <a:spcPts val="1200"/>
                </a:spcBef>
                <a:buFont typeface="Arial" panose="020B0604020202020204" pitchFamily="34" charset="0"/>
                <a:buChar char="•"/>
              </a:pPr>
              <a:r>
                <a:rPr lang="zh-CN" altLang="en-US" dirty="0">
                  <a:latin typeface="微软雅黑" panose="020B0503020204020204" pitchFamily="34" charset="-122"/>
                  <a:ea typeface="微软雅黑" panose="020B0503020204020204" pitchFamily="34" charset="-122"/>
                </a:rPr>
                <a:t>特点：</a:t>
              </a:r>
              <a:endParaRPr lang="en-US" altLang="zh-CN" dirty="0">
                <a:latin typeface="微软雅黑" panose="020B0503020204020204" pitchFamily="34" charset="-122"/>
                <a:ea typeface="微软雅黑" panose="020B0503020204020204" pitchFamily="34" charset="-122"/>
              </a:endParaRPr>
            </a:p>
            <a:p>
              <a:pPr marL="285750" indent="-285750">
                <a:lnSpc>
                  <a:spcPts val="2160"/>
                </a:lnSpc>
                <a:spcBef>
                  <a:spcPts val="1200"/>
                </a:spcBef>
                <a:buFont typeface="Wingdings" panose="05000000000000000000" pitchFamily="2" charset="2"/>
                <a:buChar char="ü"/>
              </a:pPr>
              <a:r>
                <a:rPr lang="zh-CN" altLang="en-US" dirty="0">
                  <a:latin typeface="微软雅黑" panose="020B0503020204020204" pitchFamily="34" charset="-122"/>
                  <a:ea typeface="微软雅黑" panose="020B0503020204020204" pitchFamily="34" charset="-122"/>
                </a:rPr>
                <a:t>政府作用相对较为显著</a:t>
              </a:r>
              <a:endParaRPr lang="en-US" altLang="zh-CN" dirty="0">
                <a:latin typeface="微软雅黑" panose="020B0503020204020204" pitchFamily="34" charset="-122"/>
                <a:ea typeface="微软雅黑" panose="020B0503020204020204" pitchFamily="34" charset="-122"/>
              </a:endParaRPr>
            </a:p>
            <a:p>
              <a:pPr marL="285750" indent="-285750">
                <a:lnSpc>
                  <a:spcPts val="2160"/>
                </a:lnSpc>
                <a:spcBef>
                  <a:spcPts val="1200"/>
                </a:spcBef>
                <a:buFont typeface="Wingdings" panose="05000000000000000000" pitchFamily="2" charset="2"/>
                <a:buChar char="ü"/>
              </a:pPr>
              <a:r>
                <a:rPr lang="zh-CN" altLang="en-US" dirty="0">
                  <a:latin typeface="微软雅黑" panose="020B0503020204020204" pitchFamily="34" charset="-122"/>
                  <a:ea typeface="微软雅黑" panose="020B0503020204020204" pitchFamily="34" charset="-122"/>
                </a:rPr>
                <a:t>增速较快处于工业化进程中</a:t>
              </a:r>
              <a:endParaRPr lang="en-US" altLang="zh-CN" dirty="0">
                <a:latin typeface="微软雅黑" panose="020B0503020204020204" pitchFamily="34" charset="-122"/>
                <a:ea typeface="微软雅黑" panose="020B0503020204020204" pitchFamily="34" charset="-122"/>
              </a:endParaRPr>
            </a:p>
            <a:p>
              <a:pPr marL="285750" indent="-285750">
                <a:lnSpc>
                  <a:spcPts val="2160"/>
                </a:lnSpc>
                <a:spcBef>
                  <a:spcPts val="1200"/>
                </a:spcBef>
                <a:buFont typeface="Wingdings" panose="05000000000000000000" pitchFamily="2" charset="2"/>
                <a:buChar char="ü"/>
              </a:pPr>
              <a:r>
                <a:rPr lang="zh-CN" altLang="en-US" dirty="0">
                  <a:latin typeface="微软雅黑" panose="020B0503020204020204" pitchFamily="34" charset="-122"/>
                  <a:ea typeface="微软雅黑" panose="020B0503020204020204" pitchFamily="34" charset="-122"/>
                </a:rPr>
                <a:t>大部分采用出口导向型战略</a:t>
              </a:r>
              <a:endParaRPr lang="en-US" altLang="zh-CN" dirty="0">
                <a:latin typeface="微软雅黑" panose="020B0503020204020204" pitchFamily="34" charset="-122"/>
                <a:ea typeface="微软雅黑" panose="020B0503020204020204" pitchFamily="34" charset="-122"/>
              </a:endParaRPr>
            </a:p>
            <a:p>
              <a:pPr marL="285750" indent="-285750">
                <a:lnSpc>
                  <a:spcPts val="2160"/>
                </a:lnSpc>
                <a:spcBef>
                  <a:spcPts val="1200"/>
                </a:spcBef>
                <a:buFont typeface="Wingdings" panose="05000000000000000000" pitchFamily="2" charset="2"/>
                <a:buChar char="ü"/>
              </a:pPr>
              <a:r>
                <a:rPr lang="zh-CN" altLang="en-US" dirty="0">
                  <a:latin typeface="微软雅黑" panose="020B0503020204020204" pitchFamily="34" charset="-122"/>
                  <a:ea typeface="微软雅黑" panose="020B0503020204020204" pitchFamily="34" charset="-122"/>
                </a:rPr>
                <a:t>大多数有过半殖民地半封建社会或殖民地历史</a:t>
              </a:r>
              <a:endParaRPr lang="en-US" altLang="zh-CN" dirty="0">
                <a:latin typeface="微软雅黑" panose="020B0503020204020204" pitchFamily="34" charset="-122"/>
                <a:ea typeface="微软雅黑" panose="020B0503020204020204" pitchFamily="34" charset="-122"/>
              </a:endParaRPr>
            </a:p>
          </p:txBody>
        </p:sp>
        <p:sp>
          <p:nvSpPr>
            <p:cNvPr id="62" name="矩形 61"/>
            <p:cNvSpPr/>
            <p:nvPr/>
          </p:nvSpPr>
          <p:spPr>
            <a:xfrm>
              <a:off x="7310764" y="2010188"/>
              <a:ext cx="3920837" cy="4209290"/>
            </a:xfrm>
            <a:prstGeom prst="rect">
              <a:avLst/>
            </a:prstGeom>
            <a:noFill/>
            <a:ln w="28575">
              <a:solidFill>
                <a:srgbClr val="811C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 name="组合 7"/>
          <p:cNvGrpSpPr/>
          <p:nvPr/>
        </p:nvGrpSpPr>
        <p:grpSpPr>
          <a:xfrm>
            <a:off x="8643936" y="2812239"/>
            <a:ext cx="2328864" cy="2214562"/>
            <a:chOff x="16456026" y="9458326"/>
            <a:chExt cx="7754938" cy="7753350"/>
          </a:xfrm>
        </p:grpSpPr>
        <p:sp>
          <p:nvSpPr>
            <p:cNvPr id="13" name="Oval 347"/>
            <p:cNvSpPr>
              <a:spLocks noChangeArrowheads="1"/>
            </p:cNvSpPr>
            <p:nvPr/>
          </p:nvSpPr>
          <p:spPr bwMode="auto">
            <a:xfrm>
              <a:off x="16557626" y="9558338"/>
              <a:ext cx="7653338" cy="7653338"/>
            </a:xfrm>
            <a:prstGeom prst="ellipse">
              <a:avLst/>
            </a:prstGeom>
            <a:solidFill>
              <a:srgbClr val="42ADE3"/>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4" name="Oval 348"/>
            <p:cNvSpPr>
              <a:spLocks noChangeArrowheads="1"/>
            </p:cNvSpPr>
            <p:nvPr/>
          </p:nvSpPr>
          <p:spPr bwMode="auto">
            <a:xfrm>
              <a:off x="16456026" y="9458326"/>
              <a:ext cx="7653338" cy="7653338"/>
            </a:xfrm>
            <a:prstGeom prst="ellipse">
              <a:avLst/>
            </a:prstGeom>
            <a:solidFill>
              <a:srgbClr val="69D1FA"/>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5" name="Rectangle 349"/>
            <p:cNvSpPr>
              <a:spLocks noChangeArrowheads="1"/>
            </p:cNvSpPr>
            <p:nvPr/>
          </p:nvSpPr>
          <p:spPr bwMode="auto">
            <a:xfrm>
              <a:off x="20156488" y="15046326"/>
              <a:ext cx="227013" cy="528638"/>
            </a:xfrm>
            <a:prstGeom prst="rect">
              <a:avLst/>
            </a:prstGeom>
            <a:solidFill>
              <a:srgbClr val="E65A71"/>
            </a:solidFill>
            <a:ln w="9525">
              <a:noFill/>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6" name="Freeform 350"/>
            <p:cNvSpPr>
              <a:spLocks/>
            </p:cNvSpPr>
            <p:nvPr/>
          </p:nvSpPr>
          <p:spPr bwMode="auto">
            <a:xfrm>
              <a:off x="19226213" y="15424151"/>
              <a:ext cx="2089150" cy="428625"/>
            </a:xfrm>
            <a:custGeom>
              <a:avLst/>
              <a:gdLst/>
              <a:ahLst/>
              <a:cxnLst>
                <a:cxn ang="0">
                  <a:pos x="83" y="17"/>
                </a:cxn>
                <a:cxn ang="0">
                  <a:pos x="0" y="17"/>
                </a:cxn>
                <a:cxn ang="0">
                  <a:pos x="42" y="0"/>
                </a:cxn>
                <a:cxn ang="0">
                  <a:pos x="83" y="17"/>
                </a:cxn>
              </a:cxnLst>
              <a:rect l="0" t="0" r="r" b="b"/>
              <a:pathLst>
                <a:path w="83" h="17">
                  <a:moveTo>
                    <a:pt x="83" y="17"/>
                  </a:moveTo>
                  <a:cubicBezTo>
                    <a:pt x="0" y="17"/>
                    <a:pt x="0" y="17"/>
                    <a:pt x="0" y="17"/>
                  </a:cubicBezTo>
                  <a:cubicBezTo>
                    <a:pt x="0" y="17"/>
                    <a:pt x="6" y="0"/>
                    <a:pt x="42" y="0"/>
                  </a:cubicBezTo>
                  <a:cubicBezTo>
                    <a:pt x="81" y="0"/>
                    <a:pt x="83" y="17"/>
                    <a:pt x="83" y="17"/>
                  </a:cubicBezTo>
                  <a:close/>
                </a:path>
              </a:pathLst>
            </a:custGeom>
            <a:solidFill>
              <a:srgbClr val="E65A71"/>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7" name="Freeform 351"/>
            <p:cNvSpPr>
              <a:spLocks/>
            </p:cNvSpPr>
            <p:nvPr/>
          </p:nvSpPr>
          <p:spPr bwMode="auto">
            <a:xfrm>
              <a:off x="19275426" y="10791826"/>
              <a:ext cx="2165350" cy="4129088"/>
            </a:xfrm>
            <a:custGeom>
              <a:avLst/>
              <a:gdLst/>
              <a:ahLst/>
              <a:cxnLst>
                <a:cxn ang="0">
                  <a:pos x="1364" y="2538"/>
                </a:cxn>
                <a:cxn ang="0">
                  <a:pos x="1237" y="2601"/>
                </a:cxn>
                <a:cxn ang="0">
                  <a:pos x="0" y="64"/>
                </a:cxn>
                <a:cxn ang="0">
                  <a:pos x="127" y="0"/>
                </a:cxn>
                <a:cxn ang="0">
                  <a:pos x="1364" y="2538"/>
                </a:cxn>
              </a:cxnLst>
              <a:rect l="0" t="0" r="r" b="b"/>
              <a:pathLst>
                <a:path w="1364" h="2601">
                  <a:moveTo>
                    <a:pt x="1364" y="2538"/>
                  </a:moveTo>
                  <a:lnTo>
                    <a:pt x="1237" y="2601"/>
                  </a:lnTo>
                  <a:lnTo>
                    <a:pt x="0" y="64"/>
                  </a:lnTo>
                  <a:lnTo>
                    <a:pt x="127" y="0"/>
                  </a:lnTo>
                  <a:lnTo>
                    <a:pt x="1364" y="2538"/>
                  </a:lnTo>
                  <a:close/>
                </a:path>
              </a:pathLst>
            </a:custGeom>
            <a:solidFill>
              <a:srgbClr val="E65A71"/>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9" name="Freeform 352"/>
            <p:cNvSpPr>
              <a:spLocks/>
            </p:cNvSpPr>
            <p:nvPr/>
          </p:nvSpPr>
          <p:spPr bwMode="auto">
            <a:xfrm>
              <a:off x="17841913" y="10742613"/>
              <a:ext cx="3624263" cy="4656138"/>
            </a:xfrm>
            <a:custGeom>
              <a:avLst/>
              <a:gdLst/>
              <a:ahLst/>
              <a:cxnLst>
                <a:cxn ang="0">
                  <a:pos x="144" y="163"/>
                </a:cxn>
                <a:cxn ang="0">
                  <a:pos x="22" y="121"/>
                </a:cxn>
                <a:cxn ang="0">
                  <a:pos x="64" y="0"/>
                </a:cxn>
                <a:cxn ang="0">
                  <a:pos x="68" y="8"/>
                </a:cxn>
                <a:cxn ang="0">
                  <a:pos x="30" y="117"/>
                </a:cxn>
                <a:cxn ang="0">
                  <a:pos x="140" y="155"/>
                </a:cxn>
                <a:cxn ang="0">
                  <a:pos x="144" y="163"/>
                </a:cxn>
              </a:cxnLst>
              <a:rect l="0" t="0" r="r" b="b"/>
              <a:pathLst>
                <a:path w="144" h="185">
                  <a:moveTo>
                    <a:pt x="144" y="163"/>
                  </a:moveTo>
                  <a:cubicBezTo>
                    <a:pt x="99" y="185"/>
                    <a:pt x="44" y="166"/>
                    <a:pt x="22" y="121"/>
                  </a:cubicBezTo>
                  <a:cubicBezTo>
                    <a:pt x="0" y="76"/>
                    <a:pt x="19" y="22"/>
                    <a:pt x="64" y="0"/>
                  </a:cubicBezTo>
                  <a:cubicBezTo>
                    <a:pt x="68" y="8"/>
                    <a:pt x="68" y="8"/>
                    <a:pt x="68" y="8"/>
                  </a:cubicBezTo>
                  <a:cubicBezTo>
                    <a:pt x="28" y="28"/>
                    <a:pt x="11" y="77"/>
                    <a:pt x="30" y="117"/>
                  </a:cubicBezTo>
                  <a:cubicBezTo>
                    <a:pt x="50" y="158"/>
                    <a:pt x="99" y="174"/>
                    <a:pt x="140" y="155"/>
                  </a:cubicBezTo>
                  <a:lnTo>
                    <a:pt x="144" y="163"/>
                  </a:lnTo>
                  <a:close/>
                </a:path>
              </a:pathLst>
            </a:custGeom>
            <a:solidFill>
              <a:srgbClr val="E65A71"/>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0" name="Freeform 353"/>
            <p:cNvSpPr>
              <a:spLocks/>
            </p:cNvSpPr>
            <p:nvPr/>
          </p:nvSpPr>
          <p:spPr bwMode="auto">
            <a:xfrm>
              <a:off x="18345151" y="10615613"/>
              <a:ext cx="4303713" cy="4305300"/>
            </a:xfrm>
            <a:custGeom>
              <a:avLst/>
              <a:gdLst/>
              <a:ahLst/>
              <a:cxnLst>
                <a:cxn ang="0">
                  <a:pos x="118" y="153"/>
                </a:cxn>
                <a:cxn ang="0">
                  <a:pos x="18" y="119"/>
                </a:cxn>
                <a:cxn ang="0">
                  <a:pos x="53" y="18"/>
                </a:cxn>
                <a:cxn ang="0">
                  <a:pos x="153" y="53"/>
                </a:cxn>
                <a:cxn ang="0">
                  <a:pos x="118" y="153"/>
                </a:cxn>
              </a:cxnLst>
              <a:rect l="0" t="0" r="r" b="b"/>
              <a:pathLst>
                <a:path w="171" h="171">
                  <a:moveTo>
                    <a:pt x="118" y="153"/>
                  </a:moveTo>
                  <a:cubicBezTo>
                    <a:pt x="81" y="171"/>
                    <a:pt x="36" y="156"/>
                    <a:pt x="18" y="119"/>
                  </a:cubicBezTo>
                  <a:cubicBezTo>
                    <a:pt x="0" y="81"/>
                    <a:pt x="15" y="36"/>
                    <a:pt x="53" y="18"/>
                  </a:cubicBezTo>
                  <a:cubicBezTo>
                    <a:pt x="90" y="0"/>
                    <a:pt x="135" y="15"/>
                    <a:pt x="153" y="53"/>
                  </a:cubicBezTo>
                  <a:cubicBezTo>
                    <a:pt x="171" y="90"/>
                    <a:pt x="156" y="135"/>
                    <a:pt x="118" y="153"/>
                  </a:cubicBezTo>
                  <a:close/>
                </a:path>
              </a:pathLst>
            </a:custGeom>
            <a:solidFill>
              <a:srgbClr val="2A576F"/>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1" name="Freeform 354"/>
            <p:cNvSpPr>
              <a:spLocks/>
            </p:cNvSpPr>
            <p:nvPr/>
          </p:nvSpPr>
          <p:spPr bwMode="auto">
            <a:xfrm>
              <a:off x="18621376" y="10893426"/>
              <a:ext cx="3751263" cy="3751263"/>
            </a:xfrm>
            <a:custGeom>
              <a:avLst/>
              <a:gdLst/>
              <a:ahLst/>
              <a:cxnLst>
                <a:cxn ang="0">
                  <a:pos x="133" y="46"/>
                </a:cxn>
                <a:cxn ang="0">
                  <a:pos x="103" y="133"/>
                </a:cxn>
                <a:cxn ang="0">
                  <a:pos x="16" y="103"/>
                </a:cxn>
                <a:cxn ang="0">
                  <a:pos x="46" y="16"/>
                </a:cxn>
                <a:cxn ang="0">
                  <a:pos x="133" y="46"/>
                </a:cxn>
              </a:cxnLst>
              <a:rect l="0" t="0" r="r" b="b"/>
              <a:pathLst>
                <a:path w="149" h="149">
                  <a:moveTo>
                    <a:pt x="133" y="46"/>
                  </a:moveTo>
                  <a:cubicBezTo>
                    <a:pt x="149" y="78"/>
                    <a:pt x="135" y="118"/>
                    <a:pt x="103" y="133"/>
                  </a:cubicBezTo>
                  <a:cubicBezTo>
                    <a:pt x="71" y="149"/>
                    <a:pt x="32" y="136"/>
                    <a:pt x="16" y="103"/>
                  </a:cubicBezTo>
                  <a:cubicBezTo>
                    <a:pt x="0" y="71"/>
                    <a:pt x="14" y="32"/>
                    <a:pt x="46" y="16"/>
                  </a:cubicBezTo>
                  <a:cubicBezTo>
                    <a:pt x="78" y="0"/>
                    <a:pt x="117" y="14"/>
                    <a:pt x="133" y="46"/>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2" name="Freeform 355"/>
            <p:cNvSpPr>
              <a:spLocks/>
            </p:cNvSpPr>
            <p:nvPr/>
          </p:nvSpPr>
          <p:spPr bwMode="auto">
            <a:xfrm>
              <a:off x="21894801" y="12530138"/>
              <a:ext cx="1588" cy="1588"/>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1491B8"/>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3" name="Freeform 356"/>
            <p:cNvSpPr>
              <a:spLocks/>
            </p:cNvSpPr>
            <p:nvPr/>
          </p:nvSpPr>
          <p:spPr bwMode="auto">
            <a:xfrm>
              <a:off x="19024601" y="12126913"/>
              <a:ext cx="1588" cy="1588"/>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1491B8"/>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4" name="Freeform 357"/>
            <p:cNvSpPr>
              <a:spLocks/>
            </p:cNvSpPr>
            <p:nvPr/>
          </p:nvSpPr>
          <p:spPr bwMode="auto">
            <a:xfrm>
              <a:off x="19024601" y="12126913"/>
              <a:ext cx="1588" cy="1588"/>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solidFill>
              <a:srgbClr val="1491B8"/>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5" name="Freeform 358"/>
            <p:cNvSpPr>
              <a:spLocks noEditPoints="1"/>
            </p:cNvSpPr>
            <p:nvPr/>
          </p:nvSpPr>
          <p:spPr bwMode="auto">
            <a:xfrm>
              <a:off x="20107276" y="11220451"/>
              <a:ext cx="1711325" cy="2566988"/>
            </a:xfrm>
            <a:custGeom>
              <a:avLst/>
              <a:gdLst/>
              <a:ahLst/>
              <a:cxnLst>
                <a:cxn ang="0">
                  <a:pos x="68" y="52"/>
                </a:cxn>
                <a:cxn ang="0">
                  <a:pos x="66" y="46"/>
                </a:cxn>
                <a:cxn ang="0">
                  <a:pos x="61" y="29"/>
                </a:cxn>
                <a:cxn ang="0">
                  <a:pos x="56" y="23"/>
                </a:cxn>
                <a:cxn ang="0">
                  <a:pos x="54" y="21"/>
                </a:cxn>
                <a:cxn ang="0">
                  <a:pos x="55" y="20"/>
                </a:cxn>
                <a:cxn ang="0">
                  <a:pos x="45" y="10"/>
                </a:cxn>
                <a:cxn ang="0">
                  <a:pos x="40" y="6"/>
                </a:cxn>
                <a:cxn ang="0">
                  <a:pos x="46" y="8"/>
                </a:cxn>
                <a:cxn ang="0">
                  <a:pos x="30" y="0"/>
                </a:cxn>
                <a:cxn ang="0">
                  <a:pos x="29" y="0"/>
                </a:cxn>
                <a:cxn ang="0">
                  <a:pos x="28" y="0"/>
                </a:cxn>
                <a:cxn ang="0">
                  <a:pos x="27" y="1"/>
                </a:cxn>
                <a:cxn ang="0">
                  <a:pos x="26" y="2"/>
                </a:cxn>
                <a:cxn ang="0">
                  <a:pos x="26" y="4"/>
                </a:cxn>
                <a:cxn ang="0">
                  <a:pos x="24" y="5"/>
                </a:cxn>
                <a:cxn ang="0">
                  <a:pos x="22" y="6"/>
                </a:cxn>
                <a:cxn ang="0">
                  <a:pos x="14" y="6"/>
                </a:cxn>
                <a:cxn ang="0">
                  <a:pos x="10" y="7"/>
                </a:cxn>
                <a:cxn ang="0">
                  <a:pos x="16" y="7"/>
                </a:cxn>
                <a:cxn ang="0">
                  <a:pos x="17" y="7"/>
                </a:cxn>
                <a:cxn ang="0">
                  <a:pos x="18" y="11"/>
                </a:cxn>
                <a:cxn ang="0">
                  <a:pos x="17" y="14"/>
                </a:cxn>
                <a:cxn ang="0">
                  <a:pos x="10" y="18"/>
                </a:cxn>
                <a:cxn ang="0">
                  <a:pos x="14" y="21"/>
                </a:cxn>
                <a:cxn ang="0">
                  <a:pos x="13" y="22"/>
                </a:cxn>
                <a:cxn ang="0">
                  <a:pos x="4" y="24"/>
                </a:cxn>
                <a:cxn ang="0">
                  <a:pos x="3" y="39"/>
                </a:cxn>
                <a:cxn ang="0">
                  <a:pos x="9" y="34"/>
                </a:cxn>
                <a:cxn ang="0">
                  <a:pos x="7" y="41"/>
                </a:cxn>
                <a:cxn ang="0">
                  <a:pos x="4" y="43"/>
                </a:cxn>
                <a:cxn ang="0">
                  <a:pos x="2" y="46"/>
                </a:cxn>
                <a:cxn ang="0">
                  <a:pos x="0" y="55"/>
                </a:cxn>
                <a:cxn ang="0">
                  <a:pos x="9" y="51"/>
                </a:cxn>
                <a:cxn ang="0">
                  <a:pos x="16" y="51"/>
                </a:cxn>
                <a:cxn ang="0">
                  <a:pos x="25" y="49"/>
                </a:cxn>
                <a:cxn ang="0">
                  <a:pos x="18" y="58"/>
                </a:cxn>
                <a:cxn ang="0">
                  <a:pos x="3" y="64"/>
                </a:cxn>
                <a:cxn ang="0">
                  <a:pos x="8" y="83"/>
                </a:cxn>
                <a:cxn ang="0">
                  <a:pos x="20" y="81"/>
                </a:cxn>
                <a:cxn ang="0">
                  <a:pos x="32" y="95"/>
                </a:cxn>
                <a:cxn ang="0">
                  <a:pos x="46" y="86"/>
                </a:cxn>
                <a:cxn ang="0">
                  <a:pos x="44" y="65"/>
                </a:cxn>
                <a:cxn ang="0">
                  <a:pos x="40" y="65"/>
                </a:cxn>
                <a:cxn ang="0">
                  <a:pos x="29" y="55"/>
                </a:cxn>
                <a:cxn ang="0">
                  <a:pos x="43" y="60"/>
                </a:cxn>
                <a:cxn ang="0">
                  <a:pos x="45" y="51"/>
                </a:cxn>
                <a:cxn ang="0">
                  <a:pos x="36" y="49"/>
                </a:cxn>
                <a:cxn ang="0">
                  <a:pos x="44" y="49"/>
                </a:cxn>
                <a:cxn ang="0">
                  <a:pos x="51" y="48"/>
                </a:cxn>
                <a:cxn ang="0">
                  <a:pos x="58" y="53"/>
                </a:cxn>
                <a:cxn ang="0">
                  <a:pos x="60" y="44"/>
                </a:cxn>
                <a:cxn ang="0">
                  <a:pos x="21" y="15"/>
                </a:cxn>
                <a:cxn ang="0">
                  <a:pos x="12" y="18"/>
                </a:cxn>
                <a:cxn ang="0">
                  <a:pos x="12" y="18"/>
                </a:cxn>
              </a:cxnLst>
              <a:rect l="0" t="0" r="r" b="b"/>
              <a:pathLst>
                <a:path w="68" h="102">
                  <a:moveTo>
                    <a:pt x="61" y="43"/>
                  </a:moveTo>
                  <a:cubicBezTo>
                    <a:pt x="62" y="44"/>
                    <a:pt x="62" y="44"/>
                    <a:pt x="64" y="48"/>
                  </a:cubicBezTo>
                  <a:cubicBezTo>
                    <a:pt x="65" y="49"/>
                    <a:pt x="65" y="50"/>
                    <a:pt x="66" y="50"/>
                  </a:cubicBezTo>
                  <a:cubicBezTo>
                    <a:pt x="66" y="50"/>
                    <a:pt x="66" y="50"/>
                    <a:pt x="66" y="50"/>
                  </a:cubicBezTo>
                  <a:cubicBezTo>
                    <a:pt x="66" y="51"/>
                    <a:pt x="67" y="51"/>
                    <a:pt x="67" y="51"/>
                  </a:cubicBezTo>
                  <a:cubicBezTo>
                    <a:pt x="67" y="51"/>
                    <a:pt x="67" y="51"/>
                    <a:pt x="67" y="52"/>
                  </a:cubicBezTo>
                  <a:cubicBezTo>
                    <a:pt x="67" y="52"/>
                    <a:pt x="68" y="52"/>
                    <a:pt x="68" y="52"/>
                  </a:cubicBezTo>
                  <a:cubicBezTo>
                    <a:pt x="68" y="52"/>
                    <a:pt x="68" y="52"/>
                    <a:pt x="68" y="52"/>
                  </a:cubicBezTo>
                  <a:cubicBezTo>
                    <a:pt x="68" y="51"/>
                    <a:pt x="68" y="51"/>
                    <a:pt x="68" y="51"/>
                  </a:cubicBezTo>
                  <a:cubicBezTo>
                    <a:pt x="68" y="50"/>
                    <a:pt x="65" y="47"/>
                    <a:pt x="65" y="47"/>
                  </a:cubicBezTo>
                  <a:cubicBezTo>
                    <a:pt x="64" y="46"/>
                    <a:pt x="64" y="45"/>
                    <a:pt x="64" y="45"/>
                  </a:cubicBezTo>
                  <a:cubicBezTo>
                    <a:pt x="64" y="45"/>
                    <a:pt x="64" y="45"/>
                    <a:pt x="64" y="45"/>
                  </a:cubicBezTo>
                  <a:cubicBezTo>
                    <a:pt x="65" y="46"/>
                    <a:pt x="65" y="46"/>
                    <a:pt x="66" y="46"/>
                  </a:cubicBezTo>
                  <a:cubicBezTo>
                    <a:pt x="66" y="46"/>
                    <a:pt x="66" y="46"/>
                    <a:pt x="66" y="46"/>
                  </a:cubicBezTo>
                  <a:cubicBezTo>
                    <a:pt x="67" y="46"/>
                    <a:pt x="66" y="43"/>
                    <a:pt x="66" y="43"/>
                  </a:cubicBezTo>
                  <a:cubicBezTo>
                    <a:pt x="65" y="41"/>
                    <a:pt x="65" y="41"/>
                    <a:pt x="63" y="38"/>
                  </a:cubicBezTo>
                  <a:cubicBezTo>
                    <a:pt x="62" y="38"/>
                    <a:pt x="62" y="37"/>
                    <a:pt x="62" y="37"/>
                  </a:cubicBezTo>
                  <a:cubicBezTo>
                    <a:pt x="62" y="36"/>
                    <a:pt x="63" y="36"/>
                    <a:pt x="63" y="35"/>
                  </a:cubicBezTo>
                  <a:cubicBezTo>
                    <a:pt x="62" y="35"/>
                    <a:pt x="63" y="34"/>
                    <a:pt x="63" y="34"/>
                  </a:cubicBezTo>
                  <a:cubicBezTo>
                    <a:pt x="63" y="34"/>
                    <a:pt x="63" y="34"/>
                    <a:pt x="63" y="34"/>
                  </a:cubicBezTo>
                  <a:cubicBezTo>
                    <a:pt x="63" y="33"/>
                    <a:pt x="62" y="30"/>
                    <a:pt x="61" y="29"/>
                  </a:cubicBezTo>
                  <a:cubicBezTo>
                    <a:pt x="60" y="28"/>
                    <a:pt x="60" y="28"/>
                    <a:pt x="60" y="28"/>
                  </a:cubicBezTo>
                  <a:cubicBezTo>
                    <a:pt x="60" y="28"/>
                    <a:pt x="60" y="27"/>
                    <a:pt x="60" y="27"/>
                  </a:cubicBezTo>
                  <a:cubicBezTo>
                    <a:pt x="60" y="27"/>
                    <a:pt x="59" y="27"/>
                    <a:pt x="59" y="27"/>
                  </a:cubicBezTo>
                  <a:cubicBezTo>
                    <a:pt x="59" y="27"/>
                    <a:pt x="59" y="26"/>
                    <a:pt x="59" y="26"/>
                  </a:cubicBezTo>
                  <a:cubicBezTo>
                    <a:pt x="59" y="26"/>
                    <a:pt x="57" y="25"/>
                    <a:pt x="57" y="25"/>
                  </a:cubicBezTo>
                  <a:cubicBezTo>
                    <a:pt x="57" y="24"/>
                    <a:pt x="57" y="24"/>
                    <a:pt x="56" y="24"/>
                  </a:cubicBezTo>
                  <a:cubicBezTo>
                    <a:pt x="56" y="24"/>
                    <a:pt x="56" y="23"/>
                    <a:pt x="56" y="23"/>
                  </a:cubicBezTo>
                  <a:cubicBezTo>
                    <a:pt x="56" y="23"/>
                    <a:pt x="56" y="24"/>
                    <a:pt x="56" y="24"/>
                  </a:cubicBezTo>
                  <a:cubicBezTo>
                    <a:pt x="56" y="23"/>
                    <a:pt x="56" y="23"/>
                    <a:pt x="56" y="23"/>
                  </a:cubicBezTo>
                  <a:cubicBezTo>
                    <a:pt x="56" y="22"/>
                    <a:pt x="55" y="22"/>
                    <a:pt x="55" y="22"/>
                  </a:cubicBezTo>
                  <a:cubicBezTo>
                    <a:pt x="55" y="23"/>
                    <a:pt x="55" y="23"/>
                    <a:pt x="55" y="23"/>
                  </a:cubicBezTo>
                  <a:cubicBezTo>
                    <a:pt x="55" y="23"/>
                    <a:pt x="55" y="23"/>
                    <a:pt x="55" y="23"/>
                  </a:cubicBezTo>
                  <a:cubicBezTo>
                    <a:pt x="55" y="23"/>
                    <a:pt x="54" y="23"/>
                    <a:pt x="54" y="23"/>
                  </a:cubicBezTo>
                  <a:cubicBezTo>
                    <a:pt x="54" y="22"/>
                    <a:pt x="54" y="22"/>
                    <a:pt x="54" y="21"/>
                  </a:cubicBezTo>
                  <a:cubicBezTo>
                    <a:pt x="54" y="21"/>
                    <a:pt x="54" y="21"/>
                    <a:pt x="54" y="21"/>
                  </a:cubicBezTo>
                  <a:cubicBezTo>
                    <a:pt x="54" y="21"/>
                    <a:pt x="54" y="21"/>
                    <a:pt x="54" y="21"/>
                  </a:cubicBezTo>
                  <a:cubicBezTo>
                    <a:pt x="54" y="21"/>
                    <a:pt x="54" y="21"/>
                    <a:pt x="54" y="21"/>
                  </a:cubicBezTo>
                  <a:cubicBezTo>
                    <a:pt x="55" y="21"/>
                    <a:pt x="55" y="21"/>
                    <a:pt x="55" y="21"/>
                  </a:cubicBezTo>
                  <a:cubicBezTo>
                    <a:pt x="55" y="21"/>
                    <a:pt x="57" y="23"/>
                    <a:pt x="58" y="23"/>
                  </a:cubicBezTo>
                  <a:cubicBezTo>
                    <a:pt x="58" y="23"/>
                    <a:pt x="58" y="22"/>
                    <a:pt x="57" y="21"/>
                  </a:cubicBezTo>
                  <a:cubicBezTo>
                    <a:pt x="56" y="21"/>
                    <a:pt x="55" y="20"/>
                    <a:pt x="55" y="20"/>
                  </a:cubicBezTo>
                  <a:cubicBezTo>
                    <a:pt x="55" y="20"/>
                    <a:pt x="53" y="18"/>
                    <a:pt x="53" y="17"/>
                  </a:cubicBezTo>
                  <a:cubicBezTo>
                    <a:pt x="53" y="17"/>
                    <a:pt x="53" y="17"/>
                    <a:pt x="53" y="17"/>
                  </a:cubicBezTo>
                  <a:cubicBezTo>
                    <a:pt x="53" y="17"/>
                    <a:pt x="50" y="13"/>
                    <a:pt x="48" y="12"/>
                  </a:cubicBezTo>
                  <a:cubicBezTo>
                    <a:pt x="48" y="12"/>
                    <a:pt x="48" y="12"/>
                    <a:pt x="47" y="11"/>
                  </a:cubicBezTo>
                  <a:cubicBezTo>
                    <a:pt x="47" y="11"/>
                    <a:pt x="47" y="11"/>
                    <a:pt x="47" y="12"/>
                  </a:cubicBezTo>
                  <a:cubicBezTo>
                    <a:pt x="47" y="11"/>
                    <a:pt x="47" y="11"/>
                    <a:pt x="47" y="11"/>
                  </a:cubicBezTo>
                  <a:cubicBezTo>
                    <a:pt x="46" y="10"/>
                    <a:pt x="45" y="10"/>
                    <a:pt x="45" y="10"/>
                  </a:cubicBezTo>
                  <a:cubicBezTo>
                    <a:pt x="45" y="10"/>
                    <a:pt x="45" y="10"/>
                    <a:pt x="45" y="10"/>
                  </a:cubicBezTo>
                  <a:cubicBezTo>
                    <a:pt x="44" y="10"/>
                    <a:pt x="43" y="9"/>
                    <a:pt x="42" y="9"/>
                  </a:cubicBezTo>
                  <a:cubicBezTo>
                    <a:pt x="42" y="9"/>
                    <a:pt x="42" y="8"/>
                    <a:pt x="42" y="8"/>
                  </a:cubicBezTo>
                  <a:cubicBezTo>
                    <a:pt x="41" y="8"/>
                    <a:pt x="40" y="8"/>
                    <a:pt x="40" y="7"/>
                  </a:cubicBezTo>
                  <a:cubicBezTo>
                    <a:pt x="40" y="7"/>
                    <a:pt x="40" y="7"/>
                    <a:pt x="40" y="7"/>
                  </a:cubicBezTo>
                  <a:cubicBezTo>
                    <a:pt x="40" y="7"/>
                    <a:pt x="40" y="7"/>
                    <a:pt x="40" y="6"/>
                  </a:cubicBezTo>
                  <a:cubicBezTo>
                    <a:pt x="40" y="6"/>
                    <a:pt x="40" y="6"/>
                    <a:pt x="40" y="6"/>
                  </a:cubicBezTo>
                  <a:cubicBezTo>
                    <a:pt x="40" y="6"/>
                    <a:pt x="40" y="6"/>
                    <a:pt x="37" y="4"/>
                  </a:cubicBezTo>
                  <a:cubicBezTo>
                    <a:pt x="37" y="4"/>
                    <a:pt x="37" y="4"/>
                    <a:pt x="38" y="4"/>
                  </a:cubicBezTo>
                  <a:cubicBezTo>
                    <a:pt x="38" y="4"/>
                    <a:pt x="38" y="4"/>
                    <a:pt x="36" y="3"/>
                  </a:cubicBezTo>
                  <a:cubicBezTo>
                    <a:pt x="37" y="3"/>
                    <a:pt x="37" y="3"/>
                    <a:pt x="37" y="3"/>
                  </a:cubicBezTo>
                  <a:cubicBezTo>
                    <a:pt x="37" y="3"/>
                    <a:pt x="37" y="4"/>
                    <a:pt x="37" y="4"/>
                  </a:cubicBezTo>
                  <a:cubicBezTo>
                    <a:pt x="38" y="4"/>
                    <a:pt x="38" y="4"/>
                    <a:pt x="38" y="4"/>
                  </a:cubicBezTo>
                  <a:cubicBezTo>
                    <a:pt x="45" y="8"/>
                    <a:pt x="45" y="8"/>
                    <a:pt x="46" y="8"/>
                  </a:cubicBezTo>
                  <a:cubicBezTo>
                    <a:pt x="46" y="8"/>
                    <a:pt x="44" y="7"/>
                    <a:pt x="41" y="5"/>
                  </a:cubicBezTo>
                  <a:cubicBezTo>
                    <a:pt x="37" y="3"/>
                    <a:pt x="35" y="2"/>
                    <a:pt x="33" y="1"/>
                  </a:cubicBezTo>
                  <a:cubicBezTo>
                    <a:pt x="33" y="1"/>
                    <a:pt x="33" y="1"/>
                    <a:pt x="33" y="1"/>
                  </a:cubicBezTo>
                  <a:cubicBezTo>
                    <a:pt x="33" y="1"/>
                    <a:pt x="33" y="1"/>
                    <a:pt x="33" y="1"/>
                  </a:cubicBezTo>
                  <a:cubicBezTo>
                    <a:pt x="32" y="1"/>
                    <a:pt x="31" y="1"/>
                    <a:pt x="30" y="1"/>
                  </a:cubicBezTo>
                  <a:cubicBezTo>
                    <a:pt x="31" y="1"/>
                    <a:pt x="31" y="1"/>
                    <a:pt x="31" y="1"/>
                  </a:cubicBezTo>
                  <a:cubicBezTo>
                    <a:pt x="31" y="1"/>
                    <a:pt x="30" y="1"/>
                    <a:pt x="30" y="0"/>
                  </a:cubicBezTo>
                  <a:cubicBezTo>
                    <a:pt x="30" y="0"/>
                    <a:pt x="30" y="0"/>
                    <a:pt x="30" y="0"/>
                  </a:cubicBezTo>
                  <a:cubicBezTo>
                    <a:pt x="30" y="0"/>
                    <a:pt x="30" y="0"/>
                    <a:pt x="30" y="0"/>
                  </a:cubicBezTo>
                  <a:cubicBezTo>
                    <a:pt x="30" y="1"/>
                    <a:pt x="30" y="1"/>
                    <a:pt x="31" y="1"/>
                  </a:cubicBezTo>
                  <a:cubicBezTo>
                    <a:pt x="31" y="1"/>
                    <a:pt x="31" y="1"/>
                    <a:pt x="31" y="1"/>
                  </a:cubicBezTo>
                  <a:cubicBezTo>
                    <a:pt x="30" y="1"/>
                    <a:pt x="30" y="0"/>
                    <a:pt x="30" y="0"/>
                  </a:cubicBezTo>
                  <a:cubicBezTo>
                    <a:pt x="30" y="0"/>
                    <a:pt x="30" y="0"/>
                    <a:pt x="30" y="0"/>
                  </a:cubicBezTo>
                  <a:cubicBezTo>
                    <a:pt x="30" y="0"/>
                    <a:pt x="30" y="0"/>
                    <a:pt x="29" y="0"/>
                  </a:cubicBezTo>
                  <a:cubicBezTo>
                    <a:pt x="29" y="0"/>
                    <a:pt x="29" y="0"/>
                    <a:pt x="29" y="0"/>
                  </a:cubicBezTo>
                  <a:cubicBezTo>
                    <a:pt x="29" y="0"/>
                    <a:pt x="29" y="0"/>
                    <a:pt x="28" y="0"/>
                  </a:cubicBezTo>
                  <a:cubicBezTo>
                    <a:pt x="28" y="0"/>
                    <a:pt x="28" y="0"/>
                    <a:pt x="28" y="0"/>
                  </a:cubicBezTo>
                  <a:cubicBezTo>
                    <a:pt x="28" y="0"/>
                    <a:pt x="28" y="0"/>
                    <a:pt x="28" y="0"/>
                  </a:cubicBezTo>
                  <a:cubicBezTo>
                    <a:pt x="28" y="0"/>
                    <a:pt x="28" y="0"/>
                    <a:pt x="28" y="0"/>
                  </a:cubicBezTo>
                  <a:cubicBezTo>
                    <a:pt x="28" y="0"/>
                    <a:pt x="28" y="0"/>
                    <a:pt x="27" y="0"/>
                  </a:cubicBezTo>
                  <a:cubicBezTo>
                    <a:pt x="28" y="0"/>
                    <a:pt x="28" y="0"/>
                    <a:pt x="28" y="0"/>
                  </a:cubicBezTo>
                  <a:cubicBezTo>
                    <a:pt x="27" y="0"/>
                    <a:pt x="27" y="0"/>
                    <a:pt x="27" y="0"/>
                  </a:cubicBezTo>
                  <a:cubicBezTo>
                    <a:pt x="27" y="0"/>
                    <a:pt x="27" y="0"/>
                    <a:pt x="27" y="0"/>
                  </a:cubicBezTo>
                  <a:cubicBezTo>
                    <a:pt x="26" y="0"/>
                    <a:pt x="26" y="0"/>
                    <a:pt x="26" y="0"/>
                  </a:cubicBezTo>
                  <a:cubicBezTo>
                    <a:pt x="26" y="0"/>
                    <a:pt x="26" y="0"/>
                    <a:pt x="26" y="0"/>
                  </a:cubicBezTo>
                  <a:cubicBezTo>
                    <a:pt x="27" y="0"/>
                    <a:pt x="27" y="0"/>
                    <a:pt x="28" y="1"/>
                  </a:cubicBezTo>
                  <a:cubicBezTo>
                    <a:pt x="28" y="1"/>
                    <a:pt x="27" y="1"/>
                    <a:pt x="27" y="1"/>
                  </a:cubicBezTo>
                  <a:cubicBezTo>
                    <a:pt x="27" y="1"/>
                    <a:pt x="27" y="1"/>
                    <a:pt x="27" y="1"/>
                  </a:cubicBezTo>
                  <a:cubicBezTo>
                    <a:pt x="27" y="1"/>
                    <a:pt x="27" y="1"/>
                    <a:pt x="27" y="1"/>
                  </a:cubicBezTo>
                  <a:cubicBezTo>
                    <a:pt x="28" y="1"/>
                    <a:pt x="28" y="1"/>
                    <a:pt x="28" y="1"/>
                  </a:cubicBezTo>
                  <a:cubicBezTo>
                    <a:pt x="27" y="1"/>
                    <a:pt x="27" y="1"/>
                    <a:pt x="26" y="1"/>
                  </a:cubicBezTo>
                  <a:cubicBezTo>
                    <a:pt x="27" y="1"/>
                    <a:pt x="27" y="1"/>
                    <a:pt x="27" y="2"/>
                  </a:cubicBezTo>
                  <a:cubicBezTo>
                    <a:pt x="27" y="2"/>
                    <a:pt x="27" y="2"/>
                    <a:pt x="27" y="2"/>
                  </a:cubicBezTo>
                  <a:cubicBezTo>
                    <a:pt x="25" y="2"/>
                    <a:pt x="25" y="2"/>
                    <a:pt x="25" y="2"/>
                  </a:cubicBezTo>
                  <a:cubicBezTo>
                    <a:pt x="25" y="2"/>
                    <a:pt x="25" y="2"/>
                    <a:pt x="26" y="2"/>
                  </a:cubicBezTo>
                  <a:cubicBezTo>
                    <a:pt x="25" y="2"/>
                    <a:pt x="25" y="2"/>
                    <a:pt x="25" y="2"/>
                  </a:cubicBezTo>
                  <a:cubicBezTo>
                    <a:pt x="25" y="3"/>
                    <a:pt x="25" y="3"/>
                    <a:pt x="25" y="3"/>
                  </a:cubicBezTo>
                  <a:cubicBezTo>
                    <a:pt x="24" y="2"/>
                    <a:pt x="23" y="2"/>
                    <a:pt x="23" y="3"/>
                  </a:cubicBezTo>
                  <a:cubicBezTo>
                    <a:pt x="23" y="3"/>
                    <a:pt x="24" y="3"/>
                    <a:pt x="25" y="3"/>
                  </a:cubicBezTo>
                  <a:cubicBezTo>
                    <a:pt x="25" y="3"/>
                    <a:pt x="26" y="3"/>
                    <a:pt x="26" y="3"/>
                  </a:cubicBezTo>
                  <a:cubicBezTo>
                    <a:pt x="26" y="4"/>
                    <a:pt x="26" y="4"/>
                    <a:pt x="26" y="4"/>
                  </a:cubicBezTo>
                  <a:cubicBezTo>
                    <a:pt x="26" y="4"/>
                    <a:pt x="26" y="4"/>
                    <a:pt x="26" y="4"/>
                  </a:cubicBezTo>
                  <a:cubicBezTo>
                    <a:pt x="26" y="4"/>
                    <a:pt x="26" y="4"/>
                    <a:pt x="26" y="4"/>
                  </a:cubicBezTo>
                  <a:cubicBezTo>
                    <a:pt x="26" y="4"/>
                    <a:pt x="26" y="4"/>
                    <a:pt x="26" y="4"/>
                  </a:cubicBezTo>
                  <a:cubicBezTo>
                    <a:pt x="26" y="4"/>
                    <a:pt x="25" y="4"/>
                    <a:pt x="25" y="4"/>
                  </a:cubicBezTo>
                  <a:cubicBezTo>
                    <a:pt x="24" y="4"/>
                    <a:pt x="24" y="4"/>
                    <a:pt x="23" y="4"/>
                  </a:cubicBezTo>
                  <a:cubicBezTo>
                    <a:pt x="23" y="4"/>
                    <a:pt x="23" y="4"/>
                    <a:pt x="23" y="4"/>
                  </a:cubicBezTo>
                  <a:cubicBezTo>
                    <a:pt x="23" y="4"/>
                    <a:pt x="23" y="4"/>
                    <a:pt x="23" y="5"/>
                  </a:cubicBezTo>
                  <a:cubicBezTo>
                    <a:pt x="23" y="5"/>
                    <a:pt x="23" y="5"/>
                    <a:pt x="24" y="5"/>
                  </a:cubicBezTo>
                  <a:cubicBezTo>
                    <a:pt x="24" y="5"/>
                    <a:pt x="24" y="5"/>
                    <a:pt x="24" y="5"/>
                  </a:cubicBezTo>
                  <a:cubicBezTo>
                    <a:pt x="24" y="5"/>
                    <a:pt x="24" y="6"/>
                    <a:pt x="25" y="6"/>
                  </a:cubicBezTo>
                  <a:cubicBezTo>
                    <a:pt x="25" y="6"/>
                    <a:pt x="25" y="6"/>
                    <a:pt x="25" y="6"/>
                  </a:cubicBezTo>
                  <a:cubicBezTo>
                    <a:pt x="24" y="6"/>
                    <a:pt x="24" y="5"/>
                    <a:pt x="24" y="5"/>
                  </a:cubicBezTo>
                  <a:cubicBezTo>
                    <a:pt x="24" y="6"/>
                    <a:pt x="24" y="6"/>
                    <a:pt x="23" y="6"/>
                  </a:cubicBezTo>
                  <a:cubicBezTo>
                    <a:pt x="23" y="6"/>
                    <a:pt x="23" y="6"/>
                    <a:pt x="22" y="6"/>
                  </a:cubicBezTo>
                  <a:cubicBezTo>
                    <a:pt x="22" y="6"/>
                    <a:pt x="22" y="6"/>
                    <a:pt x="22" y="6"/>
                  </a:cubicBezTo>
                  <a:cubicBezTo>
                    <a:pt x="22" y="6"/>
                    <a:pt x="21" y="6"/>
                    <a:pt x="21" y="6"/>
                  </a:cubicBezTo>
                  <a:cubicBezTo>
                    <a:pt x="21" y="6"/>
                    <a:pt x="20" y="6"/>
                    <a:pt x="19" y="6"/>
                  </a:cubicBezTo>
                  <a:cubicBezTo>
                    <a:pt x="18" y="6"/>
                    <a:pt x="18" y="6"/>
                    <a:pt x="18" y="6"/>
                  </a:cubicBezTo>
                  <a:cubicBezTo>
                    <a:pt x="18" y="6"/>
                    <a:pt x="18" y="6"/>
                    <a:pt x="17" y="6"/>
                  </a:cubicBezTo>
                  <a:cubicBezTo>
                    <a:pt x="17" y="6"/>
                    <a:pt x="16" y="6"/>
                    <a:pt x="16" y="6"/>
                  </a:cubicBezTo>
                  <a:cubicBezTo>
                    <a:pt x="15" y="6"/>
                    <a:pt x="14" y="6"/>
                    <a:pt x="14" y="6"/>
                  </a:cubicBezTo>
                  <a:cubicBezTo>
                    <a:pt x="14" y="6"/>
                    <a:pt x="14" y="6"/>
                    <a:pt x="14" y="6"/>
                  </a:cubicBezTo>
                  <a:cubicBezTo>
                    <a:pt x="14" y="6"/>
                    <a:pt x="14" y="6"/>
                    <a:pt x="14" y="7"/>
                  </a:cubicBezTo>
                  <a:cubicBezTo>
                    <a:pt x="13" y="7"/>
                    <a:pt x="12" y="6"/>
                    <a:pt x="11" y="7"/>
                  </a:cubicBezTo>
                  <a:cubicBezTo>
                    <a:pt x="11" y="7"/>
                    <a:pt x="11" y="7"/>
                    <a:pt x="10" y="7"/>
                  </a:cubicBezTo>
                  <a:cubicBezTo>
                    <a:pt x="10" y="7"/>
                    <a:pt x="10" y="7"/>
                    <a:pt x="10" y="7"/>
                  </a:cubicBezTo>
                  <a:cubicBezTo>
                    <a:pt x="10" y="7"/>
                    <a:pt x="10" y="7"/>
                    <a:pt x="10" y="7"/>
                  </a:cubicBezTo>
                  <a:cubicBezTo>
                    <a:pt x="10" y="7"/>
                    <a:pt x="10" y="7"/>
                    <a:pt x="10" y="7"/>
                  </a:cubicBezTo>
                  <a:cubicBezTo>
                    <a:pt x="10" y="7"/>
                    <a:pt x="10" y="7"/>
                    <a:pt x="10" y="7"/>
                  </a:cubicBezTo>
                  <a:cubicBezTo>
                    <a:pt x="10" y="7"/>
                    <a:pt x="10" y="7"/>
                    <a:pt x="12" y="7"/>
                  </a:cubicBezTo>
                  <a:cubicBezTo>
                    <a:pt x="11" y="8"/>
                    <a:pt x="13" y="8"/>
                    <a:pt x="13" y="8"/>
                  </a:cubicBezTo>
                  <a:cubicBezTo>
                    <a:pt x="13" y="8"/>
                    <a:pt x="13" y="8"/>
                    <a:pt x="13" y="8"/>
                  </a:cubicBezTo>
                  <a:cubicBezTo>
                    <a:pt x="15" y="7"/>
                    <a:pt x="15" y="7"/>
                    <a:pt x="15" y="7"/>
                  </a:cubicBezTo>
                  <a:cubicBezTo>
                    <a:pt x="15" y="7"/>
                    <a:pt x="16" y="7"/>
                    <a:pt x="16" y="7"/>
                  </a:cubicBezTo>
                  <a:cubicBezTo>
                    <a:pt x="16" y="7"/>
                    <a:pt x="16" y="7"/>
                    <a:pt x="16" y="7"/>
                  </a:cubicBezTo>
                  <a:cubicBezTo>
                    <a:pt x="16" y="7"/>
                    <a:pt x="16" y="7"/>
                    <a:pt x="16" y="7"/>
                  </a:cubicBezTo>
                  <a:cubicBezTo>
                    <a:pt x="16" y="7"/>
                    <a:pt x="16" y="7"/>
                    <a:pt x="16" y="7"/>
                  </a:cubicBezTo>
                  <a:cubicBezTo>
                    <a:pt x="16" y="7"/>
                    <a:pt x="16" y="7"/>
                    <a:pt x="16" y="7"/>
                  </a:cubicBezTo>
                  <a:cubicBezTo>
                    <a:pt x="16" y="7"/>
                    <a:pt x="16" y="7"/>
                    <a:pt x="16" y="7"/>
                  </a:cubicBezTo>
                  <a:cubicBezTo>
                    <a:pt x="16" y="7"/>
                    <a:pt x="16" y="7"/>
                    <a:pt x="16" y="7"/>
                  </a:cubicBezTo>
                  <a:cubicBezTo>
                    <a:pt x="16" y="7"/>
                    <a:pt x="16" y="7"/>
                    <a:pt x="16" y="7"/>
                  </a:cubicBezTo>
                  <a:cubicBezTo>
                    <a:pt x="16" y="7"/>
                    <a:pt x="16" y="7"/>
                    <a:pt x="16" y="7"/>
                  </a:cubicBezTo>
                  <a:cubicBezTo>
                    <a:pt x="17" y="7"/>
                    <a:pt x="17" y="7"/>
                    <a:pt x="17" y="7"/>
                  </a:cubicBezTo>
                  <a:cubicBezTo>
                    <a:pt x="17" y="7"/>
                    <a:pt x="17" y="8"/>
                    <a:pt x="17" y="8"/>
                  </a:cubicBezTo>
                  <a:cubicBezTo>
                    <a:pt x="17" y="9"/>
                    <a:pt x="17" y="8"/>
                    <a:pt x="17" y="9"/>
                  </a:cubicBezTo>
                  <a:cubicBezTo>
                    <a:pt x="17" y="10"/>
                    <a:pt x="17" y="10"/>
                    <a:pt x="17" y="10"/>
                  </a:cubicBezTo>
                  <a:cubicBezTo>
                    <a:pt x="17" y="10"/>
                    <a:pt x="17" y="10"/>
                    <a:pt x="17" y="10"/>
                  </a:cubicBezTo>
                  <a:cubicBezTo>
                    <a:pt x="17" y="10"/>
                    <a:pt x="17" y="10"/>
                    <a:pt x="17" y="10"/>
                  </a:cubicBezTo>
                  <a:cubicBezTo>
                    <a:pt x="17" y="10"/>
                    <a:pt x="17" y="10"/>
                    <a:pt x="18" y="11"/>
                  </a:cubicBezTo>
                  <a:cubicBezTo>
                    <a:pt x="18" y="11"/>
                    <a:pt x="18" y="11"/>
                    <a:pt x="18" y="11"/>
                  </a:cubicBezTo>
                  <a:cubicBezTo>
                    <a:pt x="18" y="11"/>
                    <a:pt x="18" y="11"/>
                    <a:pt x="18" y="11"/>
                  </a:cubicBezTo>
                  <a:cubicBezTo>
                    <a:pt x="18" y="11"/>
                    <a:pt x="18" y="11"/>
                    <a:pt x="18" y="11"/>
                  </a:cubicBezTo>
                  <a:cubicBezTo>
                    <a:pt x="18" y="11"/>
                    <a:pt x="17" y="11"/>
                    <a:pt x="17" y="12"/>
                  </a:cubicBezTo>
                  <a:cubicBezTo>
                    <a:pt x="17" y="12"/>
                    <a:pt x="18" y="12"/>
                    <a:pt x="19" y="13"/>
                  </a:cubicBezTo>
                  <a:cubicBezTo>
                    <a:pt x="19" y="13"/>
                    <a:pt x="18" y="13"/>
                    <a:pt x="18" y="13"/>
                  </a:cubicBezTo>
                  <a:cubicBezTo>
                    <a:pt x="18" y="13"/>
                    <a:pt x="18" y="13"/>
                    <a:pt x="18" y="14"/>
                  </a:cubicBezTo>
                  <a:cubicBezTo>
                    <a:pt x="17" y="13"/>
                    <a:pt x="17" y="13"/>
                    <a:pt x="17" y="14"/>
                  </a:cubicBezTo>
                  <a:cubicBezTo>
                    <a:pt x="16" y="12"/>
                    <a:pt x="14" y="11"/>
                    <a:pt x="12" y="12"/>
                  </a:cubicBezTo>
                  <a:cubicBezTo>
                    <a:pt x="12" y="12"/>
                    <a:pt x="12" y="12"/>
                    <a:pt x="12" y="13"/>
                  </a:cubicBezTo>
                  <a:cubicBezTo>
                    <a:pt x="12" y="12"/>
                    <a:pt x="11" y="12"/>
                    <a:pt x="10" y="12"/>
                  </a:cubicBezTo>
                  <a:cubicBezTo>
                    <a:pt x="10" y="13"/>
                    <a:pt x="10" y="13"/>
                    <a:pt x="10" y="14"/>
                  </a:cubicBezTo>
                  <a:cubicBezTo>
                    <a:pt x="9" y="15"/>
                    <a:pt x="9" y="15"/>
                    <a:pt x="10" y="17"/>
                  </a:cubicBezTo>
                  <a:cubicBezTo>
                    <a:pt x="10" y="17"/>
                    <a:pt x="10" y="17"/>
                    <a:pt x="11" y="17"/>
                  </a:cubicBezTo>
                  <a:cubicBezTo>
                    <a:pt x="10" y="18"/>
                    <a:pt x="10" y="18"/>
                    <a:pt x="10" y="18"/>
                  </a:cubicBezTo>
                  <a:cubicBezTo>
                    <a:pt x="10" y="18"/>
                    <a:pt x="10" y="18"/>
                    <a:pt x="10" y="18"/>
                  </a:cubicBezTo>
                  <a:cubicBezTo>
                    <a:pt x="10" y="18"/>
                    <a:pt x="11" y="19"/>
                    <a:pt x="11" y="19"/>
                  </a:cubicBezTo>
                  <a:cubicBezTo>
                    <a:pt x="13" y="19"/>
                    <a:pt x="14" y="19"/>
                    <a:pt x="14" y="19"/>
                  </a:cubicBezTo>
                  <a:cubicBezTo>
                    <a:pt x="14" y="19"/>
                    <a:pt x="14" y="19"/>
                    <a:pt x="14" y="20"/>
                  </a:cubicBezTo>
                  <a:cubicBezTo>
                    <a:pt x="14" y="20"/>
                    <a:pt x="15" y="20"/>
                    <a:pt x="15" y="20"/>
                  </a:cubicBezTo>
                  <a:cubicBezTo>
                    <a:pt x="15" y="20"/>
                    <a:pt x="15" y="20"/>
                    <a:pt x="15" y="20"/>
                  </a:cubicBezTo>
                  <a:cubicBezTo>
                    <a:pt x="14" y="20"/>
                    <a:pt x="14" y="20"/>
                    <a:pt x="14" y="21"/>
                  </a:cubicBezTo>
                  <a:cubicBezTo>
                    <a:pt x="14" y="21"/>
                    <a:pt x="14" y="21"/>
                    <a:pt x="15" y="21"/>
                  </a:cubicBezTo>
                  <a:cubicBezTo>
                    <a:pt x="14" y="21"/>
                    <a:pt x="14" y="21"/>
                    <a:pt x="14" y="21"/>
                  </a:cubicBezTo>
                  <a:cubicBezTo>
                    <a:pt x="14" y="21"/>
                    <a:pt x="14" y="21"/>
                    <a:pt x="13" y="21"/>
                  </a:cubicBezTo>
                  <a:cubicBezTo>
                    <a:pt x="13" y="20"/>
                    <a:pt x="13" y="20"/>
                    <a:pt x="13" y="20"/>
                  </a:cubicBezTo>
                  <a:cubicBezTo>
                    <a:pt x="12" y="20"/>
                    <a:pt x="12" y="20"/>
                    <a:pt x="12" y="21"/>
                  </a:cubicBezTo>
                  <a:cubicBezTo>
                    <a:pt x="12" y="21"/>
                    <a:pt x="12" y="22"/>
                    <a:pt x="13" y="22"/>
                  </a:cubicBezTo>
                  <a:cubicBezTo>
                    <a:pt x="13" y="22"/>
                    <a:pt x="13" y="22"/>
                    <a:pt x="13" y="22"/>
                  </a:cubicBezTo>
                  <a:cubicBezTo>
                    <a:pt x="13" y="22"/>
                    <a:pt x="13" y="22"/>
                    <a:pt x="12" y="22"/>
                  </a:cubicBezTo>
                  <a:cubicBezTo>
                    <a:pt x="12" y="22"/>
                    <a:pt x="11" y="23"/>
                    <a:pt x="11" y="23"/>
                  </a:cubicBezTo>
                  <a:cubicBezTo>
                    <a:pt x="11" y="23"/>
                    <a:pt x="13" y="23"/>
                    <a:pt x="12" y="24"/>
                  </a:cubicBezTo>
                  <a:cubicBezTo>
                    <a:pt x="12" y="24"/>
                    <a:pt x="11" y="25"/>
                    <a:pt x="11" y="24"/>
                  </a:cubicBezTo>
                  <a:cubicBezTo>
                    <a:pt x="9" y="23"/>
                    <a:pt x="8" y="23"/>
                    <a:pt x="8" y="23"/>
                  </a:cubicBezTo>
                  <a:cubicBezTo>
                    <a:pt x="7" y="24"/>
                    <a:pt x="5" y="24"/>
                    <a:pt x="5" y="24"/>
                  </a:cubicBezTo>
                  <a:cubicBezTo>
                    <a:pt x="5" y="24"/>
                    <a:pt x="5" y="23"/>
                    <a:pt x="4" y="24"/>
                  </a:cubicBezTo>
                  <a:cubicBezTo>
                    <a:pt x="3" y="24"/>
                    <a:pt x="3" y="24"/>
                    <a:pt x="3" y="25"/>
                  </a:cubicBezTo>
                  <a:cubicBezTo>
                    <a:pt x="2" y="25"/>
                    <a:pt x="2" y="25"/>
                    <a:pt x="2" y="26"/>
                  </a:cubicBezTo>
                  <a:cubicBezTo>
                    <a:pt x="1" y="26"/>
                    <a:pt x="1" y="30"/>
                    <a:pt x="1" y="32"/>
                  </a:cubicBezTo>
                  <a:cubicBezTo>
                    <a:pt x="1" y="33"/>
                    <a:pt x="1" y="33"/>
                    <a:pt x="0" y="34"/>
                  </a:cubicBezTo>
                  <a:cubicBezTo>
                    <a:pt x="0" y="36"/>
                    <a:pt x="0" y="36"/>
                    <a:pt x="0" y="36"/>
                  </a:cubicBezTo>
                  <a:cubicBezTo>
                    <a:pt x="0" y="36"/>
                    <a:pt x="1" y="39"/>
                    <a:pt x="1" y="39"/>
                  </a:cubicBezTo>
                  <a:cubicBezTo>
                    <a:pt x="2" y="40"/>
                    <a:pt x="3" y="39"/>
                    <a:pt x="3" y="39"/>
                  </a:cubicBezTo>
                  <a:cubicBezTo>
                    <a:pt x="3" y="38"/>
                    <a:pt x="3" y="38"/>
                    <a:pt x="4" y="38"/>
                  </a:cubicBezTo>
                  <a:cubicBezTo>
                    <a:pt x="4" y="39"/>
                    <a:pt x="5" y="40"/>
                    <a:pt x="6" y="40"/>
                  </a:cubicBezTo>
                  <a:cubicBezTo>
                    <a:pt x="6" y="40"/>
                    <a:pt x="6" y="40"/>
                    <a:pt x="6" y="40"/>
                  </a:cubicBezTo>
                  <a:cubicBezTo>
                    <a:pt x="7" y="39"/>
                    <a:pt x="7" y="36"/>
                    <a:pt x="7" y="36"/>
                  </a:cubicBezTo>
                  <a:cubicBezTo>
                    <a:pt x="5" y="32"/>
                    <a:pt x="5" y="32"/>
                    <a:pt x="6" y="32"/>
                  </a:cubicBezTo>
                  <a:cubicBezTo>
                    <a:pt x="6" y="33"/>
                    <a:pt x="7" y="34"/>
                    <a:pt x="7" y="34"/>
                  </a:cubicBezTo>
                  <a:cubicBezTo>
                    <a:pt x="7" y="34"/>
                    <a:pt x="7" y="34"/>
                    <a:pt x="9" y="34"/>
                  </a:cubicBezTo>
                  <a:cubicBezTo>
                    <a:pt x="9" y="35"/>
                    <a:pt x="9" y="35"/>
                    <a:pt x="9" y="35"/>
                  </a:cubicBezTo>
                  <a:cubicBezTo>
                    <a:pt x="9" y="36"/>
                    <a:pt x="9" y="36"/>
                    <a:pt x="9" y="37"/>
                  </a:cubicBezTo>
                  <a:cubicBezTo>
                    <a:pt x="9" y="37"/>
                    <a:pt x="9" y="38"/>
                    <a:pt x="9" y="39"/>
                  </a:cubicBezTo>
                  <a:cubicBezTo>
                    <a:pt x="9" y="39"/>
                    <a:pt x="9" y="39"/>
                    <a:pt x="9" y="39"/>
                  </a:cubicBezTo>
                  <a:cubicBezTo>
                    <a:pt x="9" y="39"/>
                    <a:pt x="9" y="39"/>
                    <a:pt x="9" y="39"/>
                  </a:cubicBezTo>
                  <a:cubicBezTo>
                    <a:pt x="9" y="39"/>
                    <a:pt x="9" y="39"/>
                    <a:pt x="9" y="39"/>
                  </a:cubicBezTo>
                  <a:cubicBezTo>
                    <a:pt x="8" y="40"/>
                    <a:pt x="8" y="40"/>
                    <a:pt x="7" y="41"/>
                  </a:cubicBezTo>
                  <a:cubicBezTo>
                    <a:pt x="7" y="41"/>
                    <a:pt x="7" y="41"/>
                    <a:pt x="7" y="41"/>
                  </a:cubicBezTo>
                  <a:cubicBezTo>
                    <a:pt x="7" y="41"/>
                    <a:pt x="7" y="41"/>
                    <a:pt x="7" y="41"/>
                  </a:cubicBezTo>
                  <a:cubicBezTo>
                    <a:pt x="5" y="42"/>
                    <a:pt x="5" y="41"/>
                    <a:pt x="5" y="41"/>
                  </a:cubicBezTo>
                  <a:cubicBezTo>
                    <a:pt x="5" y="41"/>
                    <a:pt x="5" y="39"/>
                    <a:pt x="3" y="39"/>
                  </a:cubicBezTo>
                  <a:cubicBezTo>
                    <a:pt x="3" y="40"/>
                    <a:pt x="3" y="41"/>
                    <a:pt x="4" y="42"/>
                  </a:cubicBezTo>
                  <a:cubicBezTo>
                    <a:pt x="4" y="42"/>
                    <a:pt x="4" y="43"/>
                    <a:pt x="4" y="43"/>
                  </a:cubicBezTo>
                  <a:cubicBezTo>
                    <a:pt x="4" y="43"/>
                    <a:pt x="4" y="43"/>
                    <a:pt x="4" y="43"/>
                  </a:cubicBezTo>
                  <a:cubicBezTo>
                    <a:pt x="4" y="43"/>
                    <a:pt x="4" y="43"/>
                    <a:pt x="4" y="43"/>
                  </a:cubicBezTo>
                  <a:cubicBezTo>
                    <a:pt x="3" y="43"/>
                    <a:pt x="3" y="45"/>
                    <a:pt x="3" y="45"/>
                  </a:cubicBezTo>
                  <a:cubicBezTo>
                    <a:pt x="3" y="46"/>
                    <a:pt x="3" y="46"/>
                    <a:pt x="3" y="46"/>
                  </a:cubicBezTo>
                  <a:cubicBezTo>
                    <a:pt x="3" y="46"/>
                    <a:pt x="3" y="46"/>
                    <a:pt x="3" y="46"/>
                  </a:cubicBezTo>
                  <a:cubicBezTo>
                    <a:pt x="3" y="46"/>
                    <a:pt x="3" y="46"/>
                    <a:pt x="3" y="46"/>
                  </a:cubicBezTo>
                  <a:cubicBezTo>
                    <a:pt x="3" y="46"/>
                    <a:pt x="3" y="46"/>
                    <a:pt x="3" y="46"/>
                  </a:cubicBezTo>
                  <a:cubicBezTo>
                    <a:pt x="2" y="46"/>
                    <a:pt x="2" y="46"/>
                    <a:pt x="2" y="46"/>
                  </a:cubicBezTo>
                  <a:cubicBezTo>
                    <a:pt x="2" y="47"/>
                    <a:pt x="2" y="47"/>
                    <a:pt x="2" y="48"/>
                  </a:cubicBezTo>
                  <a:cubicBezTo>
                    <a:pt x="2" y="48"/>
                    <a:pt x="1" y="48"/>
                    <a:pt x="1" y="49"/>
                  </a:cubicBezTo>
                  <a:cubicBezTo>
                    <a:pt x="1" y="49"/>
                    <a:pt x="1" y="49"/>
                    <a:pt x="1" y="49"/>
                  </a:cubicBezTo>
                  <a:cubicBezTo>
                    <a:pt x="0" y="50"/>
                    <a:pt x="0" y="50"/>
                    <a:pt x="0" y="50"/>
                  </a:cubicBezTo>
                  <a:cubicBezTo>
                    <a:pt x="0" y="50"/>
                    <a:pt x="0" y="51"/>
                    <a:pt x="1" y="51"/>
                  </a:cubicBezTo>
                  <a:cubicBezTo>
                    <a:pt x="3" y="51"/>
                    <a:pt x="3" y="52"/>
                    <a:pt x="3" y="54"/>
                  </a:cubicBezTo>
                  <a:cubicBezTo>
                    <a:pt x="0" y="55"/>
                    <a:pt x="0" y="55"/>
                    <a:pt x="0" y="55"/>
                  </a:cubicBezTo>
                  <a:cubicBezTo>
                    <a:pt x="0" y="55"/>
                    <a:pt x="1" y="60"/>
                    <a:pt x="2" y="60"/>
                  </a:cubicBezTo>
                  <a:cubicBezTo>
                    <a:pt x="3" y="61"/>
                    <a:pt x="3" y="61"/>
                    <a:pt x="4" y="60"/>
                  </a:cubicBezTo>
                  <a:cubicBezTo>
                    <a:pt x="4" y="60"/>
                    <a:pt x="4" y="60"/>
                    <a:pt x="4" y="60"/>
                  </a:cubicBezTo>
                  <a:cubicBezTo>
                    <a:pt x="7" y="58"/>
                    <a:pt x="5" y="56"/>
                    <a:pt x="6" y="54"/>
                  </a:cubicBezTo>
                  <a:cubicBezTo>
                    <a:pt x="6" y="52"/>
                    <a:pt x="6" y="52"/>
                    <a:pt x="7" y="52"/>
                  </a:cubicBezTo>
                  <a:cubicBezTo>
                    <a:pt x="7" y="52"/>
                    <a:pt x="7" y="52"/>
                    <a:pt x="9" y="50"/>
                  </a:cubicBezTo>
                  <a:cubicBezTo>
                    <a:pt x="9" y="51"/>
                    <a:pt x="9" y="51"/>
                    <a:pt x="9" y="51"/>
                  </a:cubicBezTo>
                  <a:cubicBezTo>
                    <a:pt x="10" y="51"/>
                    <a:pt x="12" y="51"/>
                    <a:pt x="13" y="52"/>
                  </a:cubicBezTo>
                  <a:cubicBezTo>
                    <a:pt x="14" y="52"/>
                    <a:pt x="14" y="53"/>
                    <a:pt x="15" y="53"/>
                  </a:cubicBezTo>
                  <a:cubicBezTo>
                    <a:pt x="16" y="53"/>
                    <a:pt x="15" y="51"/>
                    <a:pt x="15" y="51"/>
                  </a:cubicBezTo>
                  <a:cubicBezTo>
                    <a:pt x="14" y="49"/>
                    <a:pt x="12" y="51"/>
                    <a:pt x="11" y="49"/>
                  </a:cubicBezTo>
                  <a:cubicBezTo>
                    <a:pt x="11" y="48"/>
                    <a:pt x="11" y="48"/>
                    <a:pt x="14" y="49"/>
                  </a:cubicBezTo>
                  <a:cubicBezTo>
                    <a:pt x="15" y="49"/>
                    <a:pt x="15" y="49"/>
                    <a:pt x="15" y="49"/>
                  </a:cubicBezTo>
                  <a:cubicBezTo>
                    <a:pt x="15" y="50"/>
                    <a:pt x="15" y="50"/>
                    <a:pt x="16" y="51"/>
                  </a:cubicBezTo>
                  <a:cubicBezTo>
                    <a:pt x="16" y="51"/>
                    <a:pt x="17" y="50"/>
                    <a:pt x="18" y="51"/>
                  </a:cubicBezTo>
                  <a:cubicBezTo>
                    <a:pt x="18" y="52"/>
                    <a:pt x="18" y="52"/>
                    <a:pt x="18" y="52"/>
                  </a:cubicBezTo>
                  <a:cubicBezTo>
                    <a:pt x="18" y="52"/>
                    <a:pt x="19" y="52"/>
                    <a:pt x="19" y="51"/>
                  </a:cubicBezTo>
                  <a:cubicBezTo>
                    <a:pt x="19" y="51"/>
                    <a:pt x="18" y="50"/>
                    <a:pt x="19" y="49"/>
                  </a:cubicBezTo>
                  <a:cubicBezTo>
                    <a:pt x="20" y="49"/>
                    <a:pt x="21" y="52"/>
                    <a:pt x="23" y="51"/>
                  </a:cubicBezTo>
                  <a:cubicBezTo>
                    <a:pt x="23" y="51"/>
                    <a:pt x="23" y="50"/>
                    <a:pt x="23" y="50"/>
                  </a:cubicBezTo>
                  <a:cubicBezTo>
                    <a:pt x="23" y="50"/>
                    <a:pt x="23" y="50"/>
                    <a:pt x="25" y="49"/>
                  </a:cubicBezTo>
                  <a:cubicBezTo>
                    <a:pt x="27" y="49"/>
                    <a:pt x="27" y="52"/>
                    <a:pt x="27" y="54"/>
                  </a:cubicBezTo>
                  <a:cubicBezTo>
                    <a:pt x="26" y="54"/>
                    <a:pt x="26" y="53"/>
                    <a:pt x="26" y="54"/>
                  </a:cubicBezTo>
                  <a:cubicBezTo>
                    <a:pt x="25" y="54"/>
                    <a:pt x="25" y="55"/>
                    <a:pt x="25" y="55"/>
                  </a:cubicBezTo>
                  <a:cubicBezTo>
                    <a:pt x="24" y="55"/>
                    <a:pt x="24" y="55"/>
                    <a:pt x="23" y="55"/>
                  </a:cubicBezTo>
                  <a:cubicBezTo>
                    <a:pt x="23" y="55"/>
                    <a:pt x="22" y="56"/>
                    <a:pt x="22" y="56"/>
                  </a:cubicBezTo>
                  <a:cubicBezTo>
                    <a:pt x="20" y="55"/>
                    <a:pt x="19" y="55"/>
                    <a:pt x="19" y="57"/>
                  </a:cubicBezTo>
                  <a:cubicBezTo>
                    <a:pt x="19" y="58"/>
                    <a:pt x="19" y="58"/>
                    <a:pt x="18" y="58"/>
                  </a:cubicBezTo>
                  <a:cubicBezTo>
                    <a:pt x="18" y="58"/>
                    <a:pt x="14" y="58"/>
                    <a:pt x="14" y="58"/>
                  </a:cubicBezTo>
                  <a:cubicBezTo>
                    <a:pt x="13" y="58"/>
                    <a:pt x="13" y="58"/>
                    <a:pt x="13" y="57"/>
                  </a:cubicBezTo>
                  <a:cubicBezTo>
                    <a:pt x="13" y="56"/>
                    <a:pt x="13" y="56"/>
                    <a:pt x="12" y="56"/>
                  </a:cubicBezTo>
                  <a:cubicBezTo>
                    <a:pt x="11" y="56"/>
                    <a:pt x="9" y="57"/>
                    <a:pt x="8" y="58"/>
                  </a:cubicBezTo>
                  <a:cubicBezTo>
                    <a:pt x="7" y="59"/>
                    <a:pt x="7" y="60"/>
                    <a:pt x="6" y="60"/>
                  </a:cubicBezTo>
                  <a:cubicBezTo>
                    <a:pt x="5" y="61"/>
                    <a:pt x="4" y="60"/>
                    <a:pt x="3" y="61"/>
                  </a:cubicBezTo>
                  <a:cubicBezTo>
                    <a:pt x="3" y="64"/>
                    <a:pt x="3" y="64"/>
                    <a:pt x="3" y="64"/>
                  </a:cubicBezTo>
                  <a:cubicBezTo>
                    <a:pt x="3" y="66"/>
                    <a:pt x="4" y="67"/>
                    <a:pt x="3" y="69"/>
                  </a:cubicBezTo>
                  <a:cubicBezTo>
                    <a:pt x="2" y="70"/>
                    <a:pt x="2" y="70"/>
                    <a:pt x="2" y="73"/>
                  </a:cubicBezTo>
                  <a:cubicBezTo>
                    <a:pt x="2" y="74"/>
                    <a:pt x="2" y="75"/>
                    <a:pt x="3" y="75"/>
                  </a:cubicBezTo>
                  <a:cubicBezTo>
                    <a:pt x="3" y="76"/>
                    <a:pt x="3" y="77"/>
                    <a:pt x="4" y="77"/>
                  </a:cubicBezTo>
                  <a:cubicBezTo>
                    <a:pt x="4" y="78"/>
                    <a:pt x="4" y="79"/>
                    <a:pt x="4" y="80"/>
                  </a:cubicBezTo>
                  <a:cubicBezTo>
                    <a:pt x="4" y="81"/>
                    <a:pt x="5" y="82"/>
                    <a:pt x="6" y="82"/>
                  </a:cubicBezTo>
                  <a:cubicBezTo>
                    <a:pt x="7" y="83"/>
                    <a:pt x="7" y="83"/>
                    <a:pt x="8" y="83"/>
                  </a:cubicBezTo>
                  <a:cubicBezTo>
                    <a:pt x="9" y="84"/>
                    <a:pt x="9" y="84"/>
                    <a:pt x="9" y="84"/>
                  </a:cubicBezTo>
                  <a:cubicBezTo>
                    <a:pt x="9" y="84"/>
                    <a:pt x="13" y="86"/>
                    <a:pt x="14" y="85"/>
                  </a:cubicBezTo>
                  <a:cubicBezTo>
                    <a:pt x="14" y="85"/>
                    <a:pt x="14" y="85"/>
                    <a:pt x="14" y="85"/>
                  </a:cubicBezTo>
                  <a:cubicBezTo>
                    <a:pt x="15" y="85"/>
                    <a:pt x="15" y="84"/>
                    <a:pt x="15" y="84"/>
                  </a:cubicBezTo>
                  <a:cubicBezTo>
                    <a:pt x="16" y="84"/>
                    <a:pt x="16" y="84"/>
                    <a:pt x="17" y="84"/>
                  </a:cubicBezTo>
                  <a:cubicBezTo>
                    <a:pt x="19" y="82"/>
                    <a:pt x="19" y="82"/>
                    <a:pt x="19" y="82"/>
                  </a:cubicBezTo>
                  <a:cubicBezTo>
                    <a:pt x="19" y="81"/>
                    <a:pt x="19" y="81"/>
                    <a:pt x="20" y="81"/>
                  </a:cubicBezTo>
                  <a:cubicBezTo>
                    <a:pt x="20" y="81"/>
                    <a:pt x="21" y="82"/>
                    <a:pt x="21" y="82"/>
                  </a:cubicBezTo>
                  <a:cubicBezTo>
                    <a:pt x="22" y="82"/>
                    <a:pt x="23" y="81"/>
                    <a:pt x="23" y="81"/>
                  </a:cubicBezTo>
                  <a:cubicBezTo>
                    <a:pt x="24" y="81"/>
                    <a:pt x="24" y="81"/>
                    <a:pt x="24" y="81"/>
                  </a:cubicBezTo>
                  <a:cubicBezTo>
                    <a:pt x="24" y="81"/>
                    <a:pt x="25" y="83"/>
                    <a:pt x="25" y="84"/>
                  </a:cubicBezTo>
                  <a:cubicBezTo>
                    <a:pt x="25" y="84"/>
                    <a:pt x="25" y="84"/>
                    <a:pt x="25" y="85"/>
                  </a:cubicBezTo>
                  <a:cubicBezTo>
                    <a:pt x="26" y="87"/>
                    <a:pt x="28" y="87"/>
                    <a:pt x="30" y="88"/>
                  </a:cubicBezTo>
                  <a:cubicBezTo>
                    <a:pt x="32" y="90"/>
                    <a:pt x="29" y="94"/>
                    <a:pt x="32" y="95"/>
                  </a:cubicBezTo>
                  <a:cubicBezTo>
                    <a:pt x="32" y="95"/>
                    <a:pt x="35" y="97"/>
                    <a:pt x="36" y="98"/>
                  </a:cubicBezTo>
                  <a:cubicBezTo>
                    <a:pt x="39" y="101"/>
                    <a:pt x="39" y="101"/>
                    <a:pt x="39" y="101"/>
                  </a:cubicBezTo>
                  <a:cubicBezTo>
                    <a:pt x="39" y="101"/>
                    <a:pt x="39" y="102"/>
                    <a:pt x="40" y="101"/>
                  </a:cubicBezTo>
                  <a:cubicBezTo>
                    <a:pt x="40" y="101"/>
                    <a:pt x="44" y="99"/>
                    <a:pt x="44" y="98"/>
                  </a:cubicBezTo>
                  <a:cubicBezTo>
                    <a:pt x="47" y="92"/>
                    <a:pt x="45" y="89"/>
                    <a:pt x="45" y="89"/>
                  </a:cubicBezTo>
                  <a:cubicBezTo>
                    <a:pt x="45" y="89"/>
                    <a:pt x="45" y="89"/>
                    <a:pt x="45" y="88"/>
                  </a:cubicBezTo>
                  <a:cubicBezTo>
                    <a:pt x="45" y="88"/>
                    <a:pt x="46" y="87"/>
                    <a:pt x="46" y="86"/>
                  </a:cubicBezTo>
                  <a:cubicBezTo>
                    <a:pt x="47" y="84"/>
                    <a:pt x="47" y="84"/>
                    <a:pt x="47" y="82"/>
                  </a:cubicBezTo>
                  <a:cubicBezTo>
                    <a:pt x="46" y="80"/>
                    <a:pt x="44" y="80"/>
                    <a:pt x="44" y="78"/>
                  </a:cubicBezTo>
                  <a:cubicBezTo>
                    <a:pt x="43" y="76"/>
                    <a:pt x="43" y="76"/>
                    <a:pt x="43" y="76"/>
                  </a:cubicBezTo>
                  <a:cubicBezTo>
                    <a:pt x="43" y="76"/>
                    <a:pt x="44" y="72"/>
                    <a:pt x="45" y="71"/>
                  </a:cubicBezTo>
                  <a:cubicBezTo>
                    <a:pt x="45" y="71"/>
                    <a:pt x="45" y="71"/>
                    <a:pt x="45" y="70"/>
                  </a:cubicBezTo>
                  <a:cubicBezTo>
                    <a:pt x="46" y="68"/>
                    <a:pt x="45" y="66"/>
                    <a:pt x="45" y="64"/>
                  </a:cubicBezTo>
                  <a:cubicBezTo>
                    <a:pt x="45" y="64"/>
                    <a:pt x="44" y="64"/>
                    <a:pt x="44" y="65"/>
                  </a:cubicBezTo>
                  <a:cubicBezTo>
                    <a:pt x="44" y="64"/>
                    <a:pt x="44" y="64"/>
                    <a:pt x="44" y="64"/>
                  </a:cubicBezTo>
                  <a:cubicBezTo>
                    <a:pt x="45" y="64"/>
                    <a:pt x="45" y="64"/>
                    <a:pt x="45" y="64"/>
                  </a:cubicBezTo>
                  <a:cubicBezTo>
                    <a:pt x="45" y="64"/>
                    <a:pt x="45" y="63"/>
                    <a:pt x="45" y="63"/>
                  </a:cubicBezTo>
                  <a:cubicBezTo>
                    <a:pt x="45" y="63"/>
                    <a:pt x="45" y="62"/>
                    <a:pt x="45" y="62"/>
                  </a:cubicBezTo>
                  <a:cubicBezTo>
                    <a:pt x="45" y="62"/>
                    <a:pt x="45" y="62"/>
                    <a:pt x="45" y="62"/>
                  </a:cubicBezTo>
                  <a:cubicBezTo>
                    <a:pt x="44" y="62"/>
                    <a:pt x="44" y="62"/>
                    <a:pt x="43" y="63"/>
                  </a:cubicBezTo>
                  <a:cubicBezTo>
                    <a:pt x="42" y="64"/>
                    <a:pt x="41" y="65"/>
                    <a:pt x="40" y="65"/>
                  </a:cubicBezTo>
                  <a:cubicBezTo>
                    <a:pt x="40" y="64"/>
                    <a:pt x="39" y="64"/>
                    <a:pt x="39" y="63"/>
                  </a:cubicBezTo>
                  <a:cubicBezTo>
                    <a:pt x="38" y="63"/>
                    <a:pt x="38" y="63"/>
                    <a:pt x="37" y="63"/>
                  </a:cubicBezTo>
                  <a:cubicBezTo>
                    <a:pt x="37" y="63"/>
                    <a:pt x="37" y="63"/>
                    <a:pt x="37" y="63"/>
                  </a:cubicBezTo>
                  <a:cubicBezTo>
                    <a:pt x="36" y="62"/>
                    <a:pt x="35" y="62"/>
                    <a:pt x="35" y="61"/>
                  </a:cubicBezTo>
                  <a:cubicBezTo>
                    <a:pt x="34" y="61"/>
                    <a:pt x="34" y="60"/>
                    <a:pt x="33" y="60"/>
                  </a:cubicBezTo>
                  <a:cubicBezTo>
                    <a:pt x="32" y="58"/>
                    <a:pt x="30" y="58"/>
                    <a:pt x="29" y="56"/>
                  </a:cubicBezTo>
                  <a:cubicBezTo>
                    <a:pt x="29" y="56"/>
                    <a:pt x="29" y="56"/>
                    <a:pt x="29" y="55"/>
                  </a:cubicBezTo>
                  <a:cubicBezTo>
                    <a:pt x="29" y="55"/>
                    <a:pt x="30" y="55"/>
                    <a:pt x="31" y="57"/>
                  </a:cubicBezTo>
                  <a:cubicBezTo>
                    <a:pt x="31" y="57"/>
                    <a:pt x="31" y="57"/>
                    <a:pt x="32" y="57"/>
                  </a:cubicBezTo>
                  <a:cubicBezTo>
                    <a:pt x="33" y="58"/>
                    <a:pt x="35" y="59"/>
                    <a:pt x="36" y="60"/>
                  </a:cubicBezTo>
                  <a:cubicBezTo>
                    <a:pt x="37" y="60"/>
                    <a:pt x="37" y="60"/>
                    <a:pt x="37" y="60"/>
                  </a:cubicBezTo>
                  <a:cubicBezTo>
                    <a:pt x="37" y="61"/>
                    <a:pt x="38" y="61"/>
                    <a:pt x="38" y="61"/>
                  </a:cubicBezTo>
                  <a:cubicBezTo>
                    <a:pt x="40" y="63"/>
                    <a:pt x="41" y="64"/>
                    <a:pt x="41" y="64"/>
                  </a:cubicBezTo>
                  <a:cubicBezTo>
                    <a:pt x="41" y="63"/>
                    <a:pt x="42" y="61"/>
                    <a:pt x="43" y="60"/>
                  </a:cubicBezTo>
                  <a:cubicBezTo>
                    <a:pt x="43" y="60"/>
                    <a:pt x="43" y="60"/>
                    <a:pt x="43" y="60"/>
                  </a:cubicBezTo>
                  <a:cubicBezTo>
                    <a:pt x="43" y="60"/>
                    <a:pt x="43" y="60"/>
                    <a:pt x="43" y="59"/>
                  </a:cubicBezTo>
                  <a:cubicBezTo>
                    <a:pt x="44" y="58"/>
                    <a:pt x="45" y="56"/>
                    <a:pt x="45" y="56"/>
                  </a:cubicBezTo>
                  <a:cubicBezTo>
                    <a:pt x="45" y="54"/>
                    <a:pt x="45" y="54"/>
                    <a:pt x="45" y="54"/>
                  </a:cubicBezTo>
                  <a:cubicBezTo>
                    <a:pt x="45" y="54"/>
                    <a:pt x="45" y="53"/>
                    <a:pt x="45" y="53"/>
                  </a:cubicBezTo>
                  <a:cubicBezTo>
                    <a:pt x="45" y="52"/>
                    <a:pt x="45" y="52"/>
                    <a:pt x="45" y="51"/>
                  </a:cubicBezTo>
                  <a:cubicBezTo>
                    <a:pt x="45" y="51"/>
                    <a:pt x="45" y="51"/>
                    <a:pt x="45" y="51"/>
                  </a:cubicBezTo>
                  <a:cubicBezTo>
                    <a:pt x="44" y="51"/>
                    <a:pt x="44" y="51"/>
                    <a:pt x="44" y="51"/>
                  </a:cubicBezTo>
                  <a:cubicBezTo>
                    <a:pt x="43" y="51"/>
                    <a:pt x="43" y="50"/>
                    <a:pt x="42" y="50"/>
                  </a:cubicBezTo>
                  <a:cubicBezTo>
                    <a:pt x="41" y="50"/>
                    <a:pt x="41" y="50"/>
                    <a:pt x="41" y="50"/>
                  </a:cubicBezTo>
                  <a:cubicBezTo>
                    <a:pt x="40" y="50"/>
                    <a:pt x="41" y="51"/>
                    <a:pt x="40" y="52"/>
                  </a:cubicBezTo>
                  <a:cubicBezTo>
                    <a:pt x="40" y="52"/>
                    <a:pt x="39" y="52"/>
                    <a:pt x="39" y="51"/>
                  </a:cubicBezTo>
                  <a:cubicBezTo>
                    <a:pt x="38" y="51"/>
                    <a:pt x="37" y="51"/>
                    <a:pt x="37" y="51"/>
                  </a:cubicBezTo>
                  <a:cubicBezTo>
                    <a:pt x="37" y="51"/>
                    <a:pt x="36" y="50"/>
                    <a:pt x="36" y="49"/>
                  </a:cubicBezTo>
                  <a:cubicBezTo>
                    <a:pt x="36" y="49"/>
                    <a:pt x="36" y="49"/>
                    <a:pt x="36" y="49"/>
                  </a:cubicBezTo>
                  <a:cubicBezTo>
                    <a:pt x="36" y="49"/>
                    <a:pt x="36" y="49"/>
                    <a:pt x="36" y="49"/>
                  </a:cubicBezTo>
                  <a:cubicBezTo>
                    <a:pt x="37" y="49"/>
                    <a:pt x="37" y="50"/>
                    <a:pt x="38" y="50"/>
                  </a:cubicBezTo>
                  <a:cubicBezTo>
                    <a:pt x="38" y="50"/>
                    <a:pt x="38" y="50"/>
                    <a:pt x="39" y="50"/>
                  </a:cubicBezTo>
                  <a:cubicBezTo>
                    <a:pt x="40" y="50"/>
                    <a:pt x="40" y="50"/>
                    <a:pt x="40" y="49"/>
                  </a:cubicBezTo>
                  <a:cubicBezTo>
                    <a:pt x="41" y="49"/>
                    <a:pt x="42" y="49"/>
                    <a:pt x="42" y="49"/>
                  </a:cubicBezTo>
                  <a:cubicBezTo>
                    <a:pt x="43" y="49"/>
                    <a:pt x="44" y="49"/>
                    <a:pt x="44" y="49"/>
                  </a:cubicBezTo>
                  <a:cubicBezTo>
                    <a:pt x="44" y="49"/>
                    <a:pt x="44" y="49"/>
                    <a:pt x="44" y="49"/>
                  </a:cubicBezTo>
                  <a:cubicBezTo>
                    <a:pt x="44" y="48"/>
                    <a:pt x="44" y="48"/>
                    <a:pt x="45" y="48"/>
                  </a:cubicBezTo>
                  <a:cubicBezTo>
                    <a:pt x="45" y="48"/>
                    <a:pt x="45" y="48"/>
                    <a:pt x="46" y="48"/>
                  </a:cubicBezTo>
                  <a:cubicBezTo>
                    <a:pt x="46" y="47"/>
                    <a:pt x="46" y="47"/>
                    <a:pt x="46" y="47"/>
                  </a:cubicBezTo>
                  <a:cubicBezTo>
                    <a:pt x="47" y="47"/>
                    <a:pt x="47" y="47"/>
                    <a:pt x="48" y="48"/>
                  </a:cubicBezTo>
                  <a:cubicBezTo>
                    <a:pt x="48" y="48"/>
                    <a:pt x="48" y="48"/>
                    <a:pt x="49" y="47"/>
                  </a:cubicBezTo>
                  <a:cubicBezTo>
                    <a:pt x="49" y="48"/>
                    <a:pt x="49" y="48"/>
                    <a:pt x="51" y="48"/>
                  </a:cubicBezTo>
                  <a:cubicBezTo>
                    <a:pt x="52" y="50"/>
                    <a:pt x="54" y="52"/>
                    <a:pt x="54" y="52"/>
                  </a:cubicBezTo>
                  <a:cubicBezTo>
                    <a:pt x="55" y="53"/>
                    <a:pt x="56" y="54"/>
                    <a:pt x="57" y="55"/>
                  </a:cubicBezTo>
                  <a:cubicBezTo>
                    <a:pt x="58" y="55"/>
                    <a:pt x="58" y="55"/>
                    <a:pt x="58" y="55"/>
                  </a:cubicBezTo>
                  <a:cubicBezTo>
                    <a:pt x="58" y="55"/>
                    <a:pt x="58" y="55"/>
                    <a:pt x="58" y="55"/>
                  </a:cubicBezTo>
                  <a:cubicBezTo>
                    <a:pt x="58" y="55"/>
                    <a:pt x="58" y="55"/>
                    <a:pt x="58" y="54"/>
                  </a:cubicBezTo>
                  <a:cubicBezTo>
                    <a:pt x="58" y="54"/>
                    <a:pt x="58" y="54"/>
                    <a:pt x="58" y="54"/>
                  </a:cubicBezTo>
                  <a:cubicBezTo>
                    <a:pt x="58" y="54"/>
                    <a:pt x="58" y="54"/>
                    <a:pt x="58" y="53"/>
                  </a:cubicBezTo>
                  <a:cubicBezTo>
                    <a:pt x="58" y="53"/>
                    <a:pt x="56" y="50"/>
                    <a:pt x="56" y="50"/>
                  </a:cubicBezTo>
                  <a:cubicBezTo>
                    <a:pt x="56" y="48"/>
                    <a:pt x="57" y="47"/>
                    <a:pt x="56" y="46"/>
                  </a:cubicBezTo>
                  <a:cubicBezTo>
                    <a:pt x="57" y="45"/>
                    <a:pt x="56" y="44"/>
                    <a:pt x="56" y="43"/>
                  </a:cubicBezTo>
                  <a:cubicBezTo>
                    <a:pt x="56" y="42"/>
                    <a:pt x="57" y="42"/>
                    <a:pt x="57" y="41"/>
                  </a:cubicBezTo>
                  <a:cubicBezTo>
                    <a:pt x="57" y="41"/>
                    <a:pt x="57" y="41"/>
                    <a:pt x="57" y="41"/>
                  </a:cubicBezTo>
                  <a:cubicBezTo>
                    <a:pt x="58" y="42"/>
                    <a:pt x="58" y="42"/>
                    <a:pt x="59" y="42"/>
                  </a:cubicBezTo>
                  <a:cubicBezTo>
                    <a:pt x="59" y="42"/>
                    <a:pt x="60" y="43"/>
                    <a:pt x="60" y="44"/>
                  </a:cubicBezTo>
                  <a:cubicBezTo>
                    <a:pt x="60" y="44"/>
                    <a:pt x="60" y="44"/>
                    <a:pt x="61" y="44"/>
                  </a:cubicBezTo>
                  <a:cubicBezTo>
                    <a:pt x="61" y="44"/>
                    <a:pt x="61" y="44"/>
                    <a:pt x="61" y="43"/>
                  </a:cubicBezTo>
                  <a:close/>
                  <a:moveTo>
                    <a:pt x="10" y="35"/>
                  </a:moveTo>
                  <a:cubicBezTo>
                    <a:pt x="10" y="35"/>
                    <a:pt x="10" y="35"/>
                    <a:pt x="10" y="35"/>
                  </a:cubicBezTo>
                  <a:cubicBezTo>
                    <a:pt x="10" y="35"/>
                    <a:pt x="10" y="35"/>
                    <a:pt x="10" y="35"/>
                  </a:cubicBezTo>
                  <a:close/>
                  <a:moveTo>
                    <a:pt x="21" y="15"/>
                  </a:moveTo>
                  <a:cubicBezTo>
                    <a:pt x="21" y="15"/>
                    <a:pt x="21" y="15"/>
                    <a:pt x="21" y="15"/>
                  </a:cubicBezTo>
                  <a:cubicBezTo>
                    <a:pt x="21" y="15"/>
                    <a:pt x="21" y="15"/>
                    <a:pt x="21" y="15"/>
                  </a:cubicBezTo>
                  <a:cubicBezTo>
                    <a:pt x="21" y="15"/>
                    <a:pt x="21" y="16"/>
                    <a:pt x="21" y="16"/>
                  </a:cubicBezTo>
                  <a:cubicBezTo>
                    <a:pt x="21" y="16"/>
                    <a:pt x="21" y="16"/>
                    <a:pt x="21" y="16"/>
                  </a:cubicBezTo>
                  <a:cubicBezTo>
                    <a:pt x="20" y="16"/>
                    <a:pt x="18" y="15"/>
                    <a:pt x="17" y="14"/>
                  </a:cubicBezTo>
                  <a:cubicBezTo>
                    <a:pt x="17" y="14"/>
                    <a:pt x="17" y="14"/>
                    <a:pt x="17" y="14"/>
                  </a:cubicBezTo>
                  <a:cubicBezTo>
                    <a:pt x="18" y="14"/>
                    <a:pt x="20" y="16"/>
                    <a:pt x="21" y="15"/>
                  </a:cubicBezTo>
                  <a:close/>
                  <a:moveTo>
                    <a:pt x="12" y="18"/>
                  </a:moveTo>
                  <a:cubicBezTo>
                    <a:pt x="12" y="18"/>
                    <a:pt x="12" y="18"/>
                    <a:pt x="12" y="18"/>
                  </a:cubicBezTo>
                  <a:cubicBezTo>
                    <a:pt x="12" y="18"/>
                    <a:pt x="12" y="18"/>
                    <a:pt x="11" y="18"/>
                  </a:cubicBezTo>
                  <a:cubicBezTo>
                    <a:pt x="12" y="18"/>
                    <a:pt x="12" y="18"/>
                    <a:pt x="12" y="18"/>
                  </a:cubicBezTo>
                  <a:cubicBezTo>
                    <a:pt x="12" y="18"/>
                    <a:pt x="12" y="18"/>
                    <a:pt x="12" y="18"/>
                  </a:cubicBezTo>
                  <a:cubicBezTo>
                    <a:pt x="12" y="18"/>
                    <a:pt x="12" y="18"/>
                    <a:pt x="12" y="18"/>
                  </a:cubicBezTo>
                  <a:cubicBezTo>
                    <a:pt x="12" y="18"/>
                    <a:pt x="12" y="18"/>
                    <a:pt x="12" y="18"/>
                  </a:cubicBezTo>
                  <a:cubicBezTo>
                    <a:pt x="12" y="18"/>
                    <a:pt x="12" y="18"/>
                    <a:pt x="12" y="18"/>
                  </a:cubicBezTo>
                  <a:cubicBezTo>
                    <a:pt x="12" y="18"/>
                    <a:pt x="12" y="18"/>
                    <a:pt x="12" y="18"/>
                  </a:cubicBezTo>
                  <a:cubicBezTo>
                    <a:pt x="12" y="18"/>
                    <a:pt x="12" y="18"/>
                    <a:pt x="12" y="18"/>
                  </a:cubicBezTo>
                  <a:close/>
                </a:path>
              </a:pathLst>
            </a:custGeom>
            <a:solidFill>
              <a:srgbClr val="1491B8"/>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6" name="Freeform 359"/>
            <p:cNvSpPr>
              <a:spLocks noEditPoints="1"/>
            </p:cNvSpPr>
            <p:nvPr/>
          </p:nvSpPr>
          <p:spPr bwMode="auto">
            <a:xfrm>
              <a:off x="18899188" y="11799888"/>
              <a:ext cx="1535113" cy="2492375"/>
            </a:xfrm>
            <a:custGeom>
              <a:avLst/>
              <a:gdLst/>
              <a:ahLst/>
              <a:cxnLst>
                <a:cxn ang="0">
                  <a:pos x="53" y="91"/>
                </a:cxn>
                <a:cxn ang="0">
                  <a:pos x="51" y="77"/>
                </a:cxn>
                <a:cxn ang="0">
                  <a:pos x="24" y="68"/>
                </a:cxn>
                <a:cxn ang="0">
                  <a:pos x="14" y="61"/>
                </a:cxn>
                <a:cxn ang="0">
                  <a:pos x="11" y="55"/>
                </a:cxn>
                <a:cxn ang="0">
                  <a:pos x="16" y="58"/>
                </a:cxn>
                <a:cxn ang="0">
                  <a:pos x="19" y="42"/>
                </a:cxn>
                <a:cxn ang="0">
                  <a:pos x="22" y="33"/>
                </a:cxn>
                <a:cxn ang="0">
                  <a:pos x="13" y="33"/>
                </a:cxn>
                <a:cxn ang="0">
                  <a:pos x="12" y="23"/>
                </a:cxn>
                <a:cxn ang="0">
                  <a:pos x="14" y="22"/>
                </a:cxn>
                <a:cxn ang="0">
                  <a:pos x="17" y="23"/>
                </a:cxn>
                <a:cxn ang="0">
                  <a:pos x="19" y="23"/>
                </a:cxn>
                <a:cxn ang="0">
                  <a:pos x="20" y="18"/>
                </a:cxn>
                <a:cxn ang="0">
                  <a:pos x="19" y="16"/>
                </a:cxn>
                <a:cxn ang="0">
                  <a:pos x="16" y="11"/>
                </a:cxn>
                <a:cxn ang="0">
                  <a:pos x="19" y="7"/>
                </a:cxn>
                <a:cxn ang="0">
                  <a:pos x="24" y="2"/>
                </a:cxn>
                <a:cxn ang="0">
                  <a:pos x="24" y="0"/>
                </a:cxn>
                <a:cxn ang="0">
                  <a:pos x="22" y="0"/>
                </a:cxn>
                <a:cxn ang="0">
                  <a:pos x="21" y="1"/>
                </a:cxn>
                <a:cxn ang="0">
                  <a:pos x="19" y="4"/>
                </a:cxn>
                <a:cxn ang="0">
                  <a:pos x="19" y="4"/>
                </a:cxn>
                <a:cxn ang="0">
                  <a:pos x="17" y="6"/>
                </a:cxn>
                <a:cxn ang="0">
                  <a:pos x="18" y="3"/>
                </a:cxn>
                <a:cxn ang="0">
                  <a:pos x="16" y="5"/>
                </a:cxn>
                <a:cxn ang="0">
                  <a:pos x="14" y="5"/>
                </a:cxn>
                <a:cxn ang="0">
                  <a:pos x="14" y="5"/>
                </a:cxn>
                <a:cxn ang="0">
                  <a:pos x="11" y="8"/>
                </a:cxn>
                <a:cxn ang="0">
                  <a:pos x="11" y="8"/>
                </a:cxn>
                <a:cxn ang="0">
                  <a:pos x="11" y="8"/>
                </a:cxn>
                <a:cxn ang="0">
                  <a:pos x="10" y="9"/>
                </a:cxn>
                <a:cxn ang="0">
                  <a:pos x="8" y="13"/>
                </a:cxn>
                <a:cxn ang="0">
                  <a:pos x="7" y="13"/>
                </a:cxn>
                <a:cxn ang="0">
                  <a:pos x="7" y="9"/>
                </a:cxn>
                <a:cxn ang="0">
                  <a:pos x="6" y="12"/>
                </a:cxn>
                <a:cxn ang="0">
                  <a:pos x="5" y="12"/>
                </a:cxn>
                <a:cxn ang="0">
                  <a:pos x="5" y="13"/>
                </a:cxn>
                <a:cxn ang="0">
                  <a:pos x="5" y="14"/>
                </a:cxn>
                <a:cxn ang="0">
                  <a:pos x="4" y="15"/>
                </a:cxn>
                <a:cxn ang="0">
                  <a:pos x="4" y="16"/>
                </a:cxn>
                <a:cxn ang="0">
                  <a:pos x="2" y="23"/>
                </a:cxn>
                <a:cxn ang="0">
                  <a:pos x="2" y="24"/>
                </a:cxn>
                <a:cxn ang="0">
                  <a:pos x="2" y="25"/>
                </a:cxn>
                <a:cxn ang="0">
                  <a:pos x="2" y="23"/>
                </a:cxn>
                <a:cxn ang="0">
                  <a:pos x="13" y="66"/>
                </a:cxn>
                <a:cxn ang="0">
                  <a:pos x="27" y="80"/>
                </a:cxn>
                <a:cxn ang="0">
                  <a:pos x="60" y="99"/>
                </a:cxn>
                <a:cxn ang="0">
                  <a:pos x="16" y="16"/>
                </a:cxn>
                <a:cxn ang="0">
                  <a:pos x="15" y="15"/>
                </a:cxn>
                <a:cxn ang="0">
                  <a:pos x="13" y="15"/>
                </a:cxn>
                <a:cxn ang="0">
                  <a:pos x="17" y="17"/>
                </a:cxn>
                <a:cxn ang="0">
                  <a:pos x="17" y="19"/>
                </a:cxn>
                <a:cxn ang="0">
                  <a:pos x="15" y="11"/>
                </a:cxn>
              </a:cxnLst>
              <a:rect l="0" t="0" r="r" b="b"/>
              <a:pathLst>
                <a:path w="61" h="99">
                  <a:moveTo>
                    <a:pt x="53" y="94"/>
                  </a:moveTo>
                  <a:cubicBezTo>
                    <a:pt x="54" y="93"/>
                    <a:pt x="54" y="93"/>
                    <a:pt x="52" y="93"/>
                  </a:cubicBezTo>
                  <a:cubicBezTo>
                    <a:pt x="52" y="92"/>
                    <a:pt x="53" y="92"/>
                    <a:pt x="53" y="92"/>
                  </a:cubicBezTo>
                  <a:cubicBezTo>
                    <a:pt x="53" y="91"/>
                    <a:pt x="53" y="91"/>
                    <a:pt x="53" y="91"/>
                  </a:cubicBezTo>
                  <a:cubicBezTo>
                    <a:pt x="53" y="91"/>
                    <a:pt x="53" y="90"/>
                    <a:pt x="53" y="90"/>
                  </a:cubicBezTo>
                  <a:cubicBezTo>
                    <a:pt x="53" y="89"/>
                    <a:pt x="52" y="89"/>
                    <a:pt x="51" y="88"/>
                  </a:cubicBezTo>
                  <a:cubicBezTo>
                    <a:pt x="52" y="87"/>
                    <a:pt x="54" y="86"/>
                    <a:pt x="53" y="85"/>
                  </a:cubicBezTo>
                  <a:cubicBezTo>
                    <a:pt x="51" y="77"/>
                    <a:pt x="51" y="77"/>
                    <a:pt x="51" y="77"/>
                  </a:cubicBezTo>
                  <a:cubicBezTo>
                    <a:pt x="48" y="73"/>
                    <a:pt x="39" y="74"/>
                    <a:pt x="39" y="74"/>
                  </a:cubicBezTo>
                  <a:cubicBezTo>
                    <a:pt x="39" y="73"/>
                    <a:pt x="39" y="71"/>
                    <a:pt x="28" y="68"/>
                  </a:cubicBezTo>
                  <a:cubicBezTo>
                    <a:pt x="27" y="68"/>
                    <a:pt x="27" y="68"/>
                    <a:pt x="25" y="68"/>
                  </a:cubicBezTo>
                  <a:cubicBezTo>
                    <a:pt x="24" y="68"/>
                    <a:pt x="24" y="68"/>
                    <a:pt x="24" y="68"/>
                  </a:cubicBezTo>
                  <a:cubicBezTo>
                    <a:pt x="24" y="68"/>
                    <a:pt x="24" y="68"/>
                    <a:pt x="23" y="68"/>
                  </a:cubicBezTo>
                  <a:cubicBezTo>
                    <a:pt x="22" y="69"/>
                    <a:pt x="22" y="69"/>
                    <a:pt x="22" y="70"/>
                  </a:cubicBezTo>
                  <a:cubicBezTo>
                    <a:pt x="20" y="69"/>
                    <a:pt x="19" y="66"/>
                    <a:pt x="17" y="65"/>
                  </a:cubicBezTo>
                  <a:cubicBezTo>
                    <a:pt x="15" y="64"/>
                    <a:pt x="16" y="62"/>
                    <a:pt x="14" y="61"/>
                  </a:cubicBezTo>
                  <a:cubicBezTo>
                    <a:pt x="13" y="61"/>
                    <a:pt x="13" y="61"/>
                    <a:pt x="13" y="63"/>
                  </a:cubicBezTo>
                  <a:cubicBezTo>
                    <a:pt x="13" y="63"/>
                    <a:pt x="13" y="63"/>
                    <a:pt x="13" y="63"/>
                  </a:cubicBezTo>
                  <a:cubicBezTo>
                    <a:pt x="13" y="63"/>
                    <a:pt x="9" y="60"/>
                    <a:pt x="10" y="55"/>
                  </a:cubicBezTo>
                  <a:cubicBezTo>
                    <a:pt x="11" y="55"/>
                    <a:pt x="11" y="55"/>
                    <a:pt x="11" y="55"/>
                  </a:cubicBezTo>
                  <a:cubicBezTo>
                    <a:pt x="12" y="55"/>
                    <a:pt x="12" y="55"/>
                    <a:pt x="12" y="54"/>
                  </a:cubicBezTo>
                  <a:cubicBezTo>
                    <a:pt x="13" y="54"/>
                    <a:pt x="13" y="54"/>
                    <a:pt x="16" y="59"/>
                  </a:cubicBezTo>
                  <a:cubicBezTo>
                    <a:pt x="16" y="58"/>
                    <a:pt x="16" y="58"/>
                    <a:pt x="16" y="58"/>
                  </a:cubicBezTo>
                  <a:cubicBezTo>
                    <a:pt x="16" y="58"/>
                    <a:pt x="16" y="58"/>
                    <a:pt x="16" y="58"/>
                  </a:cubicBezTo>
                  <a:cubicBezTo>
                    <a:pt x="16" y="56"/>
                    <a:pt x="14" y="54"/>
                    <a:pt x="14" y="53"/>
                  </a:cubicBezTo>
                  <a:cubicBezTo>
                    <a:pt x="14" y="51"/>
                    <a:pt x="16" y="50"/>
                    <a:pt x="16" y="48"/>
                  </a:cubicBezTo>
                  <a:cubicBezTo>
                    <a:pt x="15" y="46"/>
                    <a:pt x="18" y="44"/>
                    <a:pt x="18" y="41"/>
                  </a:cubicBezTo>
                  <a:cubicBezTo>
                    <a:pt x="18" y="41"/>
                    <a:pt x="19" y="42"/>
                    <a:pt x="19" y="42"/>
                  </a:cubicBezTo>
                  <a:cubicBezTo>
                    <a:pt x="19" y="41"/>
                    <a:pt x="22" y="39"/>
                    <a:pt x="21" y="38"/>
                  </a:cubicBezTo>
                  <a:cubicBezTo>
                    <a:pt x="20" y="38"/>
                    <a:pt x="20" y="38"/>
                    <a:pt x="20" y="38"/>
                  </a:cubicBezTo>
                  <a:cubicBezTo>
                    <a:pt x="18" y="37"/>
                    <a:pt x="19" y="36"/>
                    <a:pt x="19" y="35"/>
                  </a:cubicBezTo>
                  <a:cubicBezTo>
                    <a:pt x="20" y="35"/>
                    <a:pt x="20" y="35"/>
                    <a:pt x="22" y="33"/>
                  </a:cubicBezTo>
                  <a:cubicBezTo>
                    <a:pt x="22" y="32"/>
                    <a:pt x="19" y="25"/>
                    <a:pt x="19" y="25"/>
                  </a:cubicBezTo>
                  <a:cubicBezTo>
                    <a:pt x="18" y="26"/>
                    <a:pt x="18" y="26"/>
                    <a:pt x="17" y="27"/>
                  </a:cubicBezTo>
                  <a:cubicBezTo>
                    <a:pt x="16" y="23"/>
                    <a:pt x="16" y="23"/>
                    <a:pt x="16" y="23"/>
                  </a:cubicBezTo>
                  <a:cubicBezTo>
                    <a:pt x="13" y="23"/>
                    <a:pt x="13" y="30"/>
                    <a:pt x="13" y="33"/>
                  </a:cubicBezTo>
                  <a:cubicBezTo>
                    <a:pt x="10" y="29"/>
                    <a:pt x="10" y="29"/>
                    <a:pt x="10" y="29"/>
                  </a:cubicBezTo>
                  <a:cubicBezTo>
                    <a:pt x="9" y="26"/>
                    <a:pt x="11" y="24"/>
                    <a:pt x="12" y="21"/>
                  </a:cubicBezTo>
                  <a:cubicBezTo>
                    <a:pt x="12" y="21"/>
                    <a:pt x="12" y="21"/>
                    <a:pt x="12" y="21"/>
                  </a:cubicBezTo>
                  <a:cubicBezTo>
                    <a:pt x="12" y="22"/>
                    <a:pt x="12" y="22"/>
                    <a:pt x="12" y="23"/>
                  </a:cubicBezTo>
                  <a:cubicBezTo>
                    <a:pt x="12" y="23"/>
                    <a:pt x="12" y="23"/>
                    <a:pt x="13" y="23"/>
                  </a:cubicBezTo>
                  <a:cubicBezTo>
                    <a:pt x="13" y="23"/>
                    <a:pt x="13" y="23"/>
                    <a:pt x="13" y="23"/>
                  </a:cubicBezTo>
                  <a:cubicBezTo>
                    <a:pt x="13" y="23"/>
                    <a:pt x="14" y="22"/>
                    <a:pt x="14" y="22"/>
                  </a:cubicBezTo>
                  <a:cubicBezTo>
                    <a:pt x="14" y="22"/>
                    <a:pt x="14" y="22"/>
                    <a:pt x="14" y="22"/>
                  </a:cubicBezTo>
                  <a:cubicBezTo>
                    <a:pt x="14" y="22"/>
                    <a:pt x="15" y="22"/>
                    <a:pt x="15" y="21"/>
                  </a:cubicBezTo>
                  <a:cubicBezTo>
                    <a:pt x="15" y="21"/>
                    <a:pt x="15" y="21"/>
                    <a:pt x="15" y="21"/>
                  </a:cubicBezTo>
                  <a:cubicBezTo>
                    <a:pt x="15" y="21"/>
                    <a:pt x="16" y="21"/>
                    <a:pt x="16" y="21"/>
                  </a:cubicBezTo>
                  <a:cubicBezTo>
                    <a:pt x="17" y="22"/>
                    <a:pt x="17" y="23"/>
                    <a:pt x="17" y="23"/>
                  </a:cubicBezTo>
                  <a:cubicBezTo>
                    <a:pt x="17" y="23"/>
                    <a:pt x="18" y="23"/>
                    <a:pt x="18" y="23"/>
                  </a:cubicBezTo>
                  <a:cubicBezTo>
                    <a:pt x="18" y="23"/>
                    <a:pt x="18" y="23"/>
                    <a:pt x="18" y="23"/>
                  </a:cubicBezTo>
                  <a:cubicBezTo>
                    <a:pt x="18" y="23"/>
                    <a:pt x="18" y="23"/>
                    <a:pt x="19" y="23"/>
                  </a:cubicBezTo>
                  <a:cubicBezTo>
                    <a:pt x="19" y="23"/>
                    <a:pt x="19" y="23"/>
                    <a:pt x="19" y="23"/>
                  </a:cubicBezTo>
                  <a:cubicBezTo>
                    <a:pt x="19" y="22"/>
                    <a:pt x="19" y="20"/>
                    <a:pt x="19" y="20"/>
                  </a:cubicBezTo>
                  <a:cubicBezTo>
                    <a:pt x="19" y="20"/>
                    <a:pt x="19" y="19"/>
                    <a:pt x="19" y="19"/>
                  </a:cubicBezTo>
                  <a:cubicBezTo>
                    <a:pt x="19" y="19"/>
                    <a:pt x="19" y="20"/>
                    <a:pt x="19" y="20"/>
                  </a:cubicBezTo>
                  <a:cubicBezTo>
                    <a:pt x="19" y="20"/>
                    <a:pt x="20" y="19"/>
                    <a:pt x="20" y="18"/>
                  </a:cubicBezTo>
                  <a:cubicBezTo>
                    <a:pt x="20" y="18"/>
                    <a:pt x="20" y="18"/>
                    <a:pt x="20" y="18"/>
                  </a:cubicBezTo>
                  <a:cubicBezTo>
                    <a:pt x="20" y="17"/>
                    <a:pt x="20" y="17"/>
                    <a:pt x="20" y="17"/>
                  </a:cubicBezTo>
                  <a:cubicBezTo>
                    <a:pt x="20" y="17"/>
                    <a:pt x="20" y="17"/>
                    <a:pt x="19" y="17"/>
                  </a:cubicBezTo>
                  <a:cubicBezTo>
                    <a:pt x="19" y="17"/>
                    <a:pt x="19" y="16"/>
                    <a:pt x="19" y="16"/>
                  </a:cubicBezTo>
                  <a:cubicBezTo>
                    <a:pt x="19" y="15"/>
                    <a:pt x="19" y="15"/>
                    <a:pt x="18" y="14"/>
                  </a:cubicBezTo>
                  <a:cubicBezTo>
                    <a:pt x="18" y="14"/>
                    <a:pt x="18" y="14"/>
                    <a:pt x="18" y="13"/>
                  </a:cubicBezTo>
                  <a:cubicBezTo>
                    <a:pt x="18" y="13"/>
                    <a:pt x="17" y="12"/>
                    <a:pt x="17" y="11"/>
                  </a:cubicBezTo>
                  <a:cubicBezTo>
                    <a:pt x="17" y="11"/>
                    <a:pt x="17" y="11"/>
                    <a:pt x="16" y="11"/>
                  </a:cubicBezTo>
                  <a:cubicBezTo>
                    <a:pt x="16" y="11"/>
                    <a:pt x="16" y="11"/>
                    <a:pt x="16" y="11"/>
                  </a:cubicBezTo>
                  <a:cubicBezTo>
                    <a:pt x="16" y="11"/>
                    <a:pt x="16" y="11"/>
                    <a:pt x="17" y="11"/>
                  </a:cubicBezTo>
                  <a:cubicBezTo>
                    <a:pt x="18" y="10"/>
                    <a:pt x="18" y="9"/>
                    <a:pt x="18" y="8"/>
                  </a:cubicBezTo>
                  <a:cubicBezTo>
                    <a:pt x="18" y="8"/>
                    <a:pt x="19" y="7"/>
                    <a:pt x="19" y="7"/>
                  </a:cubicBezTo>
                  <a:cubicBezTo>
                    <a:pt x="19" y="7"/>
                    <a:pt x="20" y="6"/>
                    <a:pt x="20" y="6"/>
                  </a:cubicBezTo>
                  <a:cubicBezTo>
                    <a:pt x="20" y="5"/>
                    <a:pt x="20" y="5"/>
                    <a:pt x="21" y="5"/>
                  </a:cubicBezTo>
                  <a:cubicBezTo>
                    <a:pt x="22" y="3"/>
                    <a:pt x="22" y="3"/>
                    <a:pt x="22" y="3"/>
                  </a:cubicBezTo>
                  <a:cubicBezTo>
                    <a:pt x="23" y="3"/>
                    <a:pt x="23" y="2"/>
                    <a:pt x="24" y="2"/>
                  </a:cubicBezTo>
                  <a:cubicBezTo>
                    <a:pt x="24" y="1"/>
                    <a:pt x="24" y="1"/>
                    <a:pt x="24" y="1"/>
                  </a:cubicBezTo>
                  <a:cubicBezTo>
                    <a:pt x="24" y="1"/>
                    <a:pt x="25" y="1"/>
                    <a:pt x="25" y="0"/>
                  </a:cubicBezTo>
                  <a:cubicBezTo>
                    <a:pt x="25" y="0"/>
                    <a:pt x="25" y="0"/>
                    <a:pt x="25" y="0"/>
                  </a:cubicBezTo>
                  <a:cubicBezTo>
                    <a:pt x="24" y="0"/>
                    <a:pt x="24" y="0"/>
                    <a:pt x="24" y="0"/>
                  </a:cubicBezTo>
                  <a:cubicBezTo>
                    <a:pt x="24" y="0"/>
                    <a:pt x="24" y="0"/>
                    <a:pt x="24" y="0"/>
                  </a:cubicBezTo>
                  <a:cubicBezTo>
                    <a:pt x="24" y="0"/>
                    <a:pt x="24" y="0"/>
                    <a:pt x="24" y="0"/>
                  </a:cubicBezTo>
                  <a:cubicBezTo>
                    <a:pt x="23" y="0"/>
                    <a:pt x="23" y="0"/>
                    <a:pt x="23" y="0"/>
                  </a:cubicBezTo>
                  <a:cubicBezTo>
                    <a:pt x="23" y="0"/>
                    <a:pt x="22" y="0"/>
                    <a:pt x="22" y="0"/>
                  </a:cubicBezTo>
                  <a:cubicBezTo>
                    <a:pt x="22" y="0"/>
                    <a:pt x="22" y="0"/>
                    <a:pt x="22" y="0"/>
                  </a:cubicBezTo>
                  <a:cubicBezTo>
                    <a:pt x="22" y="0"/>
                    <a:pt x="22" y="1"/>
                    <a:pt x="22" y="1"/>
                  </a:cubicBezTo>
                  <a:cubicBezTo>
                    <a:pt x="22" y="1"/>
                    <a:pt x="22" y="1"/>
                    <a:pt x="22" y="1"/>
                  </a:cubicBezTo>
                  <a:cubicBezTo>
                    <a:pt x="22" y="0"/>
                    <a:pt x="21" y="1"/>
                    <a:pt x="21" y="1"/>
                  </a:cubicBezTo>
                  <a:cubicBezTo>
                    <a:pt x="21" y="1"/>
                    <a:pt x="21" y="1"/>
                    <a:pt x="20" y="1"/>
                  </a:cubicBezTo>
                  <a:cubicBezTo>
                    <a:pt x="20" y="1"/>
                    <a:pt x="20" y="1"/>
                    <a:pt x="20" y="1"/>
                  </a:cubicBezTo>
                  <a:cubicBezTo>
                    <a:pt x="20" y="1"/>
                    <a:pt x="19" y="2"/>
                    <a:pt x="19" y="3"/>
                  </a:cubicBezTo>
                  <a:cubicBezTo>
                    <a:pt x="19" y="3"/>
                    <a:pt x="19" y="4"/>
                    <a:pt x="19" y="4"/>
                  </a:cubicBezTo>
                  <a:cubicBezTo>
                    <a:pt x="19" y="4"/>
                    <a:pt x="19" y="4"/>
                    <a:pt x="19" y="4"/>
                  </a:cubicBezTo>
                  <a:cubicBezTo>
                    <a:pt x="19" y="4"/>
                    <a:pt x="20" y="3"/>
                    <a:pt x="20" y="3"/>
                  </a:cubicBezTo>
                  <a:cubicBezTo>
                    <a:pt x="20" y="3"/>
                    <a:pt x="20" y="3"/>
                    <a:pt x="20" y="4"/>
                  </a:cubicBezTo>
                  <a:cubicBezTo>
                    <a:pt x="19" y="4"/>
                    <a:pt x="19" y="4"/>
                    <a:pt x="19" y="4"/>
                  </a:cubicBezTo>
                  <a:cubicBezTo>
                    <a:pt x="19" y="4"/>
                    <a:pt x="19" y="4"/>
                    <a:pt x="18" y="4"/>
                  </a:cubicBezTo>
                  <a:cubicBezTo>
                    <a:pt x="18" y="5"/>
                    <a:pt x="18" y="5"/>
                    <a:pt x="18" y="5"/>
                  </a:cubicBezTo>
                  <a:cubicBezTo>
                    <a:pt x="18" y="6"/>
                    <a:pt x="18" y="6"/>
                    <a:pt x="18" y="6"/>
                  </a:cubicBezTo>
                  <a:cubicBezTo>
                    <a:pt x="17" y="6"/>
                    <a:pt x="17" y="6"/>
                    <a:pt x="17" y="6"/>
                  </a:cubicBezTo>
                  <a:cubicBezTo>
                    <a:pt x="18" y="6"/>
                    <a:pt x="18" y="5"/>
                    <a:pt x="18" y="5"/>
                  </a:cubicBezTo>
                  <a:cubicBezTo>
                    <a:pt x="18" y="4"/>
                    <a:pt x="19" y="3"/>
                    <a:pt x="18" y="3"/>
                  </a:cubicBezTo>
                  <a:cubicBezTo>
                    <a:pt x="18" y="3"/>
                    <a:pt x="18" y="3"/>
                    <a:pt x="18" y="3"/>
                  </a:cubicBezTo>
                  <a:cubicBezTo>
                    <a:pt x="18" y="3"/>
                    <a:pt x="18" y="3"/>
                    <a:pt x="18" y="3"/>
                  </a:cubicBezTo>
                  <a:cubicBezTo>
                    <a:pt x="18" y="3"/>
                    <a:pt x="18" y="3"/>
                    <a:pt x="17" y="5"/>
                  </a:cubicBezTo>
                  <a:cubicBezTo>
                    <a:pt x="17" y="5"/>
                    <a:pt x="17" y="5"/>
                    <a:pt x="17" y="5"/>
                  </a:cubicBezTo>
                  <a:cubicBezTo>
                    <a:pt x="16" y="5"/>
                    <a:pt x="16" y="5"/>
                    <a:pt x="16" y="5"/>
                  </a:cubicBezTo>
                  <a:cubicBezTo>
                    <a:pt x="16" y="5"/>
                    <a:pt x="16" y="5"/>
                    <a:pt x="16" y="5"/>
                  </a:cubicBezTo>
                  <a:cubicBezTo>
                    <a:pt x="16" y="5"/>
                    <a:pt x="16" y="4"/>
                    <a:pt x="16" y="4"/>
                  </a:cubicBezTo>
                  <a:cubicBezTo>
                    <a:pt x="16" y="4"/>
                    <a:pt x="16" y="4"/>
                    <a:pt x="16" y="4"/>
                  </a:cubicBezTo>
                  <a:cubicBezTo>
                    <a:pt x="15" y="4"/>
                    <a:pt x="15" y="4"/>
                    <a:pt x="15" y="5"/>
                  </a:cubicBezTo>
                  <a:cubicBezTo>
                    <a:pt x="15" y="5"/>
                    <a:pt x="15" y="5"/>
                    <a:pt x="14" y="5"/>
                  </a:cubicBezTo>
                  <a:cubicBezTo>
                    <a:pt x="14" y="5"/>
                    <a:pt x="14" y="5"/>
                    <a:pt x="14" y="5"/>
                  </a:cubicBezTo>
                  <a:cubicBezTo>
                    <a:pt x="14" y="5"/>
                    <a:pt x="14" y="5"/>
                    <a:pt x="14" y="5"/>
                  </a:cubicBezTo>
                  <a:cubicBezTo>
                    <a:pt x="14" y="5"/>
                    <a:pt x="14" y="5"/>
                    <a:pt x="14" y="5"/>
                  </a:cubicBezTo>
                  <a:cubicBezTo>
                    <a:pt x="14" y="5"/>
                    <a:pt x="14" y="5"/>
                    <a:pt x="14" y="5"/>
                  </a:cubicBezTo>
                  <a:cubicBezTo>
                    <a:pt x="13" y="5"/>
                    <a:pt x="13" y="6"/>
                    <a:pt x="12" y="6"/>
                  </a:cubicBezTo>
                  <a:cubicBezTo>
                    <a:pt x="12" y="6"/>
                    <a:pt x="11" y="7"/>
                    <a:pt x="11" y="7"/>
                  </a:cubicBezTo>
                  <a:cubicBezTo>
                    <a:pt x="11" y="7"/>
                    <a:pt x="11" y="8"/>
                    <a:pt x="11" y="8"/>
                  </a:cubicBezTo>
                  <a:cubicBezTo>
                    <a:pt x="11" y="8"/>
                    <a:pt x="11" y="8"/>
                    <a:pt x="11" y="8"/>
                  </a:cubicBezTo>
                  <a:cubicBezTo>
                    <a:pt x="11" y="8"/>
                    <a:pt x="11" y="8"/>
                    <a:pt x="11" y="8"/>
                  </a:cubicBezTo>
                  <a:cubicBezTo>
                    <a:pt x="11" y="8"/>
                    <a:pt x="11" y="8"/>
                    <a:pt x="11" y="8"/>
                  </a:cubicBezTo>
                  <a:cubicBezTo>
                    <a:pt x="11" y="8"/>
                    <a:pt x="11" y="9"/>
                    <a:pt x="11" y="9"/>
                  </a:cubicBezTo>
                  <a:cubicBezTo>
                    <a:pt x="11" y="9"/>
                    <a:pt x="11" y="8"/>
                    <a:pt x="11" y="8"/>
                  </a:cubicBezTo>
                  <a:cubicBezTo>
                    <a:pt x="12" y="8"/>
                    <a:pt x="12" y="7"/>
                    <a:pt x="12" y="7"/>
                  </a:cubicBezTo>
                  <a:cubicBezTo>
                    <a:pt x="12" y="7"/>
                    <a:pt x="12" y="7"/>
                    <a:pt x="12" y="7"/>
                  </a:cubicBezTo>
                  <a:cubicBezTo>
                    <a:pt x="12" y="7"/>
                    <a:pt x="12" y="7"/>
                    <a:pt x="12" y="7"/>
                  </a:cubicBezTo>
                  <a:cubicBezTo>
                    <a:pt x="12" y="8"/>
                    <a:pt x="12" y="8"/>
                    <a:pt x="11" y="8"/>
                  </a:cubicBezTo>
                  <a:cubicBezTo>
                    <a:pt x="11" y="8"/>
                    <a:pt x="11" y="9"/>
                    <a:pt x="11" y="9"/>
                  </a:cubicBezTo>
                  <a:cubicBezTo>
                    <a:pt x="11" y="9"/>
                    <a:pt x="10" y="9"/>
                    <a:pt x="10" y="9"/>
                  </a:cubicBezTo>
                  <a:cubicBezTo>
                    <a:pt x="10" y="9"/>
                    <a:pt x="10" y="9"/>
                    <a:pt x="10" y="9"/>
                  </a:cubicBezTo>
                  <a:cubicBezTo>
                    <a:pt x="10" y="9"/>
                    <a:pt x="10" y="9"/>
                    <a:pt x="10" y="9"/>
                  </a:cubicBezTo>
                  <a:cubicBezTo>
                    <a:pt x="10" y="9"/>
                    <a:pt x="9" y="10"/>
                    <a:pt x="9" y="10"/>
                  </a:cubicBezTo>
                  <a:cubicBezTo>
                    <a:pt x="9" y="11"/>
                    <a:pt x="9" y="11"/>
                    <a:pt x="8" y="12"/>
                  </a:cubicBezTo>
                  <a:cubicBezTo>
                    <a:pt x="8" y="12"/>
                    <a:pt x="8" y="12"/>
                    <a:pt x="8" y="13"/>
                  </a:cubicBezTo>
                  <a:cubicBezTo>
                    <a:pt x="8" y="13"/>
                    <a:pt x="8" y="13"/>
                    <a:pt x="8" y="13"/>
                  </a:cubicBezTo>
                  <a:cubicBezTo>
                    <a:pt x="8" y="13"/>
                    <a:pt x="8" y="13"/>
                    <a:pt x="8" y="13"/>
                  </a:cubicBezTo>
                  <a:cubicBezTo>
                    <a:pt x="8" y="13"/>
                    <a:pt x="8" y="13"/>
                    <a:pt x="8" y="13"/>
                  </a:cubicBezTo>
                  <a:cubicBezTo>
                    <a:pt x="7" y="13"/>
                    <a:pt x="7" y="13"/>
                    <a:pt x="7" y="13"/>
                  </a:cubicBezTo>
                  <a:cubicBezTo>
                    <a:pt x="7" y="13"/>
                    <a:pt x="7" y="13"/>
                    <a:pt x="7" y="13"/>
                  </a:cubicBezTo>
                  <a:cubicBezTo>
                    <a:pt x="7" y="13"/>
                    <a:pt x="6" y="13"/>
                    <a:pt x="6" y="14"/>
                  </a:cubicBezTo>
                  <a:cubicBezTo>
                    <a:pt x="7" y="12"/>
                    <a:pt x="7" y="11"/>
                    <a:pt x="7" y="11"/>
                  </a:cubicBezTo>
                  <a:cubicBezTo>
                    <a:pt x="7" y="11"/>
                    <a:pt x="7" y="11"/>
                    <a:pt x="7" y="11"/>
                  </a:cubicBezTo>
                  <a:cubicBezTo>
                    <a:pt x="7" y="10"/>
                    <a:pt x="7" y="10"/>
                    <a:pt x="7" y="9"/>
                  </a:cubicBezTo>
                  <a:cubicBezTo>
                    <a:pt x="7" y="9"/>
                    <a:pt x="7" y="9"/>
                    <a:pt x="7" y="9"/>
                  </a:cubicBezTo>
                  <a:cubicBezTo>
                    <a:pt x="7" y="9"/>
                    <a:pt x="7" y="9"/>
                    <a:pt x="7" y="9"/>
                  </a:cubicBezTo>
                  <a:cubicBezTo>
                    <a:pt x="7" y="9"/>
                    <a:pt x="7" y="9"/>
                    <a:pt x="7" y="9"/>
                  </a:cubicBezTo>
                  <a:cubicBezTo>
                    <a:pt x="7" y="9"/>
                    <a:pt x="7" y="9"/>
                    <a:pt x="6" y="12"/>
                  </a:cubicBezTo>
                  <a:cubicBezTo>
                    <a:pt x="6" y="12"/>
                    <a:pt x="6" y="12"/>
                    <a:pt x="6" y="12"/>
                  </a:cubicBezTo>
                  <a:cubicBezTo>
                    <a:pt x="5" y="13"/>
                    <a:pt x="5" y="13"/>
                    <a:pt x="5" y="13"/>
                  </a:cubicBezTo>
                  <a:cubicBezTo>
                    <a:pt x="5" y="13"/>
                    <a:pt x="5" y="13"/>
                    <a:pt x="5" y="13"/>
                  </a:cubicBezTo>
                  <a:cubicBezTo>
                    <a:pt x="5" y="12"/>
                    <a:pt x="5" y="12"/>
                    <a:pt x="5" y="12"/>
                  </a:cubicBezTo>
                  <a:cubicBezTo>
                    <a:pt x="5" y="13"/>
                    <a:pt x="5" y="13"/>
                    <a:pt x="5" y="13"/>
                  </a:cubicBezTo>
                  <a:cubicBezTo>
                    <a:pt x="5" y="13"/>
                    <a:pt x="5" y="13"/>
                    <a:pt x="5" y="13"/>
                  </a:cubicBezTo>
                  <a:cubicBezTo>
                    <a:pt x="5" y="13"/>
                    <a:pt x="5" y="13"/>
                    <a:pt x="5" y="13"/>
                  </a:cubicBezTo>
                  <a:cubicBezTo>
                    <a:pt x="5" y="13"/>
                    <a:pt x="5" y="13"/>
                    <a:pt x="5" y="13"/>
                  </a:cubicBezTo>
                  <a:cubicBezTo>
                    <a:pt x="5" y="13"/>
                    <a:pt x="5" y="13"/>
                    <a:pt x="5" y="13"/>
                  </a:cubicBezTo>
                  <a:cubicBezTo>
                    <a:pt x="5" y="13"/>
                    <a:pt x="5" y="13"/>
                    <a:pt x="5" y="13"/>
                  </a:cubicBezTo>
                  <a:cubicBezTo>
                    <a:pt x="5" y="13"/>
                    <a:pt x="5" y="13"/>
                    <a:pt x="5" y="13"/>
                  </a:cubicBezTo>
                  <a:cubicBezTo>
                    <a:pt x="5" y="14"/>
                    <a:pt x="5" y="14"/>
                    <a:pt x="5" y="14"/>
                  </a:cubicBezTo>
                  <a:cubicBezTo>
                    <a:pt x="5" y="14"/>
                    <a:pt x="5" y="14"/>
                    <a:pt x="5" y="14"/>
                  </a:cubicBezTo>
                  <a:cubicBezTo>
                    <a:pt x="5" y="14"/>
                    <a:pt x="5" y="14"/>
                    <a:pt x="4" y="15"/>
                  </a:cubicBezTo>
                  <a:cubicBezTo>
                    <a:pt x="4" y="15"/>
                    <a:pt x="4" y="15"/>
                    <a:pt x="4" y="15"/>
                  </a:cubicBezTo>
                  <a:cubicBezTo>
                    <a:pt x="4" y="15"/>
                    <a:pt x="4" y="15"/>
                    <a:pt x="4" y="15"/>
                  </a:cubicBezTo>
                  <a:cubicBezTo>
                    <a:pt x="4" y="15"/>
                    <a:pt x="4" y="15"/>
                    <a:pt x="4" y="15"/>
                  </a:cubicBezTo>
                  <a:cubicBezTo>
                    <a:pt x="4" y="15"/>
                    <a:pt x="4" y="15"/>
                    <a:pt x="4" y="15"/>
                  </a:cubicBezTo>
                  <a:cubicBezTo>
                    <a:pt x="4" y="15"/>
                    <a:pt x="4" y="15"/>
                    <a:pt x="4" y="16"/>
                  </a:cubicBezTo>
                  <a:cubicBezTo>
                    <a:pt x="4" y="16"/>
                    <a:pt x="4" y="16"/>
                    <a:pt x="4" y="16"/>
                  </a:cubicBezTo>
                  <a:cubicBezTo>
                    <a:pt x="4" y="16"/>
                    <a:pt x="4" y="16"/>
                    <a:pt x="4" y="16"/>
                  </a:cubicBezTo>
                  <a:cubicBezTo>
                    <a:pt x="3" y="18"/>
                    <a:pt x="3" y="19"/>
                    <a:pt x="3" y="20"/>
                  </a:cubicBezTo>
                  <a:cubicBezTo>
                    <a:pt x="2" y="21"/>
                    <a:pt x="2" y="22"/>
                    <a:pt x="2" y="23"/>
                  </a:cubicBezTo>
                  <a:cubicBezTo>
                    <a:pt x="2" y="23"/>
                    <a:pt x="2" y="23"/>
                    <a:pt x="2" y="23"/>
                  </a:cubicBezTo>
                  <a:cubicBezTo>
                    <a:pt x="2" y="23"/>
                    <a:pt x="2" y="23"/>
                    <a:pt x="2" y="23"/>
                  </a:cubicBezTo>
                  <a:cubicBezTo>
                    <a:pt x="2" y="23"/>
                    <a:pt x="2" y="23"/>
                    <a:pt x="2" y="24"/>
                  </a:cubicBezTo>
                  <a:cubicBezTo>
                    <a:pt x="2" y="24"/>
                    <a:pt x="2" y="24"/>
                    <a:pt x="2" y="24"/>
                  </a:cubicBezTo>
                  <a:cubicBezTo>
                    <a:pt x="2" y="24"/>
                    <a:pt x="2" y="24"/>
                    <a:pt x="2" y="24"/>
                  </a:cubicBezTo>
                  <a:cubicBezTo>
                    <a:pt x="2" y="24"/>
                    <a:pt x="2" y="24"/>
                    <a:pt x="2" y="24"/>
                  </a:cubicBezTo>
                  <a:cubicBezTo>
                    <a:pt x="2" y="24"/>
                    <a:pt x="2" y="24"/>
                    <a:pt x="2" y="24"/>
                  </a:cubicBezTo>
                  <a:cubicBezTo>
                    <a:pt x="2" y="24"/>
                    <a:pt x="2" y="24"/>
                    <a:pt x="2" y="24"/>
                  </a:cubicBezTo>
                  <a:cubicBezTo>
                    <a:pt x="1" y="25"/>
                    <a:pt x="1" y="25"/>
                    <a:pt x="2" y="25"/>
                  </a:cubicBezTo>
                  <a:cubicBezTo>
                    <a:pt x="2" y="25"/>
                    <a:pt x="2" y="25"/>
                    <a:pt x="2" y="25"/>
                  </a:cubicBezTo>
                  <a:cubicBezTo>
                    <a:pt x="2" y="25"/>
                    <a:pt x="2" y="25"/>
                    <a:pt x="2" y="25"/>
                  </a:cubicBezTo>
                  <a:cubicBezTo>
                    <a:pt x="2" y="24"/>
                    <a:pt x="2" y="24"/>
                    <a:pt x="2" y="23"/>
                  </a:cubicBezTo>
                  <a:cubicBezTo>
                    <a:pt x="2" y="23"/>
                    <a:pt x="2" y="23"/>
                    <a:pt x="2" y="23"/>
                  </a:cubicBezTo>
                  <a:cubicBezTo>
                    <a:pt x="2" y="22"/>
                    <a:pt x="2" y="22"/>
                    <a:pt x="2" y="21"/>
                  </a:cubicBezTo>
                  <a:cubicBezTo>
                    <a:pt x="1" y="37"/>
                    <a:pt x="0" y="51"/>
                    <a:pt x="7" y="59"/>
                  </a:cubicBezTo>
                  <a:cubicBezTo>
                    <a:pt x="7" y="58"/>
                    <a:pt x="7" y="57"/>
                    <a:pt x="6" y="57"/>
                  </a:cubicBezTo>
                  <a:cubicBezTo>
                    <a:pt x="9" y="63"/>
                    <a:pt x="10" y="64"/>
                    <a:pt x="13" y="66"/>
                  </a:cubicBezTo>
                  <a:cubicBezTo>
                    <a:pt x="14" y="65"/>
                    <a:pt x="18" y="70"/>
                    <a:pt x="18" y="70"/>
                  </a:cubicBezTo>
                  <a:cubicBezTo>
                    <a:pt x="20" y="72"/>
                    <a:pt x="22" y="72"/>
                    <a:pt x="24" y="73"/>
                  </a:cubicBezTo>
                  <a:cubicBezTo>
                    <a:pt x="25" y="75"/>
                    <a:pt x="25" y="78"/>
                    <a:pt x="26" y="80"/>
                  </a:cubicBezTo>
                  <a:cubicBezTo>
                    <a:pt x="26" y="80"/>
                    <a:pt x="27" y="80"/>
                    <a:pt x="27" y="80"/>
                  </a:cubicBezTo>
                  <a:cubicBezTo>
                    <a:pt x="31" y="84"/>
                    <a:pt x="37" y="86"/>
                    <a:pt x="41" y="90"/>
                  </a:cubicBezTo>
                  <a:cubicBezTo>
                    <a:pt x="46" y="94"/>
                    <a:pt x="52" y="98"/>
                    <a:pt x="60" y="99"/>
                  </a:cubicBezTo>
                  <a:cubicBezTo>
                    <a:pt x="60" y="99"/>
                    <a:pt x="60" y="99"/>
                    <a:pt x="60" y="99"/>
                  </a:cubicBezTo>
                  <a:cubicBezTo>
                    <a:pt x="60" y="99"/>
                    <a:pt x="60" y="99"/>
                    <a:pt x="60" y="99"/>
                  </a:cubicBezTo>
                  <a:cubicBezTo>
                    <a:pt x="61" y="99"/>
                    <a:pt x="61" y="99"/>
                    <a:pt x="61" y="99"/>
                  </a:cubicBezTo>
                  <a:cubicBezTo>
                    <a:pt x="61" y="99"/>
                    <a:pt x="61" y="98"/>
                    <a:pt x="60" y="98"/>
                  </a:cubicBezTo>
                  <a:cubicBezTo>
                    <a:pt x="56" y="98"/>
                    <a:pt x="54" y="95"/>
                    <a:pt x="53" y="94"/>
                  </a:cubicBezTo>
                  <a:close/>
                  <a:moveTo>
                    <a:pt x="16" y="16"/>
                  </a:moveTo>
                  <a:cubicBezTo>
                    <a:pt x="16" y="16"/>
                    <a:pt x="16" y="16"/>
                    <a:pt x="16" y="17"/>
                  </a:cubicBezTo>
                  <a:cubicBezTo>
                    <a:pt x="16" y="16"/>
                    <a:pt x="15" y="15"/>
                    <a:pt x="14" y="15"/>
                  </a:cubicBezTo>
                  <a:cubicBezTo>
                    <a:pt x="14" y="15"/>
                    <a:pt x="14" y="15"/>
                    <a:pt x="14" y="15"/>
                  </a:cubicBezTo>
                  <a:cubicBezTo>
                    <a:pt x="15" y="15"/>
                    <a:pt x="15" y="15"/>
                    <a:pt x="15" y="15"/>
                  </a:cubicBezTo>
                  <a:cubicBezTo>
                    <a:pt x="15" y="15"/>
                    <a:pt x="15" y="16"/>
                    <a:pt x="15" y="16"/>
                  </a:cubicBezTo>
                  <a:cubicBezTo>
                    <a:pt x="16" y="15"/>
                    <a:pt x="16" y="16"/>
                    <a:pt x="16" y="16"/>
                  </a:cubicBezTo>
                  <a:close/>
                  <a:moveTo>
                    <a:pt x="14" y="15"/>
                  </a:moveTo>
                  <a:cubicBezTo>
                    <a:pt x="13" y="15"/>
                    <a:pt x="13" y="15"/>
                    <a:pt x="13" y="15"/>
                  </a:cubicBezTo>
                  <a:cubicBezTo>
                    <a:pt x="13" y="15"/>
                    <a:pt x="13" y="15"/>
                    <a:pt x="14" y="15"/>
                  </a:cubicBezTo>
                  <a:cubicBezTo>
                    <a:pt x="14" y="15"/>
                    <a:pt x="14" y="15"/>
                    <a:pt x="14" y="15"/>
                  </a:cubicBezTo>
                  <a:cubicBezTo>
                    <a:pt x="14" y="15"/>
                    <a:pt x="14" y="15"/>
                    <a:pt x="14" y="15"/>
                  </a:cubicBezTo>
                  <a:close/>
                  <a:moveTo>
                    <a:pt x="17" y="17"/>
                  </a:moveTo>
                  <a:cubicBezTo>
                    <a:pt x="17" y="17"/>
                    <a:pt x="17" y="17"/>
                    <a:pt x="17" y="17"/>
                  </a:cubicBezTo>
                  <a:cubicBezTo>
                    <a:pt x="17" y="17"/>
                    <a:pt x="17" y="17"/>
                    <a:pt x="17" y="18"/>
                  </a:cubicBezTo>
                  <a:cubicBezTo>
                    <a:pt x="17" y="19"/>
                    <a:pt x="17" y="19"/>
                    <a:pt x="17" y="19"/>
                  </a:cubicBezTo>
                  <a:cubicBezTo>
                    <a:pt x="17" y="19"/>
                    <a:pt x="17" y="19"/>
                    <a:pt x="17" y="19"/>
                  </a:cubicBezTo>
                  <a:cubicBezTo>
                    <a:pt x="17" y="19"/>
                    <a:pt x="17" y="18"/>
                    <a:pt x="17" y="17"/>
                  </a:cubicBezTo>
                  <a:close/>
                  <a:moveTo>
                    <a:pt x="15" y="11"/>
                  </a:moveTo>
                  <a:cubicBezTo>
                    <a:pt x="15" y="11"/>
                    <a:pt x="15" y="11"/>
                    <a:pt x="15" y="11"/>
                  </a:cubicBezTo>
                  <a:cubicBezTo>
                    <a:pt x="15" y="11"/>
                    <a:pt x="15" y="11"/>
                    <a:pt x="15" y="11"/>
                  </a:cubicBezTo>
                  <a:cubicBezTo>
                    <a:pt x="15" y="11"/>
                    <a:pt x="15" y="11"/>
                    <a:pt x="15" y="11"/>
                  </a:cubicBezTo>
                  <a:close/>
                </a:path>
              </a:pathLst>
            </a:custGeom>
            <a:solidFill>
              <a:srgbClr val="1491B8"/>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7" name="Freeform 360"/>
            <p:cNvSpPr>
              <a:spLocks/>
            </p:cNvSpPr>
            <p:nvPr/>
          </p:nvSpPr>
          <p:spPr bwMode="auto">
            <a:xfrm>
              <a:off x="19402426" y="11723688"/>
              <a:ext cx="401638" cy="654050"/>
            </a:xfrm>
            <a:custGeom>
              <a:avLst/>
              <a:gdLst/>
              <a:ahLst/>
              <a:cxnLst>
                <a:cxn ang="0">
                  <a:pos x="13" y="14"/>
                </a:cxn>
                <a:cxn ang="0">
                  <a:pos x="13" y="13"/>
                </a:cxn>
                <a:cxn ang="0">
                  <a:pos x="12" y="13"/>
                </a:cxn>
                <a:cxn ang="0">
                  <a:pos x="12" y="12"/>
                </a:cxn>
                <a:cxn ang="0">
                  <a:pos x="13" y="12"/>
                </a:cxn>
                <a:cxn ang="0">
                  <a:pos x="13" y="12"/>
                </a:cxn>
                <a:cxn ang="0">
                  <a:pos x="13" y="12"/>
                </a:cxn>
                <a:cxn ang="0">
                  <a:pos x="13" y="10"/>
                </a:cxn>
                <a:cxn ang="0">
                  <a:pos x="14" y="10"/>
                </a:cxn>
                <a:cxn ang="0">
                  <a:pos x="14" y="8"/>
                </a:cxn>
                <a:cxn ang="0">
                  <a:pos x="15" y="6"/>
                </a:cxn>
                <a:cxn ang="0">
                  <a:pos x="14" y="4"/>
                </a:cxn>
                <a:cxn ang="0">
                  <a:pos x="16" y="1"/>
                </a:cxn>
                <a:cxn ang="0">
                  <a:pos x="15" y="1"/>
                </a:cxn>
                <a:cxn ang="0">
                  <a:pos x="13" y="2"/>
                </a:cxn>
                <a:cxn ang="0">
                  <a:pos x="13" y="3"/>
                </a:cxn>
                <a:cxn ang="0">
                  <a:pos x="12" y="3"/>
                </a:cxn>
                <a:cxn ang="0">
                  <a:pos x="13" y="1"/>
                </a:cxn>
                <a:cxn ang="0">
                  <a:pos x="12" y="1"/>
                </a:cxn>
                <a:cxn ang="0">
                  <a:pos x="12" y="1"/>
                </a:cxn>
                <a:cxn ang="0">
                  <a:pos x="11" y="0"/>
                </a:cxn>
                <a:cxn ang="0">
                  <a:pos x="9" y="2"/>
                </a:cxn>
                <a:cxn ang="0">
                  <a:pos x="9" y="1"/>
                </a:cxn>
                <a:cxn ang="0">
                  <a:pos x="9" y="2"/>
                </a:cxn>
                <a:cxn ang="0">
                  <a:pos x="8" y="4"/>
                </a:cxn>
                <a:cxn ang="0">
                  <a:pos x="8" y="4"/>
                </a:cxn>
                <a:cxn ang="0">
                  <a:pos x="7" y="3"/>
                </a:cxn>
                <a:cxn ang="0">
                  <a:pos x="6" y="4"/>
                </a:cxn>
                <a:cxn ang="0">
                  <a:pos x="6" y="4"/>
                </a:cxn>
                <a:cxn ang="0">
                  <a:pos x="6" y="4"/>
                </a:cxn>
                <a:cxn ang="0">
                  <a:pos x="6" y="4"/>
                </a:cxn>
                <a:cxn ang="0">
                  <a:pos x="6" y="3"/>
                </a:cxn>
                <a:cxn ang="0">
                  <a:pos x="6" y="3"/>
                </a:cxn>
                <a:cxn ang="0">
                  <a:pos x="5" y="4"/>
                </a:cxn>
                <a:cxn ang="0">
                  <a:pos x="4" y="5"/>
                </a:cxn>
                <a:cxn ang="0">
                  <a:pos x="3" y="6"/>
                </a:cxn>
                <a:cxn ang="0">
                  <a:pos x="2" y="8"/>
                </a:cxn>
                <a:cxn ang="0">
                  <a:pos x="0" y="9"/>
                </a:cxn>
                <a:cxn ang="0">
                  <a:pos x="0" y="10"/>
                </a:cxn>
                <a:cxn ang="0">
                  <a:pos x="0" y="11"/>
                </a:cxn>
                <a:cxn ang="0">
                  <a:pos x="1" y="12"/>
                </a:cxn>
                <a:cxn ang="0">
                  <a:pos x="1" y="12"/>
                </a:cxn>
                <a:cxn ang="0">
                  <a:pos x="2" y="11"/>
                </a:cxn>
                <a:cxn ang="0">
                  <a:pos x="3" y="12"/>
                </a:cxn>
                <a:cxn ang="0">
                  <a:pos x="3" y="13"/>
                </a:cxn>
                <a:cxn ang="0">
                  <a:pos x="3" y="15"/>
                </a:cxn>
                <a:cxn ang="0">
                  <a:pos x="4" y="16"/>
                </a:cxn>
                <a:cxn ang="0">
                  <a:pos x="3" y="16"/>
                </a:cxn>
                <a:cxn ang="0">
                  <a:pos x="4" y="17"/>
                </a:cxn>
                <a:cxn ang="0">
                  <a:pos x="3" y="19"/>
                </a:cxn>
                <a:cxn ang="0">
                  <a:pos x="3" y="23"/>
                </a:cxn>
                <a:cxn ang="0">
                  <a:pos x="4" y="25"/>
                </a:cxn>
                <a:cxn ang="0">
                  <a:pos x="5" y="26"/>
                </a:cxn>
                <a:cxn ang="0">
                  <a:pos x="5" y="26"/>
                </a:cxn>
                <a:cxn ang="0">
                  <a:pos x="7" y="26"/>
                </a:cxn>
                <a:cxn ang="0">
                  <a:pos x="7" y="23"/>
                </a:cxn>
                <a:cxn ang="0">
                  <a:pos x="9" y="19"/>
                </a:cxn>
                <a:cxn ang="0">
                  <a:pos x="10" y="17"/>
                </a:cxn>
                <a:cxn ang="0">
                  <a:pos x="13" y="16"/>
                </a:cxn>
                <a:cxn ang="0">
                  <a:pos x="13" y="14"/>
                </a:cxn>
              </a:cxnLst>
              <a:rect l="0" t="0" r="r" b="b"/>
              <a:pathLst>
                <a:path w="16" h="26">
                  <a:moveTo>
                    <a:pt x="13" y="14"/>
                  </a:moveTo>
                  <a:cubicBezTo>
                    <a:pt x="14" y="14"/>
                    <a:pt x="14" y="13"/>
                    <a:pt x="13" y="13"/>
                  </a:cubicBezTo>
                  <a:cubicBezTo>
                    <a:pt x="13" y="13"/>
                    <a:pt x="13" y="13"/>
                    <a:pt x="12" y="13"/>
                  </a:cubicBezTo>
                  <a:cubicBezTo>
                    <a:pt x="12" y="13"/>
                    <a:pt x="12" y="13"/>
                    <a:pt x="12" y="12"/>
                  </a:cubicBezTo>
                  <a:cubicBezTo>
                    <a:pt x="12" y="12"/>
                    <a:pt x="12" y="12"/>
                    <a:pt x="13" y="12"/>
                  </a:cubicBezTo>
                  <a:cubicBezTo>
                    <a:pt x="13" y="12"/>
                    <a:pt x="13" y="12"/>
                    <a:pt x="13" y="12"/>
                  </a:cubicBezTo>
                  <a:cubicBezTo>
                    <a:pt x="13" y="12"/>
                    <a:pt x="13" y="12"/>
                    <a:pt x="13" y="12"/>
                  </a:cubicBezTo>
                  <a:cubicBezTo>
                    <a:pt x="13" y="11"/>
                    <a:pt x="12" y="11"/>
                    <a:pt x="13" y="10"/>
                  </a:cubicBezTo>
                  <a:cubicBezTo>
                    <a:pt x="13" y="10"/>
                    <a:pt x="14" y="11"/>
                    <a:pt x="14" y="10"/>
                  </a:cubicBezTo>
                  <a:cubicBezTo>
                    <a:pt x="14" y="10"/>
                    <a:pt x="14" y="10"/>
                    <a:pt x="14" y="8"/>
                  </a:cubicBezTo>
                  <a:cubicBezTo>
                    <a:pt x="14" y="7"/>
                    <a:pt x="15" y="7"/>
                    <a:pt x="15" y="6"/>
                  </a:cubicBezTo>
                  <a:cubicBezTo>
                    <a:pt x="15" y="5"/>
                    <a:pt x="14" y="5"/>
                    <a:pt x="14" y="4"/>
                  </a:cubicBezTo>
                  <a:cubicBezTo>
                    <a:pt x="14" y="3"/>
                    <a:pt x="15" y="2"/>
                    <a:pt x="16" y="1"/>
                  </a:cubicBezTo>
                  <a:cubicBezTo>
                    <a:pt x="16" y="1"/>
                    <a:pt x="15" y="1"/>
                    <a:pt x="15" y="1"/>
                  </a:cubicBezTo>
                  <a:cubicBezTo>
                    <a:pt x="15" y="1"/>
                    <a:pt x="14" y="1"/>
                    <a:pt x="13" y="2"/>
                  </a:cubicBezTo>
                  <a:cubicBezTo>
                    <a:pt x="13" y="2"/>
                    <a:pt x="13" y="2"/>
                    <a:pt x="13" y="3"/>
                  </a:cubicBezTo>
                  <a:cubicBezTo>
                    <a:pt x="13" y="3"/>
                    <a:pt x="13" y="3"/>
                    <a:pt x="12" y="3"/>
                  </a:cubicBezTo>
                  <a:cubicBezTo>
                    <a:pt x="13" y="2"/>
                    <a:pt x="13" y="2"/>
                    <a:pt x="13" y="1"/>
                  </a:cubicBezTo>
                  <a:cubicBezTo>
                    <a:pt x="13" y="0"/>
                    <a:pt x="13" y="0"/>
                    <a:pt x="12" y="1"/>
                  </a:cubicBezTo>
                  <a:cubicBezTo>
                    <a:pt x="12" y="1"/>
                    <a:pt x="12" y="1"/>
                    <a:pt x="12" y="1"/>
                  </a:cubicBezTo>
                  <a:cubicBezTo>
                    <a:pt x="12" y="0"/>
                    <a:pt x="12" y="0"/>
                    <a:pt x="11" y="0"/>
                  </a:cubicBezTo>
                  <a:cubicBezTo>
                    <a:pt x="11" y="0"/>
                    <a:pt x="10" y="1"/>
                    <a:pt x="9" y="2"/>
                  </a:cubicBezTo>
                  <a:cubicBezTo>
                    <a:pt x="9" y="1"/>
                    <a:pt x="9" y="1"/>
                    <a:pt x="9" y="1"/>
                  </a:cubicBezTo>
                  <a:cubicBezTo>
                    <a:pt x="9" y="2"/>
                    <a:pt x="9" y="2"/>
                    <a:pt x="9" y="2"/>
                  </a:cubicBezTo>
                  <a:cubicBezTo>
                    <a:pt x="8" y="2"/>
                    <a:pt x="8" y="2"/>
                    <a:pt x="8" y="4"/>
                  </a:cubicBezTo>
                  <a:cubicBezTo>
                    <a:pt x="8" y="4"/>
                    <a:pt x="8" y="4"/>
                    <a:pt x="8" y="4"/>
                  </a:cubicBezTo>
                  <a:cubicBezTo>
                    <a:pt x="7" y="3"/>
                    <a:pt x="7" y="3"/>
                    <a:pt x="7" y="3"/>
                  </a:cubicBezTo>
                  <a:cubicBezTo>
                    <a:pt x="7" y="3"/>
                    <a:pt x="7" y="3"/>
                    <a:pt x="6" y="4"/>
                  </a:cubicBezTo>
                  <a:cubicBezTo>
                    <a:pt x="6" y="4"/>
                    <a:pt x="6" y="4"/>
                    <a:pt x="6" y="4"/>
                  </a:cubicBezTo>
                  <a:cubicBezTo>
                    <a:pt x="6" y="4"/>
                    <a:pt x="6" y="4"/>
                    <a:pt x="6" y="4"/>
                  </a:cubicBezTo>
                  <a:cubicBezTo>
                    <a:pt x="6" y="4"/>
                    <a:pt x="6" y="4"/>
                    <a:pt x="6" y="4"/>
                  </a:cubicBezTo>
                  <a:cubicBezTo>
                    <a:pt x="6" y="4"/>
                    <a:pt x="6" y="4"/>
                    <a:pt x="6" y="3"/>
                  </a:cubicBezTo>
                  <a:cubicBezTo>
                    <a:pt x="6" y="3"/>
                    <a:pt x="6" y="3"/>
                    <a:pt x="6" y="3"/>
                  </a:cubicBezTo>
                  <a:cubicBezTo>
                    <a:pt x="5" y="4"/>
                    <a:pt x="5" y="4"/>
                    <a:pt x="5" y="4"/>
                  </a:cubicBezTo>
                  <a:cubicBezTo>
                    <a:pt x="4" y="4"/>
                    <a:pt x="4" y="4"/>
                    <a:pt x="4" y="5"/>
                  </a:cubicBezTo>
                  <a:cubicBezTo>
                    <a:pt x="4" y="5"/>
                    <a:pt x="3" y="6"/>
                    <a:pt x="3" y="6"/>
                  </a:cubicBezTo>
                  <a:cubicBezTo>
                    <a:pt x="2" y="8"/>
                    <a:pt x="2" y="8"/>
                    <a:pt x="2" y="8"/>
                  </a:cubicBezTo>
                  <a:cubicBezTo>
                    <a:pt x="0" y="9"/>
                    <a:pt x="0" y="9"/>
                    <a:pt x="0" y="9"/>
                  </a:cubicBezTo>
                  <a:cubicBezTo>
                    <a:pt x="0" y="9"/>
                    <a:pt x="0" y="10"/>
                    <a:pt x="0" y="10"/>
                  </a:cubicBezTo>
                  <a:cubicBezTo>
                    <a:pt x="0" y="10"/>
                    <a:pt x="0" y="10"/>
                    <a:pt x="0" y="11"/>
                  </a:cubicBezTo>
                  <a:cubicBezTo>
                    <a:pt x="0" y="11"/>
                    <a:pt x="0" y="12"/>
                    <a:pt x="1" y="12"/>
                  </a:cubicBezTo>
                  <a:cubicBezTo>
                    <a:pt x="1" y="12"/>
                    <a:pt x="1" y="12"/>
                    <a:pt x="1" y="12"/>
                  </a:cubicBezTo>
                  <a:cubicBezTo>
                    <a:pt x="1" y="12"/>
                    <a:pt x="2" y="11"/>
                    <a:pt x="2" y="11"/>
                  </a:cubicBezTo>
                  <a:cubicBezTo>
                    <a:pt x="2" y="11"/>
                    <a:pt x="3" y="11"/>
                    <a:pt x="3" y="12"/>
                  </a:cubicBezTo>
                  <a:cubicBezTo>
                    <a:pt x="3" y="13"/>
                    <a:pt x="3" y="13"/>
                    <a:pt x="3" y="13"/>
                  </a:cubicBezTo>
                  <a:cubicBezTo>
                    <a:pt x="3" y="14"/>
                    <a:pt x="3" y="15"/>
                    <a:pt x="3" y="15"/>
                  </a:cubicBezTo>
                  <a:cubicBezTo>
                    <a:pt x="3" y="16"/>
                    <a:pt x="3" y="15"/>
                    <a:pt x="4" y="16"/>
                  </a:cubicBezTo>
                  <a:cubicBezTo>
                    <a:pt x="4" y="16"/>
                    <a:pt x="4" y="16"/>
                    <a:pt x="3" y="16"/>
                  </a:cubicBezTo>
                  <a:cubicBezTo>
                    <a:pt x="3" y="16"/>
                    <a:pt x="3" y="17"/>
                    <a:pt x="4" y="17"/>
                  </a:cubicBezTo>
                  <a:cubicBezTo>
                    <a:pt x="3" y="18"/>
                    <a:pt x="3" y="18"/>
                    <a:pt x="3" y="19"/>
                  </a:cubicBezTo>
                  <a:cubicBezTo>
                    <a:pt x="3" y="19"/>
                    <a:pt x="2" y="20"/>
                    <a:pt x="3" y="23"/>
                  </a:cubicBezTo>
                  <a:cubicBezTo>
                    <a:pt x="4" y="23"/>
                    <a:pt x="4" y="24"/>
                    <a:pt x="4" y="25"/>
                  </a:cubicBezTo>
                  <a:cubicBezTo>
                    <a:pt x="4" y="25"/>
                    <a:pt x="5" y="26"/>
                    <a:pt x="5" y="26"/>
                  </a:cubicBezTo>
                  <a:cubicBezTo>
                    <a:pt x="5" y="26"/>
                    <a:pt x="5" y="26"/>
                    <a:pt x="5" y="26"/>
                  </a:cubicBezTo>
                  <a:cubicBezTo>
                    <a:pt x="6" y="26"/>
                    <a:pt x="7" y="26"/>
                    <a:pt x="7" y="26"/>
                  </a:cubicBezTo>
                  <a:cubicBezTo>
                    <a:pt x="7" y="26"/>
                    <a:pt x="7" y="23"/>
                    <a:pt x="7" y="23"/>
                  </a:cubicBezTo>
                  <a:cubicBezTo>
                    <a:pt x="7" y="23"/>
                    <a:pt x="8" y="20"/>
                    <a:pt x="9" y="19"/>
                  </a:cubicBezTo>
                  <a:cubicBezTo>
                    <a:pt x="9" y="19"/>
                    <a:pt x="9" y="19"/>
                    <a:pt x="10" y="17"/>
                  </a:cubicBezTo>
                  <a:cubicBezTo>
                    <a:pt x="11" y="17"/>
                    <a:pt x="12" y="16"/>
                    <a:pt x="13" y="16"/>
                  </a:cubicBezTo>
                  <a:cubicBezTo>
                    <a:pt x="13" y="15"/>
                    <a:pt x="13" y="15"/>
                    <a:pt x="13" y="14"/>
                  </a:cubicBezTo>
                  <a:close/>
                </a:path>
              </a:pathLst>
            </a:custGeom>
            <a:solidFill>
              <a:srgbClr val="1491B8"/>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8" name="Freeform 361"/>
            <p:cNvSpPr>
              <a:spLocks/>
            </p:cNvSpPr>
            <p:nvPr/>
          </p:nvSpPr>
          <p:spPr bwMode="auto">
            <a:xfrm>
              <a:off x="21239163" y="11447463"/>
              <a:ext cx="150813" cy="100013"/>
            </a:xfrm>
            <a:custGeom>
              <a:avLst/>
              <a:gdLst/>
              <a:ahLst/>
              <a:cxnLst>
                <a:cxn ang="0">
                  <a:pos x="0" y="1"/>
                </a:cxn>
                <a:cxn ang="0">
                  <a:pos x="0" y="1"/>
                </a:cxn>
                <a:cxn ang="0">
                  <a:pos x="1" y="1"/>
                </a:cxn>
                <a:cxn ang="0">
                  <a:pos x="3" y="3"/>
                </a:cxn>
                <a:cxn ang="0">
                  <a:pos x="4" y="3"/>
                </a:cxn>
                <a:cxn ang="0">
                  <a:pos x="6" y="4"/>
                </a:cxn>
                <a:cxn ang="0">
                  <a:pos x="6" y="4"/>
                </a:cxn>
                <a:cxn ang="0">
                  <a:pos x="4" y="2"/>
                </a:cxn>
                <a:cxn ang="0">
                  <a:pos x="2" y="1"/>
                </a:cxn>
                <a:cxn ang="0">
                  <a:pos x="0" y="1"/>
                </a:cxn>
              </a:cxnLst>
              <a:rect l="0" t="0" r="r" b="b"/>
              <a:pathLst>
                <a:path w="6" h="4">
                  <a:moveTo>
                    <a:pt x="0" y="1"/>
                  </a:moveTo>
                  <a:cubicBezTo>
                    <a:pt x="0" y="1"/>
                    <a:pt x="0" y="1"/>
                    <a:pt x="0" y="1"/>
                  </a:cubicBezTo>
                  <a:cubicBezTo>
                    <a:pt x="0" y="1"/>
                    <a:pt x="1" y="1"/>
                    <a:pt x="1" y="1"/>
                  </a:cubicBezTo>
                  <a:cubicBezTo>
                    <a:pt x="2" y="2"/>
                    <a:pt x="2" y="2"/>
                    <a:pt x="3" y="3"/>
                  </a:cubicBezTo>
                  <a:cubicBezTo>
                    <a:pt x="3" y="3"/>
                    <a:pt x="4" y="3"/>
                    <a:pt x="4" y="3"/>
                  </a:cubicBezTo>
                  <a:cubicBezTo>
                    <a:pt x="4" y="3"/>
                    <a:pt x="6" y="4"/>
                    <a:pt x="6" y="4"/>
                  </a:cubicBezTo>
                  <a:cubicBezTo>
                    <a:pt x="6" y="4"/>
                    <a:pt x="6" y="4"/>
                    <a:pt x="6" y="4"/>
                  </a:cubicBezTo>
                  <a:cubicBezTo>
                    <a:pt x="6" y="4"/>
                    <a:pt x="6" y="4"/>
                    <a:pt x="4" y="2"/>
                  </a:cubicBezTo>
                  <a:cubicBezTo>
                    <a:pt x="3" y="2"/>
                    <a:pt x="3" y="2"/>
                    <a:pt x="2" y="1"/>
                  </a:cubicBezTo>
                  <a:cubicBezTo>
                    <a:pt x="2" y="1"/>
                    <a:pt x="0" y="0"/>
                    <a:pt x="0" y="1"/>
                  </a:cubicBezTo>
                  <a:close/>
                </a:path>
              </a:pathLst>
            </a:custGeom>
            <a:solidFill>
              <a:srgbClr val="1491B8"/>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9" name="Freeform 362"/>
            <p:cNvSpPr>
              <a:spLocks/>
            </p:cNvSpPr>
            <p:nvPr/>
          </p:nvSpPr>
          <p:spPr bwMode="auto">
            <a:xfrm>
              <a:off x="20408901" y="14241463"/>
              <a:ext cx="50800" cy="25400"/>
            </a:xfrm>
            <a:custGeom>
              <a:avLst/>
              <a:gdLst/>
              <a:ahLst/>
              <a:cxnLst>
                <a:cxn ang="0">
                  <a:pos x="1" y="1"/>
                </a:cxn>
                <a:cxn ang="0">
                  <a:pos x="0" y="1"/>
                </a:cxn>
                <a:cxn ang="0">
                  <a:pos x="1" y="1"/>
                </a:cxn>
                <a:cxn ang="0">
                  <a:pos x="1" y="1"/>
                </a:cxn>
                <a:cxn ang="0">
                  <a:pos x="1" y="1"/>
                </a:cxn>
                <a:cxn ang="0">
                  <a:pos x="2" y="1"/>
                </a:cxn>
                <a:cxn ang="0">
                  <a:pos x="2" y="1"/>
                </a:cxn>
                <a:cxn ang="0">
                  <a:pos x="1" y="1"/>
                </a:cxn>
              </a:cxnLst>
              <a:rect l="0" t="0" r="r" b="b"/>
              <a:pathLst>
                <a:path w="2" h="1">
                  <a:moveTo>
                    <a:pt x="1" y="1"/>
                  </a:moveTo>
                  <a:cubicBezTo>
                    <a:pt x="1" y="1"/>
                    <a:pt x="0" y="1"/>
                    <a:pt x="0" y="1"/>
                  </a:cubicBezTo>
                  <a:cubicBezTo>
                    <a:pt x="0" y="1"/>
                    <a:pt x="1" y="1"/>
                    <a:pt x="1" y="1"/>
                  </a:cubicBezTo>
                  <a:cubicBezTo>
                    <a:pt x="1" y="1"/>
                    <a:pt x="1" y="1"/>
                    <a:pt x="1" y="1"/>
                  </a:cubicBezTo>
                  <a:cubicBezTo>
                    <a:pt x="1" y="1"/>
                    <a:pt x="1" y="1"/>
                    <a:pt x="1" y="1"/>
                  </a:cubicBezTo>
                  <a:cubicBezTo>
                    <a:pt x="1" y="1"/>
                    <a:pt x="2" y="1"/>
                    <a:pt x="2" y="1"/>
                  </a:cubicBezTo>
                  <a:cubicBezTo>
                    <a:pt x="2" y="1"/>
                    <a:pt x="2" y="1"/>
                    <a:pt x="2" y="1"/>
                  </a:cubicBezTo>
                  <a:cubicBezTo>
                    <a:pt x="1" y="0"/>
                    <a:pt x="1" y="1"/>
                    <a:pt x="1" y="1"/>
                  </a:cubicBezTo>
                  <a:close/>
                </a:path>
              </a:pathLst>
            </a:custGeom>
            <a:solidFill>
              <a:srgbClr val="1491B8"/>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0" name="Freeform 363"/>
            <p:cNvSpPr>
              <a:spLocks/>
            </p:cNvSpPr>
            <p:nvPr/>
          </p:nvSpPr>
          <p:spPr bwMode="auto">
            <a:xfrm>
              <a:off x="21693188" y="12152313"/>
              <a:ext cx="25400" cy="49213"/>
            </a:xfrm>
            <a:custGeom>
              <a:avLst/>
              <a:gdLst/>
              <a:ahLst/>
              <a:cxnLst>
                <a:cxn ang="0">
                  <a:pos x="0" y="0"/>
                </a:cxn>
                <a:cxn ang="0">
                  <a:pos x="0" y="0"/>
                </a:cxn>
                <a:cxn ang="0">
                  <a:pos x="0" y="1"/>
                </a:cxn>
                <a:cxn ang="0">
                  <a:pos x="1" y="1"/>
                </a:cxn>
                <a:cxn ang="0">
                  <a:pos x="1" y="0"/>
                </a:cxn>
                <a:cxn ang="0">
                  <a:pos x="0" y="0"/>
                </a:cxn>
              </a:cxnLst>
              <a:rect l="0" t="0" r="r" b="b"/>
              <a:pathLst>
                <a:path w="1" h="2">
                  <a:moveTo>
                    <a:pt x="0" y="0"/>
                  </a:moveTo>
                  <a:cubicBezTo>
                    <a:pt x="0" y="0"/>
                    <a:pt x="0" y="0"/>
                    <a:pt x="0" y="0"/>
                  </a:cubicBezTo>
                  <a:cubicBezTo>
                    <a:pt x="0" y="0"/>
                    <a:pt x="0" y="1"/>
                    <a:pt x="0" y="1"/>
                  </a:cubicBezTo>
                  <a:cubicBezTo>
                    <a:pt x="0" y="2"/>
                    <a:pt x="1" y="2"/>
                    <a:pt x="1" y="1"/>
                  </a:cubicBezTo>
                  <a:cubicBezTo>
                    <a:pt x="1" y="0"/>
                    <a:pt x="1" y="0"/>
                    <a:pt x="1" y="0"/>
                  </a:cubicBezTo>
                  <a:cubicBezTo>
                    <a:pt x="1" y="0"/>
                    <a:pt x="0" y="0"/>
                    <a:pt x="0" y="0"/>
                  </a:cubicBezTo>
                  <a:close/>
                </a:path>
              </a:pathLst>
            </a:custGeom>
            <a:solidFill>
              <a:srgbClr val="1491B8"/>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1" name="Freeform 364"/>
            <p:cNvSpPr>
              <a:spLocks/>
            </p:cNvSpPr>
            <p:nvPr/>
          </p:nvSpPr>
          <p:spPr bwMode="auto">
            <a:xfrm>
              <a:off x="19300826" y="11899901"/>
              <a:ext cx="25400" cy="25400"/>
            </a:xfrm>
            <a:custGeom>
              <a:avLst/>
              <a:gdLst/>
              <a:ahLst/>
              <a:cxnLst>
                <a:cxn ang="0">
                  <a:pos x="0" y="1"/>
                </a:cxn>
                <a:cxn ang="0">
                  <a:pos x="1" y="0"/>
                </a:cxn>
                <a:cxn ang="0">
                  <a:pos x="0" y="0"/>
                </a:cxn>
                <a:cxn ang="0">
                  <a:pos x="0" y="1"/>
                </a:cxn>
                <a:cxn ang="0">
                  <a:pos x="0" y="1"/>
                </a:cxn>
              </a:cxnLst>
              <a:rect l="0" t="0" r="r" b="b"/>
              <a:pathLst>
                <a:path w="1" h="1">
                  <a:moveTo>
                    <a:pt x="0" y="1"/>
                  </a:moveTo>
                  <a:cubicBezTo>
                    <a:pt x="0" y="1"/>
                    <a:pt x="1" y="0"/>
                    <a:pt x="1" y="0"/>
                  </a:cubicBezTo>
                  <a:cubicBezTo>
                    <a:pt x="1" y="0"/>
                    <a:pt x="0" y="0"/>
                    <a:pt x="0" y="0"/>
                  </a:cubicBezTo>
                  <a:cubicBezTo>
                    <a:pt x="0" y="0"/>
                    <a:pt x="0" y="0"/>
                    <a:pt x="0" y="1"/>
                  </a:cubicBezTo>
                  <a:cubicBezTo>
                    <a:pt x="0" y="1"/>
                    <a:pt x="0" y="1"/>
                    <a:pt x="0" y="1"/>
                  </a:cubicBezTo>
                  <a:close/>
                </a:path>
              </a:pathLst>
            </a:custGeom>
            <a:solidFill>
              <a:srgbClr val="1491B8"/>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2" name="Freeform 365"/>
            <p:cNvSpPr>
              <a:spLocks/>
            </p:cNvSpPr>
            <p:nvPr/>
          </p:nvSpPr>
          <p:spPr bwMode="auto">
            <a:xfrm>
              <a:off x="19226213" y="12377738"/>
              <a:ext cx="25400" cy="25400"/>
            </a:xfrm>
            <a:custGeom>
              <a:avLst/>
              <a:gdLst/>
              <a:ahLst/>
              <a:cxnLst>
                <a:cxn ang="0">
                  <a:pos x="0" y="0"/>
                </a:cxn>
                <a:cxn ang="0">
                  <a:pos x="1" y="1"/>
                </a:cxn>
                <a:cxn ang="0">
                  <a:pos x="1" y="1"/>
                </a:cxn>
                <a:cxn ang="0">
                  <a:pos x="1" y="0"/>
                </a:cxn>
                <a:cxn ang="0">
                  <a:pos x="1" y="0"/>
                </a:cxn>
                <a:cxn ang="0">
                  <a:pos x="0" y="0"/>
                </a:cxn>
              </a:cxnLst>
              <a:rect l="0" t="0" r="r" b="b"/>
              <a:pathLst>
                <a:path w="1" h="1">
                  <a:moveTo>
                    <a:pt x="0" y="0"/>
                  </a:moveTo>
                  <a:cubicBezTo>
                    <a:pt x="0" y="1"/>
                    <a:pt x="0" y="1"/>
                    <a:pt x="1" y="1"/>
                  </a:cubicBezTo>
                  <a:cubicBezTo>
                    <a:pt x="1" y="1"/>
                    <a:pt x="1" y="1"/>
                    <a:pt x="1" y="1"/>
                  </a:cubicBezTo>
                  <a:cubicBezTo>
                    <a:pt x="1" y="0"/>
                    <a:pt x="1" y="0"/>
                    <a:pt x="1" y="0"/>
                  </a:cubicBezTo>
                  <a:cubicBezTo>
                    <a:pt x="1" y="0"/>
                    <a:pt x="1" y="0"/>
                    <a:pt x="1" y="0"/>
                  </a:cubicBezTo>
                  <a:cubicBezTo>
                    <a:pt x="1" y="0"/>
                    <a:pt x="1" y="0"/>
                    <a:pt x="0" y="0"/>
                  </a:cubicBezTo>
                  <a:close/>
                </a:path>
              </a:pathLst>
            </a:custGeom>
            <a:solidFill>
              <a:srgbClr val="1491B8"/>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grpSp>
    </p:spTree>
    <p:extLst>
      <p:ext uri="{BB962C8B-B14F-4D97-AF65-F5344CB8AC3E}">
        <p14:creationId xmlns:p14="http://schemas.microsoft.com/office/powerpoint/2010/main" val="182309644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0"/>
          <p:cNvGrpSpPr/>
          <p:nvPr/>
        </p:nvGrpSpPr>
        <p:grpSpPr>
          <a:xfrm>
            <a:off x="0" y="522513"/>
            <a:ext cx="6081486" cy="740229"/>
            <a:chOff x="0" y="522513"/>
            <a:chExt cx="6081486" cy="740229"/>
          </a:xfrm>
        </p:grpSpPr>
        <p:sp>
          <p:nvSpPr>
            <p:cNvPr id="5" name="Rectangle 11"/>
            <p:cNvSpPr/>
            <p:nvPr/>
          </p:nvSpPr>
          <p:spPr>
            <a:xfrm>
              <a:off x="0" y="522513"/>
              <a:ext cx="6081486" cy="740229"/>
            </a:xfrm>
            <a:prstGeom prst="rect">
              <a:avLst/>
            </a:prstGeom>
            <a:solidFill>
              <a:srgbClr val="811C20"/>
            </a:solidFill>
            <a:ln>
              <a:solidFill>
                <a:srgbClr val="811C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12"/>
            <p:cNvSpPr txBox="1"/>
            <p:nvPr/>
          </p:nvSpPr>
          <p:spPr>
            <a:xfrm>
              <a:off x="0" y="631017"/>
              <a:ext cx="4905829" cy="523220"/>
            </a:xfrm>
            <a:prstGeom prst="rect">
              <a:avLst/>
            </a:prstGeom>
            <a:noFill/>
          </p:spPr>
          <p:txBody>
            <a:bodyPr wrap="square" rtlCol="0">
              <a:spAutoFit/>
            </a:bodyPr>
            <a:lstStyle/>
            <a:p>
              <a:r>
                <a:rPr lang="zh-CN" altLang="en-US" sz="2800" dirty="0">
                  <a:solidFill>
                    <a:schemeClr val="bg1"/>
                  </a:solidFill>
                  <a:latin typeface="微软雅黑" panose="020B0503020204020204" pitchFamily="34" charset="-122"/>
                  <a:ea typeface="微软雅黑" panose="020B0503020204020204" pitchFamily="34" charset="-122"/>
                </a:rPr>
                <a:t>（四）全球化的表现</a:t>
              </a:r>
              <a:endParaRPr lang="en-GB" sz="2800" dirty="0">
                <a:solidFill>
                  <a:schemeClr val="bg1"/>
                </a:solidFill>
                <a:latin typeface="微软雅黑" panose="020B0503020204020204" pitchFamily="34" charset="-122"/>
                <a:ea typeface="微软雅黑" panose="020B0503020204020204" pitchFamily="34" charset="-122"/>
              </a:endParaRPr>
            </a:p>
          </p:txBody>
        </p:sp>
      </p:grpSp>
      <p:sp>
        <p:nvSpPr>
          <p:cNvPr id="7" name="TextBox 19"/>
          <p:cNvSpPr txBox="1"/>
          <p:nvPr/>
        </p:nvSpPr>
        <p:spPr>
          <a:xfrm>
            <a:off x="348343" y="1438053"/>
            <a:ext cx="12009912" cy="461665"/>
          </a:xfrm>
          <a:prstGeom prst="rect">
            <a:avLst/>
          </a:prstGeom>
          <a:noFill/>
        </p:spPr>
        <p:txBody>
          <a:bodyPr wrap="square" rtlCol="0">
            <a:spAutoFit/>
          </a:bodyPr>
          <a:lstStyle/>
          <a:p>
            <a:r>
              <a:rPr lang="en-US" sz="2400" b="1" dirty="0">
                <a:latin typeface="微软雅黑" panose="020B0503020204020204" pitchFamily="34" charset="-122"/>
                <a:ea typeface="微软雅黑" panose="020B0503020204020204" pitchFamily="34" charset="-122"/>
              </a:rPr>
              <a:t>1.</a:t>
            </a:r>
            <a:r>
              <a:rPr lang="zh-CN" altLang="en-US" sz="2400" b="1" dirty="0">
                <a:latin typeface="微软雅黑" panose="020B0503020204020204" pitchFamily="34" charset="-122"/>
                <a:ea typeface="微软雅黑" panose="020B0503020204020204" pitchFamily="34" charset="-122"/>
              </a:rPr>
              <a:t>国别分类：发展中经济体（非洲）</a:t>
            </a:r>
            <a:endParaRPr lang="en-GB" sz="2400" b="1" dirty="0">
              <a:latin typeface="微软雅黑 Light" panose="020B0502040204020203" pitchFamily="34" charset="-122"/>
              <a:ea typeface="微软雅黑 Light" panose="020B0502040204020203" pitchFamily="34" charset="-122"/>
            </a:endParaRPr>
          </a:p>
        </p:txBody>
      </p:sp>
      <p:pic>
        <p:nvPicPr>
          <p:cNvPr id="18" name="Picture 5" descr="C:\Users\Administrator\Desktop\财大ppt模板\B9PPT模板（一）-07.jpg"/>
          <p:cNvPicPr>
            <a:picLocks noChangeAspect="1" noChangeArrowheads="1"/>
          </p:cNvPicPr>
          <p:nvPr/>
        </p:nvPicPr>
        <p:blipFill rotWithShape="1">
          <a:blip r:embed="rId2"/>
          <a:srcRect l="80973" t="3505" b="78397"/>
          <a:stretch/>
        </p:blipFill>
        <p:spPr bwMode="auto">
          <a:xfrm>
            <a:off x="10214435" y="69901"/>
            <a:ext cx="2034332" cy="1368152"/>
          </a:xfrm>
          <a:prstGeom prst="rect">
            <a:avLst/>
          </a:prstGeom>
          <a:noFill/>
        </p:spPr>
      </p:pic>
      <p:pic>
        <p:nvPicPr>
          <p:cNvPr id="3" name="图片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572" y="1899718"/>
            <a:ext cx="2934109" cy="4778173"/>
          </a:xfrm>
          <a:prstGeom prst="rect">
            <a:avLst/>
          </a:prstGeom>
        </p:spPr>
      </p:pic>
      <p:pic>
        <p:nvPicPr>
          <p:cNvPr id="8" name="图片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47051" y="1899718"/>
            <a:ext cx="2905530" cy="4520961"/>
          </a:xfrm>
          <a:prstGeom prst="rect">
            <a:avLst/>
          </a:prstGeom>
        </p:spPr>
      </p:pic>
      <p:pic>
        <p:nvPicPr>
          <p:cNvPr id="9" name="图片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50599" y="6457435"/>
            <a:ext cx="2915057" cy="257211"/>
          </a:xfrm>
          <a:prstGeom prst="rect">
            <a:avLst/>
          </a:prstGeom>
        </p:spPr>
      </p:pic>
      <p:pic>
        <p:nvPicPr>
          <p:cNvPr id="10" name="图片 9"/>
          <p:cNvPicPr>
            <a:picLocks noChangeAspect="1"/>
          </p:cNvPicPr>
          <p:nvPr/>
        </p:nvPicPr>
        <p:blipFill>
          <a:blip r:embed="rId6"/>
          <a:stretch>
            <a:fillRect/>
          </a:stretch>
        </p:blipFill>
        <p:spPr>
          <a:xfrm>
            <a:off x="8013882" y="1899718"/>
            <a:ext cx="3009900" cy="2962275"/>
          </a:xfrm>
          <a:prstGeom prst="rect">
            <a:avLst/>
          </a:prstGeom>
        </p:spPr>
      </p:pic>
      <p:sp>
        <p:nvSpPr>
          <p:cNvPr id="12" name="文本框 11"/>
          <p:cNvSpPr txBox="1"/>
          <p:nvPr/>
        </p:nvSpPr>
        <p:spPr>
          <a:xfrm>
            <a:off x="7152581" y="6420679"/>
            <a:ext cx="5704438" cy="338554"/>
          </a:xfrm>
          <a:prstGeom prst="rect">
            <a:avLst/>
          </a:prstGeom>
          <a:noFill/>
        </p:spPr>
        <p:txBody>
          <a:bodyPr wrap="square" rtlCol="0">
            <a:spAutoFit/>
          </a:bodyPr>
          <a:lstStyle/>
          <a:p>
            <a:r>
              <a:rPr lang="zh-CN" altLang="en-US" sz="1600" dirty="0">
                <a:solidFill>
                  <a:schemeClr val="bg1">
                    <a:lumMod val="50000"/>
                  </a:schemeClr>
                </a:solidFill>
                <a:latin typeface="微软雅黑" panose="020B0503020204020204" pitchFamily="34" charset="-122"/>
                <a:ea typeface="微软雅黑" panose="020B0503020204020204" pitchFamily="34" charset="-122"/>
              </a:rPr>
              <a:t>数据来源：联合国</a:t>
            </a:r>
            <a:r>
              <a:rPr lang="en-US" altLang="zh-CN" sz="1600" dirty="0">
                <a:solidFill>
                  <a:schemeClr val="bg1">
                    <a:lumMod val="50000"/>
                  </a:schemeClr>
                </a:solidFill>
                <a:latin typeface="微软雅黑" panose="020B0503020204020204" pitchFamily="34" charset="-122"/>
                <a:ea typeface="微软雅黑" panose="020B0503020204020204" pitchFamily="34" charset="-122"/>
              </a:rPr>
              <a:t>《2019</a:t>
            </a:r>
            <a:r>
              <a:rPr lang="zh-CN" altLang="en-US" sz="1600" dirty="0">
                <a:solidFill>
                  <a:schemeClr val="bg1">
                    <a:lumMod val="50000"/>
                  </a:schemeClr>
                </a:solidFill>
                <a:latin typeface="微软雅黑" panose="020B0503020204020204" pitchFamily="34" charset="-122"/>
                <a:ea typeface="微软雅黑" panose="020B0503020204020204" pitchFamily="34" charset="-122"/>
              </a:rPr>
              <a:t>年世界经济形势与展望</a:t>
            </a:r>
            <a:r>
              <a:rPr lang="en-US" altLang="zh-CN" sz="1600" dirty="0">
                <a:solidFill>
                  <a:schemeClr val="bg1">
                    <a:lumMod val="50000"/>
                  </a:schemeClr>
                </a:solidFill>
                <a:latin typeface="微软雅黑" panose="020B0503020204020204" pitchFamily="34" charset="-122"/>
                <a:ea typeface="微软雅黑" panose="020B0503020204020204" pitchFamily="34" charset="-122"/>
              </a:rPr>
              <a:t>》</a:t>
            </a:r>
            <a:r>
              <a:rPr lang="zh-CN" altLang="en-US" sz="1600" dirty="0">
                <a:solidFill>
                  <a:schemeClr val="bg1">
                    <a:lumMod val="50000"/>
                  </a:schemeClr>
                </a:solidFill>
                <a:latin typeface="微软雅黑" panose="020B0503020204020204" pitchFamily="34" charset="-122"/>
                <a:ea typeface="微软雅黑" panose="020B0503020204020204" pitchFamily="34" charset="-122"/>
              </a:rPr>
              <a:t>报告</a:t>
            </a:r>
          </a:p>
        </p:txBody>
      </p:sp>
    </p:spTree>
    <p:extLst>
      <p:ext uri="{BB962C8B-B14F-4D97-AF65-F5344CB8AC3E}">
        <p14:creationId xmlns:p14="http://schemas.microsoft.com/office/powerpoint/2010/main" val="6664344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0"/>
          <p:cNvGrpSpPr/>
          <p:nvPr/>
        </p:nvGrpSpPr>
        <p:grpSpPr>
          <a:xfrm>
            <a:off x="0" y="522513"/>
            <a:ext cx="6081486" cy="740229"/>
            <a:chOff x="0" y="522513"/>
            <a:chExt cx="6081486" cy="740229"/>
          </a:xfrm>
        </p:grpSpPr>
        <p:sp>
          <p:nvSpPr>
            <p:cNvPr id="5" name="Rectangle 11"/>
            <p:cNvSpPr/>
            <p:nvPr/>
          </p:nvSpPr>
          <p:spPr>
            <a:xfrm>
              <a:off x="0" y="522513"/>
              <a:ext cx="6081486" cy="740229"/>
            </a:xfrm>
            <a:prstGeom prst="rect">
              <a:avLst/>
            </a:prstGeom>
            <a:solidFill>
              <a:srgbClr val="811C20"/>
            </a:solidFill>
            <a:ln>
              <a:solidFill>
                <a:srgbClr val="811C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12"/>
            <p:cNvSpPr txBox="1"/>
            <p:nvPr/>
          </p:nvSpPr>
          <p:spPr>
            <a:xfrm>
              <a:off x="0" y="631017"/>
              <a:ext cx="4905829" cy="523220"/>
            </a:xfrm>
            <a:prstGeom prst="rect">
              <a:avLst/>
            </a:prstGeom>
            <a:noFill/>
          </p:spPr>
          <p:txBody>
            <a:bodyPr wrap="square" rtlCol="0">
              <a:spAutoFit/>
            </a:bodyPr>
            <a:lstStyle/>
            <a:p>
              <a:r>
                <a:rPr lang="zh-CN" altLang="en-US" sz="2800" dirty="0">
                  <a:solidFill>
                    <a:schemeClr val="bg1"/>
                  </a:solidFill>
                  <a:latin typeface="微软雅黑" panose="020B0503020204020204" pitchFamily="34" charset="-122"/>
                  <a:ea typeface="微软雅黑" panose="020B0503020204020204" pitchFamily="34" charset="-122"/>
                </a:rPr>
                <a:t>（四）全球化的表现</a:t>
              </a:r>
              <a:endParaRPr lang="en-GB" sz="2800" dirty="0">
                <a:solidFill>
                  <a:schemeClr val="bg1"/>
                </a:solidFill>
                <a:latin typeface="微软雅黑" panose="020B0503020204020204" pitchFamily="34" charset="-122"/>
                <a:ea typeface="微软雅黑" panose="020B0503020204020204" pitchFamily="34" charset="-122"/>
              </a:endParaRPr>
            </a:p>
          </p:txBody>
        </p:sp>
      </p:grpSp>
      <p:sp>
        <p:nvSpPr>
          <p:cNvPr id="7" name="TextBox 19"/>
          <p:cNvSpPr txBox="1"/>
          <p:nvPr/>
        </p:nvSpPr>
        <p:spPr>
          <a:xfrm>
            <a:off x="348343" y="1438053"/>
            <a:ext cx="12009912" cy="461665"/>
          </a:xfrm>
          <a:prstGeom prst="rect">
            <a:avLst/>
          </a:prstGeom>
          <a:noFill/>
        </p:spPr>
        <p:txBody>
          <a:bodyPr wrap="square" rtlCol="0">
            <a:spAutoFit/>
          </a:bodyPr>
          <a:lstStyle/>
          <a:p>
            <a:r>
              <a:rPr lang="en-US" sz="2400" b="1" dirty="0">
                <a:latin typeface="微软雅黑" panose="020B0503020204020204" pitchFamily="34" charset="-122"/>
                <a:ea typeface="微软雅黑" panose="020B0503020204020204" pitchFamily="34" charset="-122"/>
              </a:rPr>
              <a:t>1.</a:t>
            </a:r>
            <a:r>
              <a:rPr lang="zh-CN" altLang="en-US" sz="2400" b="1" dirty="0">
                <a:latin typeface="微软雅黑" panose="020B0503020204020204" pitchFamily="34" charset="-122"/>
                <a:ea typeface="微软雅黑" panose="020B0503020204020204" pitchFamily="34" charset="-122"/>
              </a:rPr>
              <a:t>国别分类：发展中经济体（亚洲）</a:t>
            </a:r>
            <a:endParaRPr lang="en-GB" sz="2400" b="1" dirty="0">
              <a:latin typeface="微软雅黑 Light" panose="020B0502040204020203" pitchFamily="34" charset="-122"/>
              <a:ea typeface="微软雅黑 Light" panose="020B0502040204020203" pitchFamily="34" charset="-122"/>
            </a:endParaRPr>
          </a:p>
        </p:txBody>
      </p:sp>
      <p:pic>
        <p:nvPicPr>
          <p:cNvPr id="18" name="Picture 5" descr="C:\Users\Administrator\Desktop\财大ppt模板\B9PPT模板（一）-07.jpg"/>
          <p:cNvPicPr>
            <a:picLocks noChangeAspect="1" noChangeArrowheads="1"/>
          </p:cNvPicPr>
          <p:nvPr/>
        </p:nvPicPr>
        <p:blipFill rotWithShape="1">
          <a:blip r:embed="rId2"/>
          <a:srcRect l="80973" t="3505" b="78397"/>
          <a:stretch/>
        </p:blipFill>
        <p:spPr bwMode="auto">
          <a:xfrm>
            <a:off x="10214435" y="69901"/>
            <a:ext cx="2034332" cy="1368152"/>
          </a:xfrm>
          <a:prstGeom prst="rect">
            <a:avLst/>
          </a:prstGeom>
          <a:noFill/>
        </p:spPr>
      </p:pic>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9436" y="1899718"/>
            <a:ext cx="2376121" cy="4870654"/>
          </a:xfrm>
          <a:prstGeom prst="rect">
            <a:avLst/>
          </a:prstGeom>
        </p:spPr>
      </p:pic>
      <p:sp>
        <p:nvSpPr>
          <p:cNvPr id="11" name="椭圆 10"/>
          <p:cNvSpPr/>
          <p:nvPr/>
        </p:nvSpPr>
        <p:spPr>
          <a:xfrm>
            <a:off x="688558" y="2757056"/>
            <a:ext cx="2013079" cy="207818"/>
          </a:xfrm>
          <a:prstGeom prst="ellipse">
            <a:avLst/>
          </a:prstGeom>
          <a:noFill/>
          <a:ln w="28575">
            <a:solidFill>
              <a:srgbClr val="811C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2" name="图片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46583" y="1899718"/>
            <a:ext cx="2953162" cy="1247949"/>
          </a:xfrm>
          <a:prstGeom prst="rect">
            <a:avLst/>
          </a:prstGeom>
        </p:spPr>
      </p:pic>
      <p:pic>
        <p:nvPicPr>
          <p:cNvPr id="13" name="图片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46583" y="3147667"/>
            <a:ext cx="2953162" cy="1219370"/>
          </a:xfrm>
          <a:prstGeom prst="rect">
            <a:avLst/>
          </a:prstGeom>
        </p:spPr>
      </p:pic>
      <p:pic>
        <p:nvPicPr>
          <p:cNvPr id="14" name="图片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70484" y="1899718"/>
            <a:ext cx="2838846" cy="4191585"/>
          </a:xfrm>
          <a:prstGeom prst="rect">
            <a:avLst/>
          </a:prstGeom>
        </p:spPr>
      </p:pic>
      <p:sp>
        <p:nvSpPr>
          <p:cNvPr id="16" name="文本框 15"/>
          <p:cNvSpPr txBox="1"/>
          <p:nvPr/>
        </p:nvSpPr>
        <p:spPr>
          <a:xfrm>
            <a:off x="7152581" y="6420679"/>
            <a:ext cx="5704438" cy="338554"/>
          </a:xfrm>
          <a:prstGeom prst="rect">
            <a:avLst/>
          </a:prstGeom>
          <a:noFill/>
        </p:spPr>
        <p:txBody>
          <a:bodyPr wrap="square" rtlCol="0">
            <a:spAutoFit/>
          </a:bodyPr>
          <a:lstStyle/>
          <a:p>
            <a:r>
              <a:rPr lang="zh-CN" altLang="en-US" sz="1600" dirty="0">
                <a:solidFill>
                  <a:schemeClr val="bg1">
                    <a:lumMod val="50000"/>
                  </a:schemeClr>
                </a:solidFill>
                <a:latin typeface="微软雅黑" panose="020B0503020204020204" pitchFamily="34" charset="-122"/>
                <a:ea typeface="微软雅黑" panose="020B0503020204020204" pitchFamily="34" charset="-122"/>
              </a:rPr>
              <a:t>数据来源：联合国</a:t>
            </a:r>
            <a:r>
              <a:rPr lang="en-US" altLang="zh-CN" sz="1600" dirty="0">
                <a:solidFill>
                  <a:schemeClr val="bg1">
                    <a:lumMod val="50000"/>
                  </a:schemeClr>
                </a:solidFill>
                <a:latin typeface="微软雅黑" panose="020B0503020204020204" pitchFamily="34" charset="-122"/>
                <a:ea typeface="微软雅黑" panose="020B0503020204020204" pitchFamily="34" charset="-122"/>
              </a:rPr>
              <a:t>《2019</a:t>
            </a:r>
            <a:r>
              <a:rPr lang="zh-CN" altLang="en-US" sz="1600" dirty="0">
                <a:solidFill>
                  <a:schemeClr val="bg1">
                    <a:lumMod val="50000"/>
                  </a:schemeClr>
                </a:solidFill>
                <a:latin typeface="微软雅黑" panose="020B0503020204020204" pitchFamily="34" charset="-122"/>
                <a:ea typeface="微软雅黑" panose="020B0503020204020204" pitchFamily="34" charset="-122"/>
              </a:rPr>
              <a:t>年世界经济形势与展望</a:t>
            </a:r>
            <a:r>
              <a:rPr lang="en-US" altLang="zh-CN" sz="1600" dirty="0">
                <a:solidFill>
                  <a:schemeClr val="bg1">
                    <a:lumMod val="50000"/>
                  </a:schemeClr>
                </a:solidFill>
                <a:latin typeface="微软雅黑" panose="020B0503020204020204" pitchFamily="34" charset="-122"/>
                <a:ea typeface="微软雅黑" panose="020B0503020204020204" pitchFamily="34" charset="-122"/>
              </a:rPr>
              <a:t>》</a:t>
            </a:r>
            <a:r>
              <a:rPr lang="zh-CN" altLang="en-US" sz="1600" dirty="0">
                <a:solidFill>
                  <a:schemeClr val="bg1">
                    <a:lumMod val="50000"/>
                  </a:schemeClr>
                </a:solidFill>
                <a:latin typeface="微软雅黑" panose="020B0503020204020204" pitchFamily="34" charset="-122"/>
                <a:ea typeface="微软雅黑" panose="020B0503020204020204" pitchFamily="34" charset="-122"/>
              </a:rPr>
              <a:t>报告</a:t>
            </a:r>
          </a:p>
        </p:txBody>
      </p:sp>
    </p:spTree>
    <p:extLst>
      <p:ext uri="{BB962C8B-B14F-4D97-AF65-F5344CB8AC3E}">
        <p14:creationId xmlns:p14="http://schemas.microsoft.com/office/powerpoint/2010/main" val="395162778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0"/>
          <p:cNvGrpSpPr/>
          <p:nvPr/>
        </p:nvGrpSpPr>
        <p:grpSpPr>
          <a:xfrm>
            <a:off x="0" y="522513"/>
            <a:ext cx="6081486" cy="740229"/>
            <a:chOff x="0" y="522513"/>
            <a:chExt cx="6081486" cy="740229"/>
          </a:xfrm>
        </p:grpSpPr>
        <p:sp>
          <p:nvSpPr>
            <p:cNvPr id="5" name="Rectangle 11"/>
            <p:cNvSpPr/>
            <p:nvPr/>
          </p:nvSpPr>
          <p:spPr>
            <a:xfrm>
              <a:off x="0" y="522513"/>
              <a:ext cx="6081486" cy="740229"/>
            </a:xfrm>
            <a:prstGeom prst="rect">
              <a:avLst/>
            </a:prstGeom>
            <a:solidFill>
              <a:srgbClr val="811C20"/>
            </a:solidFill>
            <a:ln>
              <a:solidFill>
                <a:srgbClr val="811C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12"/>
            <p:cNvSpPr txBox="1"/>
            <p:nvPr/>
          </p:nvSpPr>
          <p:spPr>
            <a:xfrm>
              <a:off x="0" y="631017"/>
              <a:ext cx="4905829" cy="523220"/>
            </a:xfrm>
            <a:prstGeom prst="rect">
              <a:avLst/>
            </a:prstGeom>
            <a:noFill/>
          </p:spPr>
          <p:txBody>
            <a:bodyPr wrap="square" rtlCol="0">
              <a:spAutoFit/>
            </a:bodyPr>
            <a:lstStyle/>
            <a:p>
              <a:r>
                <a:rPr lang="zh-CN" altLang="en-US" sz="2800" dirty="0">
                  <a:solidFill>
                    <a:schemeClr val="bg1"/>
                  </a:solidFill>
                  <a:latin typeface="微软雅黑" panose="020B0503020204020204" pitchFamily="34" charset="-122"/>
                  <a:ea typeface="微软雅黑" panose="020B0503020204020204" pitchFamily="34" charset="-122"/>
                </a:rPr>
                <a:t>（四）全球化的表现</a:t>
              </a:r>
              <a:endParaRPr lang="en-GB" sz="2800" dirty="0">
                <a:solidFill>
                  <a:schemeClr val="bg1"/>
                </a:solidFill>
                <a:latin typeface="微软雅黑" panose="020B0503020204020204" pitchFamily="34" charset="-122"/>
                <a:ea typeface="微软雅黑" panose="020B0503020204020204" pitchFamily="34" charset="-122"/>
              </a:endParaRPr>
            </a:p>
          </p:txBody>
        </p:sp>
      </p:grpSp>
      <p:sp>
        <p:nvSpPr>
          <p:cNvPr id="7" name="TextBox 19"/>
          <p:cNvSpPr txBox="1"/>
          <p:nvPr/>
        </p:nvSpPr>
        <p:spPr>
          <a:xfrm>
            <a:off x="348343" y="1438053"/>
            <a:ext cx="12009912" cy="461665"/>
          </a:xfrm>
          <a:prstGeom prst="rect">
            <a:avLst/>
          </a:prstGeom>
          <a:noFill/>
        </p:spPr>
        <p:txBody>
          <a:bodyPr wrap="square" rtlCol="0">
            <a:spAutoFit/>
          </a:bodyPr>
          <a:lstStyle/>
          <a:p>
            <a:r>
              <a:rPr lang="en-US" sz="2400" b="1" dirty="0">
                <a:latin typeface="微软雅黑" panose="020B0503020204020204" pitchFamily="34" charset="-122"/>
                <a:ea typeface="微软雅黑" panose="020B0503020204020204" pitchFamily="34" charset="-122"/>
              </a:rPr>
              <a:t>1.</a:t>
            </a:r>
            <a:r>
              <a:rPr lang="zh-CN" altLang="en-US" sz="2400" b="1" dirty="0">
                <a:latin typeface="微软雅黑" panose="020B0503020204020204" pitchFamily="34" charset="-122"/>
                <a:ea typeface="微软雅黑" panose="020B0503020204020204" pitchFamily="34" charset="-122"/>
              </a:rPr>
              <a:t>国别分类：发展中经济体（拉丁美洲和加勒比地区）</a:t>
            </a:r>
            <a:endParaRPr lang="en-GB" sz="2400" b="1" dirty="0">
              <a:latin typeface="微软雅黑 Light" panose="020B0502040204020203" pitchFamily="34" charset="-122"/>
              <a:ea typeface="微软雅黑 Light" panose="020B0502040204020203" pitchFamily="34" charset="-122"/>
            </a:endParaRPr>
          </a:p>
        </p:txBody>
      </p:sp>
      <p:pic>
        <p:nvPicPr>
          <p:cNvPr id="18" name="Picture 5" descr="C:\Users\Administrator\Desktop\财大ppt模板\B9PPT模板（一）-07.jpg"/>
          <p:cNvPicPr>
            <a:picLocks noChangeAspect="1" noChangeArrowheads="1"/>
          </p:cNvPicPr>
          <p:nvPr/>
        </p:nvPicPr>
        <p:blipFill rotWithShape="1">
          <a:blip r:embed="rId2"/>
          <a:srcRect l="80973" t="3505" b="78397"/>
          <a:stretch/>
        </p:blipFill>
        <p:spPr bwMode="auto">
          <a:xfrm>
            <a:off x="10214435" y="69901"/>
            <a:ext cx="2034332" cy="1368152"/>
          </a:xfrm>
          <a:prstGeom prst="rect">
            <a:avLst/>
          </a:prstGeom>
          <a:noFill/>
        </p:spPr>
      </p:pic>
      <p:pic>
        <p:nvPicPr>
          <p:cNvPr id="3" name="图片 2"/>
          <p:cNvPicPr>
            <a:picLocks noChangeAspect="1"/>
          </p:cNvPicPr>
          <p:nvPr/>
        </p:nvPicPr>
        <p:blipFill rotWithShape="1">
          <a:blip r:embed="rId3">
            <a:extLst>
              <a:ext uri="{28A0092B-C50C-407E-A947-70E740481C1C}">
                <a14:useLocalDpi xmlns:a14="http://schemas.microsoft.com/office/drawing/2010/main" val="0"/>
              </a:ext>
            </a:extLst>
          </a:blip>
          <a:srcRect b="37033"/>
          <a:stretch/>
        </p:blipFill>
        <p:spPr>
          <a:xfrm>
            <a:off x="348343" y="2075029"/>
            <a:ext cx="2896004" cy="2963227"/>
          </a:xfrm>
          <a:prstGeom prst="rect">
            <a:avLst/>
          </a:prstGeom>
        </p:spPr>
      </p:pic>
      <p:pic>
        <p:nvPicPr>
          <p:cNvPr id="15" name="图片 14"/>
          <p:cNvPicPr>
            <a:picLocks noChangeAspect="1"/>
          </p:cNvPicPr>
          <p:nvPr/>
        </p:nvPicPr>
        <p:blipFill rotWithShape="1">
          <a:blip r:embed="rId4">
            <a:extLst>
              <a:ext uri="{28A0092B-C50C-407E-A947-70E740481C1C}">
                <a14:useLocalDpi xmlns:a14="http://schemas.microsoft.com/office/drawing/2010/main" val="0"/>
              </a:ext>
            </a:extLst>
          </a:blip>
          <a:srcRect t="33942"/>
          <a:stretch/>
        </p:blipFill>
        <p:spPr>
          <a:xfrm>
            <a:off x="8268219" y="2075029"/>
            <a:ext cx="2953162" cy="1938227"/>
          </a:xfrm>
          <a:prstGeom prst="rect">
            <a:avLst/>
          </a:prstGeom>
        </p:spPr>
      </p:pic>
      <p:grpSp>
        <p:nvGrpSpPr>
          <p:cNvPr id="9" name="组合 8"/>
          <p:cNvGrpSpPr/>
          <p:nvPr/>
        </p:nvGrpSpPr>
        <p:grpSpPr>
          <a:xfrm>
            <a:off x="4177154" y="2075029"/>
            <a:ext cx="2953162" cy="2703540"/>
            <a:chOff x="4052463" y="1899718"/>
            <a:chExt cx="2953162" cy="2703540"/>
          </a:xfrm>
        </p:grpSpPr>
        <p:pic>
          <p:nvPicPr>
            <p:cNvPr id="8" name="图片 7"/>
            <p:cNvPicPr>
              <a:picLocks noChangeAspect="1"/>
            </p:cNvPicPr>
            <p:nvPr/>
          </p:nvPicPr>
          <p:blipFill rotWithShape="1">
            <a:blip r:embed="rId4">
              <a:extLst>
                <a:ext uri="{28A0092B-C50C-407E-A947-70E740481C1C}">
                  <a14:useLocalDpi xmlns:a14="http://schemas.microsoft.com/office/drawing/2010/main" val="0"/>
                </a:ext>
              </a:extLst>
            </a:blip>
            <a:srcRect t="-31" b="66977"/>
            <a:stretch/>
          </p:blipFill>
          <p:spPr>
            <a:xfrm>
              <a:off x="4052463" y="3633441"/>
              <a:ext cx="2953162" cy="969817"/>
            </a:xfrm>
            <a:prstGeom prst="rect">
              <a:avLst/>
            </a:prstGeom>
          </p:spPr>
        </p:pic>
        <p:pic>
          <p:nvPicPr>
            <p:cNvPr id="16" name="图片 15"/>
            <p:cNvPicPr>
              <a:picLocks noChangeAspect="1"/>
            </p:cNvPicPr>
            <p:nvPr/>
          </p:nvPicPr>
          <p:blipFill rotWithShape="1">
            <a:blip r:embed="rId3">
              <a:extLst>
                <a:ext uri="{28A0092B-C50C-407E-A947-70E740481C1C}">
                  <a14:useLocalDpi xmlns:a14="http://schemas.microsoft.com/office/drawing/2010/main" val="0"/>
                </a:ext>
              </a:extLst>
            </a:blip>
            <a:srcRect t="63159"/>
            <a:stretch/>
          </p:blipFill>
          <p:spPr>
            <a:xfrm>
              <a:off x="4052463" y="1899718"/>
              <a:ext cx="2953162" cy="1733723"/>
            </a:xfrm>
            <a:prstGeom prst="rect">
              <a:avLst/>
            </a:prstGeom>
          </p:spPr>
        </p:pic>
      </p:grpSp>
      <p:sp>
        <p:nvSpPr>
          <p:cNvPr id="17" name="文本框 16"/>
          <p:cNvSpPr txBox="1"/>
          <p:nvPr/>
        </p:nvSpPr>
        <p:spPr>
          <a:xfrm>
            <a:off x="7152581" y="6420679"/>
            <a:ext cx="5704438" cy="338554"/>
          </a:xfrm>
          <a:prstGeom prst="rect">
            <a:avLst/>
          </a:prstGeom>
          <a:noFill/>
        </p:spPr>
        <p:txBody>
          <a:bodyPr wrap="square" rtlCol="0">
            <a:spAutoFit/>
          </a:bodyPr>
          <a:lstStyle/>
          <a:p>
            <a:r>
              <a:rPr lang="zh-CN" altLang="en-US" sz="1600" dirty="0">
                <a:solidFill>
                  <a:schemeClr val="bg1">
                    <a:lumMod val="50000"/>
                  </a:schemeClr>
                </a:solidFill>
                <a:latin typeface="微软雅黑" panose="020B0503020204020204" pitchFamily="34" charset="-122"/>
                <a:ea typeface="微软雅黑" panose="020B0503020204020204" pitchFamily="34" charset="-122"/>
              </a:rPr>
              <a:t>数据来源：联合国</a:t>
            </a:r>
            <a:r>
              <a:rPr lang="en-US" altLang="zh-CN" sz="1600" dirty="0">
                <a:solidFill>
                  <a:schemeClr val="bg1">
                    <a:lumMod val="50000"/>
                  </a:schemeClr>
                </a:solidFill>
                <a:latin typeface="微软雅黑" panose="020B0503020204020204" pitchFamily="34" charset="-122"/>
                <a:ea typeface="微软雅黑" panose="020B0503020204020204" pitchFamily="34" charset="-122"/>
              </a:rPr>
              <a:t>《2019</a:t>
            </a:r>
            <a:r>
              <a:rPr lang="zh-CN" altLang="en-US" sz="1600" dirty="0">
                <a:solidFill>
                  <a:schemeClr val="bg1">
                    <a:lumMod val="50000"/>
                  </a:schemeClr>
                </a:solidFill>
                <a:latin typeface="微软雅黑" panose="020B0503020204020204" pitchFamily="34" charset="-122"/>
                <a:ea typeface="微软雅黑" panose="020B0503020204020204" pitchFamily="34" charset="-122"/>
              </a:rPr>
              <a:t>年世界经济形势与展望</a:t>
            </a:r>
            <a:r>
              <a:rPr lang="en-US" altLang="zh-CN" sz="1600" dirty="0">
                <a:solidFill>
                  <a:schemeClr val="bg1">
                    <a:lumMod val="50000"/>
                  </a:schemeClr>
                </a:solidFill>
                <a:latin typeface="微软雅黑" panose="020B0503020204020204" pitchFamily="34" charset="-122"/>
                <a:ea typeface="微软雅黑" panose="020B0503020204020204" pitchFamily="34" charset="-122"/>
              </a:rPr>
              <a:t>》</a:t>
            </a:r>
            <a:r>
              <a:rPr lang="zh-CN" altLang="en-US" sz="1600" dirty="0">
                <a:solidFill>
                  <a:schemeClr val="bg1">
                    <a:lumMod val="50000"/>
                  </a:schemeClr>
                </a:solidFill>
                <a:latin typeface="微软雅黑" panose="020B0503020204020204" pitchFamily="34" charset="-122"/>
                <a:ea typeface="微软雅黑" panose="020B0503020204020204" pitchFamily="34" charset="-122"/>
              </a:rPr>
              <a:t>报告</a:t>
            </a:r>
          </a:p>
        </p:txBody>
      </p:sp>
    </p:spTree>
    <p:extLst>
      <p:ext uri="{BB962C8B-B14F-4D97-AF65-F5344CB8AC3E}">
        <p14:creationId xmlns:p14="http://schemas.microsoft.com/office/powerpoint/2010/main" val="29602783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0"/>
          <p:cNvGrpSpPr/>
          <p:nvPr/>
        </p:nvGrpSpPr>
        <p:grpSpPr>
          <a:xfrm>
            <a:off x="0" y="522513"/>
            <a:ext cx="6081486" cy="740229"/>
            <a:chOff x="0" y="522513"/>
            <a:chExt cx="6081486" cy="740229"/>
          </a:xfrm>
        </p:grpSpPr>
        <p:sp>
          <p:nvSpPr>
            <p:cNvPr id="5" name="Rectangle 11"/>
            <p:cNvSpPr/>
            <p:nvPr/>
          </p:nvSpPr>
          <p:spPr>
            <a:xfrm>
              <a:off x="0" y="522513"/>
              <a:ext cx="6081486" cy="740229"/>
            </a:xfrm>
            <a:prstGeom prst="rect">
              <a:avLst/>
            </a:prstGeom>
            <a:solidFill>
              <a:srgbClr val="811C20"/>
            </a:solidFill>
            <a:ln>
              <a:solidFill>
                <a:srgbClr val="811C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12"/>
            <p:cNvSpPr txBox="1"/>
            <p:nvPr/>
          </p:nvSpPr>
          <p:spPr>
            <a:xfrm>
              <a:off x="0" y="631017"/>
              <a:ext cx="4905829" cy="523220"/>
            </a:xfrm>
            <a:prstGeom prst="rect">
              <a:avLst/>
            </a:prstGeom>
            <a:noFill/>
          </p:spPr>
          <p:txBody>
            <a:bodyPr wrap="square" rtlCol="0">
              <a:spAutoFit/>
            </a:bodyPr>
            <a:lstStyle/>
            <a:p>
              <a:r>
                <a:rPr lang="zh-CN" altLang="en-US" sz="2800" dirty="0">
                  <a:solidFill>
                    <a:schemeClr val="bg1"/>
                  </a:solidFill>
                  <a:latin typeface="微软雅黑" panose="020B0503020204020204" pitchFamily="34" charset="-122"/>
                  <a:ea typeface="微软雅黑" panose="020B0503020204020204" pitchFamily="34" charset="-122"/>
                </a:rPr>
                <a:t>（四）全球化的表现</a:t>
              </a:r>
              <a:endParaRPr lang="en-GB" sz="2800" dirty="0">
                <a:solidFill>
                  <a:schemeClr val="bg1"/>
                </a:solidFill>
                <a:latin typeface="微软雅黑" panose="020B0503020204020204" pitchFamily="34" charset="-122"/>
                <a:ea typeface="微软雅黑" panose="020B0503020204020204" pitchFamily="34" charset="-122"/>
              </a:endParaRPr>
            </a:p>
          </p:txBody>
        </p:sp>
      </p:grpSp>
      <p:sp>
        <p:nvSpPr>
          <p:cNvPr id="7" name="TextBox 19"/>
          <p:cNvSpPr txBox="1"/>
          <p:nvPr/>
        </p:nvSpPr>
        <p:spPr>
          <a:xfrm>
            <a:off x="348343" y="1438053"/>
            <a:ext cx="12009912" cy="461665"/>
          </a:xfrm>
          <a:prstGeom prst="rect">
            <a:avLst/>
          </a:prstGeom>
          <a:noFill/>
        </p:spPr>
        <p:txBody>
          <a:bodyPr wrap="square" rtlCol="0">
            <a:spAutoFit/>
          </a:bodyPr>
          <a:lstStyle/>
          <a:p>
            <a:r>
              <a:rPr lang="en-US" sz="2400" b="1" dirty="0">
                <a:latin typeface="微软雅黑" panose="020B0503020204020204" pitchFamily="34" charset="-122"/>
                <a:ea typeface="微软雅黑" panose="020B0503020204020204" pitchFamily="34" charset="-122"/>
              </a:rPr>
              <a:t>1.</a:t>
            </a:r>
            <a:r>
              <a:rPr lang="zh-CN" altLang="en-US" sz="2400" b="1" dirty="0">
                <a:latin typeface="微软雅黑" panose="020B0503020204020204" pitchFamily="34" charset="-122"/>
                <a:ea typeface="微软雅黑" panose="020B0503020204020204" pitchFamily="34" charset="-122"/>
              </a:rPr>
              <a:t>国别分类：新兴市场经济体</a:t>
            </a:r>
            <a:r>
              <a:rPr lang="en-US" altLang="zh-CN" sz="2400" b="1" dirty="0">
                <a:latin typeface="微软雅黑" panose="020B0503020204020204" pitchFamily="34" charset="-122"/>
                <a:ea typeface="微软雅黑" panose="020B0503020204020204" pitchFamily="34" charset="-122"/>
              </a:rPr>
              <a:t>-</a:t>
            </a:r>
            <a:r>
              <a:rPr lang="zh-CN" altLang="en-US" sz="2400" b="1" dirty="0">
                <a:latin typeface="微软雅黑" panose="020B0503020204020204" pitchFamily="34" charset="-122"/>
                <a:ea typeface="微软雅黑" panose="020B0503020204020204" pitchFamily="34" charset="-122"/>
              </a:rPr>
              <a:t>转型经济体</a:t>
            </a:r>
            <a:endParaRPr lang="en-GB" sz="2400" b="1" dirty="0">
              <a:latin typeface="微软雅黑 Light" panose="020B0502040204020203" pitchFamily="34" charset="-122"/>
              <a:ea typeface="微软雅黑 Light" panose="020B0502040204020203" pitchFamily="34" charset="-122"/>
            </a:endParaRPr>
          </a:p>
        </p:txBody>
      </p:sp>
      <p:pic>
        <p:nvPicPr>
          <p:cNvPr id="18" name="Picture 5" descr="C:\Users\Administrator\Desktop\财大ppt模板\B9PPT模板（一）-07.jpg"/>
          <p:cNvPicPr>
            <a:picLocks noChangeAspect="1" noChangeArrowheads="1"/>
          </p:cNvPicPr>
          <p:nvPr/>
        </p:nvPicPr>
        <p:blipFill rotWithShape="1">
          <a:blip r:embed="rId2"/>
          <a:srcRect l="80973" t="3505" b="78397"/>
          <a:stretch/>
        </p:blipFill>
        <p:spPr bwMode="auto">
          <a:xfrm>
            <a:off x="10214435" y="69901"/>
            <a:ext cx="2034332" cy="1368152"/>
          </a:xfrm>
          <a:prstGeom prst="rect">
            <a:avLst/>
          </a:prstGeom>
          <a:noFill/>
        </p:spPr>
      </p:pic>
      <p:graphicFrame>
        <p:nvGraphicFramePr>
          <p:cNvPr id="2" name="表格 1"/>
          <p:cNvGraphicFramePr>
            <a:graphicFrameLocks noGrp="1"/>
          </p:cNvGraphicFramePr>
          <p:nvPr>
            <p:extLst>
              <p:ext uri="{D42A27DB-BD31-4B8C-83A1-F6EECF244321}">
                <p14:modId xmlns:p14="http://schemas.microsoft.com/office/powerpoint/2010/main" val="2072022213"/>
              </p:ext>
            </p:extLst>
          </p:nvPr>
        </p:nvGraphicFramePr>
        <p:xfrm>
          <a:off x="3873996" y="2016328"/>
          <a:ext cx="8127999" cy="2590800"/>
        </p:xfrm>
        <a:graphic>
          <a:graphicData uri="http://schemas.openxmlformats.org/drawingml/2006/table">
            <a:tbl>
              <a:tblPr firstRow="1" bandRow="1">
                <a:tableStyleId>{5C22544A-7EE6-4342-B048-85BDC9FD1C3A}</a:tableStyleId>
              </a:tblPr>
              <a:tblGrid>
                <a:gridCol w="2709333">
                  <a:extLst>
                    <a:ext uri="{9D8B030D-6E8A-4147-A177-3AD203B41FA5}">
                      <a16:colId xmlns:a16="http://schemas.microsoft.com/office/drawing/2014/main" val="20000"/>
                    </a:ext>
                  </a:extLst>
                </a:gridCol>
                <a:gridCol w="2709333">
                  <a:extLst>
                    <a:ext uri="{9D8B030D-6E8A-4147-A177-3AD203B41FA5}">
                      <a16:colId xmlns:a16="http://schemas.microsoft.com/office/drawing/2014/main" val="20001"/>
                    </a:ext>
                  </a:extLst>
                </a:gridCol>
                <a:gridCol w="2709333">
                  <a:extLst>
                    <a:ext uri="{9D8B030D-6E8A-4147-A177-3AD203B41FA5}">
                      <a16:colId xmlns:a16="http://schemas.microsoft.com/office/drawing/2014/main" val="20002"/>
                    </a:ext>
                  </a:extLst>
                </a:gridCol>
              </a:tblGrid>
              <a:tr h="300798">
                <a:tc>
                  <a:txBody>
                    <a:bodyPr/>
                    <a:lstStyle/>
                    <a:p>
                      <a:pPr algn="ctr"/>
                      <a:r>
                        <a:rPr lang="zh-CN" altLang="en-US" dirty="0">
                          <a:latin typeface="微软雅黑" panose="020B0503020204020204" pitchFamily="34" charset="-122"/>
                          <a:ea typeface="微软雅黑" panose="020B0503020204020204" pitchFamily="34" charset="-122"/>
                        </a:rPr>
                        <a:t>东南欧</a:t>
                      </a:r>
                    </a:p>
                  </a:txBody>
                  <a:tcPr anchor="ctr">
                    <a:solidFill>
                      <a:srgbClr val="811C20"/>
                    </a:solidFill>
                  </a:tcPr>
                </a:tc>
                <a:tc gridSpan="2">
                  <a:txBody>
                    <a:bodyPr/>
                    <a:lstStyle/>
                    <a:p>
                      <a:pPr algn="ctr"/>
                      <a:r>
                        <a:rPr lang="zh-CN" altLang="en-US" dirty="0">
                          <a:latin typeface="微软雅黑" panose="020B0503020204020204" pitchFamily="34" charset="-122"/>
                          <a:ea typeface="微软雅黑" panose="020B0503020204020204" pitchFamily="34" charset="-122"/>
                        </a:rPr>
                        <a:t>独立国家联合体和格鲁吉亚</a:t>
                      </a:r>
                    </a:p>
                  </a:txBody>
                  <a:tcPr anchor="ctr">
                    <a:solidFill>
                      <a:srgbClr val="811C20"/>
                    </a:solidFill>
                  </a:tcPr>
                </a:tc>
                <a:tc hMerge="1">
                  <a:txBody>
                    <a:bodyPr/>
                    <a:lstStyle/>
                    <a:p>
                      <a:pPr algn="ctr"/>
                      <a:endParaRPr lang="zh-CN" altLang="en-US" dirty="0">
                        <a:latin typeface="微软雅黑" panose="020B0503020204020204" pitchFamily="34" charset="-122"/>
                        <a:ea typeface="微软雅黑" panose="020B0503020204020204" pitchFamily="34" charset="-122"/>
                      </a:endParaRPr>
                    </a:p>
                  </a:txBody>
                  <a:tcPr anchor="ctr">
                    <a:solidFill>
                      <a:srgbClr val="811C20"/>
                    </a:solidFill>
                  </a:tcPr>
                </a:tc>
                <a:extLst>
                  <a:ext uri="{0D108BD9-81ED-4DB2-BD59-A6C34878D82A}">
                    <a16:rowId xmlns:a16="http://schemas.microsoft.com/office/drawing/2014/main" val="10000"/>
                  </a:ext>
                </a:extLst>
              </a:tr>
              <a:tr h="370840">
                <a:tc>
                  <a:txBody>
                    <a:bodyPr/>
                    <a:lstStyle/>
                    <a:p>
                      <a:pPr algn="ctr"/>
                      <a:r>
                        <a:rPr lang="zh-CN" altLang="en-US" dirty="0">
                          <a:latin typeface="微软雅黑" panose="020B0503020204020204" pitchFamily="34" charset="-122"/>
                          <a:ea typeface="微软雅黑" panose="020B0503020204020204" pitchFamily="34" charset="-122"/>
                        </a:rPr>
                        <a:t>阿尔巴尼亚</a:t>
                      </a:r>
                    </a:p>
                  </a:txBody>
                  <a:tcPr anchor="ctr">
                    <a:solidFill>
                      <a:srgbClr val="CEA4A8"/>
                    </a:solidFill>
                  </a:tcPr>
                </a:tc>
                <a:tc>
                  <a:txBody>
                    <a:bodyPr/>
                    <a:lstStyle/>
                    <a:p>
                      <a:pPr algn="ctr"/>
                      <a:r>
                        <a:rPr lang="zh-CN" altLang="en-US" sz="1800" kern="1200" dirty="0">
                          <a:solidFill>
                            <a:schemeClr val="dk1"/>
                          </a:solidFill>
                          <a:effectLst/>
                          <a:latin typeface="微软雅黑" panose="020B0503020204020204" pitchFamily="34" charset="-122"/>
                          <a:ea typeface="微软雅黑" panose="020B0503020204020204" pitchFamily="34" charset="-122"/>
                          <a:cs typeface="+mn-cs"/>
                        </a:rPr>
                        <a:t>亚美尼亚</a:t>
                      </a:r>
                      <a:endParaRPr lang="zh-CN" altLang="en-US" dirty="0">
                        <a:latin typeface="微软雅黑" panose="020B0503020204020204" pitchFamily="34" charset="-122"/>
                        <a:ea typeface="微软雅黑" panose="020B0503020204020204" pitchFamily="34" charset="-122"/>
                      </a:endParaRPr>
                    </a:p>
                  </a:txBody>
                  <a:tcPr anchor="ctr">
                    <a:solidFill>
                      <a:srgbClr val="CEA4A8"/>
                    </a:solidFill>
                  </a:tcPr>
                </a:tc>
                <a:tc>
                  <a:txBody>
                    <a:bodyPr/>
                    <a:lstStyle/>
                    <a:p>
                      <a:pPr algn="ctr"/>
                      <a:r>
                        <a:rPr lang="zh-CN" altLang="en-US" sz="1800" kern="1200" dirty="0">
                          <a:solidFill>
                            <a:schemeClr val="dk1"/>
                          </a:solidFill>
                          <a:effectLst/>
                          <a:latin typeface="微软雅黑" panose="020B0503020204020204" pitchFamily="34" charset="-122"/>
                          <a:ea typeface="微软雅黑" panose="020B0503020204020204" pitchFamily="34" charset="-122"/>
                          <a:cs typeface="+mn-cs"/>
                        </a:rPr>
                        <a:t>摩尔多瓦</a:t>
                      </a:r>
                      <a:endParaRPr lang="zh-CN" altLang="en-US" dirty="0">
                        <a:latin typeface="微软雅黑" panose="020B0503020204020204" pitchFamily="34" charset="-122"/>
                        <a:ea typeface="微软雅黑" panose="020B0503020204020204" pitchFamily="34" charset="-122"/>
                      </a:endParaRPr>
                    </a:p>
                  </a:txBody>
                  <a:tcPr anchor="ctr">
                    <a:solidFill>
                      <a:srgbClr val="CEA4A8"/>
                    </a:solidFill>
                  </a:tcPr>
                </a:tc>
                <a:extLst>
                  <a:ext uri="{0D108BD9-81ED-4DB2-BD59-A6C34878D82A}">
                    <a16:rowId xmlns:a16="http://schemas.microsoft.com/office/drawing/2014/main" val="10001"/>
                  </a:ext>
                </a:extLst>
              </a:tr>
              <a:tr h="370840">
                <a:tc>
                  <a:txBody>
                    <a:bodyPr/>
                    <a:lstStyle/>
                    <a:p>
                      <a:pPr algn="ctr"/>
                      <a:r>
                        <a:rPr lang="zh-CN" altLang="en-US" dirty="0">
                          <a:latin typeface="微软雅黑" panose="020B0503020204020204" pitchFamily="34" charset="-122"/>
                          <a:ea typeface="微软雅黑" panose="020B0503020204020204" pitchFamily="34" charset="-122"/>
                        </a:rPr>
                        <a:t>波斯尼亚和黑塞哥维那</a:t>
                      </a:r>
                    </a:p>
                  </a:txBody>
                  <a:tcPr anchor="ctr">
                    <a:solidFill>
                      <a:srgbClr val="CEA4A8"/>
                    </a:solidFill>
                  </a:tcPr>
                </a:tc>
                <a:tc>
                  <a:txBody>
                    <a:bodyPr/>
                    <a:lstStyle/>
                    <a:p>
                      <a:pPr algn="ctr"/>
                      <a:r>
                        <a:rPr lang="zh-CN" altLang="en-US" dirty="0">
                          <a:latin typeface="微软雅黑" panose="020B0503020204020204" pitchFamily="34" charset="-122"/>
                          <a:ea typeface="微软雅黑" panose="020B0503020204020204" pitchFamily="34" charset="-122"/>
                        </a:rPr>
                        <a:t>阿塞拜疆</a:t>
                      </a:r>
                    </a:p>
                  </a:txBody>
                  <a:tcPr anchor="ctr">
                    <a:solidFill>
                      <a:srgbClr val="CEA4A8"/>
                    </a:solidFill>
                  </a:tcPr>
                </a:tc>
                <a:tc>
                  <a:txBody>
                    <a:bodyPr/>
                    <a:lstStyle/>
                    <a:p>
                      <a:pPr algn="ctr"/>
                      <a:r>
                        <a:rPr lang="zh-CN" altLang="en-US" dirty="0">
                          <a:latin typeface="微软雅黑" panose="020B0503020204020204" pitchFamily="34" charset="-122"/>
                          <a:ea typeface="微软雅黑" panose="020B0503020204020204" pitchFamily="34" charset="-122"/>
                        </a:rPr>
                        <a:t>俄罗斯</a:t>
                      </a:r>
                    </a:p>
                  </a:txBody>
                  <a:tcPr anchor="ctr">
                    <a:solidFill>
                      <a:srgbClr val="CEA4A8"/>
                    </a:solidFill>
                  </a:tcPr>
                </a:tc>
                <a:extLst>
                  <a:ext uri="{0D108BD9-81ED-4DB2-BD59-A6C34878D82A}">
                    <a16:rowId xmlns:a16="http://schemas.microsoft.com/office/drawing/2014/main" val="10002"/>
                  </a:ext>
                </a:extLst>
              </a:tr>
              <a:tr h="370840">
                <a:tc>
                  <a:txBody>
                    <a:bodyPr/>
                    <a:lstStyle/>
                    <a:p>
                      <a:pPr algn="ctr"/>
                      <a:r>
                        <a:rPr lang="zh-CN" altLang="en-US" dirty="0">
                          <a:latin typeface="微软雅黑" panose="020B0503020204020204" pitchFamily="34" charset="-122"/>
                          <a:ea typeface="微软雅黑" panose="020B0503020204020204" pitchFamily="34" charset="-122"/>
                        </a:rPr>
                        <a:t>塞尔维亚</a:t>
                      </a:r>
                    </a:p>
                  </a:txBody>
                  <a:tcPr anchor="ctr">
                    <a:solidFill>
                      <a:srgbClr val="CEA4A8"/>
                    </a:solidFill>
                  </a:tcPr>
                </a:tc>
                <a:tc>
                  <a:txBody>
                    <a:bodyPr/>
                    <a:lstStyle/>
                    <a:p>
                      <a:pPr algn="ctr"/>
                      <a:r>
                        <a:rPr lang="zh-CN" altLang="en-US" dirty="0">
                          <a:latin typeface="微软雅黑" panose="020B0503020204020204" pitchFamily="34" charset="-122"/>
                          <a:ea typeface="微软雅黑" panose="020B0503020204020204" pitchFamily="34" charset="-122"/>
                        </a:rPr>
                        <a:t>白俄罗斯</a:t>
                      </a:r>
                    </a:p>
                  </a:txBody>
                  <a:tcPr anchor="ctr">
                    <a:solidFill>
                      <a:srgbClr val="CEA4A8"/>
                    </a:solidFill>
                  </a:tcPr>
                </a:tc>
                <a:tc>
                  <a:txBody>
                    <a:bodyPr/>
                    <a:lstStyle/>
                    <a:p>
                      <a:pPr algn="ctr"/>
                      <a:r>
                        <a:rPr lang="zh-CN" altLang="en-US" dirty="0">
                          <a:latin typeface="微软雅黑" panose="020B0503020204020204" pitchFamily="34" charset="-122"/>
                          <a:ea typeface="微软雅黑" panose="020B0503020204020204" pitchFamily="34" charset="-122"/>
                        </a:rPr>
                        <a:t>塔吉克斯坦</a:t>
                      </a:r>
                    </a:p>
                  </a:txBody>
                  <a:tcPr anchor="ctr">
                    <a:solidFill>
                      <a:srgbClr val="CEA4A8"/>
                    </a:solidFill>
                  </a:tcPr>
                </a:tc>
                <a:extLst>
                  <a:ext uri="{0D108BD9-81ED-4DB2-BD59-A6C34878D82A}">
                    <a16:rowId xmlns:a16="http://schemas.microsoft.com/office/drawing/2014/main" val="10003"/>
                  </a:ext>
                </a:extLst>
              </a:tr>
              <a:tr h="370840">
                <a:tc>
                  <a:txBody>
                    <a:bodyPr/>
                    <a:lstStyle/>
                    <a:p>
                      <a:pPr algn="ctr"/>
                      <a:r>
                        <a:rPr lang="zh-CN" altLang="en-US" dirty="0">
                          <a:latin typeface="微软雅黑" panose="020B0503020204020204" pitchFamily="34" charset="-122"/>
                          <a:ea typeface="微软雅黑" panose="020B0503020204020204" pitchFamily="34" charset="-122"/>
                        </a:rPr>
                        <a:t>黑山共和国</a:t>
                      </a:r>
                    </a:p>
                  </a:txBody>
                  <a:tcPr anchor="ctr">
                    <a:solidFill>
                      <a:srgbClr val="CEA4A8"/>
                    </a:solidFill>
                  </a:tcPr>
                </a:tc>
                <a:tc>
                  <a:txBody>
                    <a:bodyPr/>
                    <a:lstStyle/>
                    <a:p>
                      <a:pPr algn="ctr"/>
                      <a:r>
                        <a:rPr lang="zh-CN" altLang="en-US" dirty="0">
                          <a:latin typeface="微软雅黑" panose="020B0503020204020204" pitchFamily="34" charset="-122"/>
                          <a:ea typeface="微软雅黑" panose="020B0503020204020204" pitchFamily="34" charset="-122"/>
                        </a:rPr>
                        <a:t>格鲁吉亚</a:t>
                      </a:r>
                    </a:p>
                  </a:txBody>
                  <a:tcPr anchor="ctr">
                    <a:solidFill>
                      <a:srgbClr val="CEA4A8"/>
                    </a:solidFill>
                  </a:tcPr>
                </a:tc>
                <a:tc>
                  <a:txBody>
                    <a:bodyPr/>
                    <a:lstStyle/>
                    <a:p>
                      <a:pPr algn="ctr"/>
                      <a:r>
                        <a:rPr lang="zh-CN" altLang="en-US" dirty="0">
                          <a:latin typeface="微软雅黑" panose="020B0503020204020204" pitchFamily="34" charset="-122"/>
                          <a:ea typeface="微软雅黑" panose="020B0503020204020204" pitchFamily="34" charset="-122"/>
                        </a:rPr>
                        <a:t>土库曼斯坦</a:t>
                      </a:r>
                    </a:p>
                  </a:txBody>
                  <a:tcPr anchor="ctr">
                    <a:solidFill>
                      <a:srgbClr val="CEA4A8"/>
                    </a:solidFill>
                  </a:tcPr>
                </a:tc>
                <a:extLst>
                  <a:ext uri="{0D108BD9-81ED-4DB2-BD59-A6C34878D82A}">
                    <a16:rowId xmlns:a16="http://schemas.microsoft.com/office/drawing/2014/main" val="10004"/>
                  </a:ext>
                </a:extLst>
              </a:tr>
              <a:tr h="370840">
                <a:tc row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CN" altLang="en-US" dirty="0">
                          <a:latin typeface="微软雅黑" panose="020B0503020204020204" pitchFamily="34" charset="-122"/>
                          <a:ea typeface="微软雅黑" panose="020B0503020204020204" pitchFamily="34" charset="-122"/>
                        </a:rPr>
                        <a:t>前南斯拉夫的马其顿共和国</a:t>
                      </a:r>
                    </a:p>
                  </a:txBody>
                  <a:tcPr anchor="ctr">
                    <a:solidFill>
                      <a:srgbClr val="CEA4A8"/>
                    </a:solidFill>
                  </a:tcPr>
                </a:tc>
                <a:tc>
                  <a:txBody>
                    <a:bodyPr/>
                    <a:lstStyle/>
                    <a:p>
                      <a:pPr algn="ctr"/>
                      <a:r>
                        <a:rPr lang="zh-CN" altLang="en-US" dirty="0">
                          <a:latin typeface="微软雅黑" panose="020B0503020204020204" pitchFamily="34" charset="-122"/>
                          <a:ea typeface="微软雅黑" panose="020B0503020204020204" pitchFamily="34" charset="-122"/>
                        </a:rPr>
                        <a:t>哈萨克斯坦</a:t>
                      </a:r>
                    </a:p>
                  </a:txBody>
                  <a:tcPr anchor="ctr">
                    <a:solidFill>
                      <a:srgbClr val="CEA4A8"/>
                    </a:solidFill>
                  </a:tcPr>
                </a:tc>
                <a:tc>
                  <a:txBody>
                    <a:bodyPr/>
                    <a:lstStyle/>
                    <a:p>
                      <a:pPr algn="ctr"/>
                      <a:r>
                        <a:rPr lang="zh-CN" altLang="en-US" dirty="0">
                          <a:latin typeface="微软雅黑" panose="020B0503020204020204" pitchFamily="34" charset="-122"/>
                          <a:ea typeface="微软雅黑" panose="020B0503020204020204" pitchFamily="34" charset="-122"/>
                        </a:rPr>
                        <a:t>乌克兰</a:t>
                      </a:r>
                    </a:p>
                  </a:txBody>
                  <a:tcPr anchor="ctr">
                    <a:solidFill>
                      <a:srgbClr val="CEA4A8"/>
                    </a:solidFill>
                  </a:tcPr>
                </a:tc>
                <a:extLst>
                  <a:ext uri="{0D108BD9-81ED-4DB2-BD59-A6C34878D82A}">
                    <a16:rowId xmlns:a16="http://schemas.microsoft.com/office/drawing/2014/main" val="10005"/>
                  </a:ext>
                </a:extLst>
              </a:tr>
              <a:tr h="370840">
                <a:tc vMerge="1">
                  <a:txBody>
                    <a:bodyPr/>
                    <a:lstStyle/>
                    <a:p>
                      <a:endParaRPr lang="zh-CN" altLang="en-US" dirty="0"/>
                    </a:p>
                  </a:txBody>
                  <a:tcPr/>
                </a:tc>
                <a:tc>
                  <a:txBody>
                    <a:bodyPr/>
                    <a:lstStyle/>
                    <a:p>
                      <a:pPr algn="ctr"/>
                      <a:r>
                        <a:rPr lang="zh-CN" altLang="en-US" dirty="0">
                          <a:latin typeface="微软雅黑" panose="020B0503020204020204" pitchFamily="34" charset="-122"/>
                          <a:ea typeface="微软雅黑" panose="020B0503020204020204" pitchFamily="34" charset="-122"/>
                        </a:rPr>
                        <a:t>吉尔吉斯斯坦</a:t>
                      </a:r>
                    </a:p>
                  </a:txBody>
                  <a:tcPr anchor="ctr">
                    <a:solidFill>
                      <a:srgbClr val="CEA4A8"/>
                    </a:solidFill>
                  </a:tcPr>
                </a:tc>
                <a:tc>
                  <a:txBody>
                    <a:bodyPr/>
                    <a:lstStyle/>
                    <a:p>
                      <a:pPr algn="ctr"/>
                      <a:r>
                        <a:rPr lang="en-US" altLang="zh-CN" sz="1800" u="none" strike="noStrike" kern="1200" dirty="0" err="1">
                          <a:solidFill>
                            <a:schemeClr val="dk1"/>
                          </a:solidFill>
                          <a:effectLst/>
                          <a:latin typeface="微软雅黑" panose="020B0503020204020204" pitchFamily="34" charset="-122"/>
                          <a:ea typeface="微软雅黑" panose="020B0503020204020204" pitchFamily="34" charset="-122"/>
                          <a:cs typeface="+mn-cs"/>
                        </a:rPr>
                        <a:t>乌兹别克斯坦</a:t>
                      </a:r>
                      <a:endParaRPr lang="zh-CN" altLang="en-US" dirty="0">
                        <a:latin typeface="微软雅黑" panose="020B0503020204020204" pitchFamily="34" charset="-122"/>
                        <a:ea typeface="微软雅黑" panose="020B0503020204020204" pitchFamily="34" charset="-122"/>
                      </a:endParaRPr>
                    </a:p>
                  </a:txBody>
                  <a:tcPr anchor="ctr">
                    <a:solidFill>
                      <a:srgbClr val="CEA4A8"/>
                    </a:solidFill>
                  </a:tcPr>
                </a:tc>
                <a:extLst>
                  <a:ext uri="{0D108BD9-81ED-4DB2-BD59-A6C34878D82A}">
                    <a16:rowId xmlns:a16="http://schemas.microsoft.com/office/drawing/2014/main" val="10006"/>
                  </a:ext>
                </a:extLst>
              </a:tr>
            </a:tbl>
          </a:graphicData>
        </a:graphic>
      </p:graphicFrame>
      <p:sp>
        <p:nvSpPr>
          <p:cNvPr id="9" name="文本框 8"/>
          <p:cNvSpPr txBox="1"/>
          <p:nvPr/>
        </p:nvSpPr>
        <p:spPr>
          <a:xfrm>
            <a:off x="249382" y="6456218"/>
            <a:ext cx="6123709" cy="338554"/>
          </a:xfrm>
          <a:prstGeom prst="rect">
            <a:avLst/>
          </a:prstGeom>
          <a:noFill/>
        </p:spPr>
        <p:txBody>
          <a:bodyPr wrap="square" rtlCol="0">
            <a:spAutoFit/>
          </a:bodyPr>
          <a:lstStyle/>
          <a:p>
            <a:r>
              <a:rPr lang="zh-CN" altLang="en-US" sz="1600" dirty="0">
                <a:solidFill>
                  <a:schemeClr val="bg1">
                    <a:lumMod val="50000"/>
                  </a:schemeClr>
                </a:solidFill>
                <a:latin typeface="微软雅黑" panose="020B0503020204020204" pitchFamily="34" charset="-122"/>
                <a:ea typeface="微软雅黑" panose="020B0503020204020204" pitchFamily="34" charset="-122"/>
              </a:rPr>
              <a:t>数据来源：联合国</a:t>
            </a:r>
            <a:r>
              <a:rPr lang="en-US" altLang="zh-CN" sz="1600" dirty="0">
                <a:solidFill>
                  <a:schemeClr val="bg1">
                    <a:lumMod val="50000"/>
                  </a:schemeClr>
                </a:solidFill>
                <a:latin typeface="微软雅黑" panose="020B0503020204020204" pitchFamily="34" charset="-122"/>
                <a:ea typeface="微软雅黑" panose="020B0503020204020204" pitchFamily="34" charset="-122"/>
              </a:rPr>
              <a:t>《2019</a:t>
            </a:r>
            <a:r>
              <a:rPr lang="zh-CN" altLang="en-US" sz="1600" dirty="0">
                <a:solidFill>
                  <a:schemeClr val="bg1">
                    <a:lumMod val="50000"/>
                  </a:schemeClr>
                </a:solidFill>
                <a:latin typeface="微软雅黑" panose="020B0503020204020204" pitchFamily="34" charset="-122"/>
                <a:ea typeface="微软雅黑" panose="020B0503020204020204" pitchFamily="34" charset="-122"/>
              </a:rPr>
              <a:t>年世界经济形势与展望</a:t>
            </a:r>
            <a:r>
              <a:rPr lang="en-US" altLang="zh-CN" sz="1600" dirty="0">
                <a:solidFill>
                  <a:schemeClr val="bg1">
                    <a:lumMod val="50000"/>
                  </a:schemeClr>
                </a:solidFill>
                <a:latin typeface="微软雅黑" panose="020B0503020204020204" pitchFamily="34" charset="-122"/>
                <a:ea typeface="微软雅黑" panose="020B0503020204020204" pitchFamily="34" charset="-122"/>
              </a:rPr>
              <a:t>》</a:t>
            </a:r>
            <a:r>
              <a:rPr lang="zh-CN" altLang="en-US" sz="1600" dirty="0">
                <a:solidFill>
                  <a:schemeClr val="bg1">
                    <a:lumMod val="50000"/>
                  </a:schemeClr>
                </a:solidFill>
                <a:latin typeface="微软雅黑" panose="020B0503020204020204" pitchFamily="34" charset="-122"/>
                <a:ea typeface="微软雅黑" panose="020B0503020204020204" pitchFamily="34" charset="-122"/>
              </a:rPr>
              <a:t>报告</a:t>
            </a:r>
          </a:p>
        </p:txBody>
      </p:sp>
      <p:sp>
        <p:nvSpPr>
          <p:cNvPr id="10" name="文本框 9"/>
          <p:cNvSpPr txBox="1"/>
          <p:nvPr/>
        </p:nvSpPr>
        <p:spPr>
          <a:xfrm>
            <a:off x="415637" y="2130449"/>
            <a:ext cx="3089563" cy="1374735"/>
          </a:xfrm>
          <a:prstGeom prst="rect">
            <a:avLst/>
          </a:prstGeom>
          <a:noFill/>
        </p:spPr>
        <p:txBody>
          <a:bodyPr wrap="square" rtlCol="0">
            <a:spAutoFit/>
          </a:bodyPr>
          <a:lstStyle/>
          <a:p>
            <a:pPr>
              <a:lnSpc>
                <a:spcPts val="2160"/>
              </a:lnSpc>
              <a:spcBef>
                <a:spcPts val="1200"/>
              </a:spcBef>
            </a:pPr>
            <a:r>
              <a:rPr lang="zh-CN" altLang="en-US" b="1" dirty="0">
                <a:latin typeface="微软雅黑" panose="020B0503020204020204" pitchFamily="34" charset="-122"/>
                <a:ea typeface="微软雅黑" panose="020B0503020204020204" pitchFamily="34" charset="-122"/>
              </a:rPr>
              <a:t>转型经济体：</a:t>
            </a:r>
            <a:endParaRPr lang="en-US" altLang="zh-CN" b="1" dirty="0">
              <a:latin typeface="微软雅黑" panose="020B0503020204020204" pitchFamily="34" charset="-122"/>
              <a:ea typeface="微软雅黑" panose="020B0503020204020204" pitchFamily="34" charset="-122"/>
            </a:endParaRPr>
          </a:p>
          <a:p>
            <a:pPr marL="285750" indent="-285750">
              <a:lnSpc>
                <a:spcPts val="2160"/>
              </a:lnSpc>
              <a:spcBef>
                <a:spcPts val="1200"/>
              </a:spcBef>
              <a:buFont typeface="Arial" panose="020B0604020202020204" pitchFamily="34" charset="0"/>
              <a:buChar char="•"/>
            </a:pPr>
            <a:r>
              <a:rPr lang="zh-CN" altLang="en-US" dirty="0">
                <a:latin typeface="微软雅黑" panose="020B0503020204020204" pitchFamily="34" charset="-122"/>
                <a:ea typeface="微软雅黑" panose="020B0503020204020204" pitchFamily="34" charset="-122"/>
              </a:rPr>
              <a:t>定义：从政府控制的经济体系向自由市场或资本主义体系转变的国家</a:t>
            </a:r>
            <a:endParaRPr lang="en-US" altLang="zh-CN" dirty="0">
              <a:latin typeface="微软雅黑" panose="020B0503020204020204" pitchFamily="34" charset="-122"/>
              <a:ea typeface="微软雅黑" panose="020B0503020204020204" pitchFamily="34" charset="-122"/>
            </a:endParaRPr>
          </a:p>
        </p:txBody>
      </p:sp>
      <p:sp>
        <p:nvSpPr>
          <p:cNvPr id="11" name="矩形 10"/>
          <p:cNvSpPr/>
          <p:nvPr/>
        </p:nvSpPr>
        <p:spPr>
          <a:xfrm>
            <a:off x="415637" y="2022598"/>
            <a:ext cx="3089563" cy="1635004"/>
          </a:xfrm>
          <a:prstGeom prst="rect">
            <a:avLst/>
          </a:prstGeom>
          <a:noFill/>
          <a:ln w="28575">
            <a:solidFill>
              <a:srgbClr val="811C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22432475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0"/>
          <p:cNvGrpSpPr/>
          <p:nvPr/>
        </p:nvGrpSpPr>
        <p:grpSpPr>
          <a:xfrm>
            <a:off x="0" y="522513"/>
            <a:ext cx="6081486" cy="740229"/>
            <a:chOff x="0" y="522513"/>
            <a:chExt cx="6081486" cy="740229"/>
          </a:xfrm>
        </p:grpSpPr>
        <p:sp>
          <p:nvSpPr>
            <p:cNvPr id="5" name="Rectangle 11"/>
            <p:cNvSpPr/>
            <p:nvPr/>
          </p:nvSpPr>
          <p:spPr>
            <a:xfrm>
              <a:off x="0" y="522513"/>
              <a:ext cx="6081486" cy="740229"/>
            </a:xfrm>
            <a:prstGeom prst="rect">
              <a:avLst/>
            </a:prstGeom>
            <a:solidFill>
              <a:srgbClr val="811C20"/>
            </a:solidFill>
            <a:ln>
              <a:solidFill>
                <a:srgbClr val="811C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12"/>
            <p:cNvSpPr txBox="1"/>
            <p:nvPr/>
          </p:nvSpPr>
          <p:spPr>
            <a:xfrm>
              <a:off x="0" y="631017"/>
              <a:ext cx="4905829" cy="523220"/>
            </a:xfrm>
            <a:prstGeom prst="rect">
              <a:avLst/>
            </a:prstGeom>
            <a:noFill/>
          </p:spPr>
          <p:txBody>
            <a:bodyPr wrap="square" rtlCol="0">
              <a:spAutoFit/>
            </a:bodyPr>
            <a:lstStyle/>
            <a:p>
              <a:r>
                <a:rPr lang="zh-CN" altLang="en-US" sz="2800" dirty="0">
                  <a:solidFill>
                    <a:schemeClr val="bg1"/>
                  </a:solidFill>
                  <a:latin typeface="微软雅黑" panose="020B0503020204020204" pitchFamily="34" charset="-122"/>
                  <a:ea typeface="微软雅黑" panose="020B0503020204020204" pitchFamily="34" charset="-122"/>
                </a:rPr>
                <a:t>（四）全球化的表现</a:t>
              </a:r>
              <a:endParaRPr lang="en-GB" sz="2800" dirty="0">
                <a:solidFill>
                  <a:schemeClr val="bg1"/>
                </a:solidFill>
                <a:latin typeface="微软雅黑" panose="020B0503020204020204" pitchFamily="34" charset="-122"/>
                <a:ea typeface="微软雅黑" panose="020B0503020204020204" pitchFamily="34" charset="-122"/>
              </a:endParaRPr>
            </a:p>
          </p:txBody>
        </p:sp>
      </p:grpSp>
      <p:sp>
        <p:nvSpPr>
          <p:cNvPr id="7" name="TextBox 19"/>
          <p:cNvSpPr txBox="1"/>
          <p:nvPr/>
        </p:nvSpPr>
        <p:spPr>
          <a:xfrm>
            <a:off x="348343" y="1438053"/>
            <a:ext cx="12009912" cy="461665"/>
          </a:xfrm>
          <a:prstGeom prst="rect">
            <a:avLst/>
          </a:prstGeom>
          <a:noFill/>
        </p:spPr>
        <p:txBody>
          <a:bodyPr wrap="square" rtlCol="0">
            <a:spAutoFit/>
          </a:bodyPr>
          <a:lstStyle/>
          <a:p>
            <a:r>
              <a:rPr lang="en-US" sz="2400" b="1" dirty="0">
                <a:latin typeface="微软雅黑" panose="020B0503020204020204" pitchFamily="34" charset="-122"/>
                <a:ea typeface="微软雅黑" panose="020B0503020204020204" pitchFamily="34" charset="-122"/>
              </a:rPr>
              <a:t>1.</a:t>
            </a:r>
            <a:r>
              <a:rPr lang="zh-CN" altLang="en-US" sz="2400" b="1" dirty="0">
                <a:latin typeface="微软雅黑" panose="020B0503020204020204" pitchFamily="34" charset="-122"/>
                <a:ea typeface="微软雅黑" panose="020B0503020204020204" pitchFamily="34" charset="-122"/>
              </a:rPr>
              <a:t>国别分类</a:t>
            </a:r>
            <a:endParaRPr lang="en-GB" sz="2400" b="1" dirty="0">
              <a:latin typeface="微软雅黑 Light" panose="020B0502040204020203" pitchFamily="34" charset="-122"/>
              <a:ea typeface="微软雅黑 Light" panose="020B0502040204020203" pitchFamily="34" charset="-122"/>
            </a:endParaRPr>
          </a:p>
        </p:txBody>
      </p:sp>
      <p:pic>
        <p:nvPicPr>
          <p:cNvPr id="18" name="Picture 5" descr="C:\Users\Administrator\Desktop\财大ppt模板\B9PPT模板（一）-07.jpg"/>
          <p:cNvPicPr>
            <a:picLocks noChangeAspect="1" noChangeArrowheads="1"/>
          </p:cNvPicPr>
          <p:nvPr/>
        </p:nvPicPr>
        <p:blipFill rotWithShape="1">
          <a:blip r:embed="rId2"/>
          <a:srcRect l="80973" t="3505" b="78397"/>
          <a:stretch/>
        </p:blipFill>
        <p:spPr bwMode="auto">
          <a:xfrm>
            <a:off x="10214435" y="69901"/>
            <a:ext cx="2034332" cy="1368152"/>
          </a:xfrm>
          <a:prstGeom prst="rect">
            <a:avLst/>
          </a:prstGeom>
          <a:noFill/>
        </p:spPr>
      </p:pic>
      <p:sp>
        <p:nvSpPr>
          <p:cNvPr id="2" name="文本框 1"/>
          <p:cNvSpPr txBox="1"/>
          <p:nvPr/>
        </p:nvSpPr>
        <p:spPr>
          <a:xfrm>
            <a:off x="348343" y="2923310"/>
            <a:ext cx="8257309" cy="461665"/>
          </a:xfrm>
          <a:prstGeom prst="rect">
            <a:avLst/>
          </a:prstGeom>
          <a:noFill/>
        </p:spPr>
        <p:txBody>
          <a:bodyPr wrap="square" rtlCol="0">
            <a:spAutoFit/>
          </a:bodyPr>
          <a:lstStyle/>
          <a:p>
            <a:pPr marL="342900" indent="-342900">
              <a:buFont typeface="Arial" panose="020B0604020202020204" pitchFamily="34" charset="0"/>
              <a:buChar char="•"/>
            </a:pPr>
            <a:r>
              <a:rPr lang="zh-CN" altLang="en-US" sz="2400" dirty="0">
                <a:latin typeface="微软雅黑" panose="020B0503020204020204" pitchFamily="34" charset="-122"/>
                <a:ea typeface="微软雅黑" panose="020B0503020204020204" pitchFamily="34" charset="-122"/>
              </a:rPr>
              <a:t>思考：印度和越南真的会崛起吗？</a:t>
            </a:r>
          </a:p>
        </p:txBody>
      </p:sp>
    </p:spTree>
    <p:extLst>
      <p:ext uri="{BB962C8B-B14F-4D97-AF65-F5344CB8AC3E}">
        <p14:creationId xmlns:p14="http://schemas.microsoft.com/office/powerpoint/2010/main" val="4609022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0"/>
          <p:cNvGrpSpPr/>
          <p:nvPr/>
        </p:nvGrpSpPr>
        <p:grpSpPr>
          <a:xfrm>
            <a:off x="0" y="522513"/>
            <a:ext cx="6081486" cy="740229"/>
            <a:chOff x="0" y="522513"/>
            <a:chExt cx="6081486" cy="740229"/>
          </a:xfrm>
        </p:grpSpPr>
        <p:sp>
          <p:nvSpPr>
            <p:cNvPr id="5" name="Rectangle 11"/>
            <p:cNvSpPr/>
            <p:nvPr/>
          </p:nvSpPr>
          <p:spPr>
            <a:xfrm>
              <a:off x="0" y="522513"/>
              <a:ext cx="6081486" cy="740229"/>
            </a:xfrm>
            <a:prstGeom prst="rect">
              <a:avLst/>
            </a:prstGeom>
            <a:solidFill>
              <a:srgbClr val="811C20"/>
            </a:solidFill>
            <a:ln>
              <a:solidFill>
                <a:srgbClr val="811C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12"/>
            <p:cNvSpPr txBox="1"/>
            <p:nvPr/>
          </p:nvSpPr>
          <p:spPr>
            <a:xfrm>
              <a:off x="0" y="631017"/>
              <a:ext cx="4905829" cy="523220"/>
            </a:xfrm>
            <a:prstGeom prst="rect">
              <a:avLst/>
            </a:prstGeom>
            <a:noFill/>
          </p:spPr>
          <p:txBody>
            <a:bodyPr wrap="square" rtlCol="0">
              <a:spAutoFit/>
            </a:bodyPr>
            <a:lstStyle/>
            <a:p>
              <a:r>
                <a:rPr lang="zh-CN" altLang="en-US" sz="2800" dirty="0">
                  <a:solidFill>
                    <a:schemeClr val="bg1"/>
                  </a:solidFill>
                  <a:latin typeface="微软雅黑" panose="020B0503020204020204" pitchFamily="34" charset="-122"/>
                  <a:ea typeface="微软雅黑" panose="020B0503020204020204" pitchFamily="34" charset="-122"/>
                </a:rPr>
                <a:t>（四）全球化的表现</a:t>
              </a:r>
              <a:endParaRPr lang="en-GB" sz="2800" dirty="0">
                <a:solidFill>
                  <a:schemeClr val="bg1"/>
                </a:solidFill>
                <a:latin typeface="微软雅黑" panose="020B0503020204020204" pitchFamily="34" charset="-122"/>
                <a:ea typeface="微软雅黑" panose="020B0503020204020204" pitchFamily="34" charset="-122"/>
              </a:endParaRPr>
            </a:p>
          </p:txBody>
        </p:sp>
      </p:grpSp>
      <p:sp>
        <p:nvSpPr>
          <p:cNvPr id="7" name="TextBox 19"/>
          <p:cNvSpPr txBox="1"/>
          <p:nvPr/>
        </p:nvSpPr>
        <p:spPr>
          <a:xfrm>
            <a:off x="348343" y="1438053"/>
            <a:ext cx="12009912" cy="461665"/>
          </a:xfrm>
          <a:prstGeom prst="rect">
            <a:avLst/>
          </a:prstGeom>
          <a:noFill/>
        </p:spPr>
        <p:txBody>
          <a:bodyPr wrap="square" rtlCol="0">
            <a:spAutoFit/>
          </a:bodyPr>
          <a:lstStyle/>
          <a:p>
            <a:r>
              <a:rPr lang="en-US" sz="2400" b="1" dirty="0">
                <a:latin typeface="微软雅黑" panose="020B0503020204020204" pitchFamily="34" charset="-122"/>
                <a:ea typeface="微软雅黑" panose="020B0503020204020204" pitchFamily="34" charset="-122"/>
              </a:rPr>
              <a:t>2.</a:t>
            </a:r>
            <a:r>
              <a:rPr lang="zh-CN" altLang="en-US" sz="2400" b="1" dirty="0">
                <a:latin typeface="微软雅黑" panose="020B0503020204020204" pitchFamily="34" charset="-122"/>
                <a:ea typeface="微软雅黑" panose="020B0503020204020204" pitchFamily="34" charset="-122"/>
              </a:rPr>
              <a:t>区域性贸易集团</a:t>
            </a:r>
            <a:endParaRPr lang="en-GB" sz="2400" b="1" dirty="0">
              <a:latin typeface="微软雅黑 Light" panose="020B0502040204020203" pitchFamily="34" charset="-122"/>
              <a:ea typeface="微软雅黑 Light" panose="020B0502040204020203" pitchFamily="34" charset="-122"/>
            </a:endParaRPr>
          </a:p>
        </p:txBody>
      </p:sp>
      <p:pic>
        <p:nvPicPr>
          <p:cNvPr id="18" name="Picture 5" descr="C:\Users\Administrator\Desktop\财大ppt模板\B9PPT模板（一）-07.jpg"/>
          <p:cNvPicPr>
            <a:picLocks noChangeAspect="1" noChangeArrowheads="1"/>
          </p:cNvPicPr>
          <p:nvPr/>
        </p:nvPicPr>
        <p:blipFill rotWithShape="1">
          <a:blip r:embed="rId2"/>
          <a:srcRect l="80973" t="3505" b="78397"/>
          <a:stretch/>
        </p:blipFill>
        <p:spPr bwMode="auto">
          <a:xfrm>
            <a:off x="10214435" y="69901"/>
            <a:ext cx="2034332" cy="1368152"/>
          </a:xfrm>
          <a:prstGeom prst="rect">
            <a:avLst/>
          </a:prstGeom>
          <a:noFill/>
        </p:spPr>
      </p:pic>
      <p:sp>
        <p:nvSpPr>
          <p:cNvPr id="2" name="文本框 1"/>
          <p:cNvSpPr txBox="1"/>
          <p:nvPr/>
        </p:nvSpPr>
        <p:spPr>
          <a:xfrm>
            <a:off x="348343" y="2005754"/>
            <a:ext cx="5733143" cy="4878259"/>
          </a:xfrm>
          <a:prstGeom prst="rect">
            <a:avLst/>
          </a:prstGeom>
          <a:noFill/>
        </p:spPr>
        <p:txBody>
          <a:bodyPr wrap="square" rtlCol="0">
            <a:spAutoFit/>
          </a:bodyPr>
          <a:lstStyle/>
          <a:p>
            <a:pPr marL="342900" indent="-342900">
              <a:spcAft>
                <a:spcPts val="600"/>
              </a:spcAft>
              <a:buFont typeface="Arial" panose="020B0604020202020204" pitchFamily="34" charset="0"/>
              <a:buChar char="•"/>
            </a:pPr>
            <a:r>
              <a:rPr lang="zh-CN" altLang="en-US" sz="2000" dirty="0">
                <a:latin typeface="微软雅黑" panose="020B0503020204020204" pitchFamily="34" charset="-122"/>
                <a:ea typeface="微软雅黑" panose="020B0503020204020204" pitchFamily="34" charset="-122"/>
              </a:rPr>
              <a:t>欧盟：</a:t>
            </a:r>
            <a:endParaRPr lang="en-US" altLang="zh-CN" sz="2000" dirty="0">
              <a:latin typeface="微软雅黑" panose="020B0503020204020204" pitchFamily="34" charset="-122"/>
              <a:ea typeface="微软雅黑" panose="020B0503020204020204" pitchFamily="34" charset="-122"/>
            </a:endParaRPr>
          </a:p>
          <a:p>
            <a:pPr marL="342900" indent="-342900">
              <a:spcAft>
                <a:spcPts val="600"/>
              </a:spcAft>
              <a:buFont typeface="Wingdings" panose="05000000000000000000" pitchFamily="2" charset="2"/>
              <a:buChar char="ü"/>
            </a:pPr>
            <a:r>
              <a:rPr lang="zh-CN" altLang="en-US" dirty="0">
                <a:latin typeface="微软雅黑" panose="020B0503020204020204" pitchFamily="34" charset="-122"/>
                <a:ea typeface="微软雅黑" panose="020B0503020204020204" pitchFamily="34" charset="-122"/>
              </a:rPr>
              <a:t>欧盟是由欧洲共同体发展而来的，创始成员国有</a:t>
            </a:r>
            <a:r>
              <a:rPr lang="en-US" altLang="zh-CN" dirty="0">
                <a:latin typeface="微软雅黑" panose="020B0503020204020204" pitchFamily="34" charset="-122"/>
                <a:ea typeface="微软雅黑" panose="020B0503020204020204" pitchFamily="34" charset="-122"/>
              </a:rPr>
              <a:t>6</a:t>
            </a:r>
            <a:r>
              <a:rPr lang="zh-CN" altLang="en-US" dirty="0">
                <a:latin typeface="微软雅黑" panose="020B0503020204020204" pitchFamily="34" charset="-122"/>
                <a:ea typeface="微软雅黑" panose="020B0503020204020204" pitchFamily="34" charset="-122"/>
              </a:rPr>
              <a:t>个，分别为德国、法国、意大利、荷兰、比利时和卢森堡，现拥有</a:t>
            </a:r>
            <a:r>
              <a:rPr lang="en-US" altLang="zh-CN" dirty="0">
                <a:latin typeface="微软雅黑" panose="020B0503020204020204" pitchFamily="34" charset="-122"/>
                <a:ea typeface="微软雅黑" panose="020B0503020204020204" pitchFamily="34" charset="-122"/>
              </a:rPr>
              <a:t>28</a:t>
            </a:r>
            <a:r>
              <a:rPr lang="zh-CN" altLang="en-US" dirty="0">
                <a:latin typeface="微软雅黑" panose="020B0503020204020204" pitchFamily="34" charset="-122"/>
                <a:ea typeface="微软雅黑" panose="020B0503020204020204" pitchFamily="34" charset="-122"/>
              </a:rPr>
              <a:t>个会员国。</a:t>
            </a:r>
            <a:endParaRPr lang="en-US" altLang="zh-CN" dirty="0">
              <a:latin typeface="微软雅黑" panose="020B0503020204020204" pitchFamily="34" charset="-122"/>
              <a:ea typeface="微软雅黑" panose="020B0503020204020204" pitchFamily="34" charset="-122"/>
            </a:endParaRPr>
          </a:p>
          <a:p>
            <a:pPr marL="342900" indent="-342900">
              <a:spcAft>
                <a:spcPts val="600"/>
              </a:spcAft>
              <a:buFont typeface="Wingdings" panose="05000000000000000000" pitchFamily="2" charset="2"/>
              <a:buChar char="ü"/>
            </a:pPr>
            <a:r>
              <a:rPr lang="zh-CN" altLang="en-US" dirty="0">
                <a:latin typeface="微软雅黑" panose="020B0503020204020204" pitchFamily="34" charset="-122"/>
                <a:ea typeface="微软雅黑" panose="020B0503020204020204" pitchFamily="34" charset="-122"/>
              </a:rPr>
              <a:t>欧盟内部实现了货币一体化和贸易一体化。</a:t>
            </a:r>
            <a:endParaRPr lang="en-US" altLang="zh-CN" dirty="0">
              <a:latin typeface="微软雅黑" panose="020B0503020204020204" pitchFamily="34" charset="-122"/>
              <a:ea typeface="微软雅黑" panose="020B0503020204020204" pitchFamily="34" charset="-122"/>
            </a:endParaRPr>
          </a:p>
          <a:p>
            <a:pPr marL="342900" indent="-342900">
              <a:spcAft>
                <a:spcPts val="600"/>
              </a:spcAft>
              <a:buFont typeface="Arial" panose="020B0604020202020204" pitchFamily="34" charset="0"/>
              <a:buChar char="•"/>
            </a:pPr>
            <a:r>
              <a:rPr lang="zh-CN" altLang="en-US" sz="2000" dirty="0">
                <a:latin typeface="微软雅黑" panose="020B0503020204020204" pitchFamily="34" charset="-122"/>
                <a:ea typeface="微软雅黑" panose="020B0503020204020204" pitchFamily="34" charset="-122"/>
              </a:rPr>
              <a:t>东盟：</a:t>
            </a:r>
            <a:endParaRPr lang="en-US" altLang="zh-CN" sz="2000" dirty="0">
              <a:latin typeface="微软雅黑" panose="020B0503020204020204" pitchFamily="34" charset="-122"/>
              <a:ea typeface="微软雅黑" panose="020B0503020204020204" pitchFamily="34" charset="-122"/>
            </a:endParaRPr>
          </a:p>
          <a:p>
            <a:pPr marL="342900" indent="-342900">
              <a:spcAft>
                <a:spcPts val="600"/>
              </a:spcAft>
              <a:buFont typeface="Wingdings" panose="05000000000000000000" pitchFamily="2" charset="2"/>
              <a:buChar char="ü"/>
            </a:pPr>
            <a:r>
              <a:rPr lang="zh-CN" altLang="en-US" dirty="0">
                <a:latin typeface="微软雅黑" panose="020B0503020204020204" pitchFamily="34" charset="-122"/>
                <a:ea typeface="微软雅黑" panose="020B0503020204020204" pitchFamily="34" charset="-122"/>
              </a:rPr>
              <a:t>东南亚国家联盟、简称东盟，其成员国有马来西亚、印度尼西亚、泰国、菲律宾、新加坡、文莱、越南、老挝、缅甸和柬埔寨。</a:t>
            </a:r>
            <a:endParaRPr lang="en-US" altLang="zh-CN" dirty="0">
              <a:latin typeface="微软雅黑" panose="020B0503020204020204" pitchFamily="34" charset="-122"/>
              <a:ea typeface="微软雅黑" panose="020B0503020204020204" pitchFamily="34" charset="-122"/>
            </a:endParaRPr>
          </a:p>
          <a:p>
            <a:pPr marL="342900" indent="-342900">
              <a:spcAft>
                <a:spcPts val="600"/>
              </a:spcAft>
              <a:buFont typeface="Wingdings" panose="05000000000000000000" pitchFamily="2" charset="2"/>
              <a:buChar char="ü"/>
            </a:pPr>
            <a:r>
              <a:rPr lang="zh-CN" altLang="en-US" dirty="0">
                <a:latin typeface="微软雅黑" panose="020B0503020204020204" pitchFamily="34" charset="-122"/>
                <a:ea typeface="微软雅黑" panose="020B0503020204020204" pitchFamily="34" charset="-122"/>
              </a:rPr>
              <a:t>赤松要：雁行形态发展理论</a:t>
            </a:r>
            <a:endParaRPr lang="en-US" altLang="zh-CN" dirty="0">
              <a:latin typeface="微软雅黑" panose="020B0503020204020204" pitchFamily="34" charset="-122"/>
              <a:ea typeface="微软雅黑" panose="020B0503020204020204" pitchFamily="34" charset="-122"/>
            </a:endParaRPr>
          </a:p>
          <a:p>
            <a:pPr marL="342900" indent="-342900">
              <a:spcAft>
                <a:spcPts val="600"/>
              </a:spcAft>
              <a:buFont typeface="Arial" panose="020B0604020202020204" pitchFamily="34" charset="0"/>
              <a:buChar char="•"/>
            </a:pPr>
            <a:r>
              <a:rPr lang="zh-CN" altLang="en-US" sz="2000" dirty="0">
                <a:latin typeface="微软雅黑" panose="020B0503020204020204" pitchFamily="34" charset="-122"/>
                <a:ea typeface="微软雅黑" panose="020B0503020204020204" pitchFamily="34" charset="-122"/>
              </a:rPr>
              <a:t>北美自由贸易联盟：</a:t>
            </a:r>
            <a:endParaRPr lang="en-US" altLang="zh-CN" sz="2000" dirty="0">
              <a:latin typeface="微软雅黑" panose="020B0503020204020204" pitchFamily="34" charset="-122"/>
              <a:ea typeface="微软雅黑" panose="020B0503020204020204" pitchFamily="34" charset="-122"/>
            </a:endParaRPr>
          </a:p>
          <a:p>
            <a:pPr marL="342900" indent="-342900">
              <a:spcAft>
                <a:spcPts val="600"/>
              </a:spcAft>
              <a:buFont typeface="Wingdings" panose="05000000000000000000" pitchFamily="2" charset="2"/>
              <a:buChar char="ü"/>
            </a:pPr>
            <a:r>
              <a:rPr lang="zh-CN" altLang="en-US" dirty="0">
                <a:latin typeface="微软雅黑" panose="020B0503020204020204" pitchFamily="34" charset="-122"/>
                <a:ea typeface="微软雅黑" panose="020B0503020204020204" pitchFamily="34" charset="-122"/>
              </a:rPr>
              <a:t>北美自由贸易区由美洲的发达国家和发展中国家</a:t>
            </a:r>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美国、加拿大和墨西哥</a:t>
            </a:r>
            <a:r>
              <a:rPr lang="en-US" altLang="zh-CN" dirty="0">
                <a:latin typeface="微软雅黑" panose="020B0503020204020204" pitchFamily="34" charset="-122"/>
                <a:ea typeface="微软雅黑" panose="020B0503020204020204" pitchFamily="34" charset="-122"/>
              </a:rPr>
              <a:t>3</a:t>
            </a:r>
            <a:r>
              <a:rPr lang="zh-CN" altLang="en-US" dirty="0">
                <a:latin typeface="微软雅黑" panose="020B0503020204020204" pitchFamily="34" charset="-122"/>
                <a:ea typeface="微软雅黑" panose="020B0503020204020204" pitchFamily="34" charset="-122"/>
              </a:rPr>
              <a:t>国组成。</a:t>
            </a:r>
            <a:r>
              <a:rPr lang="en-US" altLang="zh-CN" dirty="0">
                <a:latin typeface="微软雅黑" panose="020B0503020204020204" pitchFamily="34" charset="-122"/>
                <a:ea typeface="微软雅黑" panose="020B0503020204020204" pitchFamily="34" charset="-122"/>
              </a:rPr>
              <a:t>1994</a:t>
            </a:r>
            <a:r>
              <a:rPr lang="zh-CN" altLang="en-US" dirty="0">
                <a:latin typeface="微软雅黑" panose="020B0503020204020204" pitchFamily="34" charset="-122"/>
                <a:ea typeface="微软雅黑" panose="020B0503020204020204" pitchFamily="34" charset="-122"/>
              </a:rPr>
              <a:t>年</a:t>
            </a:r>
            <a:r>
              <a:rPr lang="en-US" altLang="zh-CN" dirty="0">
                <a:latin typeface="微软雅黑" panose="020B0503020204020204" pitchFamily="34" charset="-122"/>
                <a:ea typeface="微软雅黑" panose="020B0503020204020204" pitchFamily="34" charset="-122"/>
              </a:rPr>
              <a:t>1</a:t>
            </a:r>
            <a:r>
              <a:rPr lang="zh-CN" altLang="en-US" dirty="0">
                <a:latin typeface="微软雅黑" panose="020B0503020204020204" pitchFamily="34" charset="-122"/>
                <a:ea typeface="微软雅黑" panose="020B0503020204020204" pitchFamily="34" charset="-122"/>
              </a:rPr>
              <a:t>月</a:t>
            </a:r>
            <a:r>
              <a:rPr lang="en-US" altLang="zh-CN" dirty="0">
                <a:latin typeface="微软雅黑" panose="020B0503020204020204" pitchFamily="34" charset="-122"/>
                <a:ea typeface="微软雅黑" panose="020B0503020204020204" pitchFamily="34" charset="-122"/>
              </a:rPr>
              <a:t>1</a:t>
            </a:r>
            <a:r>
              <a:rPr lang="zh-CN" altLang="en-US" dirty="0">
                <a:latin typeface="微软雅黑" panose="020B0503020204020204" pitchFamily="34" charset="-122"/>
                <a:ea typeface="微软雅黑" panose="020B0503020204020204" pitchFamily="34" charset="-122"/>
              </a:rPr>
              <a:t>日，</a:t>
            </a:r>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北美自由贸易协定</a:t>
            </a:r>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正式生效，北美自由贸易区宣布成立。</a:t>
            </a:r>
          </a:p>
        </p:txBody>
      </p:sp>
      <p:sp>
        <p:nvSpPr>
          <p:cNvPr id="8" name="TextBox 19"/>
          <p:cNvSpPr txBox="1"/>
          <p:nvPr/>
        </p:nvSpPr>
        <p:spPr>
          <a:xfrm>
            <a:off x="6292831" y="1438053"/>
            <a:ext cx="5837262" cy="461665"/>
          </a:xfrm>
          <a:prstGeom prst="rect">
            <a:avLst/>
          </a:prstGeom>
          <a:noFill/>
        </p:spPr>
        <p:txBody>
          <a:bodyPr wrap="square" rtlCol="0">
            <a:spAutoFit/>
          </a:bodyPr>
          <a:lstStyle/>
          <a:p>
            <a:r>
              <a:rPr lang="en-US" sz="2400" b="1" dirty="0">
                <a:latin typeface="微软雅黑" panose="020B0503020204020204" pitchFamily="34" charset="-122"/>
                <a:ea typeface="微软雅黑" panose="020B0503020204020204" pitchFamily="34" charset="-122"/>
              </a:rPr>
              <a:t>3.</a:t>
            </a:r>
            <a:r>
              <a:rPr lang="zh-CN" altLang="en-US" sz="2400" b="1" dirty="0">
                <a:latin typeface="微软雅黑" panose="020B0503020204020204" pitchFamily="34" charset="-122"/>
                <a:ea typeface="微软雅黑" panose="020B0503020204020204" pitchFamily="34" charset="-122"/>
              </a:rPr>
              <a:t>全球机构的出现</a:t>
            </a:r>
            <a:endParaRPr lang="en-GB" sz="2400" b="1" dirty="0">
              <a:latin typeface="微软雅黑 Light" panose="020B0502040204020203" pitchFamily="34" charset="-122"/>
              <a:ea typeface="微软雅黑 Light" panose="020B0502040204020203" pitchFamily="34" charset="-122"/>
            </a:endParaRPr>
          </a:p>
        </p:txBody>
      </p:sp>
      <p:cxnSp>
        <p:nvCxnSpPr>
          <p:cNvPr id="9" name="直接连接符 8"/>
          <p:cNvCxnSpPr/>
          <p:nvPr/>
        </p:nvCxnSpPr>
        <p:spPr>
          <a:xfrm>
            <a:off x="6224366" y="1438053"/>
            <a:ext cx="0" cy="5277072"/>
          </a:xfrm>
          <a:prstGeom prst="line">
            <a:avLst/>
          </a:prstGeom>
          <a:ln w="28575">
            <a:solidFill>
              <a:srgbClr val="811C20"/>
            </a:solidFill>
          </a:ln>
        </p:spPr>
        <p:style>
          <a:lnRef idx="1">
            <a:schemeClr val="accent1"/>
          </a:lnRef>
          <a:fillRef idx="0">
            <a:schemeClr val="accent1"/>
          </a:fillRef>
          <a:effectRef idx="0">
            <a:schemeClr val="accent1"/>
          </a:effectRef>
          <a:fontRef idx="minor">
            <a:schemeClr val="tx1"/>
          </a:fontRef>
        </p:style>
      </p:cxnSp>
      <p:sp>
        <p:nvSpPr>
          <p:cNvPr id="11" name="文本框 10"/>
          <p:cNvSpPr txBox="1"/>
          <p:nvPr/>
        </p:nvSpPr>
        <p:spPr>
          <a:xfrm>
            <a:off x="6292831" y="2005754"/>
            <a:ext cx="5733143" cy="4647426"/>
          </a:xfrm>
          <a:prstGeom prst="rect">
            <a:avLst/>
          </a:prstGeom>
          <a:noFill/>
        </p:spPr>
        <p:txBody>
          <a:bodyPr wrap="square" rtlCol="0">
            <a:spAutoFit/>
          </a:bodyPr>
          <a:lstStyle/>
          <a:p>
            <a:pPr marL="342900" indent="-342900">
              <a:spcAft>
                <a:spcPts val="600"/>
              </a:spcAft>
              <a:buFont typeface="Arial" panose="020B0604020202020204" pitchFamily="34" charset="0"/>
              <a:buChar char="•"/>
            </a:pPr>
            <a:r>
              <a:rPr lang="zh-CN" altLang="en-US" sz="2000" dirty="0">
                <a:latin typeface="微软雅黑" panose="020B0503020204020204" pitchFamily="34" charset="-122"/>
                <a:ea typeface="微软雅黑" panose="020B0503020204020204" pitchFamily="34" charset="-122"/>
              </a:rPr>
              <a:t>联合国：</a:t>
            </a:r>
            <a:endParaRPr lang="en-US" altLang="zh-CN" sz="2000" dirty="0">
              <a:latin typeface="微软雅黑" panose="020B0503020204020204" pitchFamily="34" charset="-122"/>
              <a:ea typeface="微软雅黑" panose="020B0503020204020204" pitchFamily="34" charset="-122"/>
            </a:endParaRPr>
          </a:p>
          <a:p>
            <a:pPr marL="342900" indent="-342900">
              <a:spcAft>
                <a:spcPts val="600"/>
              </a:spcAft>
              <a:buFont typeface="Wingdings" panose="05000000000000000000" pitchFamily="2" charset="2"/>
              <a:buChar char="ü"/>
            </a:pPr>
            <a:r>
              <a:rPr lang="zh-CN" altLang="en-US" dirty="0">
                <a:latin typeface="微软雅黑" panose="020B0503020204020204" pitchFamily="34" charset="-122"/>
                <a:ea typeface="微软雅黑" panose="020B0503020204020204" pitchFamily="34" charset="-122"/>
              </a:rPr>
              <a:t>联合国是第二次世界大战后成立的、由主权国家组成的国际组织，致力于促进各国在国际法、国际安全、经济发展、社会进步、人权及实现世界和平方面的合作。</a:t>
            </a:r>
            <a:endParaRPr lang="en-US" altLang="zh-CN" dirty="0">
              <a:latin typeface="微软雅黑" panose="020B0503020204020204" pitchFamily="34" charset="-122"/>
              <a:ea typeface="微软雅黑" panose="020B0503020204020204" pitchFamily="34" charset="-122"/>
            </a:endParaRPr>
          </a:p>
          <a:p>
            <a:pPr marL="342900" indent="-342900">
              <a:spcAft>
                <a:spcPts val="600"/>
              </a:spcAft>
              <a:buFont typeface="Wingdings" panose="05000000000000000000" pitchFamily="2" charset="2"/>
              <a:buChar char="ü"/>
            </a:pPr>
            <a:endParaRPr lang="en-US" altLang="zh-CN" dirty="0">
              <a:latin typeface="微软雅黑" panose="020B0503020204020204" pitchFamily="34" charset="-122"/>
              <a:ea typeface="微软雅黑" panose="020B0503020204020204" pitchFamily="34" charset="-122"/>
            </a:endParaRPr>
          </a:p>
          <a:p>
            <a:pPr marL="342900" indent="-342900">
              <a:spcAft>
                <a:spcPts val="600"/>
              </a:spcAft>
              <a:buFont typeface="Wingdings" panose="05000000000000000000" pitchFamily="2" charset="2"/>
              <a:buChar char="ü"/>
            </a:pPr>
            <a:endParaRPr lang="en-US" altLang="zh-CN" dirty="0">
              <a:latin typeface="微软雅黑" panose="020B0503020204020204" pitchFamily="34" charset="-122"/>
              <a:ea typeface="微软雅黑" panose="020B0503020204020204" pitchFamily="34" charset="-122"/>
            </a:endParaRPr>
          </a:p>
          <a:p>
            <a:pPr marL="342900" indent="-342900">
              <a:spcAft>
                <a:spcPts val="600"/>
              </a:spcAft>
              <a:buFont typeface="Wingdings" panose="05000000000000000000" pitchFamily="2" charset="2"/>
              <a:buChar char="ü"/>
            </a:pPr>
            <a:endParaRPr lang="en-US" altLang="zh-CN" dirty="0">
              <a:latin typeface="微软雅黑" panose="020B0503020204020204" pitchFamily="34" charset="-122"/>
              <a:ea typeface="微软雅黑" panose="020B0503020204020204" pitchFamily="34" charset="-122"/>
            </a:endParaRPr>
          </a:p>
          <a:p>
            <a:pPr>
              <a:spcAft>
                <a:spcPts val="600"/>
              </a:spcAft>
            </a:pPr>
            <a:endParaRPr lang="en-US" altLang="zh-CN" dirty="0">
              <a:latin typeface="微软雅黑" panose="020B0503020204020204" pitchFamily="34" charset="-122"/>
              <a:ea typeface="微软雅黑" panose="020B0503020204020204" pitchFamily="34" charset="-122"/>
            </a:endParaRPr>
          </a:p>
          <a:p>
            <a:pPr marL="342900" indent="-342900">
              <a:spcAft>
                <a:spcPts val="600"/>
              </a:spcAft>
              <a:buFont typeface="Arial" panose="020B0604020202020204" pitchFamily="34" charset="0"/>
              <a:buChar char="•"/>
            </a:pPr>
            <a:r>
              <a:rPr lang="zh-CN" altLang="en-US" sz="2000" dirty="0">
                <a:latin typeface="微软雅黑" panose="020B0503020204020204" pitchFamily="34" charset="-122"/>
                <a:ea typeface="微软雅黑" panose="020B0503020204020204" pitchFamily="34" charset="-122"/>
              </a:rPr>
              <a:t>世界贸易组织：</a:t>
            </a:r>
            <a:endParaRPr lang="en-US" altLang="zh-CN" sz="2000" dirty="0">
              <a:latin typeface="微软雅黑" panose="020B0503020204020204" pitchFamily="34" charset="-122"/>
              <a:ea typeface="微软雅黑" panose="020B0503020204020204" pitchFamily="34" charset="-122"/>
            </a:endParaRPr>
          </a:p>
          <a:p>
            <a:pPr marL="342900" indent="-342900">
              <a:spcAft>
                <a:spcPts val="600"/>
              </a:spcAft>
              <a:buFont typeface="Wingdings" panose="05000000000000000000" pitchFamily="2" charset="2"/>
              <a:buChar char="ü"/>
            </a:pPr>
            <a:r>
              <a:rPr lang="zh-CN" altLang="en-US" dirty="0">
                <a:latin typeface="微软雅黑" panose="020B0503020204020204" pitchFamily="34" charset="-122"/>
                <a:ea typeface="微软雅黑" panose="020B0503020204020204" pitchFamily="34" charset="-122"/>
              </a:rPr>
              <a:t>前身为</a:t>
            </a:r>
            <a:r>
              <a:rPr lang="en-US" altLang="zh-CN" dirty="0">
                <a:latin typeface="微软雅黑" panose="020B0503020204020204" pitchFamily="34" charset="-122"/>
                <a:ea typeface="微软雅黑" panose="020B0503020204020204" pitchFamily="34" charset="-122"/>
              </a:rPr>
              <a:t>1947</a:t>
            </a:r>
            <a:r>
              <a:rPr lang="zh-CN" altLang="en-US" dirty="0">
                <a:latin typeface="微软雅黑" panose="020B0503020204020204" pitchFamily="34" charset="-122"/>
                <a:ea typeface="微软雅黑" panose="020B0503020204020204" pitchFamily="34" charset="-122"/>
              </a:rPr>
              <a:t>年的关贸总协定</a:t>
            </a:r>
            <a:endParaRPr lang="en-US" altLang="zh-CN" dirty="0">
              <a:latin typeface="微软雅黑" panose="020B0503020204020204" pitchFamily="34" charset="-122"/>
              <a:ea typeface="微软雅黑" panose="020B0503020204020204" pitchFamily="34" charset="-122"/>
            </a:endParaRPr>
          </a:p>
          <a:p>
            <a:pPr marL="342900" indent="-342900">
              <a:spcAft>
                <a:spcPts val="600"/>
              </a:spcAft>
              <a:buFont typeface="Wingdings" panose="05000000000000000000" pitchFamily="2" charset="2"/>
              <a:buChar char="ü"/>
            </a:pPr>
            <a:r>
              <a:rPr lang="zh-CN" altLang="en-US" dirty="0">
                <a:latin typeface="微软雅黑" panose="020B0503020204020204" pitchFamily="34" charset="-122"/>
                <a:ea typeface="微软雅黑" panose="020B0503020204020204" pitchFamily="34" charset="-122"/>
              </a:rPr>
              <a:t>主要负责监管世界贸易秩序和确保各国遵守世界贸易组织各成员签署的贸易协定中制定的规则，同时它也负责促成非成员之间签订附加的多国协定。</a:t>
            </a:r>
            <a:endParaRPr lang="en-US" altLang="zh-CN" dirty="0">
              <a:latin typeface="微软雅黑" panose="020B0503020204020204" pitchFamily="34" charset="-122"/>
              <a:ea typeface="微软雅黑" panose="020B0503020204020204" pitchFamily="34" charset="-122"/>
            </a:endParaRPr>
          </a:p>
        </p:txBody>
      </p:sp>
      <p:pic>
        <p:nvPicPr>
          <p:cNvPr id="10" name="图片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90746" y="3367388"/>
            <a:ext cx="2685617" cy="1929105"/>
          </a:xfrm>
          <a:prstGeom prst="rect">
            <a:avLst/>
          </a:prstGeom>
        </p:spPr>
      </p:pic>
    </p:spTree>
    <p:extLst>
      <p:ext uri="{BB962C8B-B14F-4D97-AF65-F5344CB8AC3E}">
        <p14:creationId xmlns:p14="http://schemas.microsoft.com/office/powerpoint/2010/main" val="22802332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0"/>
          <p:cNvGrpSpPr/>
          <p:nvPr/>
        </p:nvGrpSpPr>
        <p:grpSpPr>
          <a:xfrm>
            <a:off x="0" y="522513"/>
            <a:ext cx="6081486" cy="740229"/>
            <a:chOff x="0" y="522513"/>
            <a:chExt cx="6081486" cy="740229"/>
          </a:xfrm>
        </p:grpSpPr>
        <p:sp>
          <p:nvSpPr>
            <p:cNvPr id="5" name="Rectangle 11"/>
            <p:cNvSpPr/>
            <p:nvPr/>
          </p:nvSpPr>
          <p:spPr>
            <a:xfrm>
              <a:off x="0" y="522513"/>
              <a:ext cx="6081486" cy="740229"/>
            </a:xfrm>
            <a:prstGeom prst="rect">
              <a:avLst/>
            </a:prstGeom>
            <a:solidFill>
              <a:srgbClr val="811C20"/>
            </a:solidFill>
            <a:ln>
              <a:solidFill>
                <a:srgbClr val="811C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12"/>
            <p:cNvSpPr txBox="1"/>
            <p:nvPr/>
          </p:nvSpPr>
          <p:spPr>
            <a:xfrm>
              <a:off x="0" y="631017"/>
              <a:ext cx="4905829" cy="523220"/>
            </a:xfrm>
            <a:prstGeom prst="rect">
              <a:avLst/>
            </a:prstGeom>
            <a:noFill/>
          </p:spPr>
          <p:txBody>
            <a:bodyPr wrap="square" rtlCol="0">
              <a:spAutoFit/>
            </a:bodyPr>
            <a:lstStyle/>
            <a:p>
              <a:r>
                <a:rPr lang="zh-CN" altLang="en-US" sz="2800" dirty="0">
                  <a:solidFill>
                    <a:schemeClr val="bg1"/>
                  </a:solidFill>
                  <a:latin typeface="微软雅黑" panose="020B0503020204020204" pitchFamily="34" charset="-122"/>
                  <a:ea typeface="微软雅黑" panose="020B0503020204020204" pitchFamily="34" charset="-122"/>
                </a:rPr>
                <a:t>（四）全球化的表现</a:t>
              </a:r>
              <a:endParaRPr lang="en-GB" sz="2800" dirty="0">
                <a:solidFill>
                  <a:schemeClr val="bg1"/>
                </a:solidFill>
                <a:latin typeface="微软雅黑" panose="020B0503020204020204" pitchFamily="34" charset="-122"/>
                <a:ea typeface="微软雅黑" panose="020B0503020204020204" pitchFamily="34" charset="-122"/>
              </a:endParaRPr>
            </a:p>
          </p:txBody>
        </p:sp>
      </p:grpSp>
      <p:sp>
        <p:nvSpPr>
          <p:cNvPr id="7" name="TextBox 19"/>
          <p:cNvSpPr txBox="1"/>
          <p:nvPr/>
        </p:nvSpPr>
        <p:spPr>
          <a:xfrm>
            <a:off x="348343" y="1438053"/>
            <a:ext cx="12009912" cy="461665"/>
          </a:xfrm>
          <a:prstGeom prst="rect">
            <a:avLst/>
          </a:prstGeom>
          <a:noFill/>
        </p:spPr>
        <p:txBody>
          <a:bodyPr wrap="square" rtlCol="0">
            <a:spAutoFit/>
          </a:bodyPr>
          <a:lstStyle/>
          <a:p>
            <a:r>
              <a:rPr lang="en-US" altLang="zh-CN" sz="2400" b="1" dirty="0">
                <a:latin typeface="微软雅黑" panose="020B0503020204020204" pitchFamily="34" charset="-122"/>
                <a:ea typeface="微软雅黑" panose="020B0503020204020204" pitchFamily="34" charset="-122"/>
              </a:rPr>
              <a:t>3.</a:t>
            </a:r>
            <a:r>
              <a:rPr lang="zh-CN" altLang="en-US" sz="2400" b="1" dirty="0">
                <a:latin typeface="微软雅黑" panose="020B0503020204020204" pitchFamily="34" charset="-122"/>
                <a:ea typeface="微软雅黑" panose="020B0503020204020204" pitchFamily="34" charset="-122"/>
              </a:rPr>
              <a:t>全球机构的出现</a:t>
            </a:r>
            <a:endParaRPr lang="en-GB" altLang="zh-CN" sz="2400" b="1" dirty="0">
              <a:latin typeface="微软雅黑 Light" panose="020B0502040204020203" pitchFamily="34" charset="-122"/>
              <a:ea typeface="微软雅黑 Light" panose="020B0502040204020203" pitchFamily="34" charset="-122"/>
            </a:endParaRPr>
          </a:p>
        </p:txBody>
      </p:sp>
      <p:pic>
        <p:nvPicPr>
          <p:cNvPr id="18" name="Picture 5" descr="C:\Users\Administrator\Desktop\财大ppt模板\B9PPT模板（一）-07.jpg"/>
          <p:cNvPicPr>
            <a:picLocks noChangeAspect="1" noChangeArrowheads="1"/>
          </p:cNvPicPr>
          <p:nvPr/>
        </p:nvPicPr>
        <p:blipFill rotWithShape="1">
          <a:blip r:embed="rId2"/>
          <a:srcRect l="80973" t="3505" b="78397"/>
          <a:stretch/>
        </p:blipFill>
        <p:spPr bwMode="auto">
          <a:xfrm>
            <a:off x="10214435" y="69901"/>
            <a:ext cx="2034332" cy="1368152"/>
          </a:xfrm>
          <a:prstGeom prst="rect">
            <a:avLst/>
          </a:prstGeom>
          <a:noFill/>
        </p:spPr>
      </p:pic>
      <p:sp>
        <p:nvSpPr>
          <p:cNvPr id="2" name="文本框 1"/>
          <p:cNvSpPr txBox="1"/>
          <p:nvPr/>
        </p:nvSpPr>
        <p:spPr>
          <a:xfrm>
            <a:off x="348343" y="1946762"/>
            <a:ext cx="10181112" cy="4632037"/>
          </a:xfrm>
          <a:prstGeom prst="rect">
            <a:avLst/>
          </a:prstGeom>
          <a:noFill/>
        </p:spPr>
        <p:txBody>
          <a:bodyPr wrap="square" rtlCol="0">
            <a:spAutoFit/>
          </a:bodyPr>
          <a:lstStyle/>
          <a:p>
            <a:pPr marL="342900" indent="-342900">
              <a:lnSpc>
                <a:spcPct val="150000"/>
              </a:lnSpc>
              <a:spcAft>
                <a:spcPts val="600"/>
              </a:spcAft>
              <a:buFont typeface="Arial" panose="020B0604020202020204" pitchFamily="34" charset="0"/>
              <a:buChar char="•"/>
            </a:pPr>
            <a:r>
              <a:rPr lang="zh-CN" altLang="en-US" sz="2000" dirty="0">
                <a:latin typeface="微软雅黑" panose="020B0503020204020204" pitchFamily="34" charset="-122"/>
                <a:ea typeface="微软雅黑" panose="020B0503020204020204" pitchFamily="34" charset="-122"/>
              </a:rPr>
              <a:t>亚太经合组织</a:t>
            </a:r>
            <a:endParaRPr lang="en-US" altLang="zh-CN" sz="2000" dirty="0">
              <a:latin typeface="微软雅黑" panose="020B0503020204020204" pitchFamily="34" charset="-122"/>
              <a:ea typeface="微软雅黑" panose="020B0503020204020204" pitchFamily="34" charset="-122"/>
            </a:endParaRPr>
          </a:p>
          <a:p>
            <a:pPr marL="342900" indent="-342900">
              <a:lnSpc>
                <a:spcPct val="150000"/>
              </a:lnSpc>
              <a:spcAft>
                <a:spcPts val="600"/>
              </a:spcAft>
              <a:buFont typeface="Arial" panose="020B0604020202020204" pitchFamily="34" charset="0"/>
              <a:buChar char="•"/>
            </a:pPr>
            <a:r>
              <a:rPr lang="zh-CN" altLang="en-US" sz="2000" dirty="0">
                <a:latin typeface="微软雅黑" panose="020B0503020204020204" pitchFamily="34" charset="-122"/>
                <a:ea typeface="微软雅黑" panose="020B0503020204020204" pitchFamily="34" charset="-122"/>
              </a:rPr>
              <a:t>国际货币基金组织：</a:t>
            </a:r>
            <a:endParaRPr lang="en-US" altLang="zh-CN" sz="2000" dirty="0">
              <a:latin typeface="微软雅黑" panose="020B0503020204020204" pitchFamily="34" charset="-122"/>
              <a:ea typeface="微软雅黑" panose="020B0503020204020204" pitchFamily="34" charset="-122"/>
            </a:endParaRPr>
          </a:p>
          <a:p>
            <a:pPr marL="342900" indent="-342900">
              <a:lnSpc>
                <a:spcPct val="150000"/>
              </a:lnSpc>
              <a:spcAft>
                <a:spcPts val="600"/>
              </a:spcAft>
              <a:buFont typeface="Wingdings" panose="05000000000000000000" pitchFamily="2" charset="2"/>
              <a:buChar char="ü"/>
            </a:pPr>
            <a:r>
              <a:rPr lang="zh-CN" altLang="en-US" dirty="0">
                <a:latin typeface="微软雅黑" panose="020B0503020204020204" pitchFamily="34" charset="-122"/>
                <a:ea typeface="微软雅黑" panose="020B0503020204020204" pitchFamily="34" charset="-122"/>
              </a:rPr>
              <a:t>维持国际货币系统的秩序。</a:t>
            </a:r>
            <a:endParaRPr lang="en-US" altLang="zh-CN" dirty="0">
              <a:latin typeface="微软雅黑" panose="020B0503020204020204" pitchFamily="34" charset="-122"/>
              <a:ea typeface="微软雅黑" panose="020B0503020204020204" pitchFamily="34" charset="-122"/>
            </a:endParaRPr>
          </a:p>
          <a:p>
            <a:pPr marL="342900" indent="-342900">
              <a:lnSpc>
                <a:spcPct val="150000"/>
              </a:lnSpc>
              <a:spcAft>
                <a:spcPts val="600"/>
              </a:spcAft>
              <a:buFont typeface="Wingdings" panose="05000000000000000000" pitchFamily="2" charset="2"/>
              <a:buChar char="ü"/>
            </a:pPr>
            <a:r>
              <a:rPr lang="zh-CN" altLang="en-US" dirty="0">
                <a:latin typeface="微软雅黑" panose="020B0503020204020204" pitchFamily="34" charset="-122"/>
                <a:ea typeface="微软雅黑" panose="020B0503020204020204" pitchFamily="34" charset="-122"/>
              </a:rPr>
              <a:t>在一国出现混乱并且货币相对其他国家大幅贬值时作为最后贷款者提供援助</a:t>
            </a:r>
            <a:endParaRPr lang="en-US" altLang="zh-CN" dirty="0">
              <a:latin typeface="微软雅黑" panose="020B0503020204020204" pitchFamily="34" charset="-122"/>
              <a:ea typeface="微软雅黑" panose="020B0503020204020204" pitchFamily="34" charset="-122"/>
            </a:endParaRPr>
          </a:p>
          <a:p>
            <a:pPr marL="342900" indent="-342900">
              <a:lnSpc>
                <a:spcPct val="150000"/>
              </a:lnSpc>
              <a:spcAft>
                <a:spcPts val="600"/>
              </a:spcAft>
              <a:buFont typeface="Wingdings" panose="05000000000000000000" pitchFamily="2" charset="2"/>
              <a:buChar char="ü"/>
            </a:pPr>
            <a:r>
              <a:rPr lang="zh-CN" altLang="en-US" dirty="0">
                <a:latin typeface="微软雅黑" panose="020B0503020204020204" pitchFamily="34" charset="-122"/>
                <a:ea typeface="微软雅黑" panose="020B0503020204020204" pitchFamily="34" charset="-122"/>
              </a:rPr>
              <a:t>韩国危机</a:t>
            </a:r>
            <a:r>
              <a:rPr lang="en-US" altLang="zh-CN" dirty="0">
                <a:latin typeface="微软雅黑" panose="020B0503020204020204" pitchFamily="34" charset="-122"/>
                <a:ea typeface="微软雅黑" panose="020B0503020204020204" pitchFamily="34" charset="-122"/>
              </a:rPr>
              <a:t> or IMF</a:t>
            </a:r>
            <a:r>
              <a:rPr lang="zh-CN" altLang="en-US" dirty="0">
                <a:latin typeface="微软雅黑" panose="020B0503020204020204" pitchFamily="34" charset="-122"/>
                <a:ea typeface="微软雅黑" panose="020B0503020204020204" pitchFamily="34" charset="-122"/>
              </a:rPr>
              <a:t>危机</a:t>
            </a:r>
            <a:endParaRPr lang="en-US" altLang="zh-CN" dirty="0">
              <a:latin typeface="微软雅黑" panose="020B0503020204020204" pitchFamily="34" charset="-122"/>
              <a:ea typeface="微软雅黑" panose="020B0503020204020204" pitchFamily="34" charset="-122"/>
            </a:endParaRPr>
          </a:p>
          <a:p>
            <a:pPr marL="342900" indent="-342900">
              <a:lnSpc>
                <a:spcPct val="150000"/>
              </a:lnSpc>
              <a:spcAft>
                <a:spcPts val="600"/>
              </a:spcAft>
              <a:buFont typeface="Arial" panose="020B0604020202020204" pitchFamily="34" charset="0"/>
              <a:buChar char="•"/>
            </a:pPr>
            <a:r>
              <a:rPr lang="zh-CN" altLang="en-US" sz="2000" dirty="0">
                <a:latin typeface="微软雅黑" panose="020B0503020204020204" pitchFamily="34" charset="-122"/>
                <a:ea typeface="微软雅黑" panose="020B0503020204020204" pitchFamily="34" charset="-122"/>
              </a:rPr>
              <a:t>世界银行：</a:t>
            </a:r>
            <a:endParaRPr lang="en-US" altLang="zh-CN" sz="2000" dirty="0">
              <a:latin typeface="微软雅黑" panose="020B0503020204020204" pitchFamily="34" charset="-122"/>
              <a:ea typeface="微软雅黑" panose="020B0503020204020204" pitchFamily="34" charset="-122"/>
            </a:endParaRPr>
          </a:p>
          <a:p>
            <a:pPr marL="342900" indent="-342900">
              <a:lnSpc>
                <a:spcPct val="150000"/>
              </a:lnSpc>
              <a:spcAft>
                <a:spcPts val="600"/>
              </a:spcAft>
              <a:buFont typeface="Wingdings" panose="05000000000000000000" pitchFamily="2" charset="2"/>
              <a:buChar char="ü"/>
            </a:pPr>
            <a:r>
              <a:rPr lang="zh-CN" altLang="en-US" dirty="0">
                <a:latin typeface="微软雅黑" panose="020B0503020204020204" pitchFamily="34" charset="-122"/>
                <a:ea typeface="微软雅黑" panose="020B0503020204020204" pitchFamily="34" charset="-122"/>
              </a:rPr>
              <a:t>促进经济发展。</a:t>
            </a:r>
            <a:endParaRPr lang="en-US" altLang="zh-CN" dirty="0">
              <a:latin typeface="微软雅黑" panose="020B0503020204020204" pitchFamily="34" charset="-122"/>
              <a:ea typeface="微软雅黑" panose="020B0503020204020204" pitchFamily="34" charset="-122"/>
            </a:endParaRPr>
          </a:p>
          <a:p>
            <a:pPr marL="342900" indent="-342900">
              <a:lnSpc>
                <a:spcPct val="150000"/>
              </a:lnSpc>
              <a:spcAft>
                <a:spcPts val="600"/>
              </a:spcAft>
              <a:buFont typeface="Wingdings" panose="05000000000000000000" pitchFamily="2" charset="2"/>
              <a:buChar char="ü"/>
            </a:pPr>
            <a:r>
              <a:rPr lang="zh-CN" altLang="en-US" dirty="0">
                <a:latin typeface="微软雅黑" panose="020B0503020204020204" pitchFamily="34" charset="-122"/>
                <a:ea typeface="微软雅黑" panose="020B0503020204020204" pitchFamily="34" charset="-122"/>
              </a:rPr>
              <a:t>向一些资金短缺的国家政府发放低息贷款，从而自主其进行部分重大基础设施投资项目</a:t>
            </a:r>
            <a:endParaRPr lang="en-US" altLang="zh-CN" dirty="0">
              <a:latin typeface="微软雅黑" panose="020B0503020204020204" pitchFamily="34" charset="-122"/>
              <a:ea typeface="微软雅黑" panose="020B0503020204020204" pitchFamily="34" charset="-122"/>
            </a:endParaRPr>
          </a:p>
          <a:p>
            <a:pPr marL="342900" indent="-342900">
              <a:lnSpc>
                <a:spcPct val="150000"/>
              </a:lnSpc>
              <a:spcAft>
                <a:spcPts val="600"/>
              </a:spcAft>
              <a:buFont typeface="Arial" panose="020B0604020202020204" pitchFamily="34" charset="0"/>
              <a:buChar char="•"/>
            </a:pPr>
            <a:r>
              <a:rPr lang="zh-CN" altLang="en-US" sz="2000" dirty="0">
                <a:latin typeface="微软雅黑" panose="020B0503020204020204" pitchFamily="34" charset="-122"/>
                <a:ea typeface="微软雅黑" panose="020B0503020204020204" pitchFamily="34" charset="-122"/>
              </a:rPr>
              <a:t>亚洲投资发展银行</a:t>
            </a:r>
          </a:p>
        </p:txBody>
      </p:sp>
      <p:pic>
        <p:nvPicPr>
          <p:cNvPr id="12" name="Picture 85"/>
          <p:cNvPicPr>
            <a:picLocks noChangeAspect="1" noChangeArrowheads="1"/>
          </p:cNvPicPr>
          <p:nvPr/>
        </p:nvPicPr>
        <p:blipFill>
          <a:blip r:embed="rId3"/>
          <a:srcRect/>
          <a:stretch>
            <a:fillRect/>
          </a:stretch>
        </p:blipFill>
        <p:spPr bwMode="auto">
          <a:xfrm>
            <a:off x="8621721" y="2989983"/>
            <a:ext cx="3815467" cy="1886818"/>
          </a:xfrm>
          <a:prstGeom prst="rect">
            <a:avLst/>
          </a:prstGeom>
          <a:noFill/>
          <a:ln w="9525">
            <a:noFill/>
            <a:miter lim="800000"/>
            <a:headEnd/>
            <a:tailEnd/>
          </a:ln>
          <a:effectLst/>
        </p:spPr>
      </p:pic>
    </p:spTree>
    <p:extLst>
      <p:ext uri="{BB962C8B-B14F-4D97-AF65-F5344CB8AC3E}">
        <p14:creationId xmlns:p14="http://schemas.microsoft.com/office/powerpoint/2010/main" val="16688114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0"/>
          <p:cNvGrpSpPr/>
          <p:nvPr/>
        </p:nvGrpSpPr>
        <p:grpSpPr>
          <a:xfrm>
            <a:off x="0" y="522513"/>
            <a:ext cx="6081486" cy="740229"/>
            <a:chOff x="0" y="522513"/>
            <a:chExt cx="6081486" cy="740229"/>
          </a:xfrm>
        </p:grpSpPr>
        <p:sp>
          <p:nvSpPr>
            <p:cNvPr id="5" name="Rectangle 11"/>
            <p:cNvSpPr/>
            <p:nvPr/>
          </p:nvSpPr>
          <p:spPr>
            <a:xfrm>
              <a:off x="0" y="522513"/>
              <a:ext cx="6081486" cy="740229"/>
            </a:xfrm>
            <a:prstGeom prst="rect">
              <a:avLst/>
            </a:prstGeom>
            <a:solidFill>
              <a:srgbClr val="811C20"/>
            </a:solidFill>
            <a:ln>
              <a:solidFill>
                <a:srgbClr val="811C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12"/>
            <p:cNvSpPr txBox="1"/>
            <p:nvPr/>
          </p:nvSpPr>
          <p:spPr>
            <a:xfrm>
              <a:off x="0" y="631017"/>
              <a:ext cx="4905829" cy="523220"/>
            </a:xfrm>
            <a:prstGeom prst="rect">
              <a:avLst/>
            </a:prstGeom>
            <a:noFill/>
          </p:spPr>
          <p:txBody>
            <a:bodyPr wrap="square" rtlCol="0">
              <a:spAutoFit/>
            </a:bodyPr>
            <a:lstStyle/>
            <a:p>
              <a:r>
                <a:rPr lang="zh-CN" altLang="en-US" sz="2800" dirty="0">
                  <a:solidFill>
                    <a:schemeClr val="bg1"/>
                  </a:solidFill>
                  <a:latin typeface="微软雅黑" panose="020B0503020204020204" pitchFamily="34" charset="-122"/>
                  <a:ea typeface="微软雅黑" panose="020B0503020204020204" pitchFamily="34" charset="-122"/>
                </a:rPr>
                <a:t>（五）全球化带来的后果</a:t>
              </a:r>
              <a:endParaRPr lang="en-GB" sz="2800" dirty="0">
                <a:solidFill>
                  <a:schemeClr val="bg1"/>
                </a:solidFill>
                <a:latin typeface="微软雅黑" panose="020B0503020204020204" pitchFamily="34" charset="-122"/>
                <a:ea typeface="微软雅黑" panose="020B0503020204020204" pitchFamily="34" charset="-122"/>
              </a:endParaRPr>
            </a:p>
          </p:txBody>
        </p:sp>
      </p:grpSp>
      <p:sp>
        <p:nvSpPr>
          <p:cNvPr id="7" name="TextBox 19"/>
          <p:cNvSpPr txBox="1"/>
          <p:nvPr/>
        </p:nvSpPr>
        <p:spPr>
          <a:xfrm>
            <a:off x="348343" y="1438053"/>
            <a:ext cx="12009912" cy="461665"/>
          </a:xfrm>
          <a:prstGeom prst="rect">
            <a:avLst/>
          </a:prstGeom>
          <a:noFill/>
        </p:spPr>
        <p:txBody>
          <a:bodyPr wrap="square" rtlCol="0">
            <a:spAutoFit/>
          </a:bodyPr>
          <a:lstStyle/>
          <a:p>
            <a:r>
              <a:rPr lang="en-US" sz="2400" b="1" dirty="0">
                <a:latin typeface="微软雅黑" panose="020B0503020204020204" pitchFamily="34" charset="-122"/>
                <a:ea typeface="微软雅黑" panose="020B0503020204020204" pitchFamily="34" charset="-122"/>
              </a:rPr>
              <a:t>1.</a:t>
            </a:r>
            <a:r>
              <a:rPr lang="zh-CN" altLang="en-US" sz="2400" b="1" dirty="0">
                <a:latin typeface="微软雅黑" panose="020B0503020204020204" pitchFamily="34" charset="-122"/>
                <a:ea typeface="微软雅黑" panose="020B0503020204020204" pitchFamily="34" charset="-122"/>
              </a:rPr>
              <a:t>全球化与经济增长</a:t>
            </a:r>
            <a:endParaRPr lang="en-GB" sz="2400" b="1" dirty="0">
              <a:latin typeface="微软雅黑 Light" panose="020B0502040204020203" pitchFamily="34" charset="-122"/>
              <a:ea typeface="微软雅黑 Light" panose="020B0502040204020203" pitchFamily="34" charset="-122"/>
            </a:endParaRPr>
          </a:p>
        </p:txBody>
      </p:sp>
      <p:pic>
        <p:nvPicPr>
          <p:cNvPr id="18" name="Picture 5" descr="C:\Users\Administrator\Desktop\财大ppt模板\B9PPT模板（一）-07.jpg"/>
          <p:cNvPicPr>
            <a:picLocks noChangeAspect="1" noChangeArrowheads="1"/>
          </p:cNvPicPr>
          <p:nvPr/>
        </p:nvPicPr>
        <p:blipFill rotWithShape="1">
          <a:blip r:embed="rId2"/>
          <a:srcRect l="80973" t="3505" b="78397"/>
          <a:stretch/>
        </p:blipFill>
        <p:spPr bwMode="auto">
          <a:xfrm>
            <a:off x="10214435" y="69901"/>
            <a:ext cx="2034332" cy="1368152"/>
          </a:xfrm>
          <a:prstGeom prst="rect">
            <a:avLst/>
          </a:prstGeom>
          <a:noFill/>
        </p:spPr>
      </p:pic>
      <p:sp>
        <p:nvSpPr>
          <p:cNvPr id="2" name="文本框 1"/>
          <p:cNvSpPr txBox="1"/>
          <p:nvPr/>
        </p:nvSpPr>
        <p:spPr>
          <a:xfrm>
            <a:off x="348342" y="1997194"/>
            <a:ext cx="5733143" cy="2221121"/>
          </a:xfrm>
          <a:prstGeom prst="rect">
            <a:avLst/>
          </a:prstGeom>
          <a:noFill/>
        </p:spPr>
        <p:txBody>
          <a:bodyPr wrap="square" rtlCol="0">
            <a:spAutoFit/>
          </a:bodyPr>
          <a:lstStyle/>
          <a:p>
            <a:pPr marL="285750" indent="-285750">
              <a:lnSpc>
                <a:spcPts val="2160"/>
              </a:lnSpc>
              <a:spcBef>
                <a:spcPts val="1200"/>
              </a:spcBef>
              <a:buFont typeface="Arial" panose="020B0604020202020204" pitchFamily="34" charset="0"/>
              <a:buChar char="•"/>
            </a:pPr>
            <a:r>
              <a:rPr lang="zh-CN" altLang="en-US" dirty="0">
                <a:latin typeface="微软雅黑" panose="020B0503020204020204" pitchFamily="34" charset="-122"/>
                <a:ea typeface="微软雅黑" panose="020B0503020204020204" pitchFamily="34" charset="-122"/>
              </a:rPr>
              <a:t>人们普遍接受经济增长与全球化相关</a:t>
            </a:r>
            <a:endParaRPr lang="en-US" altLang="zh-CN" dirty="0">
              <a:latin typeface="微软雅黑" panose="020B0503020204020204" pitchFamily="34" charset="-122"/>
              <a:ea typeface="微软雅黑" panose="020B0503020204020204" pitchFamily="34" charset="-122"/>
            </a:endParaRPr>
          </a:p>
          <a:p>
            <a:pPr marL="285750" indent="-285750">
              <a:lnSpc>
                <a:spcPts val="2160"/>
              </a:lnSpc>
              <a:spcBef>
                <a:spcPts val="1200"/>
              </a:spcBef>
              <a:buFont typeface="Arial" panose="020B0604020202020204" pitchFamily="34" charset="0"/>
              <a:buChar char="•"/>
            </a:pPr>
            <a:r>
              <a:rPr lang="zh-CN" altLang="en-US" dirty="0">
                <a:latin typeface="微软雅黑" panose="020B0503020204020204" pitchFamily="34" charset="-122"/>
                <a:ea typeface="微软雅黑" panose="020B0503020204020204" pitchFamily="34" charset="-122"/>
              </a:rPr>
              <a:t>部分学者</a:t>
            </a:r>
            <a:r>
              <a:rPr lang="zh-CN" altLang="zh-CN" dirty="0">
                <a:latin typeface="微软雅黑" panose="020B0503020204020204" pitchFamily="34" charset="-122"/>
                <a:ea typeface="微软雅黑" panose="020B0503020204020204" pitchFamily="34" charset="-122"/>
              </a:rPr>
              <a:t>研究发现全区华与经济增长之间存在非线性关系，认为全球化对经济增长的促进作用的大小与全球化程度有关；此外，此研究还发现全球化是否对某一经济体的经济增长产生正面影响，还与该经济体的经济发展水平、人力资本积累水平和政治制度等因素有很大关系。</a:t>
            </a:r>
            <a:endParaRPr lang="zh-CN" altLang="en-US" dirty="0">
              <a:latin typeface="微软雅黑" panose="020B0503020204020204" pitchFamily="34" charset="-122"/>
              <a:ea typeface="微软雅黑" panose="020B0503020204020204" pitchFamily="34" charset="-122"/>
            </a:endParaRPr>
          </a:p>
        </p:txBody>
      </p:sp>
      <p:grpSp>
        <p:nvGrpSpPr>
          <p:cNvPr id="3" name="组合 2"/>
          <p:cNvGrpSpPr/>
          <p:nvPr/>
        </p:nvGrpSpPr>
        <p:grpSpPr>
          <a:xfrm>
            <a:off x="1208315" y="4365913"/>
            <a:ext cx="2489198" cy="2436667"/>
            <a:chOff x="25733375" y="5781675"/>
            <a:chExt cx="18653125" cy="18651538"/>
          </a:xfrm>
        </p:grpSpPr>
        <p:sp>
          <p:nvSpPr>
            <p:cNvPr id="19" name="Oval 90"/>
            <p:cNvSpPr>
              <a:spLocks noChangeArrowheads="1"/>
            </p:cNvSpPr>
            <p:nvPr/>
          </p:nvSpPr>
          <p:spPr bwMode="auto">
            <a:xfrm>
              <a:off x="25733375" y="5781675"/>
              <a:ext cx="18653125" cy="18651537"/>
            </a:xfrm>
            <a:prstGeom prst="ellipse">
              <a:avLst/>
            </a:prstGeom>
            <a:solidFill>
              <a:srgbClr val="F7BFD7"/>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1" name="Oval 91"/>
            <p:cNvSpPr>
              <a:spLocks noChangeArrowheads="1"/>
            </p:cNvSpPr>
            <p:nvPr/>
          </p:nvSpPr>
          <p:spPr bwMode="auto">
            <a:xfrm>
              <a:off x="25733375" y="5781675"/>
              <a:ext cx="18653125" cy="18651537"/>
            </a:xfrm>
            <a:prstGeom prst="ellipse">
              <a:avLst/>
            </a:prstGeom>
            <a:solidFill>
              <a:srgbClr val="70C4B7"/>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2" name="Freeform 92"/>
            <p:cNvSpPr>
              <a:spLocks/>
            </p:cNvSpPr>
            <p:nvPr/>
          </p:nvSpPr>
          <p:spPr bwMode="auto">
            <a:xfrm>
              <a:off x="25733375" y="14836775"/>
              <a:ext cx="18653125" cy="9596437"/>
            </a:xfrm>
            <a:custGeom>
              <a:avLst/>
              <a:gdLst/>
              <a:ahLst/>
              <a:cxnLst>
                <a:cxn ang="0">
                  <a:pos x="4439" y="4311"/>
                </a:cxn>
                <a:cxn ang="0">
                  <a:pos x="2" y="0"/>
                </a:cxn>
                <a:cxn ang="0">
                  <a:pos x="0" y="128"/>
                </a:cxn>
                <a:cxn ang="0">
                  <a:pos x="4439" y="4567"/>
                </a:cxn>
                <a:cxn ang="0">
                  <a:pos x="8877" y="128"/>
                </a:cxn>
                <a:cxn ang="0">
                  <a:pos x="8875" y="0"/>
                </a:cxn>
                <a:cxn ang="0">
                  <a:pos x="4439" y="4311"/>
                </a:cxn>
              </a:cxnLst>
              <a:rect l="0" t="0" r="r" b="b"/>
              <a:pathLst>
                <a:path w="8877" h="4567">
                  <a:moveTo>
                    <a:pt x="4439" y="4311"/>
                  </a:moveTo>
                  <a:cubicBezTo>
                    <a:pt x="2030" y="4311"/>
                    <a:pt x="70" y="2392"/>
                    <a:pt x="2" y="0"/>
                  </a:cubicBezTo>
                  <a:cubicBezTo>
                    <a:pt x="1" y="43"/>
                    <a:pt x="0" y="86"/>
                    <a:pt x="0" y="128"/>
                  </a:cubicBezTo>
                  <a:cubicBezTo>
                    <a:pt x="0" y="2580"/>
                    <a:pt x="1987" y="4567"/>
                    <a:pt x="4439" y="4567"/>
                  </a:cubicBezTo>
                  <a:cubicBezTo>
                    <a:pt x="6890" y="4567"/>
                    <a:pt x="8877" y="2580"/>
                    <a:pt x="8877" y="128"/>
                  </a:cubicBezTo>
                  <a:cubicBezTo>
                    <a:pt x="8877" y="86"/>
                    <a:pt x="8876" y="43"/>
                    <a:pt x="8875" y="0"/>
                  </a:cubicBezTo>
                  <a:cubicBezTo>
                    <a:pt x="8807" y="2392"/>
                    <a:pt x="6847" y="4311"/>
                    <a:pt x="4439" y="4311"/>
                  </a:cubicBezTo>
                  <a:close/>
                </a:path>
              </a:pathLst>
            </a:custGeom>
            <a:solidFill>
              <a:srgbClr val="68B5A6"/>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3" name="Freeform 93"/>
            <p:cNvSpPr>
              <a:spLocks/>
            </p:cNvSpPr>
            <p:nvPr/>
          </p:nvSpPr>
          <p:spPr bwMode="auto">
            <a:xfrm>
              <a:off x="25736550" y="6535738"/>
              <a:ext cx="17475200" cy="9250362"/>
            </a:xfrm>
            <a:custGeom>
              <a:avLst/>
              <a:gdLst/>
              <a:ahLst/>
              <a:cxnLst>
                <a:cxn ang="0">
                  <a:pos x="7220" y="0"/>
                </a:cxn>
                <a:cxn ang="0">
                  <a:pos x="7207" y="203"/>
                </a:cxn>
                <a:cxn ang="0">
                  <a:pos x="7921" y="247"/>
                </a:cxn>
                <a:cxn ang="0">
                  <a:pos x="7377" y="754"/>
                </a:cxn>
                <a:cxn ang="0">
                  <a:pos x="6242" y="1811"/>
                </a:cxn>
                <a:cxn ang="0">
                  <a:pos x="4651" y="1843"/>
                </a:cxn>
                <a:cxn ang="0">
                  <a:pos x="2248" y="3734"/>
                </a:cxn>
                <a:cxn ang="0">
                  <a:pos x="1536" y="3119"/>
                </a:cxn>
                <a:cxn ang="0">
                  <a:pos x="0" y="4164"/>
                </a:cxn>
                <a:cxn ang="0">
                  <a:pos x="11" y="4403"/>
                </a:cxn>
                <a:cxn ang="0">
                  <a:pos x="1522" y="3375"/>
                </a:cxn>
                <a:cxn ang="0">
                  <a:pos x="2242" y="3997"/>
                </a:cxn>
                <a:cxn ang="0">
                  <a:pos x="4723" y="2045"/>
                </a:cxn>
                <a:cxn ang="0">
                  <a:pos x="6324" y="2013"/>
                </a:cxn>
                <a:cxn ang="0">
                  <a:pos x="7527" y="893"/>
                </a:cxn>
                <a:cxn ang="0">
                  <a:pos x="8094" y="364"/>
                </a:cxn>
                <a:cxn ang="0">
                  <a:pos x="8045" y="1152"/>
                </a:cxn>
                <a:cxn ang="0">
                  <a:pos x="8248" y="1165"/>
                </a:cxn>
                <a:cxn ang="0">
                  <a:pos x="8317" y="68"/>
                </a:cxn>
                <a:cxn ang="0">
                  <a:pos x="7220" y="0"/>
                </a:cxn>
              </a:cxnLst>
              <a:rect l="0" t="0" r="r" b="b"/>
              <a:pathLst>
                <a:path w="8317" h="4403">
                  <a:moveTo>
                    <a:pt x="7220" y="0"/>
                  </a:moveTo>
                  <a:cubicBezTo>
                    <a:pt x="7207" y="203"/>
                    <a:pt x="7207" y="203"/>
                    <a:pt x="7207" y="203"/>
                  </a:cubicBezTo>
                  <a:cubicBezTo>
                    <a:pt x="7921" y="247"/>
                    <a:pt x="7921" y="247"/>
                    <a:pt x="7921" y="247"/>
                  </a:cubicBezTo>
                  <a:cubicBezTo>
                    <a:pt x="7377" y="754"/>
                    <a:pt x="7377" y="754"/>
                    <a:pt x="7377" y="754"/>
                  </a:cubicBezTo>
                  <a:cubicBezTo>
                    <a:pt x="6242" y="1811"/>
                    <a:pt x="6242" y="1811"/>
                    <a:pt x="6242" y="1811"/>
                  </a:cubicBezTo>
                  <a:cubicBezTo>
                    <a:pt x="4651" y="1843"/>
                    <a:pt x="4651" y="1843"/>
                    <a:pt x="4651" y="1843"/>
                  </a:cubicBezTo>
                  <a:cubicBezTo>
                    <a:pt x="2248" y="3734"/>
                    <a:pt x="2248" y="3734"/>
                    <a:pt x="2248" y="3734"/>
                  </a:cubicBezTo>
                  <a:cubicBezTo>
                    <a:pt x="1536" y="3119"/>
                    <a:pt x="1536" y="3119"/>
                    <a:pt x="1536" y="3119"/>
                  </a:cubicBezTo>
                  <a:cubicBezTo>
                    <a:pt x="0" y="4164"/>
                    <a:pt x="0" y="4164"/>
                    <a:pt x="0" y="4164"/>
                  </a:cubicBezTo>
                  <a:cubicBezTo>
                    <a:pt x="2" y="4244"/>
                    <a:pt x="5" y="4324"/>
                    <a:pt x="11" y="4403"/>
                  </a:cubicBezTo>
                  <a:cubicBezTo>
                    <a:pt x="1522" y="3375"/>
                    <a:pt x="1522" y="3375"/>
                    <a:pt x="1522" y="3375"/>
                  </a:cubicBezTo>
                  <a:cubicBezTo>
                    <a:pt x="2242" y="3997"/>
                    <a:pt x="2242" y="3997"/>
                    <a:pt x="2242" y="3997"/>
                  </a:cubicBezTo>
                  <a:cubicBezTo>
                    <a:pt x="4723" y="2045"/>
                    <a:pt x="4723" y="2045"/>
                    <a:pt x="4723" y="2045"/>
                  </a:cubicBezTo>
                  <a:cubicBezTo>
                    <a:pt x="6324" y="2013"/>
                    <a:pt x="6324" y="2013"/>
                    <a:pt x="6324" y="2013"/>
                  </a:cubicBezTo>
                  <a:cubicBezTo>
                    <a:pt x="7527" y="893"/>
                    <a:pt x="7527" y="893"/>
                    <a:pt x="7527" y="893"/>
                  </a:cubicBezTo>
                  <a:cubicBezTo>
                    <a:pt x="8094" y="364"/>
                    <a:pt x="8094" y="364"/>
                    <a:pt x="8094" y="364"/>
                  </a:cubicBezTo>
                  <a:cubicBezTo>
                    <a:pt x="8045" y="1152"/>
                    <a:pt x="8045" y="1152"/>
                    <a:pt x="8045" y="1152"/>
                  </a:cubicBezTo>
                  <a:cubicBezTo>
                    <a:pt x="8248" y="1165"/>
                    <a:pt x="8248" y="1165"/>
                    <a:pt x="8248" y="1165"/>
                  </a:cubicBezTo>
                  <a:cubicBezTo>
                    <a:pt x="8317" y="68"/>
                    <a:pt x="8317" y="68"/>
                    <a:pt x="8317" y="68"/>
                  </a:cubicBezTo>
                  <a:lnTo>
                    <a:pt x="7220" y="0"/>
                  </a:lnTo>
                  <a:close/>
                </a:path>
              </a:pathLst>
            </a:custGeom>
            <a:solidFill>
              <a:srgbClr val="EE9328"/>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4" name="Oval 94"/>
            <p:cNvSpPr>
              <a:spLocks noChangeArrowheads="1"/>
            </p:cNvSpPr>
            <p:nvPr/>
          </p:nvSpPr>
          <p:spPr bwMode="auto">
            <a:xfrm>
              <a:off x="28513088" y="13009563"/>
              <a:ext cx="847725" cy="846137"/>
            </a:xfrm>
            <a:prstGeom prst="ellipse">
              <a:avLst/>
            </a:prstGeom>
            <a:solidFill>
              <a:srgbClr val="EE9328"/>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5" name="Oval 95"/>
            <p:cNvSpPr>
              <a:spLocks noChangeArrowheads="1"/>
            </p:cNvSpPr>
            <p:nvPr/>
          </p:nvSpPr>
          <p:spPr bwMode="auto">
            <a:xfrm>
              <a:off x="30064075" y="14214475"/>
              <a:ext cx="847725" cy="847725"/>
            </a:xfrm>
            <a:prstGeom prst="ellipse">
              <a:avLst/>
            </a:prstGeom>
            <a:solidFill>
              <a:srgbClr val="EE9328"/>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6" name="Oval 96"/>
            <p:cNvSpPr>
              <a:spLocks noChangeArrowheads="1"/>
            </p:cNvSpPr>
            <p:nvPr/>
          </p:nvSpPr>
          <p:spPr bwMode="auto">
            <a:xfrm>
              <a:off x="35201225" y="10206038"/>
              <a:ext cx="847725" cy="846137"/>
            </a:xfrm>
            <a:prstGeom prst="ellipse">
              <a:avLst/>
            </a:prstGeom>
            <a:solidFill>
              <a:srgbClr val="EE9328"/>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7" name="Oval 97"/>
            <p:cNvSpPr>
              <a:spLocks noChangeArrowheads="1"/>
            </p:cNvSpPr>
            <p:nvPr/>
          </p:nvSpPr>
          <p:spPr bwMode="auto">
            <a:xfrm>
              <a:off x="38588950" y="10128250"/>
              <a:ext cx="846137" cy="846137"/>
            </a:xfrm>
            <a:prstGeom prst="ellipse">
              <a:avLst/>
            </a:prstGeom>
            <a:solidFill>
              <a:srgbClr val="EE9328"/>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8" name="Oval 98"/>
            <p:cNvSpPr>
              <a:spLocks noChangeArrowheads="1"/>
            </p:cNvSpPr>
            <p:nvPr/>
          </p:nvSpPr>
          <p:spPr bwMode="auto">
            <a:xfrm>
              <a:off x="31256288" y="7831138"/>
              <a:ext cx="6765925" cy="6418262"/>
            </a:xfrm>
            <a:prstGeom prst="ellipse">
              <a:avLst/>
            </a:prstGeom>
            <a:solidFill>
              <a:srgbClr val="98E2D4"/>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9" name="Oval 99"/>
            <p:cNvSpPr>
              <a:spLocks noChangeArrowheads="1"/>
            </p:cNvSpPr>
            <p:nvPr/>
          </p:nvSpPr>
          <p:spPr bwMode="auto">
            <a:xfrm>
              <a:off x="35315525" y="9428163"/>
              <a:ext cx="1239837" cy="1238250"/>
            </a:xfrm>
            <a:prstGeom prst="ellipse">
              <a:avLst/>
            </a:prstGeom>
            <a:solidFill>
              <a:srgbClr val="EE9328"/>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0" name="Freeform 100"/>
            <p:cNvSpPr>
              <a:spLocks/>
            </p:cNvSpPr>
            <p:nvPr/>
          </p:nvSpPr>
          <p:spPr bwMode="auto">
            <a:xfrm>
              <a:off x="31753175" y="9688513"/>
              <a:ext cx="6013450" cy="3678237"/>
            </a:xfrm>
            <a:custGeom>
              <a:avLst/>
              <a:gdLst/>
              <a:ahLst/>
              <a:cxnLst>
                <a:cxn ang="0">
                  <a:pos x="0" y="1519"/>
                </a:cxn>
                <a:cxn ang="0">
                  <a:pos x="189" y="1750"/>
                </a:cxn>
                <a:cxn ang="0">
                  <a:pos x="2015" y="313"/>
                </a:cxn>
                <a:cxn ang="0">
                  <a:pos x="2862" y="296"/>
                </a:cxn>
                <a:cxn ang="0">
                  <a:pos x="2740" y="0"/>
                </a:cxn>
                <a:cxn ang="0">
                  <a:pos x="1909" y="17"/>
                </a:cxn>
                <a:cxn ang="0">
                  <a:pos x="0" y="1519"/>
                </a:cxn>
              </a:cxnLst>
              <a:rect l="0" t="0" r="r" b="b"/>
              <a:pathLst>
                <a:path w="2862" h="1750">
                  <a:moveTo>
                    <a:pt x="0" y="1519"/>
                  </a:moveTo>
                  <a:cubicBezTo>
                    <a:pt x="55" y="1602"/>
                    <a:pt x="118" y="1679"/>
                    <a:pt x="189" y="1750"/>
                  </a:cubicBezTo>
                  <a:cubicBezTo>
                    <a:pt x="2015" y="313"/>
                    <a:pt x="2015" y="313"/>
                    <a:pt x="2015" y="313"/>
                  </a:cubicBezTo>
                  <a:cubicBezTo>
                    <a:pt x="2862" y="296"/>
                    <a:pt x="2862" y="296"/>
                    <a:pt x="2862" y="296"/>
                  </a:cubicBezTo>
                  <a:cubicBezTo>
                    <a:pt x="2832" y="192"/>
                    <a:pt x="2791" y="94"/>
                    <a:pt x="2740" y="0"/>
                  </a:cubicBezTo>
                  <a:cubicBezTo>
                    <a:pt x="1909" y="17"/>
                    <a:pt x="1909" y="17"/>
                    <a:pt x="1909" y="17"/>
                  </a:cubicBezTo>
                  <a:lnTo>
                    <a:pt x="0" y="1519"/>
                  </a:lnTo>
                  <a:close/>
                </a:path>
              </a:pathLst>
            </a:custGeom>
            <a:solidFill>
              <a:srgbClr val="EE9328"/>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1" name="Freeform 101"/>
            <p:cNvSpPr>
              <a:spLocks/>
            </p:cNvSpPr>
            <p:nvPr/>
          </p:nvSpPr>
          <p:spPr bwMode="auto">
            <a:xfrm>
              <a:off x="34166175" y="16616363"/>
              <a:ext cx="4603750" cy="7113587"/>
            </a:xfrm>
            <a:custGeom>
              <a:avLst/>
              <a:gdLst/>
              <a:ahLst/>
              <a:cxnLst>
                <a:cxn ang="0">
                  <a:pos x="369" y="3599"/>
                </a:cxn>
                <a:cxn ang="0">
                  <a:pos x="790" y="4232"/>
                </a:cxn>
                <a:cxn ang="0">
                  <a:pos x="758" y="4481"/>
                </a:cxn>
                <a:cxn ang="0">
                  <a:pos x="2900" y="4305"/>
                </a:cxn>
                <a:cxn ang="0">
                  <a:pos x="2300" y="3100"/>
                </a:cxn>
                <a:cxn ang="0">
                  <a:pos x="1738" y="614"/>
                </a:cxn>
                <a:cxn ang="0">
                  <a:pos x="0" y="0"/>
                </a:cxn>
                <a:cxn ang="0">
                  <a:pos x="650" y="1177"/>
                </a:cxn>
                <a:cxn ang="0">
                  <a:pos x="369" y="3599"/>
                </a:cxn>
              </a:cxnLst>
              <a:rect l="0" t="0" r="r" b="b"/>
              <a:pathLst>
                <a:path w="2900" h="4481">
                  <a:moveTo>
                    <a:pt x="369" y="3599"/>
                  </a:moveTo>
                  <a:lnTo>
                    <a:pt x="790" y="4232"/>
                  </a:lnTo>
                  <a:lnTo>
                    <a:pt x="758" y="4481"/>
                  </a:lnTo>
                  <a:lnTo>
                    <a:pt x="2900" y="4305"/>
                  </a:lnTo>
                  <a:lnTo>
                    <a:pt x="2300" y="3100"/>
                  </a:lnTo>
                  <a:lnTo>
                    <a:pt x="1738" y="614"/>
                  </a:lnTo>
                  <a:lnTo>
                    <a:pt x="0" y="0"/>
                  </a:lnTo>
                  <a:lnTo>
                    <a:pt x="650" y="1177"/>
                  </a:lnTo>
                  <a:lnTo>
                    <a:pt x="369" y="3599"/>
                  </a:lnTo>
                  <a:close/>
                </a:path>
              </a:pathLst>
            </a:custGeom>
            <a:solidFill>
              <a:srgbClr val="F9BB87"/>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2" name="Freeform 102"/>
            <p:cNvSpPr>
              <a:spLocks/>
            </p:cNvSpPr>
            <p:nvPr/>
          </p:nvSpPr>
          <p:spPr bwMode="auto">
            <a:xfrm>
              <a:off x="33970913" y="14719300"/>
              <a:ext cx="1352550" cy="7677150"/>
            </a:xfrm>
            <a:custGeom>
              <a:avLst/>
              <a:gdLst/>
              <a:ahLst/>
              <a:cxnLst>
                <a:cxn ang="0">
                  <a:pos x="644" y="3461"/>
                </a:cxn>
                <a:cxn ang="0">
                  <a:pos x="322" y="3654"/>
                </a:cxn>
                <a:cxn ang="0">
                  <a:pos x="322" y="3654"/>
                </a:cxn>
                <a:cxn ang="0">
                  <a:pos x="0" y="3461"/>
                </a:cxn>
                <a:cxn ang="0">
                  <a:pos x="0" y="106"/>
                </a:cxn>
                <a:cxn ang="0">
                  <a:pos x="322" y="17"/>
                </a:cxn>
                <a:cxn ang="0">
                  <a:pos x="322" y="17"/>
                </a:cxn>
                <a:cxn ang="0">
                  <a:pos x="644" y="106"/>
                </a:cxn>
                <a:cxn ang="0">
                  <a:pos x="644" y="3461"/>
                </a:cxn>
              </a:cxnLst>
              <a:rect l="0" t="0" r="r" b="b"/>
              <a:pathLst>
                <a:path w="644" h="3654">
                  <a:moveTo>
                    <a:pt x="644" y="3461"/>
                  </a:moveTo>
                  <a:cubicBezTo>
                    <a:pt x="644" y="3568"/>
                    <a:pt x="500" y="3654"/>
                    <a:pt x="322" y="3654"/>
                  </a:cubicBezTo>
                  <a:cubicBezTo>
                    <a:pt x="322" y="3654"/>
                    <a:pt x="322" y="3654"/>
                    <a:pt x="322" y="3654"/>
                  </a:cubicBezTo>
                  <a:cubicBezTo>
                    <a:pt x="144" y="3654"/>
                    <a:pt x="0" y="3568"/>
                    <a:pt x="0" y="3461"/>
                  </a:cubicBezTo>
                  <a:cubicBezTo>
                    <a:pt x="0" y="106"/>
                    <a:pt x="0" y="106"/>
                    <a:pt x="0" y="106"/>
                  </a:cubicBezTo>
                  <a:cubicBezTo>
                    <a:pt x="0" y="0"/>
                    <a:pt x="144" y="17"/>
                    <a:pt x="322" y="17"/>
                  </a:cubicBezTo>
                  <a:cubicBezTo>
                    <a:pt x="322" y="17"/>
                    <a:pt x="322" y="17"/>
                    <a:pt x="322" y="17"/>
                  </a:cubicBezTo>
                  <a:cubicBezTo>
                    <a:pt x="500" y="17"/>
                    <a:pt x="644" y="0"/>
                    <a:pt x="644" y="106"/>
                  </a:cubicBezTo>
                  <a:lnTo>
                    <a:pt x="644" y="3461"/>
                  </a:lnTo>
                  <a:close/>
                </a:path>
              </a:pathLst>
            </a:custGeom>
            <a:solidFill>
              <a:srgbClr val="E44822"/>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3" name="Freeform 103"/>
            <p:cNvSpPr>
              <a:spLocks/>
            </p:cNvSpPr>
            <p:nvPr/>
          </p:nvSpPr>
          <p:spPr bwMode="auto">
            <a:xfrm>
              <a:off x="34343975" y="14719300"/>
              <a:ext cx="979487" cy="7677150"/>
            </a:xfrm>
            <a:custGeom>
              <a:avLst/>
              <a:gdLst/>
              <a:ahLst/>
              <a:cxnLst>
                <a:cxn ang="0">
                  <a:pos x="0" y="16"/>
                </a:cxn>
                <a:cxn ang="0">
                  <a:pos x="178" y="106"/>
                </a:cxn>
                <a:cxn ang="0">
                  <a:pos x="178" y="3461"/>
                </a:cxn>
                <a:cxn ang="0">
                  <a:pos x="0" y="3634"/>
                </a:cxn>
                <a:cxn ang="0">
                  <a:pos x="144" y="3654"/>
                </a:cxn>
                <a:cxn ang="0">
                  <a:pos x="466" y="3461"/>
                </a:cxn>
                <a:cxn ang="0">
                  <a:pos x="466" y="106"/>
                </a:cxn>
                <a:cxn ang="0">
                  <a:pos x="144" y="17"/>
                </a:cxn>
                <a:cxn ang="0">
                  <a:pos x="0" y="16"/>
                </a:cxn>
              </a:cxnLst>
              <a:rect l="0" t="0" r="r" b="b"/>
              <a:pathLst>
                <a:path w="466" h="3654">
                  <a:moveTo>
                    <a:pt x="0" y="16"/>
                  </a:moveTo>
                  <a:cubicBezTo>
                    <a:pt x="106" y="17"/>
                    <a:pt x="178" y="31"/>
                    <a:pt x="178" y="106"/>
                  </a:cubicBezTo>
                  <a:cubicBezTo>
                    <a:pt x="178" y="3461"/>
                    <a:pt x="178" y="3461"/>
                    <a:pt x="178" y="3461"/>
                  </a:cubicBezTo>
                  <a:cubicBezTo>
                    <a:pt x="178" y="3537"/>
                    <a:pt x="106" y="3602"/>
                    <a:pt x="0" y="3634"/>
                  </a:cubicBezTo>
                  <a:cubicBezTo>
                    <a:pt x="43" y="3647"/>
                    <a:pt x="92" y="3654"/>
                    <a:pt x="144" y="3654"/>
                  </a:cubicBezTo>
                  <a:cubicBezTo>
                    <a:pt x="322" y="3654"/>
                    <a:pt x="466" y="3568"/>
                    <a:pt x="466" y="3461"/>
                  </a:cubicBezTo>
                  <a:cubicBezTo>
                    <a:pt x="466" y="106"/>
                    <a:pt x="466" y="106"/>
                    <a:pt x="466" y="106"/>
                  </a:cubicBezTo>
                  <a:cubicBezTo>
                    <a:pt x="466" y="0"/>
                    <a:pt x="322" y="17"/>
                    <a:pt x="144" y="17"/>
                  </a:cubicBezTo>
                  <a:cubicBezTo>
                    <a:pt x="92" y="17"/>
                    <a:pt x="43" y="15"/>
                    <a:pt x="0" y="16"/>
                  </a:cubicBezTo>
                  <a:close/>
                </a:path>
              </a:pathLst>
            </a:custGeom>
            <a:solidFill>
              <a:srgbClr val="D13111"/>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4" name="Freeform 104"/>
            <p:cNvSpPr>
              <a:spLocks/>
            </p:cNvSpPr>
            <p:nvPr/>
          </p:nvSpPr>
          <p:spPr bwMode="auto">
            <a:xfrm>
              <a:off x="32997775" y="20224750"/>
              <a:ext cx="1371600" cy="1784350"/>
            </a:xfrm>
            <a:custGeom>
              <a:avLst/>
              <a:gdLst/>
              <a:ahLst/>
              <a:cxnLst>
                <a:cxn ang="0">
                  <a:pos x="0" y="0"/>
                </a:cxn>
                <a:cxn ang="0">
                  <a:pos x="46" y="554"/>
                </a:cxn>
                <a:cxn ang="0">
                  <a:pos x="641" y="849"/>
                </a:cxn>
                <a:cxn ang="0">
                  <a:pos x="543" y="439"/>
                </a:cxn>
                <a:cxn ang="0">
                  <a:pos x="0" y="0"/>
                </a:cxn>
              </a:cxnLst>
              <a:rect l="0" t="0" r="r" b="b"/>
              <a:pathLst>
                <a:path w="653" h="849">
                  <a:moveTo>
                    <a:pt x="0" y="0"/>
                  </a:moveTo>
                  <a:cubicBezTo>
                    <a:pt x="46" y="554"/>
                    <a:pt x="46" y="554"/>
                    <a:pt x="46" y="554"/>
                  </a:cubicBezTo>
                  <a:cubicBezTo>
                    <a:pt x="641" y="849"/>
                    <a:pt x="641" y="849"/>
                    <a:pt x="641" y="849"/>
                  </a:cubicBezTo>
                  <a:cubicBezTo>
                    <a:pt x="641" y="849"/>
                    <a:pt x="653" y="584"/>
                    <a:pt x="543" y="439"/>
                  </a:cubicBezTo>
                  <a:cubicBezTo>
                    <a:pt x="459" y="330"/>
                    <a:pt x="0" y="0"/>
                    <a:pt x="0" y="0"/>
                  </a:cubicBezTo>
                  <a:close/>
                </a:path>
              </a:pathLst>
            </a:custGeom>
            <a:solidFill>
              <a:srgbClr val="F9BB87"/>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5" name="Freeform 105"/>
            <p:cNvSpPr>
              <a:spLocks/>
            </p:cNvSpPr>
            <p:nvPr/>
          </p:nvSpPr>
          <p:spPr bwMode="auto">
            <a:xfrm>
              <a:off x="32997775" y="20224750"/>
              <a:ext cx="1371600" cy="1784350"/>
            </a:xfrm>
            <a:custGeom>
              <a:avLst/>
              <a:gdLst/>
              <a:ahLst/>
              <a:cxnLst>
                <a:cxn ang="0">
                  <a:pos x="543" y="439"/>
                </a:cxn>
                <a:cxn ang="0">
                  <a:pos x="0" y="0"/>
                </a:cxn>
                <a:cxn ang="0">
                  <a:pos x="24" y="294"/>
                </a:cxn>
                <a:cxn ang="0">
                  <a:pos x="449" y="569"/>
                </a:cxn>
                <a:cxn ang="0">
                  <a:pos x="559" y="808"/>
                </a:cxn>
                <a:cxn ang="0">
                  <a:pos x="641" y="849"/>
                </a:cxn>
                <a:cxn ang="0">
                  <a:pos x="543" y="439"/>
                </a:cxn>
              </a:cxnLst>
              <a:rect l="0" t="0" r="r" b="b"/>
              <a:pathLst>
                <a:path w="653" h="849">
                  <a:moveTo>
                    <a:pt x="543" y="439"/>
                  </a:moveTo>
                  <a:cubicBezTo>
                    <a:pt x="459" y="330"/>
                    <a:pt x="0" y="0"/>
                    <a:pt x="0" y="0"/>
                  </a:cubicBezTo>
                  <a:cubicBezTo>
                    <a:pt x="24" y="294"/>
                    <a:pt x="24" y="294"/>
                    <a:pt x="24" y="294"/>
                  </a:cubicBezTo>
                  <a:cubicBezTo>
                    <a:pt x="220" y="401"/>
                    <a:pt x="367" y="488"/>
                    <a:pt x="449" y="569"/>
                  </a:cubicBezTo>
                  <a:cubicBezTo>
                    <a:pt x="493" y="612"/>
                    <a:pt x="527" y="712"/>
                    <a:pt x="559" y="808"/>
                  </a:cubicBezTo>
                  <a:cubicBezTo>
                    <a:pt x="641" y="849"/>
                    <a:pt x="641" y="849"/>
                    <a:pt x="641" y="849"/>
                  </a:cubicBezTo>
                  <a:cubicBezTo>
                    <a:pt x="641" y="849"/>
                    <a:pt x="653" y="584"/>
                    <a:pt x="543" y="439"/>
                  </a:cubicBezTo>
                  <a:close/>
                </a:path>
              </a:pathLst>
            </a:custGeom>
            <a:solidFill>
              <a:srgbClr val="EAA15E"/>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6" name="Freeform 106"/>
            <p:cNvSpPr>
              <a:spLocks/>
            </p:cNvSpPr>
            <p:nvPr/>
          </p:nvSpPr>
          <p:spPr bwMode="auto">
            <a:xfrm>
              <a:off x="33812163" y="21443950"/>
              <a:ext cx="423862" cy="509587"/>
            </a:xfrm>
            <a:custGeom>
              <a:avLst/>
              <a:gdLst/>
              <a:ahLst/>
              <a:cxnLst>
                <a:cxn ang="0">
                  <a:pos x="201" y="243"/>
                </a:cxn>
                <a:cxn ang="0">
                  <a:pos x="187" y="158"/>
                </a:cxn>
                <a:cxn ang="0">
                  <a:pos x="16" y="0"/>
                </a:cxn>
                <a:cxn ang="0">
                  <a:pos x="0" y="144"/>
                </a:cxn>
                <a:cxn ang="0">
                  <a:pos x="201" y="243"/>
                </a:cxn>
              </a:cxnLst>
              <a:rect l="0" t="0" r="r" b="b"/>
              <a:pathLst>
                <a:path w="201" h="243">
                  <a:moveTo>
                    <a:pt x="201" y="243"/>
                  </a:moveTo>
                  <a:cubicBezTo>
                    <a:pt x="198" y="213"/>
                    <a:pt x="194" y="181"/>
                    <a:pt x="187" y="158"/>
                  </a:cubicBezTo>
                  <a:cubicBezTo>
                    <a:pt x="164" y="81"/>
                    <a:pt x="16" y="0"/>
                    <a:pt x="16" y="0"/>
                  </a:cubicBezTo>
                  <a:cubicBezTo>
                    <a:pt x="0" y="144"/>
                    <a:pt x="0" y="144"/>
                    <a:pt x="0" y="144"/>
                  </a:cubicBezTo>
                  <a:lnTo>
                    <a:pt x="201" y="243"/>
                  </a:lnTo>
                  <a:close/>
                </a:path>
              </a:pathLst>
            </a:custGeom>
            <a:solidFill>
              <a:srgbClr val="FFE2CA"/>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7" name="Freeform 107"/>
            <p:cNvSpPr>
              <a:spLocks/>
            </p:cNvSpPr>
            <p:nvPr/>
          </p:nvSpPr>
          <p:spPr bwMode="auto">
            <a:xfrm>
              <a:off x="32823150" y="18738850"/>
              <a:ext cx="1447800" cy="2576512"/>
            </a:xfrm>
            <a:custGeom>
              <a:avLst/>
              <a:gdLst/>
              <a:ahLst/>
              <a:cxnLst>
                <a:cxn ang="0">
                  <a:pos x="160" y="0"/>
                </a:cxn>
                <a:cxn ang="0">
                  <a:pos x="0" y="657"/>
                </a:cxn>
                <a:cxn ang="0">
                  <a:pos x="573" y="1226"/>
                </a:cxn>
                <a:cxn ang="0">
                  <a:pos x="617" y="715"/>
                </a:cxn>
                <a:cxn ang="0">
                  <a:pos x="160" y="0"/>
                </a:cxn>
              </a:cxnLst>
              <a:rect l="0" t="0" r="r" b="b"/>
              <a:pathLst>
                <a:path w="689" h="1226">
                  <a:moveTo>
                    <a:pt x="160" y="0"/>
                  </a:moveTo>
                  <a:cubicBezTo>
                    <a:pt x="0" y="657"/>
                    <a:pt x="0" y="657"/>
                    <a:pt x="0" y="657"/>
                  </a:cubicBezTo>
                  <a:cubicBezTo>
                    <a:pt x="573" y="1226"/>
                    <a:pt x="573" y="1226"/>
                    <a:pt x="573" y="1226"/>
                  </a:cubicBezTo>
                  <a:cubicBezTo>
                    <a:pt x="573" y="1226"/>
                    <a:pt x="689" y="925"/>
                    <a:pt x="617" y="715"/>
                  </a:cubicBezTo>
                  <a:cubicBezTo>
                    <a:pt x="563" y="557"/>
                    <a:pt x="160" y="0"/>
                    <a:pt x="160" y="0"/>
                  </a:cubicBezTo>
                  <a:close/>
                </a:path>
              </a:pathLst>
            </a:custGeom>
            <a:solidFill>
              <a:srgbClr val="F9BB87"/>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8" name="Freeform 108"/>
            <p:cNvSpPr>
              <a:spLocks/>
            </p:cNvSpPr>
            <p:nvPr/>
          </p:nvSpPr>
          <p:spPr bwMode="auto">
            <a:xfrm>
              <a:off x="32980313" y="18738850"/>
              <a:ext cx="1290637" cy="2576512"/>
            </a:xfrm>
            <a:custGeom>
              <a:avLst/>
              <a:gdLst/>
              <a:ahLst/>
              <a:cxnLst>
                <a:cxn ang="0">
                  <a:pos x="542" y="715"/>
                </a:cxn>
                <a:cxn ang="0">
                  <a:pos x="85" y="0"/>
                </a:cxn>
                <a:cxn ang="0">
                  <a:pos x="0" y="348"/>
                </a:cxn>
                <a:cxn ang="0">
                  <a:pos x="385" y="829"/>
                </a:cxn>
                <a:cxn ang="0">
                  <a:pos x="419" y="1148"/>
                </a:cxn>
                <a:cxn ang="0">
                  <a:pos x="498" y="1226"/>
                </a:cxn>
                <a:cxn ang="0">
                  <a:pos x="542" y="715"/>
                </a:cxn>
              </a:cxnLst>
              <a:rect l="0" t="0" r="r" b="b"/>
              <a:pathLst>
                <a:path w="614" h="1226">
                  <a:moveTo>
                    <a:pt x="542" y="715"/>
                  </a:moveTo>
                  <a:cubicBezTo>
                    <a:pt x="488" y="557"/>
                    <a:pt x="85" y="0"/>
                    <a:pt x="85" y="0"/>
                  </a:cubicBezTo>
                  <a:cubicBezTo>
                    <a:pt x="0" y="348"/>
                    <a:pt x="0" y="348"/>
                    <a:pt x="0" y="348"/>
                  </a:cubicBezTo>
                  <a:cubicBezTo>
                    <a:pt x="185" y="548"/>
                    <a:pt x="320" y="704"/>
                    <a:pt x="385" y="829"/>
                  </a:cubicBezTo>
                  <a:cubicBezTo>
                    <a:pt x="419" y="896"/>
                    <a:pt x="419" y="1024"/>
                    <a:pt x="419" y="1148"/>
                  </a:cubicBezTo>
                  <a:cubicBezTo>
                    <a:pt x="498" y="1226"/>
                    <a:pt x="498" y="1226"/>
                    <a:pt x="498" y="1226"/>
                  </a:cubicBezTo>
                  <a:cubicBezTo>
                    <a:pt x="498" y="1226"/>
                    <a:pt x="614" y="925"/>
                    <a:pt x="542" y="715"/>
                  </a:cubicBezTo>
                  <a:close/>
                </a:path>
              </a:pathLst>
            </a:custGeom>
            <a:solidFill>
              <a:srgbClr val="EAA15E"/>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9" name="Freeform 109"/>
            <p:cNvSpPr>
              <a:spLocks/>
            </p:cNvSpPr>
            <p:nvPr/>
          </p:nvSpPr>
          <p:spPr bwMode="auto">
            <a:xfrm>
              <a:off x="33516888" y="20472400"/>
              <a:ext cx="447675" cy="738187"/>
            </a:xfrm>
            <a:custGeom>
              <a:avLst/>
              <a:gdLst/>
              <a:ahLst/>
              <a:cxnLst>
                <a:cxn ang="0">
                  <a:pos x="193" y="351"/>
                </a:cxn>
                <a:cxn ang="0">
                  <a:pos x="210" y="247"/>
                </a:cxn>
                <a:cxn ang="0">
                  <a:pos x="73" y="0"/>
                </a:cxn>
                <a:cxn ang="0">
                  <a:pos x="0" y="159"/>
                </a:cxn>
                <a:cxn ang="0">
                  <a:pos x="193" y="351"/>
                </a:cxn>
              </a:cxnLst>
              <a:rect l="0" t="0" r="r" b="b"/>
              <a:pathLst>
                <a:path w="213" h="351">
                  <a:moveTo>
                    <a:pt x="193" y="351"/>
                  </a:moveTo>
                  <a:cubicBezTo>
                    <a:pt x="201" y="316"/>
                    <a:pt x="209" y="277"/>
                    <a:pt x="210" y="247"/>
                  </a:cubicBezTo>
                  <a:cubicBezTo>
                    <a:pt x="213" y="150"/>
                    <a:pt x="73" y="0"/>
                    <a:pt x="73" y="0"/>
                  </a:cubicBezTo>
                  <a:cubicBezTo>
                    <a:pt x="0" y="159"/>
                    <a:pt x="0" y="159"/>
                    <a:pt x="0" y="159"/>
                  </a:cubicBezTo>
                  <a:lnTo>
                    <a:pt x="193" y="351"/>
                  </a:lnTo>
                  <a:close/>
                </a:path>
              </a:pathLst>
            </a:custGeom>
            <a:solidFill>
              <a:srgbClr val="FFE2CA"/>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0" name="Freeform 110"/>
            <p:cNvSpPr>
              <a:spLocks/>
            </p:cNvSpPr>
            <p:nvPr/>
          </p:nvSpPr>
          <p:spPr bwMode="auto">
            <a:xfrm>
              <a:off x="32908875" y="17562513"/>
              <a:ext cx="1401762" cy="2632075"/>
            </a:xfrm>
            <a:custGeom>
              <a:avLst/>
              <a:gdLst/>
              <a:ahLst/>
              <a:cxnLst>
                <a:cxn ang="0">
                  <a:pos x="206" y="0"/>
                </a:cxn>
                <a:cxn ang="0">
                  <a:pos x="0" y="644"/>
                </a:cxn>
                <a:cxn ang="0">
                  <a:pos x="530" y="1253"/>
                </a:cxn>
                <a:cxn ang="0">
                  <a:pos x="611" y="747"/>
                </a:cxn>
                <a:cxn ang="0">
                  <a:pos x="206" y="0"/>
                </a:cxn>
              </a:cxnLst>
              <a:rect l="0" t="0" r="r" b="b"/>
              <a:pathLst>
                <a:path w="667" h="1253">
                  <a:moveTo>
                    <a:pt x="206" y="0"/>
                  </a:moveTo>
                  <a:cubicBezTo>
                    <a:pt x="0" y="644"/>
                    <a:pt x="0" y="644"/>
                    <a:pt x="0" y="644"/>
                  </a:cubicBezTo>
                  <a:cubicBezTo>
                    <a:pt x="530" y="1253"/>
                    <a:pt x="530" y="1253"/>
                    <a:pt x="530" y="1253"/>
                  </a:cubicBezTo>
                  <a:cubicBezTo>
                    <a:pt x="530" y="1253"/>
                    <a:pt x="667" y="961"/>
                    <a:pt x="611" y="747"/>
                  </a:cubicBezTo>
                  <a:cubicBezTo>
                    <a:pt x="569" y="585"/>
                    <a:pt x="206" y="0"/>
                    <a:pt x="206" y="0"/>
                  </a:cubicBezTo>
                  <a:close/>
                </a:path>
              </a:pathLst>
            </a:custGeom>
            <a:solidFill>
              <a:srgbClr val="F9BB87"/>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1" name="Freeform 111"/>
            <p:cNvSpPr>
              <a:spLocks/>
            </p:cNvSpPr>
            <p:nvPr/>
          </p:nvSpPr>
          <p:spPr bwMode="auto">
            <a:xfrm>
              <a:off x="33113663" y="17562513"/>
              <a:ext cx="1196975" cy="2632075"/>
            </a:xfrm>
            <a:custGeom>
              <a:avLst/>
              <a:gdLst/>
              <a:ahLst/>
              <a:cxnLst>
                <a:cxn ang="0">
                  <a:pos x="514" y="747"/>
                </a:cxn>
                <a:cxn ang="0">
                  <a:pos x="109" y="0"/>
                </a:cxn>
                <a:cxn ang="0">
                  <a:pos x="0" y="342"/>
                </a:cxn>
                <a:cxn ang="0">
                  <a:pos x="349" y="849"/>
                </a:cxn>
                <a:cxn ang="0">
                  <a:pos x="360" y="1169"/>
                </a:cxn>
                <a:cxn ang="0">
                  <a:pos x="433" y="1253"/>
                </a:cxn>
                <a:cxn ang="0">
                  <a:pos x="514" y="747"/>
                </a:cxn>
              </a:cxnLst>
              <a:rect l="0" t="0" r="r" b="b"/>
              <a:pathLst>
                <a:path w="570" h="1253">
                  <a:moveTo>
                    <a:pt x="514" y="747"/>
                  </a:moveTo>
                  <a:cubicBezTo>
                    <a:pt x="472" y="585"/>
                    <a:pt x="109" y="0"/>
                    <a:pt x="109" y="0"/>
                  </a:cubicBezTo>
                  <a:cubicBezTo>
                    <a:pt x="0" y="342"/>
                    <a:pt x="0" y="342"/>
                    <a:pt x="0" y="342"/>
                  </a:cubicBezTo>
                  <a:cubicBezTo>
                    <a:pt x="170" y="554"/>
                    <a:pt x="293" y="720"/>
                    <a:pt x="349" y="849"/>
                  </a:cubicBezTo>
                  <a:cubicBezTo>
                    <a:pt x="378" y="918"/>
                    <a:pt x="369" y="1046"/>
                    <a:pt x="360" y="1169"/>
                  </a:cubicBezTo>
                  <a:cubicBezTo>
                    <a:pt x="433" y="1253"/>
                    <a:pt x="433" y="1253"/>
                    <a:pt x="433" y="1253"/>
                  </a:cubicBezTo>
                  <a:cubicBezTo>
                    <a:pt x="433" y="1253"/>
                    <a:pt x="570" y="961"/>
                    <a:pt x="514" y="747"/>
                  </a:cubicBezTo>
                  <a:close/>
                </a:path>
              </a:pathLst>
            </a:custGeom>
            <a:solidFill>
              <a:srgbClr val="EAA15E"/>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2" name="Freeform 112"/>
            <p:cNvSpPr>
              <a:spLocks/>
            </p:cNvSpPr>
            <p:nvPr/>
          </p:nvSpPr>
          <p:spPr bwMode="auto">
            <a:xfrm>
              <a:off x="33550225" y="19327813"/>
              <a:ext cx="447675" cy="755650"/>
            </a:xfrm>
            <a:custGeom>
              <a:avLst/>
              <a:gdLst/>
              <a:ahLst/>
              <a:cxnLst>
                <a:cxn ang="0">
                  <a:pos x="179" y="360"/>
                </a:cxn>
                <a:cxn ang="0">
                  <a:pos x="203" y="257"/>
                </a:cxn>
                <a:cxn ang="0">
                  <a:pos x="85" y="0"/>
                </a:cxn>
                <a:cxn ang="0">
                  <a:pos x="0" y="154"/>
                </a:cxn>
                <a:cxn ang="0">
                  <a:pos x="179" y="360"/>
                </a:cxn>
              </a:cxnLst>
              <a:rect l="0" t="0" r="r" b="b"/>
              <a:pathLst>
                <a:path w="213" h="360">
                  <a:moveTo>
                    <a:pt x="179" y="360"/>
                  </a:moveTo>
                  <a:cubicBezTo>
                    <a:pt x="190" y="325"/>
                    <a:pt x="200" y="287"/>
                    <a:pt x="203" y="257"/>
                  </a:cubicBezTo>
                  <a:cubicBezTo>
                    <a:pt x="213" y="160"/>
                    <a:pt x="85" y="0"/>
                    <a:pt x="85" y="0"/>
                  </a:cubicBezTo>
                  <a:cubicBezTo>
                    <a:pt x="0" y="154"/>
                    <a:pt x="0" y="154"/>
                    <a:pt x="0" y="154"/>
                  </a:cubicBezTo>
                  <a:lnTo>
                    <a:pt x="179" y="360"/>
                  </a:lnTo>
                  <a:close/>
                </a:path>
              </a:pathLst>
            </a:custGeom>
            <a:solidFill>
              <a:srgbClr val="FFE2CA"/>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3" name="Freeform 113"/>
            <p:cNvSpPr>
              <a:spLocks/>
            </p:cNvSpPr>
            <p:nvPr/>
          </p:nvSpPr>
          <p:spPr bwMode="auto">
            <a:xfrm>
              <a:off x="33116838" y="16654463"/>
              <a:ext cx="1089025" cy="2122487"/>
            </a:xfrm>
            <a:custGeom>
              <a:avLst/>
              <a:gdLst/>
              <a:ahLst/>
              <a:cxnLst>
                <a:cxn ang="0">
                  <a:pos x="403" y="0"/>
                </a:cxn>
                <a:cxn ang="0">
                  <a:pos x="0" y="467"/>
                </a:cxn>
                <a:cxn ang="0">
                  <a:pos x="343" y="1010"/>
                </a:cxn>
                <a:cxn ang="0">
                  <a:pos x="484" y="671"/>
                </a:cxn>
                <a:cxn ang="0">
                  <a:pos x="405" y="435"/>
                </a:cxn>
                <a:cxn ang="0">
                  <a:pos x="403" y="0"/>
                </a:cxn>
              </a:cxnLst>
              <a:rect l="0" t="0" r="r" b="b"/>
              <a:pathLst>
                <a:path w="518" h="1010">
                  <a:moveTo>
                    <a:pt x="403" y="0"/>
                  </a:moveTo>
                  <a:cubicBezTo>
                    <a:pt x="0" y="467"/>
                    <a:pt x="0" y="467"/>
                    <a:pt x="0" y="467"/>
                  </a:cubicBezTo>
                  <a:cubicBezTo>
                    <a:pt x="343" y="1010"/>
                    <a:pt x="343" y="1010"/>
                    <a:pt x="343" y="1010"/>
                  </a:cubicBezTo>
                  <a:cubicBezTo>
                    <a:pt x="343" y="1010"/>
                    <a:pt x="518" y="892"/>
                    <a:pt x="484" y="671"/>
                  </a:cubicBezTo>
                  <a:cubicBezTo>
                    <a:pt x="458" y="503"/>
                    <a:pt x="405" y="435"/>
                    <a:pt x="405" y="435"/>
                  </a:cubicBezTo>
                  <a:lnTo>
                    <a:pt x="403" y="0"/>
                  </a:lnTo>
                  <a:close/>
                </a:path>
              </a:pathLst>
            </a:custGeom>
            <a:solidFill>
              <a:srgbClr val="F9BB87"/>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4" name="Freeform 114"/>
            <p:cNvSpPr>
              <a:spLocks/>
            </p:cNvSpPr>
            <p:nvPr/>
          </p:nvSpPr>
          <p:spPr bwMode="auto">
            <a:xfrm>
              <a:off x="33483550" y="17933988"/>
              <a:ext cx="431800" cy="747712"/>
            </a:xfrm>
            <a:custGeom>
              <a:avLst/>
              <a:gdLst/>
              <a:ahLst/>
              <a:cxnLst>
                <a:cxn ang="0">
                  <a:pos x="0" y="133"/>
                </a:cxn>
                <a:cxn ang="0">
                  <a:pos x="141" y="356"/>
                </a:cxn>
                <a:cxn ang="0">
                  <a:pos x="177" y="275"/>
                </a:cxn>
                <a:cxn ang="0">
                  <a:pos x="113" y="0"/>
                </a:cxn>
                <a:cxn ang="0">
                  <a:pos x="0" y="133"/>
                </a:cxn>
              </a:cxnLst>
              <a:rect l="0" t="0" r="r" b="b"/>
              <a:pathLst>
                <a:path w="206" h="356">
                  <a:moveTo>
                    <a:pt x="0" y="133"/>
                  </a:moveTo>
                  <a:cubicBezTo>
                    <a:pt x="141" y="356"/>
                    <a:pt x="141" y="356"/>
                    <a:pt x="141" y="356"/>
                  </a:cubicBezTo>
                  <a:cubicBezTo>
                    <a:pt x="156" y="329"/>
                    <a:pt x="170" y="299"/>
                    <a:pt x="177" y="275"/>
                  </a:cubicBezTo>
                  <a:cubicBezTo>
                    <a:pt x="206" y="182"/>
                    <a:pt x="113" y="0"/>
                    <a:pt x="113" y="0"/>
                  </a:cubicBezTo>
                  <a:lnTo>
                    <a:pt x="0" y="133"/>
                  </a:lnTo>
                  <a:close/>
                </a:path>
              </a:pathLst>
            </a:custGeom>
            <a:solidFill>
              <a:srgbClr val="FFE2CA"/>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5" name="Freeform 115"/>
            <p:cNvSpPr>
              <a:spLocks/>
            </p:cNvSpPr>
            <p:nvPr/>
          </p:nvSpPr>
          <p:spPr bwMode="auto">
            <a:xfrm>
              <a:off x="33450213" y="16654463"/>
              <a:ext cx="658812" cy="1281112"/>
            </a:xfrm>
            <a:custGeom>
              <a:avLst/>
              <a:gdLst/>
              <a:ahLst/>
              <a:cxnLst>
                <a:cxn ang="0">
                  <a:pos x="245" y="0"/>
                </a:cxn>
                <a:cxn ang="0">
                  <a:pos x="0" y="283"/>
                </a:cxn>
                <a:cxn ang="0">
                  <a:pos x="289" y="546"/>
                </a:cxn>
                <a:cxn ang="0">
                  <a:pos x="314" y="610"/>
                </a:cxn>
                <a:cxn ang="0">
                  <a:pos x="247" y="435"/>
                </a:cxn>
                <a:cxn ang="0">
                  <a:pos x="245" y="0"/>
                </a:cxn>
              </a:cxnLst>
              <a:rect l="0" t="0" r="r" b="b"/>
              <a:pathLst>
                <a:path w="314" h="610">
                  <a:moveTo>
                    <a:pt x="245" y="0"/>
                  </a:moveTo>
                  <a:cubicBezTo>
                    <a:pt x="0" y="283"/>
                    <a:pt x="0" y="283"/>
                    <a:pt x="0" y="283"/>
                  </a:cubicBezTo>
                  <a:cubicBezTo>
                    <a:pt x="153" y="360"/>
                    <a:pt x="236" y="408"/>
                    <a:pt x="289" y="546"/>
                  </a:cubicBezTo>
                  <a:cubicBezTo>
                    <a:pt x="298" y="568"/>
                    <a:pt x="306" y="590"/>
                    <a:pt x="314" y="610"/>
                  </a:cubicBezTo>
                  <a:cubicBezTo>
                    <a:pt x="287" y="487"/>
                    <a:pt x="247" y="435"/>
                    <a:pt x="247" y="435"/>
                  </a:cubicBezTo>
                  <a:lnTo>
                    <a:pt x="245" y="0"/>
                  </a:lnTo>
                  <a:close/>
                </a:path>
              </a:pathLst>
            </a:custGeom>
            <a:solidFill>
              <a:srgbClr val="EAA15E"/>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6" name="Freeform 116"/>
            <p:cNvSpPr>
              <a:spLocks/>
            </p:cNvSpPr>
            <p:nvPr/>
          </p:nvSpPr>
          <p:spPr bwMode="auto">
            <a:xfrm>
              <a:off x="33740725" y="14639925"/>
              <a:ext cx="1820862" cy="787400"/>
            </a:xfrm>
            <a:custGeom>
              <a:avLst/>
              <a:gdLst/>
              <a:ahLst/>
              <a:cxnLst>
                <a:cxn ang="0">
                  <a:pos x="866" y="188"/>
                </a:cxn>
                <a:cxn ang="0">
                  <a:pos x="678" y="375"/>
                </a:cxn>
                <a:cxn ang="0">
                  <a:pos x="187" y="375"/>
                </a:cxn>
                <a:cxn ang="0">
                  <a:pos x="0" y="188"/>
                </a:cxn>
                <a:cxn ang="0">
                  <a:pos x="0" y="188"/>
                </a:cxn>
                <a:cxn ang="0">
                  <a:pos x="187" y="0"/>
                </a:cxn>
                <a:cxn ang="0">
                  <a:pos x="678" y="0"/>
                </a:cxn>
                <a:cxn ang="0">
                  <a:pos x="866" y="188"/>
                </a:cxn>
              </a:cxnLst>
              <a:rect l="0" t="0" r="r" b="b"/>
              <a:pathLst>
                <a:path w="866" h="375">
                  <a:moveTo>
                    <a:pt x="866" y="188"/>
                  </a:moveTo>
                  <a:cubicBezTo>
                    <a:pt x="866" y="291"/>
                    <a:pt x="782" y="375"/>
                    <a:pt x="678" y="375"/>
                  </a:cubicBezTo>
                  <a:cubicBezTo>
                    <a:pt x="187" y="375"/>
                    <a:pt x="187" y="375"/>
                    <a:pt x="187" y="375"/>
                  </a:cubicBezTo>
                  <a:cubicBezTo>
                    <a:pt x="84" y="375"/>
                    <a:pt x="0" y="291"/>
                    <a:pt x="0" y="188"/>
                  </a:cubicBezTo>
                  <a:cubicBezTo>
                    <a:pt x="0" y="188"/>
                    <a:pt x="0" y="188"/>
                    <a:pt x="0" y="188"/>
                  </a:cubicBezTo>
                  <a:cubicBezTo>
                    <a:pt x="0" y="84"/>
                    <a:pt x="84" y="0"/>
                    <a:pt x="187" y="0"/>
                  </a:cubicBezTo>
                  <a:cubicBezTo>
                    <a:pt x="678" y="0"/>
                    <a:pt x="678" y="0"/>
                    <a:pt x="678" y="0"/>
                  </a:cubicBezTo>
                  <a:cubicBezTo>
                    <a:pt x="782" y="0"/>
                    <a:pt x="866" y="84"/>
                    <a:pt x="866" y="188"/>
                  </a:cubicBezTo>
                  <a:close/>
                </a:path>
              </a:pathLst>
            </a:custGeom>
            <a:solidFill>
              <a:srgbClr val="D13111"/>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7" name="Freeform 117"/>
            <p:cNvSpPr>
              <a:spLocks noEditPoints="1"/>
            </p:cNvSpPr>
            <p:nvPr/>
          </p:nvSpPr>
          <p:spPr bwMode="auto">
            <a:xfrm>
              <a:off x="30849888" y="7346950"/>
              <a:ext cx="7585075" cy="7585075"/>
            </a:xfrm>
            <a:custGeom>
              <a:avLst/>
              <a:gdLst/>
              <a:ahLst/>
              <a:cxnLst>
                <a:cxn ang="0">
                  <a:pos x="1805" y="0"/>
                </a:cxn>
                <a:cxn ang="0">
                  <a:pos x="0" y="1805"/>
                </a:cxn>
                <a:cxn ang="0">
                  <a:pos x="1805" y="3610"/>
                </a:cxn>
                <a:cxn ang="0">
                  <a:pos x="3610" y="1805"/>
                </a:cxn>
                <a:cxn ang="0">
                  <a:pos x="1805" y="0"/>
                </a:cxn>
                <a:cxn ang="0">
                  <a:pos x="1805" y="3245"/>
                </a:cxn>
                <a:cxn ang="0">
                  <a:pos x="366" y="1805"/>
                </a:cxn>
                <a:cxn ang="0">
                  <a:pos x="1805" y="365"/>
                </a:cxn>
                <a:cxn ang="0">
                  <a:pos x="3245" y="1805"/>
                </a:cxn>
                <a:cxn ang="0">
                  <a:pos x="1805" y="3245"/>
                </a:cxn>
              </a:cxnLst>
              <a:rect l="0" t="0" r="r" b="b"/>
              <a:pathLst>
                <a:path w="3610" h="3610">
                  <a:moveTo>
                    <a:pt x="1805" y="0"/>
                  </a:moveTo>
                  <a:cubicBezTo>
                    <a:pt x="808" y="0"/>
                    <a:pt x="0" y="808"/>
                    <a:pt x="0" y="1805"/>
                  </a:cubicBezTo>
                  <a:cubicBezTo>
                    <a:pt x="0" y="2802"/>
                    <a:pt x="808" y="3610"/>
                    <a:pt x="1805" y="3610"/>
                  </a:cubicBezTo>
                  <a:cubicBezTo>
                    <a:pt x="2802" y="3610"/>
                    <a:pt x="3610" y="2802"/>
                    <a:pt x="3610" y="1805"/>
                  </a:cubicBezTo>
                  <a:cubicBezTo>
                    <a:pt x="3610" y="808"/>
                    <a:pt x="2802" y="0"/>
                    <a:pt x="1805" y="0"/>
                  </a:cubicBezTo>
                  <a:close/>
                  <a:moveTo>
                    <a:pt x="1805" y="3245"/>
                  </a:moveTo>
                  <a:cubicBezTo>
                    <a:pt x="1010" y="3245"/>
                    <a:pt x="366" y="2600"/>
                    <a:pt x="366" y="1805"/>
                  </a:cubicBezTo>
                  <a:cubicBezTo>
                    <a:pt x="366" y="1010"/>
                    <a:pt x="1010" y="365"/>
                    <a:pt x="1805" y="365"/>
                  </a:cubicBezTo>
                  <a:cubicBezTo>
                    <a:pt x="2600" y="365"/>
                    <a:pt x="3245" y="1010"/>
                    <a:pt x="3245" y="1805"/>
                  </a:cubicBezTo>
                  <a:cubicBezTo>
                    <a:pt x="3245" y="2600"/>
                    <a:pt x="2600" y="3245"/>
                    <a:pt x="1805" y="3245"/>
                  </a:cubicBezTo>
                  <a:close/>
                </a:path>
              </a:pathLst>
            </a:custGeom>
            <a:solidFill>
              <a:srgbClr val="E44822"/>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8" name="Freeform 118"/>
            <p:cNvSpPr>
              <a:spLocks/>
            </p:cNvSpPr>
            <p:nvPr/>
          </p:nvSpPr>
          <p:spPr bwMode="auto">
            <a:xfrm>
              <a:off x="30849888" y="7346950"/>
              <a:ext cx="7585075" cy="3878262"/>
            </a:xfrm>
            <a:custGeom>
              <a:avLst/>
              <a:gdLst/>
              <a:ahLst/>
              <a:cxnLst>
                <a:cxn ang="0">
                  <a:pos x="1805" y="83"/>
                </a:cxn>
                <a:cxn ang="0">
                  <a:pos x="3609" y="1846"/>
                </a:cxn>
                <a:cxn ang="0">
                  <a:pos x="3610" y="1805"/>
                </a:cxn>
                <a:cxn ang="0">
                  <a:pos x="1805" y="0"/>
                </a:cxn>
                <a:cxn ang="0">
                  <a:pos x="0" y="1805"/>
                </a:cxn>
                <a:cxn ang="0">
                  <a:pos x="1" y="1846"/>
                </a:cxn>
                <a:cxn ang="0">
                  <a:pos x="1805" y="83"/>
                </a:cxn>
              </a:cxnLst>
              <a:rect l="0" t="0" r="r" b="b"/>
              <a:pathLst>
                <a:path w="3610" h="1846">
                  <a:moveTo>
                    <a:pt x="1805" y="83"/>
                  </a:moveTo>
                  <a:cubicBezTo>
                    <a:pt x="2788" y="83"/>
                    <a:pt x="3588" y="869"/>
                    <a:pt x="3609" y="1846"/>
                  </a:cubicBezTo>
                  <a:cubicBezTo>
                    <a:pt x="3610" y="1833"/>
                    <a:pt x="3610" y="1819"/>
                    <a:pt x="3610" y="1805"/>
                  </a:cubicBezTo>
                  <a:cubicBezTo>
                    <a:pt x="3610" y="808"/>
                    <a:pt x="2802" y="0"/>
                    <a:pt x="1805" y="0"/>
                  </a:cubicBezTo>
                  <a:cubicBezTo>
                    <a:pt x="808" y="0"/>
                    <a:pt x="0" y="808"/>
                    <a:pt x="0" y="1805"/>
                  </a:cubicBezTo>
                  <a:cubicBezTo>
                    <a:pt x="0" y="1819"/>
                    <a:pt x="1" y="1833"/>
                    <a:pt x="1" y="1846"/>
                  </a:cubicBezTo>
                  <a:cubicBezTo>
                    <a:pt x="23" y="869"/>
                    <a:pt x="822" y="83"/>
                    <a:pt x="1805" y="83"/>
                  </a:cubicBezTo>
                  <a:close/>
                </a:path>
              </a:pathLst>
            </a:custGeom>
            <a:solidFill>
              <a:srgbClr val="EF5537"/>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9" name="Freeform 119"/>
            <p:cNvSpPr>
              <a:spLocks/>
            </p:cNvSpPr>
            <p:nvPr/>
          </p:nvSpPr>
          <p:spPr bwMode="auto">
            <a:xfrm>
              <a:off x="31619825" y="11225213"/>
              <a:ext cx="6048375" cy="3111500"/>
            </a:xfrm>
            <a:custGeom>
              <a:avLst/>
              <a:gdLst/>
              <a:ahLst/>
              <a:cxnLst>
                <a:cxn ang="0">
                  <a:pos x="1439" y="1481"/>
                </a:cxn>
                <a:cxn ang="0">
                  <a:pos x="2879" y="42"/>
                </a:cxn>
                <a:cxn ang="0">
                  <a:pos x="2878" y="0"/>
                </a:cxn>
                <a:cxn ang="0">
                  <a:pos x="1439" y="1399"/>
                </a:cxn>
                <a:cxn ang="0">
                  <a:pos x="0" y="0"/>
                </a:cxn>
                <a:cxn ang="0">
                  <a:pos x="0" y="42"/>
                </a:cxn>
                <a:cxn ang="0">
                  <a:pos x="1439" y="1481"/>
                </a:cxn>
              </a:cxnLst>
              <a:rect l="0" t="0" r="r" b="b"/>
              <a:pathLst>
                <a:path w="2879" h="1481">
                  <a:moveTo>
                    <a:pt x="1439" y="1481"/>
                  </a:moveTo>
                  <a:cubicBezTo>
                    <a:pt x="2234" y="1481"/>
                    <a:pt x="2879" y="837"/>
                    <a:pt x="2879" y="42"/>
                  </a:cubicBezTo>
                  <a:cubicBezTo>
                    <a:pt x="2879" y="28"/>
                    <a:pt x="2879" y="14"/>
                    <a:pt x="2878" y="0"/>
                  </a:cubicBezTo>
                  <a:cubicBezTo>
                    <a:pt x="2856" y="776"/>
                    <a:pt x="2220" y="1399"/>
                    <a:pt x="1439" y="1399"/>
                  </a:cubicBezTo>
                  <a:cubicBezTo>
                    <a:pt x="658" y="1399"/>
                    <a:pt x="22" y="776"/>
                    <a:pt x="0" y="0"/>
                  </a:cubicBezTo>
                  <a:cubicBezTo>
                    <a:pt x="0" y="14"/>
                    <a:pt x="0" y="28"/>
                    <a:pt x="0" y="42"/>
                  </a:cubicBezTo>
                  <a:cubicBezTo>
                    <a:pt x="0" y="837"/>
                    <a:pt x="644" y="1481"/>
                    <a:pt x="1439" y="1481"/>
                  </a:cubicBezTo>
                  <a:close/>
                </a:path>
              </a:pathLst>
            </a:custGeom>
            <a:solidFill>
              <a:srgbClr val="EF5537"/>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0" name="Freeform 120"/>
            <p:cNvSpPr>
              <a:spLocks/>
            </p:cNvSpPr>
            <p:nvPr/>
          </p:nvSpPr>
          <p:spPr bwMode="auto">
            <a:xfrm>
              <a:off x="34783713" y="16363950"/>
              <a:ext cx="2981325" cy="6302375"/>
            </a:xfrm>
            <a:custGeom>
              <a:avLst/>
              <a:gdLst/>
              <a:ahLst/>
              <a:cxnLst>
                <a:cxn ang="0">
                  <a:pos x="36" y="0"/>
                </a:cxn>
                <a:cxn ang="0">
                  <a:pos x="76" y="728"/>
                </a:cxn>
                <a:cxn ang="0">
                  <a:pos x="115" y="1715"/>
                </a:cxn>
                <a:cxn ang="0">
                  <a:pos x="1270" y="1809"/>
                </a:cxn>
                <a:cxn ang="0">
                  <a:pos x="442" y="73"/>
                </a:cxn>
                <a:cxn ang="0">
                  <a:pos x="36" y="0"/>
                </a:cxn>
              </a:cxnLst>
              <a:rect l="0" t="0" r="r" b="b"/>
              <a:pathLst>
                <a:path w="1419" h="2999">
                  <a:moveTo>
                    <a:pt x="36" y="0"/>
                  </a:moveTo>
                  <a:cubicBezTo>
                    <a:pt x="36" y="0"/>
                    <a:pt x="88" y="363"/>
                    <a:pt x="76" y="728"/>
                  </a:cubicBezTo>
                  <a:cubicBezTo>
                    <a:pt x="65" y="1072"/>
                    <a:pt x="0" y="1463"/>
                    <a:pt x="115" y="1715"/>
                  </a:cubicBezTo>
                  <a:cubicBezTo>
                    <a:pt x="700" y="2999"/>
                    <a:pt x="1419" y="2207"/>
                    <a:pt x="1270" y="1809"/>
                  </a:cubicBezTo>
                  <a:cubicBezTo>
                    <a:pt x="1155" y="1500"/>
                    <a:pt x="442" y="73"/>
                    <a:pt x="442" y="73"/>
                  </a:cubicBezTo>
                  <a:lnTo>
                    <a:pt x="36" y="0"/>
                  </a:lnTo>
                  <a:close/>
                </a:path>
              </a:pathLst>
            </a:custGeom>
            <a:solidFill>
              <a:srgbClr val="F9BB87"/>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1" name="Freeform 121"/>
            <p:cNvSpPr>
              <a:spLocks/>
            </p:cNvSpPr>
            <p:nvPr/>
          </p:nvSpPr>
          <p:spPr bwMode="auto">
            <a:xfrm>
              <a:off x="34283650" y="14736763"/>
              <a:ext cx="2309812" cy="3806825"/>
            </a:xfrm>
            <a:custGeom>
              <a:avLst/>
              <a:gdLst/>
              <a:ahLst/>
              <a:cxnLst>
                <a:cxn ang="0">
                  <a:pos x="1052" y="1683"/>
                </a:cxn>
                <a:cxn ang="0">
                  <a:pos x="626" y="1229"/>
                </a:cxn>
                <a:cxn ang="0">
                  <a:pos x="626" y="1229"/>
                </a:cxn>
                <a:cxn ang="0">
                  <a:pos x="402" y="1439"/>
                </a:cxn>
                <a:cxn ang="0">
                  <a:pos x="47" y="366"/>
                </a:cxn>
                <a:cxn ang="0">
                  <a:pos x="196" y="47"/>
                </a:cxn>
                <a:cxn ang="0">
                  <a:pos x="196" y="47"/>
                </a:cxn>
                <a:cxn ang="0">
                  <a:pos x="516" y="196"/>
                </a:cxn>
                <a:cxn ang="0">
                  <a:pos x="1052" y="1683"/>
                </a:cxn>
              </a:cxnLst>
              <a:rect l="0" t="0" r="r" b="b"/>
              <a:pathLst>
                <a:path w="1099" h="1812">
                  <a:moveTo>
                    <a:pt x="1052" y="1683"/>
                  </a:moveTo>
                  <a:cubicBezTo>
                    <a:pt x="1099" y="1812"/>
                    <a:pt x="755" y="1182"/>
                    <a:pt x="626" y="1229"/>
                  </a:cubicBezTo>
                  <a:cubicBezTo>
                    <a:pt x="626" y="1229"/>
                    <a:pt x="626" y="1229"/>
                    <a:pt x="626" y="1229"/>
                  </a:cubicBezTo>
                  <a:cubicBezTo>
                    <a:pt x="496" y="1276"/>
                    <a:pt x="449" y="1569"/>
                    <a:pt x="402" y="1439"/>
                  </a:cubicBezTo>
                  <a:cubicBezTo>
                    <a:pt x="47" y="366"/>
                    <a:pt x="47" y="366"/>
                    <a:pt x="47" y="366"/>
                  </a:cubicBezTo>
                  <a:cubicBezTo>
                    <a:pt x="0" y="237"/>
                    <a:pt x="67" y="94"/>
                    <a:pt x="196" y="47"/>
                  </a:cubicBezTo>
                  <a:cubicBezTo>
                    <a:pt x="196" y="47"/>
                    <a:pt x="196" y="47"/>
                    <a:pt x="196" y="47"/>
                  </a:cubicBezTo>
                  <a:cubicBezTo>
                    <a:pt x="326" y="0"/>
                    <a:pt x="469" y="66"/>
                    <a:pt x="516" y="196"/>
                  </a:cubicBezTo>
                  <a:lnTo>
                    <a:pt x="1052" y="1683"/>
                  </a:lnTo>
                  <a:close/>
                </a:path>
              </a:pathLst>
            </a:custGeom>
            <a:solidFill>
              <a:srgbClr val="F9BB87"/>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2" name="Freeform 122"/>
            <p:cNvSpPr>
              <a:spLocks/>
            </p:cNvSpPr>
            <p:nvPr/>
          </p:nvSpPr>
          <p:spPr bwMode="auto">
            <a:xfrm>
              <a:off x="34529713" y="15016163"/>
              <a:ext cx="688975" cy="646112"/>
            </a:xfrm>
            <a:custGeom>
              <a:avLst/>
              <a:gdLst/>
              <a:ahLst/>
              <a:cxnLst>
                <a:cxn ang="0">
                  <a:pos x="0" y="108"/>
                </a:cxn>
                <a:cxn ang="0">
                  <a:pos x="36" y="205"/>
                </a:cxn>
                <a:cxn ang="0">
                  <a:pos x="215" y="281"/>
                </a:cxn>
                <a:cxn ang="0">
                  <a:pos x="302" y="107"/>
                </a:cxn>
                <a:cxn ang="0">
                  <a:pos x="266" y="10"/>
                </a:cxn>
                <a:cxn ang="0">
                  <a:pos x="132" y="34"/>
                </a:cxn>
                <a:cxn ang="0">
                  <a:pos x="0" y="108"/>
                </a:cxn>
              </a:cxnLst>
              <a:rect l="0" t="0" r="r" b="b"/>
              <a:pathLst>
                <a:path w="328" h="308">
                  <a:moveTo>
                    <a:pt x="0" y="108"/>
                  </a:moveTo>
                  <a:cubicBezTo>
                    <a:pt x="36" y="205"/>
                    <a:pt x="36" y="205"/>
                    <a:pt x="36" y="205"/>
                  </a:cubicBezTo>
                  <a:cubicBezTo>
                    <a:pt x="61" y="274"/>
                    <a:pt x="141" y="308"/>
                    <a:pt x="215" y="281"/>
                  </a:cubicBezTo>
                  <a:cubicBezTo>
                    <a:pt x="289" y="254"/>
                    <a:pt x="328" y="176"/>
                    <a:pt x="302" y="107"/>
                  </a:cubicBezTo>
                  <a:cubicBezTo>
                    <a:pt x="266" y="10"/>
                    <a:pt x="266" y="10"/>
                    <a:pt x="266" y="10"/>
                  </a:cubicBezTo>
                  <a:cubicBezTo>
                    <a:pt x="266" y="10"/>
                    <a:pt x="220" y="0"/>
                    <a:pt x="132" y="34"/>
                  </a:cubicBezTo>
                  <a:cubicBezTo>
                    <a:pt x="22" y="75"/>
                    <a:pt x="23" y="86"/>
                    <a:pt x="0" y="108"/>
                  </a:cubicBezTo>
                  <a:close/>
                </a:path>
              </a:pathLst>
            </a:custGeom>
            <a:solidFill>
              <a:srgbClr val="FFE2CA"/>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3" name="Freeform 123"/>
            <p:cNvSpPr>
              <a:spLocks/>
            </p:cNvSpPr>
            <p:nvPr/>
          </p:nvSpPr>
          <p:spPr bwMode="auto">
            <a:xfrm>
              <a:off x="34920238" y="16224250"/>
              <a:ext cx="631825" cy="276225"/>
            </a:xfrm>
            <a:custGeom>
              <a:avLst/>
              <a:gdLst/>
              <a:ahLst/>
              <a:cxnLst>
                <a:cxn ang="0">
                  <a:pos x="3" y="120"/>
                </a:cxn>
                <a:cxn ang="0">
                  <a:pos x="13" y="100"/>
                </a:cxn>
                <a:cxn ang="0">
                  <a:pos x="278" y="4"/>
                </a:cxn>
                <a:cxn ang="0">
                  <a:pos x="298" y="12"/>
                </a:cxn>
                <a:cxn ang="0">
                  <a:pos x="298" y="12"/>
                </a:cxn>
                <a:cxn ang="0">
                  <a:pos x="288" y="32"/>
                </a:cxn>
                <a:cxn ang="0">
                  <a:pos x="23" y="129"/>
                </a:cxn>
                <a:cxn ang="0">
                  <a:pos x="3" y="120"/>
                </a:cxn>
              </a:cxnLst>
              <a:rect l="0" t="0" r="r" b="b"/>
              <a:pathLst>
                <a:path w="301" h="132">
                  <a:moveTo>
                    <a:pt x="3" y="120"/>
                  </a:moveTo>
                  <a:cubicBezTo>
                    <a:pt x="0" y="112"/>
                    <a:pt x="4" y="103"/>
                    <a:pt x="13" y="100"/>
                  </a:cubicBezTo>
                  <a:cubicBezTo>
                    <a:pt x="278" y="4"/>
                    <a:pt x="278" y="4"/>
                    <a:pt x="278" y="4"/>
                  </a:cubicBezTo>
                  <a:cubicBezTo>
                    <a:pt x="286" y="0"/>
                    <a:pt x="295" y="4"/>
                    <a:pt x="298" y="12"/>
                  </a:cubicBezTo>
                  <a:cubicBezTo>
                    <a:pt x="298" y="12"/>
                    <a:pt x="298" y="12"/>
                    <a:pt x="298" y="12"/>
                  </a:cubicBezTo>
                  <a:cubicBezTo>
                    <a:pt x="301" y="20"/>
                    <a:pt x="297" y="29"/>
                    <a:pt x="288" y="32"/>
                  </a:cubicBezTo>
                  <a:cubicBezTo>
                    <a:pt x="23" y="129"/>
                    <a:pt x="23" y="129"/>
                    <a:pt x="23" y="129"/>
                  </a:cubicBezTo>
                  <a:cubicBezTo>
                    <a:pt x="15" y="132"/>
                    <a:pt x="6" y="128"/>
                    <a:pt x="3" y="120"/>
                  </a:cubicBezTo>
                  <a:close/>
                </a:path>
              </a:pathLst>
            </a:custGeom>
            <a:solidFill>
              <a:srgbClr val="FFE2CA"/>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4" name="Freeform 124"/>
            <p:cNvSpPr>
              <a:spLocks/>
            </p:cNvSpPr>
            <p:nvPr/>
          </p:nvSpPr>
          <p:spPr bwMode="auto">
            <a:xfrm>
              <a:off x="35010725" y="16132175"/>
              <a:ext cx="342900" cy="165100"/>
            </a:xfrm>
            <a:custGeom>
              <a:avLst/>
              <a:gdLst/>
              <a:ahLst/>
              <a:cxnLst>
                <a:cxn ang="0">
                  <a:pos x="3" y="69"/>
                </a:cxn>
                <a:cxn ang="0">
                  <a:pos x="11" y="51"/>
                </a:cxn>
                <a:cxn ang="0">
                  <a:pos x="142" y="3"/>
                </a:cxn>
                <a:cxn ang="0">
                  <a:pos x="161" y="11"/>
                </a:cxn>
                <a:cxn ang="0">
                  <a:pos x="161" y="11"/>
                </a:cxn>
                <a:cxn ang="0">
                  <a:pos x="152" y="28"/>
                </a:cxn>
                <a:cxn ang="0">
                  <a:pos x="21" y="76"/>
                </a:cxn>
                <a:cxn ang="0">
                  <a:pos x="3" y="69"/>
                </a:cxn>
              </a:cxnLst>
              <a:rect l="0" t="0" r="r" b="b"/>
              <a:pathLst>
                <a:path w="163" h="79">
                  <a:moveTo>
                    <a:pt x="3" y="69"/>
                  </a:moveTo>
                  <a:cubicBezTo>
                    <a:pt x="0" y="62"/>
                    <a:pt x="4" y="54"/>
                    <a:pt x="11" y="51"/>
                  </a:cubicBezTo>
                  <a:cubicBezTo>
                    <a:pt x="142" y="3"/>
                    <a:pt x="142" y="3"/>
                    <a:pt x="142" y="3"/>
                  </a:cubicBezTo>
                  <a:cubicBezTo>
                    <a:pt x="150" y="0"/>
                    <a:pt x="158" y="4"/>
                    <a:pt x="161" y="11"/>
                  </a:cubicBezTo>
                  <a:cubicBezTo>
                    <a:pt x="161" y="11"/>
                    <a:pt x="161" y="11"/>
                    <a:pt x="161" y="11"/>
                  </a:cubicBezTo>
                  <a:cubicBezTo>
                    <a:pt x="163" y="18"/>
                    <a:pt x="159" y="26"/>
                    <a:pt x="152" y="28"/>
                  </a:cubicBezTo>
                  <a:cubicBezTo>
                    <a:pt x="21" y="76"/>
                    <a:pt x="21" y="76"/>
                    <a:pt x="21" y="76"/>
                  </a:cubicBezTo>
                  <a:cubicBezTo>
                    <a:pt x="13" y="79"/>
                    <a:pt x="5" y="75"/>
                    <a:pt x="3" y="69"/>
                  </a:cubicBezTo>
                  <a:close/>
                </a:path>
              </a:pathLst>
            </a:custGeom>
            <a:solidFill>
              <a:srgbClr val="FFE2CA"/>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5" name="Freeform 125"/>
            <p:cNvSpPr>
              <a:spLocks/>
            </p:cNvSpPr>
            <p:nvPr/>
          </p:nvSpPr>
          <p:spPr bwMode="auto">
            <a:xfrm>
              <a:off x="34790063" y="22288500"/>
              <a:ext cx="4051300" cy="1611312"/>
            </a:xfrm>
            <a:custGeom>
              <a:avLst/>
              <a:gdLst/>
              <a:ahLst/>
              <a:cxnLst>
                <a:cxn ang="0">
                  <a:pos x="2552" y="608"/>
                </a:cxn>
                <a:cxn ang="0">
                  <a:pos x="147" y="1015"/>
                </a:cxn>
                <a:cxn ang="0">
                  <a:pos x="0" y="181"/>
                </a:cxn>
                <a:cxn ang="0">
                  <a:pos x="2322" y="0"/>
                </a:cxn>
                <a:cxn ang="0">
                  <a:pos x="2552" y="608"/>
                </a:cxn>
              </a:cxnLst>
              <a:rect l="0" t="0" r="r" b="b"/>
              <a:pathLst>
                <a:path w="2552" h="1015">
                  <a:moveTo>
                    <a:pt x="2552" y="608"/>
                  </a:moveTo>
                  <a:lnTo>
                    <a:pt x="147" y="1015"/>
                  </a:lnTo>
                  <a:lnTo>
                    <a:pt x="0" y="181"/>
                  </a:lnTo>
                  <a:lnTo>
                    <a:pt x="2322" y="0"/>
                  </a:lnTo>
                  <a:lnTo>
                    <a:pt x="2552" y="608"/>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6" name="Freeform 126"/>
            <p:cNvSpPr>
              <a:spLocks/>
            </p:cNvSpPr>
            <p:nvPr/>
          </p:nvSpPr>
          <p:spPr bwMode="auto">
            <a:xfrm>
              <a:off x="34763075" y="22731413"/>
              <a:ext cx="4362450" cy="1701800"/>
            </a:xfrm>
            <a:custGeom>
              <a:avLst/>
              <a:gdLst/>
              <a:ahLst/>
              <a:cxnLst>
                <a:cxn ang="0">
                  <a:pos x="2076" y="367"/>
                </a:cxn>
                <a:cxn ang="0">
                  <a:pos x="1997" y="0"/>
                </a:cxn>
                <a:cxn ang="0">
                  <a:pos x="0" y="157"/>
                </a:cxn>
                <a:cxn ang="0">
                  <a:pos x="61" y="809"/>
                </a:cxn>
                <a:cxn ang="0">
                  <a:pos x="142" y="810"/>
                </a:cxn>
                <a:cxn ang="0">
                  <a:pos x="2076" y="367"/>
                </a:cxn>
              </a:cxnLst>
              <a:rect l="0" t="0" r="r" b="b"/>
              <a:pathLst>
                <a:path w="2076" h="810">
                  <a:moveTo>
                    <a:pt x="2076" y="367"/>
                  </a:moveTo>
                  <a:cubicBezTo>
                    <a:pt x="1997" y="0"/>
                    <a:pt x="1997" y="0"/>
                    <a:pt x="1997" y="0"/>
                  </a:cubicBezTo>
                  <a:cubicBezTo>
                    <a:pt x="0" y="157"/>
                    <a:pt x="0" y="157"/>
                    <a:pt x="0" y="157"/>
                  </a:cubicBezTo>
                  <a:cubicBezTo>
                    <a:pt x="61" y="809"/>
                    <a:pt x="61" y="809"/>
                    <a:pt x="61" y="809"/>
                  </a:cubicBezTo>
                  <a:cubicBezTo>
                    <a:pt x="88" y="809"/>
                    <a:pt x="115" y="810"/>
                    <a:pt x="142" y="810"/>
                  </a:cubicBezTo>
                  <a:cubicBezTo>
                    <a:pt x="835" y="810"/>
                    <a:pt x="1491" y="651"/>
                    <a:pt x="2076" y="367"/>
                  </a:cubicBezTo>
                  <a:close/>
                </a:path>
              </a:pathLst>
            </a:custGeom>
            <a:solidFill>
              <a:srgbClr val="32968C"/>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grpSp>
      <p:graphicFrame>
        <p:nvGraphicFramePr>
          <p:cNvPr id="8" name="表格 7"/>
          <p:cNvGraphicFramePr>
            <a:graphicFrameLocks noGrp="1"/>
          </p:cNvGraphicFramePr>
          <p:nvPr>
            <p:extLst>
              <p:ext uri="{D42A27DB-BD31-4B8C-83A1-F6EECF244321}">
                <p14:modId xmlns:p14="http://schemas.microsoft.com/office/powerpoint/2010/main" val="2286667908"/>
              </p:ext>
            </p:extLst>
          </p:nvPr>
        </p:nvGraphicFramePr>
        <p:xfrm>
          <a:off x="6280197" y="2028243"/>
          <a:ext cx="5722458" cy="3337560"/>
        </p:xfrm>
        <a:graphic>
          <a:graphicData uri="http://schemas.openxmlformats.org/drawingml/2006/table">
            <a:tbl>
              <a:tblPr firstRow="1" bandRow="1">
                <a:tableStyleId>{5C22544A-7EE6-4342-B048-85BDC9FD1C3A}</a:tableStyleId>
              </a:tblPr>
              <a:tblGrid>
                <a:gridCol w="3611948">
                  <a:extLst>
                    <a:ext uri="{9D8B030D-6E8A-4147-A177-3AD203B41FA5}">
                      <a16:colId xmlns:a16="http://schemas.microsoft.com/office/drawing/2014/main" val="20000"/>
                    </a:ext>
                  </a:extLst>
                </a:gridCol>
                <a:gridCol w="2110510">
                  <a:extLst>
                    <a:ext uri="{9D8B030D-6E8A-4147-A177-3AD203B41FA5}">
                      <a16:colId xmlns:a16="http://schemas.microsoft.com/office/drawing/2014/main" val="20001"/>
                    </a:ext>
                  </a:extLst>
                </a:gridCol>
              </a:tblGrid>
              <a:tr h="370840">
                <a:tc>
                  <a:txBody>
                    <a:bodyPr/>
                    <a:lstStyle/>
                    <a:p>
                      <a:pPr algn="l"/>
                      <a:endParaRPr lang="zh-CN" altLang="en-US" b="0" dirty="0">
                        <a:solidFill>
                          <a:schemeClr val="tx1"/>
                        </a:solidFill>
                        <a:latin typeface="微软雅黑" panose="020B0503020204020204" pitchFamily="34" charset="-122"/>
                        <a:ea typeface="微软雅黑" panose="020B0503020204020204" pitchFamily="34" charset="-122"/>
                      </a:endParaRPr>
                    </a:p>
                  </a:txBody>
                  <a:tcPr anchor="ctr">
                    <a:lnL w="12700" cmpd="sng">
                      <a:noFill/>
                    </a:lnL>
                    <a:lnR w="12700" cmpd="sng">
                      <a:noFill/>
                    </a:lnR>
                    <a:lnT w="28575"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zh-CN" altLang="en-US" b="0" dirty="0">
                          <a:solidFill>
                            <a:schemeClr val="tx1"/>
                          </a:solidFill>
                          <a:latin typeface="微软雅黑" panose="020B0503020204020204" pitchFamily="34" charset="-122"/>
                          <a:ea typeface="微软雅黑" panose="020B0503020204020204" pitchFamily="34" charset="-122"/>
                        </a:rPr>
                        <a:t>（</a:t>
                      </a:r>
                      <a:r>
                        <a:rPr lang="en-US" altLang="zh-CN" b="0" dirty="0">
                          <a:solidFill>
                            <a:schemeClr val="tx1"/>
                          </a:solidFill>
                          <a:latin typeface="微软雅黑" panose="020B0503020204020204" pitchFamily="34" charset="-122"/>
                          <a:ea typeface="微软雅黑" panose="020B0503020204020204" pitchFamily="34" charset="-122"/>
                        </a:rPr>
                        <a:t>log</a:t>
                      </a:r>
                      <a:r>
                        <a:rPr lang="zh-CN" altLang="en-US" b="0" dirty="0">
                          <a:solidFill>
                            <a:schemeClr val="tx1"/>
                          </a:solidFill>
                          <a:latin typeface="微软雅黑" panose="020B0503020204020204" pitchFamily="34" charset="-122"/>
                          <a:ea typeface="微软雅黑" panose="020B0503020204020204" pitchFamily="34" charset="-122"/>
                        </a:rPr>
                        <a:t>）</a:t>
                      </a:r>
                      <a:r>
                        <a:rPr lang="en-US" altLang="zh-CN" b="0" dirty="0">
                          <a:solidFill>
                            <a:schemeClr val="tx1"/>
                          </a:solidFill>
                          <a:latin typeface="微软雅黑" panose="020B0503020204020204" pitchFamily="34" charset="-122"/>
                          <a:ea typeface="微软雅黑" panose="020B0503020204020204" pitchFamily="34" charset="-122"/>
                        </a:rPr>
                        <a:t>GDP</a:t>
                      </a:r>
                      <a:endParaRPr lang="zh-CN" altLang="en-US" b="0" dirty="0">
                        <a:solidFill>
                          <a:schemeClr val="tx1"/>
                        </a:solidFill>
                        <a:latin typeface="微软雅黑" panose="020B0503020204020204" pitchFamily="34" charset="-122"/>
                        <a:ea typeface="微软雅黑" panose="020B0503020204020204" pitchFamily="34" charset="-122"/>
                      </a:endParaRPr>
                    </a:p>
                  </a:txBody>
                  <a:tcPr anchor="ctr">
                    <a:lnL w="12700" cmpd="sng">
                      <a:noFill/>
                    </a:lnL>
                    <a:lnR w="12700" cmpd="sng">
                      <a:noFill/>
                    </a:lnR>
                    <a:lnT w="28575"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70840">
                <a:tc>
                  <a:txBody>
                    <a:bodyPr/>
                    <a:lstStyle/>
                    <a:p>
                      <a:pPr algn="l"/>
                      <a:r>
                        <a:rPr lang="en-US" altLang="zh-CN" b="0" dirty="0">
                          <a:solidFill>
                            <a:schemeClr val="tx1"/>
                          </a:solidFill>
                          <a:latin typeface="微软雅黑" panose="020B0503020204020204" pitchFamily="34" charset="-122"/>
                          <a:ea typeface="微软雅黑" panose="020B0503020204020204" pitchFamily="34" charset="-122"/>
                        </a:rPr>
                        <a:t>(log)</a:t>
                      </a:r>
                      <a:r>
                        <a:rPr lang="en-US" altLang="zh-CN" b="0" baseline="0" dirty="0">
                          <a:solidFill>
                            <a:schemeClr val="tx1"/>
                          </a:solidFill>
                          <a:latin typeface="微软雅黑" panose="020B0503020204020204" pitchFamily="34" charset="-122"/>
                          <a:ea typeface="微软雅黑" panose="020B0503020204020204" pitchFamily="34" charset="-122"/>
                        </a:rPr>
                        <a:t> Globalization Index</a:t>
                      </a:r>
                      <a:endParaRPr lang="zh-CN" altLang="en-US" b="0" dirty="0">
                        <a:solidFill>
                          <a:schemeClr val="tx1"/>
                        </a:solidFill>
                        <a:latin typeface="微软雅黑" panose="020B0503020204020204" pitchFamily="34" charset="-122"/>
                        <a:ea typeface="微软雅黑" panose="020B0503020204020204" pitchFamily="34" charset="-122"/>
                      </a:endParaRPr>
                    </a:p>
                  </a:txBody>
                  <a:tcPr anchor="ctr">
                    <a:lnL w="12700" cmpd="sng">
                      <a:noFill/>
                    </a:lnL>
                    <a:lnR w="12700" cmpd="sng">
                      <a:noFill/>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a:r>
                        <a:rPr lang="en-US" altLang="zh-CN" b="0" dirty="0">
                          <a:solidFill>
                            <a:schemeClr val="tx1"/>
                          </a:solidFill>
                          <a:latin typeface="微软雅黑" panose="020B0503020204020204" pitchFamily="34" charset="-122"/>
                          <a:ea typeface="微软雅黑" panose="020B0503020204020204" pitchFamily="34" charset="-122"/>
                        </a:rPr>
                        <a:t>0.4544***</a:t>
                      </a:r>
                      <a:endParaRPr lang="zh-CN" altLang="en-US" b="0" dirty="0">
                        <a:solidFill>
                          <a:schemeClr val="tx1"/>
                        </a:solidFill>
                        <a:latin typeface="微软雅黑" panose="020B0503020204020204" pitchFamily="34" charset="-122"/>
                        <a:ea typeface="微软雅黑" panose="020B0503020204020204" pitchFamily="34" charset="-122"/>
                      </a:endParaRPr>
                    </a:p>
                  </a:txBody>
                  <a:tcPr anchor="ctr">
                    <a:lnL w="12700" cmpd="sng">
                      <a:noFill/>
                    </a:lnL>
                    <a:lnR w="12700" cmpd="sng">
                      <a:noFill/>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70840">
                <a:tc>
                  <a:txBody>
                    <a:bodyPr/>
                    <a:lstStyle/>
                    <a:p>
                      <a:pPr algn="l"/>
                      <a:endParaRPr lang="zh-CN" altLang="en-US" b="0" dirty="0">
                        <a:solidFill>
                          <a:schemeClr val="tx1"/>
                        </a:solidFill>
                        <a:latin typeface="微软雅黑" panose="020B0503020204020204" pitchFamily="34" charset="-122"/>
                        <a:ea typeface="微软雅黑" panose="020B0503020204020204" pitchFamily="34" charset="-122"/>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r>
                        <a:rPr lang="en-US" altLang="zh-CN" b="0" dirty="0">
                          <a:solidFill>
                            <a:schemeClr val="tx1"/>
                          </a:solidFill>
                          <a:latin typeface="微软雅黑" panose="020B0503020204020204" pitchFamily="34" charset="-122"/>
                          <a:ea typeface="微软雅黑" panose="020B0503020204020204" pitchFamily="34" charset="-122"/>
                        </a:rPr>
                        <a:t>[0.1728]</a:t>
                      </a:r>
                      <a:endParaRPr lang="zh-CN" altLang="en-US" b="0" dirty="0">
                        <a:solidFill>
                          <a:schemeClr val="tx1"/>
                        </a:solidFill>
                        <a:latin typeface="微软雅黑" panose="020B0503020204020204" pitchFamily="34" charset="-122"/>
                        <a:ea typeface="微软雅黑" panose="020B0503020204020204" pitchFamily="34" charset="-122"/>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70840">
                <a:tc>
                  <a:txBody>
                    <a:bodyPr/>
                    <a:lstStyle/>
                    <a:p>
                      <a:pPr algn="l"/>
                      <a:endParaRPr lang="zh-CN" altLang="en-US" b="0" dirty="0">
                        <a:solidFill>
                          <a:schemeClr val="tx1"/>
                        </a:solidFill>
                        <a:latin typeface="微软雅黑" panose="020B0503020204020204" pitchFamily="34" charset="-122"/>
                        <a:ea typeface="微软雅黑" panose="020B0503020204020204" pitchFamily="34" charset="-122"/>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endParaRPr lang="zh-CN" altLang="en-US" b="0" dirty="0">
                        <a:solidFill>
                          <a:schemeClr val="tx1"/>
                        </a:solidFill>
                        <a:latin typeface="微软雅黑" panose="020B0503020204020204" pitchFamily="34" charset="-122"/>
                        <a:ea typeface="微软雅黑" panose="020B0503020204020204" pitchFamily="34" charset="-122"/>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70840">
                <a:tc>
                  <a:txBody>
                    <a:bodyPr/>
                    <a:lstStyle/>
                    <a:p>
                      <a:pPr algn="l"/>
                      <a:r>
                        <a:rPr lang="en-US" altLang="zh-CN" b="0" dirty="0">
                          <a:solidFill>
                            <a:schemeClr val="tx1"/>
                          </a:solidFill>
                          <a:latin typeface="微软雅黑" panose="020B0503020204020204" pitchFamily="34" charset="-122"/>
                          <a:ea typeface="微软雅黑" panose="020B0503020204020204" pitchFamily="34" charset="-122"/>
                        </a:rPr>
                        <a:t>Year FE</a:t>
                      </a:r>
                      <a:endParaRPr lang="zh-CN" altLang="en-US" b="0" dirty="0">
                        <a:solidFill>
                          <a:schemeClr val="tx1"/>
                        </a:solidFill>
                        <a:latin typeface="微软雅黑" panose="020B0503020204020204" pitchFamily="34" charset="-122"/>
                        <a:ea typeface="微软雅黑" panose="020B0503020204020204" pitchFamily="34" charset="-122"/>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r>
                        <a:rPr lang="en-US" altLang="zh-CN" b="0" dirty="0">
                          <a:solidFill>
                            <a:schemeClr val="tx1"/>
                          </a:solidFill>
                          <a:latin typeface="微软雅黑" panose="020B0503020204020204" pitchFamily="34" charset="-122"/>
                          <a:ea typeface="微软雅黑" panose="020B0503020204020204" pitchFamily="34" charset="-122"/>
                        </a:rPr>
                        <a:t>Yes</a:t>
                      </a:r>
                      <a:endParaRPr lang="zh-CN" altLang="en-US" b="0" dirty="0">
                        <a:solidFill>
                          <a:schemeClr val="tx1"/>
                        </a:solidFill>
                        <a:latin typeface="微软雅黑" panose="020B0503020204020204" pitchFamily="34" charset="-122"/>
                        <a:ea typeface="微软雅黑" panose="020B0503020204020204" pitchFamily="34" charset="-122"/>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70840">
                <a:tc>
                  <a:txBody>
                    <a:bodyPr/>
                    <a:lstStyle/>
                    <a:p>
                      <a:pPr algn="l"/>
                      <a:r>
                        <a:rPr lang="en-US" altLang="zh-CN" b="0" dirty="0">
                          <a:solidFill>
                            <a:schemeClr val="tx1"/>
                          </a:solidFill>
                          <a:latin typeface="微软雅黑" panose="020B0503020204020204" pitchFamily="34" charset="-122"/>
                          <a:ea typeface="微软雅黑" panose="020B0503020204020204" pitchFamily="34" charset="-122"/>
                        </a:rPr>
                        <a:t>Country FE</a:t>
                      </a:r>
                      <a:endParaRPr lang="zh-CN" altLang="en-US" b="0" dirty="0">
                        <a:solidFill>
                          <a:schemeClr val="tx1"/>
                        </a:solidFill>
                        <a:latin typeface="微软雅黑" panose="020B0503020204020204" pitchFamily="34" charset="-122"/>
                        <a:ea typeface="微软雅黑" panose="020B0503020204020204" pitchFamily="34" charset="-122"/>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r>
                        <a:rPr lang="en-US" altLang="zh-CN" b="0" dirty="0">
                          <a:solidFill>
                            <a:schemeClr val="tx1"/>
                          </a:solidFill>
                          <a:latin typeface="微软雅黑" panose="020B0503020204020204" pitchFamily="34" charset="-122"/>
                          <a:ea typeface="微软雅黑" panose="020B0503020204020204" pitchFamily="34" charset="-122"/>
                        </a:rPr>
                        <a:t>Yes</a:t>
                      </a:r>
                      <a:endParaRPr lang="zh-CN" altLang="en-US" b="0" dirty="0">
                        <a:solidFill>
                          <a:schemeClr val="tx1"/>
                        </a:solidFill>
                        <a:latin typeface="微软雅黑" panose="020B0503020204020204" pitchFamily="34" charset="-122"/>
                        <a:ea typeface="微软雅黑" panose="020B0503020204020204" pitchFamily="34" charset="-122"/>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370840">
                <a:tc>
                  <a:txBody>
                    <a:bodyPr/>
                    <a:lstStyle/>
                    <a:p>
                      <a:pPr algn="l"/>
                      <a:endParaRPr lang="zh-CN" altLang="en-US" b="0" dirty="0">
                        <a:solidFill>
                          <a:schemeClr val="tx1"/>
                        </a:solidFill>
                        <a:latin typeface="微软雅黑" panose="020B0503020204020204" pitchFamily="34" charset="-122"/>
                        <a:ea typeface="微软雅黑" panose="020B0503020204020204" pitchFamily="34" charset="-122"/>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endParaRPr lang="zh-CN" altLang="en-US" b="0" dirty="0">
                        <a:solidFill>
                          <a:schemeClr val="tx1"/>
                        </a:solidFill>
                        <a:latin typeface="微软雅黑" panose="020B0503020204020204" pitchFamily="34" charset="-122"/>
                        <a:ea typeface="微软雅黑" panose="020B0503020204020204" pitchFamily="34" charset="-122"/>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370840">
                <a:tc>
                  <a:txBody>
                    <a:bodyPr/>
                    <a:lstStyle/>
                    <a:p>
                      <a:pPr algn="l"/>
                      <a:r>
                        <a:rPr lang="en-US" altLang="zh-CN" b="0" dirty="0">
                          <a:solidFill>
                            <a:schemeClr val="tx1"/>
                          </a:solidFill>
                          <a:latin typeface="微软雅黑" panose="020B0503020204020204" pitchFamily="34" charset="-122"/>
                          <a:ea typeface="微软雅黑" panose="020B0503020204020204" pitchFamily="34" charset="-122"/>
                        </a:rPr>
                        <a:t>Observation</a:t>
                      </a:r>
                      <a:endParaRPr lang="zh-CN" altLang="en-US" b="0" dirty="0">
                        <a:solidFill>
                          <a:schemeClr val="tx1"/>
                        </a:solidFill>
                        <a:latin typeface="微软雅黑" panose="020B0503020204020204" pitchFamily="34" charset="-122"/>
                        <a:ea typeface="微软雅黑" panose="020B0503020204020204" pitchFamily="34" charset="-122"/>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r>
                        <a:rPr lang="en-US" altLang="zh-CN" b="0" dirty="0">
                          <a:solidFill>
                            <a:schemeClr val="tx1"/>
                          </a:solidFill>
                          <a:latin typeface="微软雅黑" panose="020B0503020204020204" pitchFamily="34" charset="-122"/>
                          <a:ea typeface="微软雅黑" panose="020B0503020204020204" pitchFamily="34" charset="-122"/>
                        </a:rPr>
                        <a:t>7437</a:t>
                      </a:r>
                      <a:endParaRPr lang="zh-CN" altLang="en-US" b="0" dirty="0">
                        <a:solidFill>
                          <a:schemeClr val="tx1"/>
                        </a:solidFill>
                        <a:latin typeface="微软雅黑" panose="020B0503020204020204" pitchFamily="34" charset="-122"/>
                        <a:ea typeface="微软雅黑" panose="020B0503020204020204" pitchFamily="34" charset="-122"/>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370840">
                <a:tc>
                  <a:txBody>
                    <a:bodyPr/>
                    <a:lstStyle/>
                    <a:p>
                      <a:pPr algn="l"/>
                      <a:r>
                        <a:rPr lang="en-US" altLang="zh-CN" b="0" dirty="0">
                          <a:solidFill>
                            <a:schemeClr val="tx1"/>
                          </a:solidFill>
                          <a:latin typeface="微软雅黑" panose="020B0503020204020204" pitchFamily="34" charset="-122"/>
                          <a:ea typeface="微软雅黑" panose="020B0503020204020204" pitchFamily="34" charset="-122"/>
                        </a:rPr>
                        <a:t>R-Squared</a:t>
                      </a:r>
                      <a:endParaRPr lang="zh-CN" altLang="en-US" b="0" dirty="0">
                        <a:solidFill>
                          <a:schemeClr val="tx1"/>
                        </a:solidFill>
                        <a:latin typeface="微软雅黑" panose="020B0503020204020204" pitchFamily="34" charset="-122"/>
                        <a:ea typeface="微软雅黑" panose="020B0503020204020204" pitchFamily="34" charset="-122"/>
                      </a:endParaRPr>
                    </a:p>
                  </a:txBody>
                  <a:tcPr anchor="ctr">
                    <a:lnL w="12700" cmpd="sng">
                      <a:noFill/>
                    </a:lnL>
                    <a:lnR w="12700" cmpd="sng">
                      <a:noFill/>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altLang="zh-CN" b="0" dirty="0">
                          <a:solidFill>
                            <a:schemeClr val="tx1"/>
                          </a:solidFill>
                          <a:latin typeface="微软雅黑" panose="020B0503020204020204" pitchFamily="34" charset="-122"/>
                          <a:ea typeface="微软雅黑" panose="020B0503020204020204" pitchFamily="34" charset="-122"/>
                        </a:rPr>
                        <a:t>0.9687</a:t>
                      </a:r>
                      <a:endParaRPr lang="zh-CN" altLang="en-US" b="0" dirty="0">
                        <a:solidFill>
                          <a:schemeClr val="tx1"/>
                        </a:solidFill>
                        <a:latin typeface="微软雅黑" panose="020B0503020204020204" pitchFamily="34" charset="-122"/>
                        <a:ea typeface="微软雅黑" panose="020B0503020204020204" pitchFamily="34" charset="-122"/>
                      </a:endParaRPr>
                    </a:p>
                  </a:txBody>
                  <a:tcPr anchor="ctr">
                    <a:lnL w="12700" cmpd="sng">
                      <a:noFill/>
                    </a:lnL>
                    <a:lnR w="12700" cmpd="sng">
                      <a:noFill/>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bl>
          </a:graphicData>
        </a:graphic>
      </p:graphicFrame>
      <p:cxnSp>
        <p:nvCxnSpPr>
          <p:cNvPr id="10" name="直接连接符 9"/>
          <p:cNvCxnSpPr/>
          <p:nvPr/>
        </p:nvCxnSpPr>
        <p:spPr>
          <a:xfrm>
            <a:off x="6276109" y="1997194"/>
            <a:ext cx="5735782" cy="0"/>
          </a:xfrm>
          <a:prstGeom prst="line">
            <a:avLst/>
          </a:prstGeom>
          <a:ln w="50800" cmpd="thickThi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直接连接符 56"/>
          <p:cNvCxnSpPr/>
          <p:nvPr/>
        </p:nvCxnSpPr>
        <p:spPr>
          <a:xfrm>
            <a:off x="6276109" y="5416657"/>
            <a:ext cx="5735782" cy="0"/>
          </a:xfrm>
          <a:prstGeom prst="line">
            <a:avLst/>
          </a:prstGeom>
          <a:ln w="50800" cmpd="thinThick">
            <a:solidFill>
              <a:schemeClr val="tx1"/>
            </a:solidFill>
          </a:ln>
        </p:spPr>
        <p:style>
          <a:lnRef idx="1">
            <a:schemeClr val="accent1"/>
          </a:lnRef>
          <a:fillRef idx="0">
            <a:schemeClr val="accent1"/>
          </a:fillRef>
          <a:effectRef idx="0">
            <a:schemeClr val="accent1"/>
          </a:effectRef>
          <a:fontRef idx="minor">
            <a:schemeClr val="tx1"/>
          </a:fontRef>
        </p:style>
      </p:cxnSp>
      <p:sp>
        <p:nvSpPr>
          <p:cNvPr id="11" name="文本框 10"/>
          <p:cNvSpPr txBox="1"/>
          <p:nvPr/>
        </p:nvSpPr>
        <p:spPr>
          <a:xfrm>
            <a:off x="6276109" y="5523169"/>
            <a:ext cx="5735782" cy="738664"/>
          </a:xfrm>
          <a:prstGeom prst="rect">
            <a:avLst/>
          </a:prstGeom>
          <a:noFill/>
        </p:spPr>
        <p:txBody>
          <a:bodyPr wrap="square" rtlCol="0">
            <a:spAutoFit/>
          </a:bodyPr>
          <a:lstStyle/>
          <a:p>
            <a:r>
              <a:rPr lang="zh-CN" altLang="en-US" sz="1400" dirty="0">
                <a:latin typeface="微软雅黑" panose="020B0503020204020204" pitchFamily="34" charset="-122"/>
                <a:ea typeface="微软雅黑" panose="020B0503020204020204" pitchFamily="34" charset="-122"/>
              </a:rPr>
              <a:t>注：“***”、“**”、“*”分别表示在</a:t>
            </a:r>
            <a:r>
              <a:rPr lang="en-US" altLang="zh-CN" sz="1400" dirty="0">
                <a:latin typeface="微软雅黑" panose="020B0503020204020204" pitchFamily="34" charset="-122"/>
                <a:ea typeface="微软雅黑" panose="020B0503020204020204" pitchFamily="34" charset="-122"/>
              </a:rPr>
              <a:t>1%</a:t>
            </a:r>
            <a:r>
              <a:rPr lang="zh-CN" altLang="en-US" sz="1400" dirty="0">
                <a:latin typeface="微软雅黑" panose="020B0503020204020204" pitchFamily="34" charset="-122"/>
                <a:ea typeface="微软雅黑" panose="020B0503020204020204" pitchFamily="34" charset="-122"/>
              </a:rPr>
              <a:t>、</a:t>
            </a:r>
            <a:r>
              <a:rPr lang="en-US" altLang="zh-CN" sz="1400" dirty="0">
                <a:latin typeface="微软雅黑" panose="020B0503020204020204" pitchFamily="34" charset="-122"/>
                <a:ea typeface="微软雅黑" panose="020B0503020204020204" pitchFamily="34" charset="-122"/>
              </a:rPr>
              <a:t>5%</a:t>
            </a:r>
            <a:r>
              <a:rPr lang="zh-CN" altLang="en-US" sz="1400" dirty="0">
                <a:latin typeface="微软雅黑" panose="020B0503020204020204" pitchFamily="34" charset="-122"/>
                <a:ea typeface="微软雅黑" panose="020B0503020204020204" pitchFamily="34" charset="-122"/>
              </a:rPr>
              <a:t>、</a:t>
            </a:r>
            <a:r>
              <a:rPr lang="en-US" altLang="zh-CN" sz="1400" dirty="0">
                <a:latin typeface="微软雅黑" panose="020B0503020204020204" pitchFamily="34" charset="-122"/>
                <a:ea typeface="微软雅黑" panose="020B0503020204020204" pitchFamily="34" charset="-122"/>
              </a:rPr>
              <a:t>10%</a:t>
            </a:r>
            <a:r>
              <a:rPr lang="zh-CN" altLang="en-US" sz="1400" dirty="0">
                <a:latin typeface="微软雅黑" panose="020B0503020204020204" pitchFamily="34" charset="-122"/>
                <a:ea typeface="微软雅黑" panose="020B0503020204020204" pitchFamily="34" charset="-122"/>
              </a:rPr>
              <a:t>的统计水平下显著，括号中的数值均为聚类到国家水平下的稳健标准误；回归包含年度和国家的固定效应。</a:t>
            </a:r>
          </a:p>
        </p:txBody>
      </p:sp>
      <p:sp>
        <p:nvSpPr>
          <p:cNvPr id="12" name="文本框 11"/>
          <p:cNvSpPr txBox="1"/>
          <p:nvPr/>
        </p:nvSpPr>
        <p:spPr>
          <a:xfrm>
            <a:off x="7615237" y="1583642"/>
            <a:ext cx="3057525" cy="369332"/>
          </a:xfrm>
          <a:prstGeom prst="rect">
            <a:avLst/>
          </a:prstGeom>
          <a:noFill/>
        </p:spPr>
        <p:txBody>
          <a:bodyPr wrap="square" rtlCol="0">
            <a:spAutoFit/>
          </a:bodyPr>
          <a:lstStyle/>
          <a:p>
            <a:r>
              <a:rPr lang="zh-CN" altLang="en-US" dirty="0">
                <a:latin typeface="微软雅黑" panose="020B0503020204020204" pitchFamily="34" charset="-122"/>
                <a:ea typeface="微软雅黑" panose="020B0503020204020204" pitchFamily="34" charset="-122"/>
              </a:rPr>
              <a:t>全球化与经济增长基准回归</a:t>
            </a:r>
          </a:p>
        </p:txBody>
      </p:sp>
    </p:spTree>
    <p:extLst>
      <p:ext uri="{BB962C8B-B14F-4D97-AF65-F5344CB8AC3E}">
        <p14:creationId xmlns:p14="http://schemas.microsoft.com/office/powerpoint/2010/main" val="12634568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0"/>
          <p:cNvGrpSpPr/>
          <p:nvPr/>
        </p:nvGrpSpPr>
        <p:grpSpPr>
          <a:xfrm>
            <a:off x="0" y="522513"/>
            <a:ext cx="6081486" cy="740229"/>
            <a:chOff x="0" y="522513"/>
            <a:chExt cx="6081486" cy="740229"/>
          </a:xfrm>
        </p:grpSpPr>
        <p:sp>
          <p:nvSpPr>
            <p:cNvPr id="5" name="Rectangle 11"/>
            <p:cNvSpPr/>
            <p:nvPr/>
          </p:nvSpPr>
          <p:spPr>
            <a:xfrm>
              <a:off x="0" y="522513"/>
              <a:ext cx="6081486" cy="740229"/>
            </a:xfrm>
            <a:prstGeom prst="rect">
              <a:avLst/>
            </a:prstGeom>
            <a:solidFill>
              <a:srgbClr val="811C20"/>
            </a:solidFill>
            <a:ln>
              <a:solidFill>
                <a:srgbClr val="811C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12"/>
            <p:cNvSpPr txBox="1"/>
            <p:nvPr/>
          </p:nvSpPr>
          <p:spPr>
            <a:xfrm>
              <a:off x="0" y="631017"/>
              <a:ext cx="4905829" cy="523220"/>
            </a:xfrm>
            <a:prstGeom prst="rect">
              <a:avLst/>
            </a:prstGeom>
            <a:noFill/>
          </p:spPr>
          <p:txBody>
            <a:bodyPr wrap="square" rtlCol="0">
              <a:spAutoFit/>
            </a:bodyPr>
            <a:lstStyle/>
            <a:p>
              <a:r>
                <a:rPr lang="zh-CN" altLang="en-US" sz="2800" dirty="0">
                  <a:solidFill>
                    <a:schemeClr val="bg1"/>
                  </a:solidFill>
                  <a:latin typeface="微软雅黑" panose="020B0503020204020204" pitchFamily="34" charset="-122"/>
                  <a:ea typeface="微软雅黑" panose="020B0503020204020204" pitchFamily="34" charset="-122"/>
                </a:rPr>
                <a:t>（五）全球化带来的后果</a:t>
              </a:r>
              <a:endParaRPr lang="en-GB" sz="2800" dirty="0">
                <a:solidFill>
                  <a:schemeClr val="bg1"/>
                </a:solidFill>
                <a:latin typeface="微软雅黑" panose="020B0503020204020204" pitchFamily="34" charset="-122"/>
                <a:ea typeface="微软雅黑" panose="020B0503020204020204" pitchFamily="34" charset="-122"/>
              </a:endParaRPr>
            </a:p>
          </p:txBody>
        </p:sp>
      </p:grpSp>
      <p:sp>
        <p:nvSpPr>
          <p:cNvPr id="7" name="TextBox 19"/>
          <p:cNvSpPr txBox="1"/>
          <p:nvPr/>
        </p:nvSpPr>
        <p:spPr>
          <a:xfrm>
            <a:off x="348343" y="1438053"/>
            <a:ext cx="12009912" cy="461665"/>
          </a:xfrm>
          <a:prstGeom prst="rect">
            <a:avLst/>
          </a:prstGeom>
          <a:noFill/>
        </p:spPr>
        <p:txBody>
          <a:bodyPr wrap="square" rtlCol="0">
            <a:spAutoFit/>
          </a:bodyPr>
          <a:lstStyle/>
          <a:p>
            <a:r>
              <a:rPr lang="en-US" sz="2400" b="1" dirty="0">
                <a:latin typeface="微软雅黑" panose="020B0503020204020204" pitchFamily="34" charset="-122"/>
                <a:ea typeface="微软雅黑" panose="020B0503020204020204" pitchFamily="34" charset="-122"/>
              </a:rPr>
              <a:t>2.</a:t>
            </a:r>
            <a:r>
              <a:rPr lang="zh-CN" altLang="en-US" sz="2400" b="1" dirty="0">
                <a:latin typeface="微软雅黑" panose="020B0503020204020204" pitchFamily="34" charset="-122"/>
                <a:ea typeface="微软雅黑" panose="020B0503020204020204" pitchFamily="34" charset="-122"/>
              </a:rPr>
              <a:t>全球化与收入不平等</a:t>
            </a:r>
            <a:endParaRPr lang="en-GB" sz="2400" b="1" dirty="0">
              <a:latin typeface="微软雅黑 Light" panose="020B0502040204020203" pitchFamily="34" charset="-122"/>
              <a:ea typeface="微软雅黑 Light" panose="020B0502040204020203" pitchFamily="34" charset="-122"/>
            </a:endParaRPr>
          </a:p>
        </p:txBody>
      </p:sp>
      <p:pic>
        <p:nvPicPr>
          <p:cNvPr id="18" name="Picture 5" descr="C:\Users\Administrator\Desktop\财大ppt模板\B9PPT模板（一）-07.jpg"/>
          <p:cNvPicPr>
            <a:picLocks noChangeAspect="1" noChangeArrowheads="1"/>
          </p:cNvPicPr>
          <p:nvPr/>
        </p:nvPicPr>
        <p:blipFill rotWithShape="1">
          <a:blip r:embed="rId2"/>
          <a:srcRect l="80973" t="3505" b="78397"/>
          <a:stretch/>
        </p:blipFill>
        <p:spPr bwMode="auto">
          <a:xfrm>
            <a:off x="10214435" y="69901"/>
            <a:ext cx="2034332" cy="1368152"/>
          </a:xfrm>
          <a:prstGeom prst="rect">
            <a:avLst/>
          </a:prstGeom>
          <a:noFill/>
        </p:spPr>
      </p:pic>
      <p:sp>
        <p:nvSpPr>
          <p:cNvPr id="8" name="文本框 7"/>
          <p:cNvSpPr txBox="1"/>
          <p:nvPr/>
        </p:nvSpPr>
        <p:spPr>
          <a:xfrm>
            <a:off x="223646" y="1899718"/>
            <a:ext cx="6786749" cy="2062103"/>
          </a:xfrm>
          <a:prstGeom prst="rect">
            <a:avLst/>
          </a:prstGeom>
          <a:noFill/>
          <a:ln w="28575">
            <a:solidFill>
              <a:srgbClr val="811C20"/>
            </a:solidFill>
          </a:ln>
        </p:spPr>
        <p:txBody>
          <a:bodyPr wrap="square" rtlCol="0">
            <a:spAutoFit/>
          </a:bodyPr>
          <a:lstStyle/>
          <a:p>
            <a:pPr marL="285750" indent="-285750">
              <a:spcAft>
                <a:spcPts val="1200"/>
              </a:spcAft>
              <a:buFont typeface="Arial" panose="020B0604020202020204" pitchFamily="34" charset="0"/>
              <a:buChar char="•"/>
            </a:pPr>
            <a:r>
              <a:rPr lang="zh-CN" altLang="en-US" dirty="0">
                <a:latin typeface="微软雅黑" panose="020B0503020204020204" pitchFamily="34" charset="-122"/>
                <a:ea typeface="微软雅黑" panose="020B0503020204020204" pitchFamily="34" charset="-122"/>
              </a:rPr>
              <a:t>洛伦兹曲线：</a:t>
            </a:r>
            <a:endParaRPr lang="en-US" altLang="zh-CN" dirty="0">
              <a:latin typeface="微软雅黑" panose="020B0503020204020204" pitchFamily="34" charset="-122"/>
              <a:ea typeface="微软雅黑" panose="020B0503020204020204" pitchFamily="34" charset="-122"/>
            </a:endParaRPr>
          </a:p>
          <a:p>
            <a:pPr marL="285750" indent="-285750">
              <a:spcAft>
                <a:spcPts val="1200"/>
              </a:spcAft>
              <a:buFont typeface="Wingdings" panose="05000000000000000000" pitchFamily="2" charset="2"/>
              <a:buChar char="ü"/>
            </a:pPr>
            <a:r>
              <a:rPr lang="zh-CN" altLang="zh-CN" dirty="0">
                <a:latin typeface="微软雅黑" panose="020B0503020204020204" pitchFamily="34" charset="-122"/>
                <a:ea typeface="微软雅黑" panose="020B0503020204020204" pitchFamily="34" charset="-122"/>
              </a:rPr>
              <a:t>洛伦兹曲线指的是在一个国家国地区内，以“最贫穷的人口计算起一直到最富有人口”的人口百分比对应各个人口百分比的收入百分比的点组成的曲线。</a:t>
            </a:r>
            <a:endParaRPr lang="en-US" altLang="zh-CN" dirty="0">
              <a:latin typeface="微软雅黑" panose="020B0503020204020204" pitchFamily="34" charset="-122"/>
              <a:ea typeface="微软雅黑" panose="020B0503020204020204" pitchFamily="34" charset="-122"/>
            </a:endParaRPr>
          </a:p>
          <a:p>
            <a:pPr marL="285750" indent="-285750">
              <a:spcAft>
                <a:spcPts val="1200"/>
              </a:spcAft>
              <a:buFont typeface="Wingdings" panose="05000000000000000000" pitchFamily="2" charset="2"/>
              <a:buChar char="ü"/>
            </a:pPr>
            <a:r>
              <a:rPr lang="zh-CN" altLang="zh-CN" dirty="0">
                <a:latin typeface="微软雅黑" panose="020B0503020204020204" pitchFamily="34" charset="-122"/>
                <a:ea typeface="微软雅黑" panose="020B0503020204020204" pitchFamily="34" charset="-122"/>
              </a:rPr>
              <a:t>洛伦兹曲线的弯曲程度反映了收入分配的不平等程度。弯曲程度越大，也就是向蓝线偏，收入分配越不平等，反之亦然。</a:t>
            </a:r>
            <a:endParaRPr lang="zh-CN" altLang="en-US" dirty="0">
              <a:latin typeface="微软雅黑" panose="020B0503020204020204" pitchFamily="34" charset="-122"/>
              <a:ea typeface="微软雅黑" panose="020B0503020204020204" pitchFamily="34" charset="-122"/>
            </a:endParaRPr>
          </a:p>
        </p:txBody>
      </p:sp>
      <p:sp>
        <p:nvSpPr>
          <p:cNvPr id="57" name="文本框 56"/>
          <p:cNvSpPr txBox="1"/>
          <p:nvPr/>
        </p:nvSpPr>
        <p:spPr>
          <a:xfrm>
            <a:off x="223646" y="4123186"/>
            <a:ext cx="11649699" cy="2492990"/>
          </a:xfrm>
          <a:prstGeom prst="rect">
            <a:avLst/>
          </a:prstGeom>
          <a:noFill/>
          <a:ln w="28575">
            <a:solidFill>
              <a:srgbClr val="811C20"/>
            </a:solidFill>
          </a:ln>
        </p:spPr>
        <p:txBody>
          <a:bodyPr wrap="square" rtlCol="0">
            <a:spAutoFit/>
          </a:bodyPr>
          <a:lstStyle/>
          <a:p>
            <a:pPr marL="285750" indent="-285750">
              <a:spcAft>
                <a:spcPts val="1200"/>
              </a:spcAft>
              <a:buFont typeface="Arial" panose="020B0604020202020204" pitchFamily="34" charset="0"/>
              <a:buChar char="•"/>
            </a:pPr>
            <a:r>
              <a:rPr lang="zh-CN" altLang="en-US" dirty="0">
                <a:latin typeface="微软雅黑" panose="020B0503020204020204" pitchFamily="34" charset="-122"/>
                <a:ea typeface="微软雅黑" panose="020B0503020204020204" pitchFamily="34" charset="-122"/>
              </a:rPr>
              <a:t>基尼系数：</a:t>
            </a:r>
            <a:endParaRPr lang="en-US" altLang="zh-CN" dirty="0">
              <a:latin typeface="微软雅黑" panose="020B0503020204020204" pitchFamily="34" charset="-122"/>
              <a:ea typeface="微软雅黑" panose="020B0503020204020204" pitchFamily="34" charset="-122"/>
            </a:endParaRPr>
          </a:p>
          <a:p>
            <a:pPr marL="285750" indent="-285750">
              <a:spcAft>
                <a:spcPts val="1200"/>
              </a:spcAft>
              <a:buFont typeface="Wingdings" panose="05000000000000000000" pitchFamily="2" charset="2"/>
              <a:buChar char="ü"/>
            </a:pPr>
            <a:r>
              <a:rPr lang="zh-CN" altLang="en-US" dirty="0">
                <a:latin typeface="微软雅黑" panose="020B0503020204020204" pitchFamily="34" charset="-122"/>
                <a:ea typeface="微软雅黑" panose="020B0503020204020204" pitchFamily="34" charset="-122"/>
              </a:rPr>
              <a:t>基尼系数是根据洛伦兹曲线所定义的判断收入分配公平程度的指标，是介于</a:t>
            </a:r>
            <a:r>
              <a:rPr lang="en-US" altLang="zh-CN" dirty="0">
                <a:latin typeface="微软雅黑" panose="020B0503020204020204" pitchFamily="34" charset="-122"/>
                <a:ea typeface="微软雅黑" panose="020B0503020204020204" pitchFamily="34" charset="-122"/>
              </a:rPr>
              <a:t>0</a:t>
            </a:r>
            <a:r>
              <a:rPr lang="zh-CN" altLang="en-US" dirty="0">
                <a:latin typeface="微软雅黑" panose="020B0503020204020204" pitchFamily="34" charset="-122"/>
                <a:ea typeface="微软雅黑" panose="020B0503020204020204" pitchFamily="34" charset="-122"/>
              </a:rPr>
              <a:t>到</a:t>
            </a:r>
            <a:r>
              <a:rPr lang="en-US" altLang="zh-CN" dirty="0">
                <a:latin typeface="微软雅黑" panose="020B0503020204020204" pitchFamily="34" charset="-122"/>
                <a:ea typeface="微软雅黑" panose="020B0503020204020204" pitchFamily="34" charset="-122"/>
              </a:rPr>
              <a:t>1</a:t>
            </a:r>
            <a:r>
              <a:rPr lang="zh-CN" altLang="en-US" dirty="0">
                <a:latin typeface="微软雅黑" panose="020B0503020204020204" pitchFamily="34" charset="-122"/>
                <a:ea typeface="微软雅黑" panose="020B0503020204020204" pitchFamily="34" charset="-122"/>
              </a:rPr>
              <a:t>之间的比例数值。设实际收入分配曲线和收入分配绝对平等曲线之间的面积为</a:t>
            </a:r>
            <a:r>
              <a:rPr lang="en-US" altLang="zh-CN" dirty="0">
                <a:latin typeface="微软雅黑" panose="020B0503020204020204" pitchFamily="34" charset="-122"/>
                <a:ea typeface="微软雅黑" panose="020B0503020204020204" pitchFamily="34" charset="-122"/>
              </a:rPr>
              <a:t>A</a:t>
            </a:r>
            <a:r>
              <a:rPr lang="zh-CN" altLang="en-US" dirty="0">
                <a:latin typeface="微软雅黑" panose="020B0503020204020204" pitchFamily="34" charset="-122"/>
                <a:ea typeface="微软雅黑" panose="020B0503020204020204" pitchFamily="34" charset="-122"/>
              </a:rPr>
              <a:t>，实际收入分配曲线右下方的面积为</a:t>
            </a:r>
            <a:r>
              <a:rPr lang="en-US" altLang="zh-CN" dirty="0">
                <a:latin typeface="微软雅黑" panose="020B0503020204020204" pitchFamily="34" charset="-122"/>
                <a:ea typeface="微软雅黑" panose="020B0503020204020204" pitchFamily="34" charset="-122"/>
              </a:rPr>
              <a:t>B</a:t>
            </a:r>
            <a:r>
              <a:rPr lang="zh-CN" altLang="en-US" dirty="0">
                <a:latin typeface="微软雅黑" panose="020B0503020204020204" pitchFamily="34" charset="-122"/>
                <a:ea typeface="微软雅黑" panose="020B0503020204020204" pitchFamily="34" charset="-122"/>
              </a:rPr>
              <a:t>，并以</a:t>
            </a:r>
            <a:r>
              <a:rPr lang="en-US" altLang="zh-CN" dirty="0">
                <a:latin typeface="微软雅黑" panose="020B0503020204020204" pitchFamily="34" charset="-122"/>
                <a:ea typeface="微软雅黑" panose="020B0503020204020204" pitchFamily="34" charset="-122"/>
              </a:rPr>
              <a:t>A</a:t>
            </a:r>
            <a:r>
              <a:rPr lang="zh-CN" altLang="en-US" dirty="0">
                <a:latin typeface="微软雅黑" panose="020B0503020204020204" pitchFamily="34" charset="-122"/>
                <a:ea typeface="微软雅黑" panose="020B0503020204020204" pitchFamily="34" charset="-122"/>
              </a:rPr>
              <a:t>除以（</a:t>
            </a:r>
            <a:r>
              <a:rPr lang="en-US" altLang="zh-CN" dirty="0">
                <a:latin typeface="微软雅黑" panose="020B0503020204020204" pitchFamily="34" charset="-122"/>
                <a:ea typeface="微软雅黑" panose="020B0503020204020204" pitchFamily="34" charset="-122"/>
              </a:rPr>
              <a:t>A+B</a:t>
            </a:r>
            <a:r>
              <a:rPr lang="zh-CN" altLang="en-US" dirty="0">
                <a:latin typeface="微软雅黑" panose="020B0503020204020204" pitchFamily="34" charset="-122"/>
                <a:ea typeface="微软雅黑" panose="020B0503020204020204" pitchFamily="34" charset="-122"/>
              </a:rPr>
              <a:t>）的商表示不平等程度。这个数值就是基尼系数。</a:t>
            </a:r>
            <a:endParaRPr lang="en-US" altLang="zh-CN" dirty="0">
              <a:latin typeface="微软雅黑" panose="020B0503020204020204" pitchFamily="34" charset="-122"/>
              <a:ea typeface="微软雅黑" panose="020B0503020204020204" pitchFamily="34" charset="-122"/>
            </a:endParaRPr>
          </a:p>
          <a:p>
            <a:pPr marL="285750" indent="-285750">
              <a:spcAft>
                <a:spcPts val="1200"/>
              </a:spcAft>
              <a:buFont typeface="Wingdings" panose="05000000000000000000" pitchFamily="2" charset="2"/>
              <a:buChar char="ü"/>
            </a:pPr>
            <a:r>
              <a:rPr lang="zh-CN" altLang="en-US" dirty="0">
                <a:latin typeface="微软雅黑" panose="020B0503020204020204" pitchFamily="34" charset="-122"/>
                <a:ea typeface="微软雅黑" panose="020B0503020204020204" pitchFamily="34" charset="-122"/>
              </a:rPr>
              <a:t>收入分配越是趋向平等，洛伦茨曲线的弧度越小，基尼系数也越小，反之，收入分配越是趋向不平等，洛伦茨曲线的弧度越大，那么基尼系数也越大。</a:t>
            </a:r>
            <a:endParaRPr lang="en-US" altLang="zh-CN" dirty="0">
              <a:latin typeface="微软雅黑" panose="020B0503020204020204" pitchFamily="34" charset="-122"/>
              <a:ea typeface="微软雅黑" panose="020B0503020204020204" pitchFamily="34" charset="-122"/>
            </a:endParaRPr>
          </a:p>
          <a:p>
            <a:pPr marL="285750" indent="-285750">
              <a:spcAft>
                <a:spcPts val="1200"/>
              </a:spcAft>
              <a:buFont typeface="Wingdings" panose="05000000000000000000" pitchFamily="2" charset="2"/>
              <a:buChar char="ü"/>
            </a:pPr>
            <a:r>
              <a:rPr lang="zh-CN" altLang="en-US" dirty="0">
                <a:latin typeface="微软雅黑" panose="020B0503020204020204" pitchFamily="34" charset="-122"/>
                <a:ea typeface="微软雅黑" panose="020B0503020204020204" pitchFamily="34" charset="-122"/>
              </a:rPr>
              <a:t>国际上通常把</a:t>
            </a:r>
            <a:r>
              <a:rPr lang="en-US" altLang="zh-CN" dirty="0">
                <a:latin typeface="微软雅黑" panose="020B0503020204020204" pitchFamily="34" charset="-122"/>
                <a:ea typeface="微软雅黑" panose="020B0503020204020204" pitchFamily="34" charset="-122"/>
              </a:rPr>
              <a:t>0.4</a:t>
            </a:r>
            <a:r>
              <a:rPr lang="zh-CN" altLang="en-US" dirty="0">
                <a:latin typeface="微软雅黑" panose="020B0503020204020204" pitchFamily="34" charset="-122"/>
                <a:ea typeface="微软雅黑" panose="020B0503020204020204" pitchFamily="34" charset="-122"/>
              </a:rPr>
              <a:t>作为贫富差距的警戒线，大于这一数值容易出现社会动荡。</a:t>
            </a:r>
          </a:p>
        </p:txBody>
      </p:sp>
      <p:pic>
        <p:nvPicPr>
          <p:cNvPr id="58" name="内容占位符 3" descr="http://c.hiphotos.baidu.com/baike/c0%3Dbaike80%2C5%2C5%2C80%2C26/sign=04a32d16d109b3deffb2ec3aadd607e4/dbb44aed2e738bd4e1f1384fa18b87d6267ff9f8.jpg"/>
          <p:cNvPicPr>
            <a:picLocks noGrp="1"/>
          </p:cNvPicPr>
          <p:nvPr>
            <p:ph sz="quarter" idx="1"/>
          </p:nvPr>
        </p:nvPicPr>
        <p:blipFill>
          <a:blip r:embed="rId3" cstate="print"/>
          <a:srcRect/>
          <a:stretch>
            <a:fillRect/>
          </a:stretch>
        </p:blipFill>
        <p:spPr bwMode="auto">
          <a:xfrm>
            <a:off x="7065820" y="1262742"/>
            <a:ext cx="4862945" cy="2807584"/>
          </a:xfrm>
          <a:prstGeom prst="rect">
            <a:avLst/>
          </a:prstGeom>
          <a:noFill/>
          <a:ln w="9525">
            <a:noFill/>
            <a:miter lim="800000"/>
            <a:headEnd/>
            <a:tailEnd/>
          </a:ln>
        </p:spPr>
      </p:pic>
      <p:sp>
        <p:nvSpPr>
          <p:cNvPr id="2" name="文本框 1"/>
          <p:cNvSpPr txBox="1"/>
          <p:nvPr/>
        </p:nvSpPr>
        <p:spPr>
          <a:xfrm>
            <a:off x="10214435" y="2261562"/>
            <a:ext cx="301165" cy="369332"/>
          </a:xfrm>
          <a:prstGeom prst="rect">
            <a:avLst/>
          </a:prstGeom>
          <a:noFill/>
        </p:spPr>
        <p:txBody>
          <a:bodyPr wrap="square" rtlCol="0">
            <a:spAutoFit/>
          </a:bodyPr>
          <a:lstStyle/>
          <a:p>
            <a:r>
              <a:rPr lang="en-US" altLang="zh-CN" b="1" dirty="0"/>
              <a:t>A</a:t>
            </a:r>
            <a:endParaRPr lang="zh-CN" altLang="en-US" b="1" dirty="0"/>
          </a:p>
        </p:txBody>
      </p:sp>
      <p:sp>
        <p:nvSpPr>
          <p:cNvPr id="11" name="文本框 10"/>
          <p:cNvSpPr txBox="1"/>
          <p:nvPr/>
        </p:nvSpPr>
        <p:spPr>
          <a:xfrm>
            <a:off x="10824035" y="2723227"/>
            <a:ext cx="301165" cy="369332"/>
          </a:xfrm>
          <a:prstGeom prst="rect">
            <a:avLst/>
          </a:prstGeom>
          <a:noFill/>
        </p:spPr>
        <p:txBody>
          <a:bodyPr wrap="square" rtlCol="0">
            <a:spAutoFit/>
          </a:bodyPr>
          <a:lstStyle/>
          <a:p>
            <a:r>
              <a:rPr lang="en-US" altLang="zh-CN" b="1" dirty="0"/>
              <a:t>B</a:t>
            </a:r>
            <a:endParaRPr lang="zh-CN" altLang="en-US" b="1" dirty="0"/>
          </a:p>
        </p:txBody>
      </p:sp>
    </p:spTree>
    <p:extLst>
      <p:ext uri="{BB962C8B-B14F-4D97-AF65-F5344CB8AC3E}">
        <p14:creationId xmlns:p14="http://schemas.microsoft.com/office/powerpoint/2010/main" val="76043127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Group 7"/>
          <p:cNvGrpSpPr/>
          <p:nvPr/>
        </p:nvGrpSpPr>
        <p:grpSpPr>
          <a:xfrm>
            <a:off x="0" y="522513"/>
            <a:ext cx="6081486" cy="740229"/>
            <a:chOff x="0" y="522513"/>
            <a:chExt cx="6081486" cy="740229"/>
          </a:xfrm>
          <a:solidFill>
            <a:srgbClr val="811C20"/>
          </a:solidFill>
        </p:grpSpPr>
        <p:sp>
          <p:nvSpPr>
            <p:cNvPr id="4" name="Rectangle 3"/>
            <p:cNvSpPr/>
            <p:nvPr/>
          </p:nvSpPr>
          <p:spPr>
            <a:xfrm>
              <a:off x="0" y="522513"/>
              <a:ext cx="6081486" cy="74022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0" y="631017"/>
              <a:ext cx="4905829" cy="523220"/>
            </a:xfrm>
            <a:prstGeom prst="rect">
              <a:avLst/>
            </a:prstGeom>
            <a:grpFill/>
            <a:ln>
              <a:noFill/>
            </a:ln>
          </p:spPr>
          <p:txBody>
            <a:bodyPr wrap="square" rtlCol="0">
              <a:spAutoFit/>
            </a:bodyPr>
            <a:lstStyle/>
            <a:p>
              <a:r>
                <a:rPr lang="zh-CN" altLang="en-US" sz="2800" dirty="0">
                  <a:solidFill>
                    <a:schemeClr val="bg1"/>
                  </a:solidFill>
                  <a:latin typeface="微软雅黑" panose="020B0503020204020204" pitchFamily="34" charset="-122"/>
                  <a:ea typeface="微软雅黑" panose="020B0503020204020204" pitchFamily="34" charset="-122"/>
                </a:rPr>
                <a:t>（一）什么是全球化</a:t>
              </a:r>
              <a:endParaRPr lang="en-GB" sz="2800" dirty="0">
                <a:solidFill>
                  <a:schemeClr val="bg1"/>
                </a:solidFill>
                <a:latin typeface="微软雅黑" panose="020B0503020204020204" pitchFamily="34" charset="-122"/>
                <a:ea typeface="微软雅黑" panose="020B0503020204020204" pitchFamily="34" charset="-122"/>
              </a:endParaRPr>
            </a:p>
          </p:txBody>
        </p:sp>
      </p:grpSp>
      <p:cxnSp>
        <p:nvCxnSpPr>
          <p:cNvPr id="9" name="Straight Connector 8"/>
          <p:cNvCxnSpPr/>
          <p:nvPr/>
        </p:nvCxnSpPr>
        <p:spPr>
          <a:xfrm flipH="1">
            <a:off x="6081486" y="1538514"/>
            <a:ext cx="29028" cy="5065486"/>
          </a:xfrm>
          <a:prstGeom prst="line">
            <a:avLst/>
          </a:prstGeom>
          <a:ln w="28575">
            <a:solidFill>
              <a:srgbClr val="811C20"/>
            </a:solidFill>
          </a:ln>
        </p:spPr>
        <p:style>
          <a:lnRef idx="1">
            <a:schemeClr val="accent1"/>
          </a:lnRef>
          <a:fillRef idx="0">
            <a:schemeClr val="accent1"/>
          </a:fillRef>
          <a:effectRef idx="0">
            <a:schemeClr val="accent1"/>
          </a:effectRef>
          <a:fontRef idx="minor">
            <a:schemeClr val="tx1"/>
          </a:fontRef>
        </p:style>
      </p:cxnSp>
      <p:grpSp>
        <p:nvGrpSpPr>
          <p:cNvPr id="22" name="Group 21"/>
          <p:cNvGrpSpPr/>
          <p:nvPr/>
        </p:nvGrpSpPr>
        <p:grpSpPr>
          <a:xfrm>
            <a:off x="203200" y="1553028"/>
            <a:ext cx="5646057" cy="3860800"/>
            <a:chOff x="203200" y="1538514"/>
            <a:chExt cx="5646057" cy="3860800"/>
          </a:xfrm>
        </p:grpSpPr>
        <p:sp>
          <p:nvSpPr>
            <p:cNvPr id="10" name="TextBox 9"/>
            <p:cNvSpPr txBox="1"/>
            <p:nvPr/>
          </p:nvSpPr>
          <p:spPr>
            <a:xfrm>
              <a:off x="315687" y="1663234"/>
              <a:ext cx="4963885" cy="369332"/>
            </a:xfrm>
            <a:prstGeom prst="rect">
              <a:avLst/>
            </a:prstGeom>
            <a:noFill/>
          </p:spPr>
          <p:txBody>
            <a:bodyPr wrap="square" rtlCol="0">
              <a:spAutoFit/>
            </a:bodyPr>
            <a:lstStyle/>
            <a:p>
              <a:r>
                <a:rPr lang="zh-CN" altLang="en-US" b="1" dirty="0">
                  <a:latin typeface="微软雅黑" panose="020B0503020204020204" pitchFamily="34" charset="-122"/>
                  <a:ea typeface="微软雅黑" panose="020B0503020204020204" pitchFamily="34" charset="-122"/>
                </a:rPr>
                <a:t>案例：</a:t>
              </a:r>
              <a:r>
                <a:rPr lang="en-GB" b="1" dirty="0" err="1">
                  <a:latin typeface="微软雅黑" panose="020B0503020204020204" pitchFamily="34" charset="-122"/>
                  <a:ea typeface="微软雅黑" panose="020B0503020204020204" pitchFamily="34" charset="-122"/>
                </a:rPr>
                <a:t>iphone</a:t>
              </a:r>
              <a:r>
                <a:rPr lang="zh-CN" altLang="en-US" b="1" dirty="0">
                  <a:latin typeface="微软雅黑" panose="020B0503020204020204" pitchFamily="34" charset="-122"/>
                  <a:ea typeface="微软雅黑" panose="020B0503020204020204" pitchFamily="34" charset="-122"/>
                </a:rPr>
                <a:t>所使用的芯片：</a:t>
              </a:r>
              <a:endParaRPr lang="en-US" altLang="zh-CN" b="1" dirty="0">
                <a:latin typeface="微软雅黑" panose="020B0503020204020204" pitchFamily="34" charset="-122"/>
                <a:ea typeface="微软雅黑" panose="020B0503020204020204" pitchFamily="34" charset="-122"/>
              </a:endParaRPr>
            </a:p>
          </p:txBody>
        </p:sp>
        <p:sp>
          <p:nvSpPr>
            <p:cNvPr id="11" name="TextBox 10"/>
            <p:cNvSpPr txBox="1"/>
            <p:nvPr/>
          </p:nvSpPr>
          <p:spPr>
            <a:xfrm>
              <a:off x="315683" y="2323010"/>
              <a:ext cx="4963885" cy="369332"/>
            </a:xfrm>
            <a:prstGeom prst="rect">
              <a:avLst/>
            </a:prstGeom>
            <a:noFill/>
          </p:spPr>
          <p:txBody>
            <a:bodyPr wrap="square" rtlCol="0">
              <a:spAutoFit/>
            </a:bodyPr>
            <a:lstStyle/>
            <a:p>
              <a:r>
                <a:rPr lang="zh-CN" altLang="en-US" dirty="0">
                  <a:latin typeface="微软雅黑" panose="020B0503020204020204" pitchFamily="34" charset="-122"/>
                  <a:ea typeface="微软雅黑" panose="020B0503020204020204" pitchFamily="34" charset="-122"/>
                </a:rPr>
                <a:t>英国的公司</a:t>
              </a:r>
              <a:r>
                <a:rPr lang="en-GB" dirty="0">
                  <a:latin typeface="微软雅黑" panose="020B0503020204020204" pitchFamily="34" charset="-122"/>
                  <a:ea typeface="微软雅黑" panose="020B0503020204020204" pitchFamily="34" charset="-122"/>
                </a:rPr>
                <a:t>ARM</a:t>
              </a:r>
              <a:r>
                <a:rPr lang="zh-CN" altLang="en-US" dirty="0">
                  <a:latin typeface="微软雅黑" panose="020B0503020204020204" pitchFamily="34" charset="-122"/>
                  <a:ea typeface="微软雅黑" panose="020B0503020204020204" pitchFamily="34" charset="-122"/>
                </a:rPr>
                <a:t>提供所使用芯片的知识产权</a:t>
              </a:r>
              <a:endParaRPr lang="en-GB" dirty="0">
                <a:latin typeface="微软雅黑" panose="020B0503020204020204" pitchFamily="34" charset="-122"/>
                <a:ea typeface="微软雅黑" panose="020B0503020204020204" pitchFamily="34" charset="-122"/>
              </a:endParaRPr>
            </a:p>
          </p:txBody>
        </p:sp>
        <p:sp>
          <p:nvSpPr>
            <p:cNvPr id="12" name="TextBox 11"/>
            <p:cNvSpPr txBox="1"/>
            <p:nvPr/>
          </p:nvSpPr>
          <p:spPr>
            <a:xfrm>
              <a:off x="315685" y="2952336"/>
              <a:ext cx="4963885" cy="369332"/>
            </a:xfrm>
            <a:prstGeom prst="rect">
              <a:avLst/>
            </a:prstGeom>
            <a:noFill/>
          </p:spPr>
          <p:txBody>
            <a:bodyPr wrap="square" rtlCol="0">
              <a:spAutoFit/>
            </a:bodyPr>
            <a:lstStyle/>
            <a:p>
              <a:r>
                <a:rPr lang="zh-CN" altLang="en-US" dirty="0">
                  <a:latin typeface="微软雅黑" panose="020B0503020204020204" pitchFamily="34" charset="-122"/>
                  <a:ea typeface="微软雅黑" panose="020B0503020204020204" pitchFamily="34" charset="-122"/>
                </a:rPr>
                <a:t>美国苹果公司的工程师开发出适合其的芯片</a:t>
              </a:r>
              <a:endParaRPr lang="en-US" altLang="zh-CN" dirty="0">
                <a:latin typeface="微软雅黑" panose="020B0503020204020204" pitchFamily="34" charset="-122"/>
                <a:ea typeface="微软雅黑" panose="020B0503020204020204" pitchFamily="34" charset="-122"/>
              </a:endParaRPr>
            </a:p>
          </p:txBody>
        </p:sp>
        <p:sp>
          <p:nvSpPr>
            <p:cNvPr id="13" name="TextBox 12"/>
            <p:cNvSpPr txBox="1"/>
            <p:nvPr/>
          </p:nvSpPr>
          <p:spPr>
            <a:xfrm>
              <a:off x="315685" y="3591279"/>
              <a:ext cx="4963885" cy="369332"/>
            </a:xfrm>
            <a:prstGeom prst="rect">
              <a:avLst/>
            </a:prstGeom>
            <a:noFill/>
          </p:spPr>
          <p:txBody>
            <a:bodyPr wrap="square" rtlCol="0">
              <a:spAutoFit/>
            </a:bodyPr>
            <a:lstStyle/>
            <a:p>
              <a:r>
                <a:rPr lang="zh-CN" altLang="en-US" dirty="0">
                  <a:latin typeface="微软雅黑" panose="020B0503020204020204" pitchFamily="34" charset="-122"/>
                  <a:ea typeface="微软雅黑" panose="020B0503020204020204" pitchFamily="34" charset="-122"/>
                </a:rPr>
                <a:t>韩国的三星半导体工厂里进行加工生产</a:t>
              </a:r>
              <a:endParaRPr lang="en-US" altLang="zh-CN" dirty="0">
                <a:latin typeface="微软雅黑" panose="020B0503020204020204" pitchFamily="34" charset="-122"/>
                <a:ea typeface="微软雅黑" panose="020B0503020204020204" pitchFamily="34" charset="-122"/>
              </a:endParaRPr>
            </a:p>
          </p:txBody>
        </p:sp>
        <p:sp>
          <p:nvSpPr>
            <p:cNvPr id="14" name="TextBox 13"/>
            <p:cNvSpPr txBox="1"/>
            <p:nvPr/>
          </p:nvSpPr>
          <p:spPr>
            <a:xfrm>
              <a:off x="315684" y="4241117"/>
              <a:ext cx="4963885" cy="369332"/>
            </a:xfrm>
            <a:prstGeom prst="rect">
              <a:avLst/>
            </a:prstGeom>
            <a:noFill/>
          </p:spPr>
          <p:txBody>
            <a:bodyPr wrap="square" rtlCol="0">
              <a:spAutoFit/>
            </a:bodyPr>
            <a:lstStyle/>
            <a:p>
              <a:r>
                <a:rPr lang="zh-CN" altLang="en-US" dirty="0">
                  <a:latin typeface="微软雅黑" panose="020B0503020204020204" pitchFamily="34" charset="-122"/>
                  <a:ea typeface="微软雅黑" panose="020B0503020204020204" pitchFamily="34" charset="-122"/>
                </a:rPr>
                <a:t>中国深圳的富士康工厂里进行组装进手机</a:t>
              </a:r>
              <a:endParaRPr lang="en-US" altLang="zh-CN" dirty="0">
                <a:latin typeface="微软雅黑" panose="020B0503020204020204" pitchFamily="34" charset="-122"/>
                <a:ea typeface="微软雅黑" panose="020B0503020204020204" pitchFamily="34" charset="-122"/>
              </a:endParaRPr>
            </a:p>
          </p:txBody>
        </p:sp>
        <p:sp>
          <p:nvSpPr>
            <p:cNvPr id="15" name="TextBox 14"/>
            <p:cNvSpPr txBox="1"/>
            <p:nvPr/>
          </p:nvSpPr>
          <p:spPr>
            <a:xfrm>
              <a:off x="315684" y="4890955"/>
              <a:ext cx="4963885" cy="369332"/>
            </a:xfrm>
            <a:prstGeom prst="rect">
              <a:avLst/>
            </a:prstGeom>
            <a:noFill/>
          </p:spPr>
          <p:txBody>
            <a:bodyPr wrap="square" rtlCol="0">
              <a:spAutoFit/>
            </a:bodyPr>
            <a:lstStyle/>
            <a:p>
              <a:r>
                <a:rPr lang="zh-CN" altLang="en-US" dirty="0">
                  <a:latin typeface="微软雅黑" panose="020B0503020204020204" pitchFamily="34" charset="-122"/>
                  <a:ea typeface="微软雅黑" panose="020B0503020204020204" pitchFamily="34" charset="-122"/>
                </a:rPr>
                <a:t>销售到世界各地</a:t>
              </a:r>
              <a:endParaRPr lang="en-GB" dirty="0">
                <a:latin typeface="微软雅黑" panose="020B0503020204020204" pitchFamily="34" charset="-122"/>
                <a:ea typeface="微软雅黑" panose="020B0503020204020204" pitchFamily="34" charset="-122"/>
              </a:endParaRPr>
            </a:p>
          </p:txBody>
        </p:sp>
        <p:sp>
          <p:nvSpPr>
            <p:cNvPr id="17" name="Down Arrow 16"/>
            <p:cNvSpPr/>
            <p:nvPr/>
          </p:nvSpPr>
          <p:spPr>
            <a:xfrm>
              <a:off x="1230085" y="2671830"/>
              <a:ext cx="304800" cy="319471"/>
            </a:xfrm>
            <a:prstGeom prst="downArrow">
              <a:avLst/>
            </a:prstGeom>
            <a:noFill/>
            <a:ln>
              <a:solidFill>
                <a:srgbClr val="811C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Down Arrow 17"/>
            <p:cNvSpPr/>
            <p:nvPr/>
          </p:nvSpPr>
          <p:spPr>
            <a:xfrm>
              <a:off x="1230085" y="4580000"/>
              <a:ext cx="304800" cy="319471"/>
            </a:xfrm>
            <a:prstGeom prst="downArrow">
              <a:avLst/>
            </a:prstGeom>
            <a:noFill/>
            <a:ln>
              <a:solidFill>
                <a:srgbClr val="811C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Down Arrow 18"/>
            <p:cNvSpPr/>
            <p:nvPr/>
          </p:nvSpPr>
          <p:spPr>
            <a:xfrm>
              <a:off x="1219201" y="3946576"/>
              <a:ext cx="304800" cy="319471"/>
            </a:xfrm>
            <a:prstGeom prst="downArrow">
              <a:avLst/>
            </a:prstGeom>
            <a:noFill/>
            <a:ln>
              <a:solidFill>
                <a:srgbClr val="811C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Down Arrow 19"/>
            <p:cNvSpPr/>
            <p:nvPr/>
          </p:nvSpPr>
          <p:spPr>
            <a:xfrm>
              <a:off x="1233716" y="3305127"/>
              <a:ext cx="304800" cy="319471"/>
            </a:xfrm>
            <a:prstGeom prst="downArrow">
              <a:avLst/>
            </a:prstGeom>
            <a:noFill/>
            <a:ln>
              <a:solidFill>
                <a:srgbClr val="811C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Rectangle 20"/>
            <p:cNvSpPr/>
            <p:nvPr/>
          </p:nvSpPr>
          <p:spPr>
            <a:xfrm>
              <a:off x="203200" y="1538514"/>
              <a:ext cx="5646057" cy="3860800"/>
            </a:xfrm>
            <a:prstGeom prst="rect">
              <a:avLst/>
            </a:prstGeom>
            <a:noFill/>
            <a:ln w="28575">
              <a:solidFill>
                <a:srgbClr val="811C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23" name="TextBox 22"/>
          <p:cNvSpPr txBox="1"/>
          <p:nvPr/>
        </p:nvSpPr>
        <p:spPr>
          <a:xfrm>
            <a:off x="203200" y="5675084"/>
            <a:ext cx="5646057" cy="830997"/>
          </a:xfrm>
          <a:prstGeom prst="rect">
            <a:avLst/>
          </a:prstGeom>
          <a:noFill/>
          <a:ln w="28575">
            <a:noFill/>
          </a:ln>
        </p:spPr>
        <p:txBody>
          <a:bodyPr wrap="square" rtlCol="0">
            <a:spAutoFit/>
          </a:bodyPr>
          <a:lstStyle/>
          <a:p>
            <a:r>
              <a:rPr lang="zh-CN" altLang="en-US" sz="2400" b="1" dirty="0">
                <a:latin typeface="微软雅黑" panose="020B0503020204020204" pitchFamily="34" charset="-122"/>
                <a:ea typeface="微软雅黑" panose="020B0503020204020204" pitchFamily="34" charset="-122"/>
              </a:rPr>
              <a:t>全球化：</a:t>
            </a:r>
            <a:r>
              <a:rPr lang="zh-CN" altLang="en-US" sz="2400" dirty="0">
                <a:latin typeface="微软雅黑" panose="020B0503020204020204" pitchFamily="34" charset="-122"/>
                <a:ea typeface="微软雅黑" panose="020B0503020204020204" pitchFamily="34" charset="-122"/>
              </a:rPr>
              <a:t>就是世界经济变成一个更加相互依赖、更加密不可分的整体的过程。</a:t>
            </a:r>
            <a:endParaRPr lang="en-GB" sz="2400" dirty="0">
              <a:latin typeface="微软雅黑" panose="020B0503020204020204" pitchFamily="34" charset="-122"/>
              <a:ea typeface="微软雅黑" panose="020B0503020204020204" pitchFamily="34" charset="-122"/>
            </a:endParaRPr>
          </a:p>
        </p:txBody>
      </p:sp>
      <p:sp>
        <p:nvSpPr>
          <p:cNvPr id="2" name="TextBox 1"/>
          <p:cNvSpPr txBox="1"/>
          <p:nvPr/>
        </p:nvSpPr>
        <p:spPr>
          <a:xfrm>
            <a:off x="6342744" y="1517022"/>
            <a:ext cx="5646057" cy="946388"/>
          </a:xfrm>
          <a:prstGeom prst="rect">
            <a:avLst/>
          </a:prstGeom>
          <a:noFill/>
          <a:ln w="28575">
            <a:solidFill>
              <a:srgbClr val="811C20"/>
            </a:solidFill>
          </a:ln>
        </p:spPr>
        <p:txBody>
          <a:bodyPr wrap="square" rtlCol="0">
            <a:spAutoFit/>
          </a:bodyPr>
          <a:lstStyle/>
          <a:p>
            <a:r>
              <a:rPr lang="zh-CN" altLang="en-US" b="1" dirty="0">
                <a:latin typeface="微软雅黑" panose="020B0503020204020204" pitchFamily="34" charset="-122"/>
                <a:ea typeface="微软雅黑" panose="020B0503020204020204" pitchFamily="34" charset="-122"/>
              </a:rPr>
              <a:t>生产全球化：</a:t>
            </a:r>
            <a:r>
              <a:rPr lang="zh-CN" altLang="en-US" dirty="0">
                <a:latin typeface="微软雅黑" panose="020B0503020204020204" pitchFamily="34" charset="-122"/>
                <a:ea typeface="微软雅黑" panose="020B0503020204020204" pitchFamily="34" charset="-122"/>
              </a:rPr>
              <a:t>跨国企业选择从全球各地区筹备商品和服务，以利用各国在劳动力、能源、土地等生产要素的优势，从而降低生产成本，提高产品质量。</a:t>
            </a:r>
            <a:endParaRPr lang="en-GB" dirty="0">
              <a:latin typeface="微软雅黑" panose="020B0503020204020204" pitchFamily="34" charset="-122"/>
              <a:ea typeface="微软雅黑" panose="020B0503020204020204" pitchFamily="34" charset="-122"/>
            </a:endParaRPr>
          </a:p>
        </p:txBody>
      </p:sp>
      <p:sp>
        <p:nvSpPr>
          <p:cNvPr id="3" name="TextBox 2"/>
          <p:cNvSpPr txBox="1"/>
          <p:nvPr/>
        </p:nvSpPr>
        <p:spPr>
          <a:xfrm>
            <a:off x="6342744" y="2706856"/>
            <a:ext cx="5646057" cy="646331"/>
          </a:xfrm>
          <a:prstGeom prst="rect">
            <a:avLst/>
          </a:prstGeom>
          <a:noFill/>
          <a:ln w="28575">
            <a:solidFill>
              <a:srgbClr val="811C20"/>
            </a:solidFill>
          </a:ln>
        </p:spPr>
        <p:txBody>
          <a:bodyPr wrap="square" rtlCol="0">
            <a:spAutoFit/>
          </a:bodyPr>
          <a:lstStyle/>
          <a:p>
            <a:r>
              <a:rPr lang="zh-CN" altLang="en-US" b="1" dirty="0">
                <a:latin typeface="微软雅黑" panose="020B0503020204020204" pitchFamily="34" charset="-122"/>
                <a:ea typeface="微软雅黑" panose="020B0503020204020204" pitchFamily="34" charset="-122"/>
              </a:rPr>
              <a:t>市场全球化：</a:t>
            </a:r>
            <a:r>
              <a:rPr lang="zh-CN" altLang="en-US" dirty="0">
                <a:latin typeface="微软雅黑" panose="020B0503020204020204" pitchFamily="34" charset="-122"/>
                <a:ea typeface="微软雅黑" panose="020B0503020204020204" pitchFamily="34" charset="-122"/>
              </a:rPr>
              <a:t>原本分散和独立的各国市场现在相互融合逐渐形成了一个巨大的国际市场。</a:t>
            </a:r>
            <a:endParaRPr lang="en-GB" dirty="0">
              <a:latin typeface="微软雅黑" panose="020B0503020204020204" pitchFamily="34" charset="-122"/>
              <a:ea typeface="微软雅黑" panose="020B0503020204020204" pitchFamily="34" charset="-122"/>
            </a:endParaRPr>
          </a:p>
        </p:txBody>
      </p:sp>
      <p:sp>
        <p:nvSpPr>
          <p:cNvPr id="24" name="TextBox 23"/>
          <p:cNvSpPr txBox="1"/>
          <p:nvPr/>
        </p:nvSpPr>
        <p:spPr>
          <a:xfrm>
            <a:off x="6328228" y="3639650"/>
            <a:ext cx="5646058" cy="1477328"/>
          </a:xfrm>
          <a:prstGeom prst="rect">
            <a:avLst/>
          </a:prstGeom>
          <a:noFill/>
          <a:ln w="28575">
            <a:solidFill>
              <a:srgbClr val="811C20"/>
            </a:solidFill>
          </a:ln>
        </p:spPr>
        <p:txBody>
          <a:bodyPr wrap="square" rtlCol="0">
            <a:spAutoFit/>
          </a:bodyPr>
          <a:lstStyle/>
          <a:p>
            <a:r>
              <a:rPr lang="zh-CN" altLang="en-US" b="1" dirty="0">
                <a:latin typeface="微软雅黑" panose="020B0503020204020204" pitchFamily="34" charset="-122"/>
                <a:ea typeface="微软雅黑" panose="020B0503020204020204" pitchFamily="34" charset="-122"/>
              </a:rPr>
              <a:t>人力资本全球化：</a:t>
            </a:r>
            <a:r>
              <a:rPr lang="zh-CN" altLang="en-US" dirty="0">
                <a:latin typeface="微软雅黑" panose="020B0503020204020204" pitchFamily="34" charset="-122"/>
                <a:ea typeface="微软雅黑" panose="020B0503020204020204" pitchFamily="34" charset="-122"/>
              </a:rPr>
              <a:t>越来越多公司将低端职位转移到了中国、印度等人力资本充足且人力成本较低的国家。</a:t>
            </a:r>
            <a:endParaRPr lang="en-US" altLang="zh-CN" dirty="0">
              <a:latin typeface="微软雅黑" panose="020B0503020204020204" pitchFamily="34" charset="-122"/>
              <a:ea typeface="微软雅黑" panose="020B0503020204020204" pitchFamily="34" charset="-122"/>
            </a:endParaRPr>
          </a:p>
          <a:p>
            <a:r>
              <a:rPr lang="zh-CN" altLang="en-US" b="1" dirty="0">
                <a:latin typeface="微软雅黑" panose="020B0503020204020204" pitchFamily="34" charset="-122"/>
                <a:ea typeface="微软雅黑" panose="020B0503020204020204" pitchFamily="34" charset="-122"/>
              </a:rPr>
              <a:t>新趋势：</a:t>
            </a:r>
            <a:r>
              <a:rPr lang="zh-CN" altLang="en-US" dirty="0">
                <a:latin typeface="微软雅黑" panose="020B0503020204020204" pitchFamily="34" charset="-122"/>
                <a:ea typeface="微软雅黑" panose="020B0503020204020204" pitchFamily="34" charset="-122"/>
              </a:rPr>
              <a:t>在新兴市场国家，</a:t>
            </a:r>
            <a:r>
              <a:rPr lang="en-GB"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智力资本竞争</a:t>
            </a:r>
            <a:r>
              <a:rPr lang="en-GB"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成为一个关键环节。部分企业开始将高端职位转移到中国，而低端职位则开始向国外转移</a:t>
            </a:r>
            <a:endParaRPr lang="en-GB" dirty="0">
              <a:latin typeface="微软雅黑" panose="020B0503020204020204" pitchFamily="34" charset="-122"/>
              <a:ea typeface="微软雅黑" panose="020B0503020204020204" pitchFamily="34" charset="-122"/>
            </a:endParaRPr>
          </a:p>
        </p:txBody>
      </p:sp>
      <p:sp>
        <p:nvSpPr>
          <p:cNvPr id="25" name="TextBox 24"/>
          <p:cNvSpPr txBox="1"/>
          <p:nvPr/>
        </p:nvSpPr>
        <p:spPr>
          <a:xfrm>
            <a:off x="6328228" y="5403671"/>
            <a:ext cx="5646058" cy="1200329"/>
          </a:xfrm>
          <a:prstGeom prst="rect">
            <a:avLst/>
          </a:prstGeom>
          <a:noFill/>
          <a:ln w="28575">
            <a:solidFill>
              <a:srgbClr val="811C20"/>
            </a:solidFill>
          </a:ln>
        </p:spPr>
        <p:txBody>
          <a:bodyPr wrap="square" rtlCol="0">
            <a:spAutoFit/>
          </a:bodyPr>
          <a:lstStyle/>
          <a:p>
            <a:r>
              <a:rPr lang="zh-CN" altLang="en-US" b="1" dirty="0">
                <a:latin typeface="微软雅黑" panose="020B0503020204020204" pitchFamily="34" charset="-122"/>
                <a:ea typeface="微软雅黑" panose="020B0503020204020204" pitchFamily="34" charset="-122"/>
              </a:rPr>
              <a:t>信息技术全球化：</a:t>
            </a:r>
            <a:r>
              <a:rPr lang="zh-CN" altLang="en-US" dirty="0">
                <a:latin typeface="微软雅黑" panose="020B0503020204020204" pitchFamily="34" charset="-122"/>
                <a:ea typeface="微软雅黑" panose="020B0503020204020204" pitchFamily="34" charset="-122"/>
              </a:rPr>
              <a:t>信息技术的发展使得各国的边界逐渐模糊，使得各国公司进行全球化业务也更加便捷。通信技术的发展、人工智能的发展、社交网络平台等都促进了全球化的推进。</a:t>
            </a:r>
            <a:endParaRPr lang="en-GB" dirty="0">
              <a:latin typeface="微软雅黑" panose="020B0503020204020204" pitchFamily="34" charset="-122"/>
              <a:ea typeface="微软雅黑" panose="020B0503020204020204" pitchFamily="34" charset="-122"/>
            </a:endParaRPr>
          </a:p>
        </p:txBody>
      </p:sp>
      <p:sp>
        <p:nvSpPr>
          <p:cNvPr id="6" name="Rectangle 5"/>
          <p:cNvSpPr/>
          <p:nvPr/>
        </p:nvSpPr>
        <p:spPr>
          <a:xfrm>
            <a:off x="203200" y="5557710"/>
            <a:ext cx="5646057" cy="1046292"/>
          </a:xfrm>
          <a:prstGeom prst="rect">
            <a:avLst/>
          </a:prstGeom>
          <a:noFill/>
          <a:ln w="28575">
            <a:solidFill>
              <a:srgbClr val="811C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6" name="Picture 5" descr="C:\Users\Administrator\Desktop\财大ppt模板\B9PPT模板（一）-07.jpg"/>
          <p:cNvPicPr>
            <a:picLocks noChangeAspect="1" noChangeArrowheads="1"/>
          </p:cNvPicPr>
          <p:nvPr/>
        </p:nvPicPr>
        <p:blipFill rotWithShape="1">
          <a:blip r:embed="rId2"/>
          <a:srcRect l="80973" t="3505" b="78397"/>
          <a:stretch/>
        </p:blipFill>
        <p:spPr bwMode="auto">
          <a:xfrm>
            <a:off x="10214435" y="69901"/>
            <a:ext cx="2034332" cy="1368152"/>
          </a:xfrm>
          <a:prstGeom prst="rect">
            <a:avLst/>
          </a:prstGeom>
          <a:noFill/>
        </p:spPr>
      </p:pic>
    </p:spTree>
    <p:extLst>
      <p:ext uri="{BB962C8B-B14F-4D97-AF65-F5344CB8AC3E}">
        <p14:creationId xmlns:p14="http://schemas.microsoft.com/office/powerpoint/2010/main" val="13079583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0"/>
          <p:cNvGrpSpPr/>
          <p:nvPr/>
        </p:nvGrpSpPr>
        <p:grpSpPr>
          <a:xfrm>
            <a:off x="0" y="522513"/>
            <a:ext cx="6081486" cy="740229"/>
            <a:chOff x="0" y="522513"/>
            <a:chExt cx="6081486" cy="740229"/>
          </a:xfrm>
        </p:grpSpPr>
        <p:sp>
          <p:nvSpPr>
            <p:cNvPr id="5" name="Rectangle 11"/>
            <p:cNvSpPr/>
            <p:nvPr/>
          </p:nvSpPr>
          <p:spPr>
            <a:xfrm>
              <a:off x="0" y="522513"/>
              <a:ext cx="6081486" cy="740229"/>
            </a:xfrm>
            <a:prstGeom prst="rect">
              <a:avLst/>
            </a:prstGeom>
            <a:solidFill>
              <a:srgbClr val="811C20"/>
            </a:solidFill>
            <a:ln>
              <a:solidFill>
                <a:srgbClr val="811C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12"/>
            <p:cNvSpPr txBox="1"/>
            <p:nvPr/>
          </p:nvSpPr>
          <p:spPr>
            <a:xfrm>
              <a:off x="0" y="631017"/>
              <a:ext cx="4905829" cy="523220"/>
            </a:xfrm>
            <a:prstGeom prst="rect">
              <a:avLst/>
            </a:prstGeom>
            <a:noFill/>
          </p:spPr>
          <p:txBody>
            <a:bodyPr wrap="square" rtlCol="0">
              <a:spAutoFit/>
            </a:bodyPr>
            <a:lstStyle/>
            <a:p>
              <a:r>
                <a:rPr lang="zh-CN" altLang="en-US" sz="2800" dirty="0">
                  <a:solidFill>
                    <a:schemeClr val="bg1"/>
                  </a:solidFill>
                  <a:latin typeface="微软雅黑" panose="020B0503020204020204" pitchFamily="34" charset="-122"/>
                  <a:ea typeface="微软雅黑" panose="020B0503020204020204" pitchFamily="34" charset="-122"/>
                </a:rPr>
                <a:t>（五）全球化带来的后果</a:t>
              </a:r>
              <a:endParaRPr lang="en-GB" sz="2800" dirty="0">
                <a:solidFill>
                  <a:schemeClr val="bg1"/>
                </a:solidFill>
                <a:latin typeface="微软雅黑" panose="020B0503020204020204" pitchFamily="34" charset="-122"/>
                <a:ea typeface="微软雅黑" panose="020B0503020204020204" pitchFamily="34" charset="-122"/>
              </a:endParaRPr>
            </a:p>
          </p:txBody>
        </p:sp>
      </p:grpSp>
      <p:sp>
        <p:nvSpPr>
          <p:cNvPr id="7" name="TextBox 19"/>
          <p:cNvSpPr txBox="1"/>
          <p:nvPr/>
        </p:nvSpPr>
        <p:spPr>
          <a:xfrm>
            <a:off x="348343" y="1438053"/>
            <a:ext cx="12009912" cy="461665"/>
          </a:xfrm>
          <a:prstGeom prst="rect">
            <a:avLst/>
          </a:prstGeom>
          <a:noFill/>
        </p:spPr>
        <p:txBody>
          <a:bodyPr wrap="square" rtlCol="0">
            <a:spAutoFit/>
          </a:bodyPr>
          <a:lstStyle/>
          <a:p>
            <a:r>
              <a:rPr lang="en-US" sz="2400" b="1" dirty="0">
                <a:latin typeface="微软雅黑" panose="020B0503020204020204" pitchFamily="34" charset="-122"/>
                <a:ea typeface="微软雅黑" panose="020B0503020204020204" pitchFamily="34" charset="-122"/>
              </a:rPr>
              <a:t>2.</a:t>
            </a:r>
            <a:r>
              <a:rPr lang="zh-CN" altLang="en-US" sz="2400" b="1" dirty="0">
                <a:latin typeface="微软雅黑" panose="020B0503020204020204" pitchFamily="34" charset="-122"/>
                <a:ea typeface="微软雅黑" panose="020B0503020204020204" pitchFamily="34" charset="-122"/>
              </a:rPr>
              <a:t>全球化与收入不平等</a:t>
            </a:r>
            <a:endParaRPr lang="en-GB" sz="2400" b="1" dirty="0">
              <a:latin typeface="微软雅黑 Light" panose="020B0502040204020203" pitchFamily="34" charset="-122"/>
              <a:ea typeface="微软雅黑 Light" panose="020B0502040204020203" pitchFamily="34" charset="-122"/>
            </a:endParaRPr>
          </a:p>
        </p:txBody>
      </p:sp>
      <p:pic>
        <p:nvPicPr>
          <p:cNvPr id="18" name="Picture 5" descr="C:\Users\Administrator\Desktop\财大ppt模板\B9PPT模板（一）-07.jpg"/>
          <p:cNvPicPr>
            <a:picLocks noChangeAspect="1" noChangeArrowheads="1"/>
          </p:cNvPicPr>
          <p:nvPr/>
        </p:nvPicPr>
        <p:blipFill rotWithShape="1">
          <a:blip r:embed="rId2"/>
          <a:srcRect l="80973" t="3505" b="78397"/>
          <a:stretch/>
        </p:blipFill>
        <p:spPr bwMode="auto">
          <a:xfrm>
            <a:off x="10214435" y="69901"/>
            <a:ext cx="2034332" cy="1368152"/>
          </a:xfrm>
          <a:prstGeom prst="rect">
            <a:avLst/>
          </a:prstGeom>
          <a:noFill/>
        </p:spPr>
      </p:pic>
      <p:pic>
        <p:nvPicPr>
          <p:cNvPr id="11" name="内容占位符 3" descr="http://f.hiphotos.baidu.com/baike/c0%3Dbaike150%2C5%2C5%2C150%2C50/sign=1791f9ed6d224f4a43947b41689efb37/3bf33a87e950352a6336aac35343fbf2b3118ba2.jpg"/>
          <p:cNvPicPr>
            <a:picLocks noGrp="1"/>
          </p:cNvPicPr>
          <p:nvPr>
            <p:ph sz="quarter" idx="1"/>
          </p:nvPr>
        </p:nvPicPr>
        <p:blipFill>
          <a:blip r:embed="rId3" cstate="print"/>
          <a:srcRect/>
          <a:stretch>
            <a:fillRect/>
          </a:stretch>
        </p:blipFill>
        <p:spPr bwMode="auto">
          <a:xfrm>
            <a:off x="4443620" y="2369127"/>
            <a:ext cx="7467600" cy="3275263"/>
          </a:xfrm>
          <a:prstGeom prst="rect">
            <a:avLst/>
          </a:prstGeom>
          <a:noFill/>
          <a:ln w="9525">
            <a:noFill/>
            <a:miter lim="800000"/>
            <a:headEnd/>
            <a:tailEnd/>
          </a:ln>
        </p:spPr>
      </p:pic>
      <p:sp>
        <p:nvSpPr>
          <p:cNvPr id="3" name="文本框 2"/>
          <p:cNvSpPr txBox="1"/>
          <p:nvPr/>
        </p:nvSpPr>
        <p:spPr>
          <a:xfrm>
            <a:off x="692727" y="2369127"/>
            <a:ext cx="3560618" cy="3293209"/>
          </a:xfrm>
          <a:prstGeom prst="rect">
            <a:avLst/>
          </a:prstGeom>
          <a:noFill/>
        </p:spPr>
        <p:txBody>
          <a:bodyPr wrap="square" rtlCol="0">
            <a:spAutoFit/>
          </a:bodyPr>
          <a:lstStyle/>
          <a:p>
            <a:pPr marL="285750" indent="-285750">
              <a:spcAft>
                <a:spcPts val="1200"/>
              </a:spcAft>
              <a:buFont typeface="Wingdings" panose="05000000000000000000" pitchFamily="2" charset="2"/>
              <a:buChar char="ü"/>
            </a:pPr>
            <a:r>
              <a:rPr lang="zh-CN" altLang="en-US" dirty="0">
                <a:latin typeface="微软雅黑" panose="020B0503020204020204" pitchFamily="34" charset="-122"/>
                <a:ea typeface="微软雅黑" panose="020B0503020204020204" pitchFamily="34" charset="-122"/>
              </a:rPr>
              <a:t>该</a:t>
            </a:r>
            <a:r>
              <a:rPr lang="zh-CN" altLang="zh-CN" dirty="0">
                <a:latin typeface="微软雅黑" panose="020B0503020204020204" pitchFamily="34" charset="-122"/>
                <a:ea typeface="微软雅黑" panose="020B0503020204020204" pitchFamily="34" charset="-122"/>
              </a:rPr>
              <a:t>图以国家作为划分单位的基尼系数区段划分图，越接近红色、紫色，收入越不均。越接近色、绿色，收入越平均。</a:t>
            </a:r>
            <a:endParaRPr lang="en-US" altLang="zh-CN" dirty="0">
              <a:latin typeface="微软雅黑" panose="020B0503020204020204" pitchFamily="34" charset="-122"/>
              <a:ea typeface="微软雅黑" panose="020B0503020204020204" pitchFamily="34" charset="-122"/>
            </a:endParaRPr>
          </a:p>
          <a:p>
            <a:pPr marL="285750" indent="-285750">
              <a:spcAft>
                <a:spcPts val="1200"/>
              </a:spcAft>
              <a:buFont typeface="Wingdings" panose="05000000000000000000" pitchFamily="2" charset="2"/>
              <a:buChar char="ü"/>
            </a:pPr>
            <a:r>
              <a:rPr lang="zh-CN" altLang="zh-CN" dirty="0">
                <a:latin typeface="微软雅黑" panose="020B0503020204020204" pitchFamily="34" charset="-122"/>
                <a:ea typeface="微软雅黑" panose="020B0503020204020204" pitchFamily="34" charset="-122"/>
              </a:rPr>
              <a:t>全球基尼系数最高的地方是非洲的纳米比亚，亚洲地区的中国大陆和香港的基尼系数都超过</a:t>
            </a:r>
            <a:r>
              <a:rPr lang="en-US" altLang="zh-CN" dirty="0">
                <a:latin typeface="微软雅黑" panose="020B0503020204020204" pitchFamily="34" charset="-122"/>
                <a:ea typeface="微软雅黑" panose="020B0503020204020204" pitchFamily="34" charset="-122"/>
              </a:rPr>
              <a:t>0.4</a:t>
            </a:r>
            <a:r>
              <a:rPr lang="zh-CN" altLang="zh-CN" dirty="0">
                <a:latin typeface="微软雅黑" panose="020B0503020204020204" pitchFamily="34" charset="-122"/>
                <a:ea typeface="微软雅黑" panose="020B0503020204020204" pitchFamily="34" charset="-122"/>
              </a:rPr>
              <a:t>。</a:t>
            </a:r>
            <a:r>
              <a:rPr lang="en-US" altLang="zh-CN" dirty="0">
                <a:latin typeface="微软雅黑" panose="020B0503020204020204" pitchFamily="34" charset="-122"/>
                <a:ea typeface="微软雅黑" panose="020B0503020204020204" pitchFamily="34" charset="-122"/>
              </a:rPr>
              <a:t>2001</a:t>
            </a:r>
            <a:r>
              <a:rPr lang="zh-CN" altLang="zh-CN" dirty="0">
                <a:latin typeface="微软雅黑" panose="020B0503020204020204" pitchFamily="34" charset="-122"/>
                <a:ea typeface="微软雅黑" panose="020B0503020204020204" pitchFamily="34" charset="-122"/>
              </a:rPr>
              <a:t>年以后，香港甚至达到</a:t>
            </a:r>
            <a:r>
              <a:rPr lang="en-US" altLang="zh-CN" dirty="0">
                <a:latin typeface="微软雅黑" panose="020B0503020204020204" pitchFamily="34" charset="-122"/>
                <a:ea typeface="微软雅黑" panose="020B0503020204020204" pitchFamily="34" charset="-122"/>
              </a:rPr>
              <a:t>0.525</a:t>
            </a:r>
            <a:r>
              <a:rPr lang="zh-CN" altLang="zh-CN" dirty="0">
                <a:latin typeface="微软雅黑" panose="020B0503020204020204" pitchFamily="34" charset="-122"/>
                <a:ea typeface="微软雅黑" panose="020B0503020204020204" pitchFamily="34" charset="-122"/>
              </a:rPr>
              <a:t>，</a:t>
            </a:r>
            <a:r>
              <a:rPr lang="en-US" altLang="zh-CN" dirty="0">
                <a:latin typeface="微软雅黑" panose="020B0503020204020204" pitchFamily="34" charset="-122"/>
                <a:ea typeface="微软雅黑" panose="020B0503020204020204" pitchFamily="34" charset="-122"/>
              </a:rPr>
              <a:t>2016</a:t>
            </a:r>
            <a:r>
              <a:rPr lang="zh-CN" altLang="zh-CN" dirty="0">
                <a:latin typeface="微软雅黑" panose="020B0503020204020204" pitchFamily="34" charset="-122"/>
                <a:ea typeface="微软雅黑" panose="020B0503020204020204" pitchFamily="34" charset="-122"/>
              </a:rPr>
              <a:t>年更高达</a:t>
            </a:r>
            <a:r>
              <a:rPr lang="en-US" altLang="zh-CN">
                <a:latin typeface="微软雅黑" panose="020B0503020204020204" pitchFamily="34" charset="-122"/>
                <a:ea typeface="微软雅黑" panose="020B0503020204020204" pitchFamily="34" charset="-122"/>
              </a:rPr>
              <a:t>0.539</a:t>
            </a:r>
            <a:r>
              <a:rPr lang="zh-CN" altLang="zh-CN">
                <a:latin typeface="微软雅黑" panose="020B0503020204020204" pitchFamily="34" charset="-122"/>
                <a:ea typeface="微软雅黑" panose="020B0503020204020204" pitchFamily="34" charset="-122"/>
              </a:rPr>
              <a:t>，</a:t>
            </a:r>
            <a:r>
              <a:rPr lang="zh-CN" altLang="zh-CN" dirty="0">
                <a:latin typeface="微软雅黑" panose="020B0503020204020204" pitchFamily="34" charset="-122"/>
                <a:ea typeface="微软雅黑" panose="020B0503020204020204" pitchFamily="34" charset="-122"/>
              </a:rPr>
              <a:t>成为发达国家及地区中，贫富悬殊最严重的地区。</a:t>
            </a:r>
            <a:endParaRPr lang="zh-CN" altLang="en-US"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89034568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0"/>
          <p:cNvGrpSpPr/>
          <p:nvPr/>
        </p:nvGrpSpPr>
        <p:grpSpPr>
          <a:xfrm>
            <a:off x="0" y="522513"/>
            <a:ext cx="6081486" cy="740229"/>
            <a:chOff x="0" y="522513"/>
            <a:chExt cx="6081486" cy="740229"/>
          </a:xfrm>
        </p:grpSpPr>
        <p:sp>
          <p:nvSpPr>
            <p:cNvPr id="5" name="Rectangle 11"/>
            <p:cNvSpPr/>
            <p:nvPr/>
          </p:nvSpPr>
          <p:spPr>
            <a:xfrm>
              <a:off x="0" y="522513"/>
              <a:ext cx="6081486" cy="740229"/>
            </a:xfrm>
            <a:prstGeom prst="rect">
              <a:avLst/>
            </a:prstGeom>
            <a:solidFill>
              <a:srgbClr val="811C20"/>
            </a:solidFill>
            <a:ln>
              <a:solidFill>
                <a:srgbClr val="811C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12"/>
            <p:cNvSpPr txBox="1"/>
            <p:nvPr/>
          </p:nvSpPr>
          <p:spPr>
            <a:xfrm>
              <a:off x="0" y="631017"/>
              <a:ext cx="4905829" cy="523220"/>
            </a:xfrm>
            <a:prstGeom prst="rect">
              <a:avLst/>
            </a:prstGeom>
            <a:noFill/>
          </p:spPr>
          <p:txBody>
            <a:bodyPr wrap="square" rtlCol="0">
              <a:spAutoFit/>
            </a:bodyPr>
            <a:lstStyle/>
            <a:p>
              <a:r>
                <a:rPr lang="zh-CN" altLang="en-US" sz="2800" dirty="0">
                  <a:solidFill>
                    <a:schemeClr val="bg1"/>
                  </a:solidFill>
                  <a:latin typeface="微软雅黑" panose="020B0503020204020204" pitchFamily="34" charset="-122"/>
                  <a:ea typeface="微软雅黑" panose="020B0503020204020204" pitchFamily="34" charset="-122"/>
                </a:rPr>
                <a:t>（五）全球化带来的后果</a:t>
              </a:r>
              <a:endParaRPr lang="en-GB" sz="2800" dirty="0">
                <a:solidFill>
                  <a:schemeClr val="bg1"/>
                </a:solidFill>
                <a:latin typeface="微软雅黑" panose="020B0503020204020204" pitchFamily="34" charset="-122"/>
                <a:ea typeface="微软雅黑" panose="020B0503020204020204" pitchFamily="34" charset="-122"/>
              </a:endParaRPr>
            </a:p>
          </p:txBody>
        </p:sp>
      </p:grpSp>
      <p:sp>
        <p:nvSpPr>
          <p:cNvPr id="7" name="TextBox 19"/>
          <p:cNvSpPr txBox="1"/>
          <p:nvPr/>
        </p:nvSpPr>
        <p:spPr>
          <a:xfrm>
            <a:off x="348343" y="1438053"/>
            <a:ext cx="12009912" cy="461665"/>
          </a:xfrm>
          <a:prstGeom prst="rect">
            <a:avLst/>
          </a:prstGeom>
          <a:noFill/>
        </p:spPr>
        <p:txBody>
          <a:bodyPr wrap="square" rtlCol="0">
            <a:spAutoFit/>
          </a:bodyPr>
          <a:lstStyle/>
          <a:p>
            <a:r>
              <a:rPr lang="en-US" sz="2400" b="1" dirty="0">
                <a:latin typeface="微软雅黑" panose="020B0503020204020204" pitchFamily="34" charset="-122"/>
                <a:ea typeface="微软雅黑" panose="020B0503020204020204" pitchFamily="34" charset="-122"/>
              </a:rPr>
              <a:t>2.</a:t>
            </a:r>
            <a:r>
              <a:rPr lang="zh-CN" altLang="en-US" sz="2400" b="1" dirty="0">
                <a:latin typeface="微软雅黑" panose="020B0503020204020204" pitchFamily="34" charset="-122"/>
                <a:ea typeface="微软雅黑" panose="020B0503020204020204" pitchFamily="34" charset="-122"/>
              </a:rPr>
              <a:t>全球化与收入不平等</a:t>
            </a:r>
            <a:endParaRPr lang="en-GB" sz="2400" b="1" dirty="0">
              <a:latin typeface="微软雅黑 Light" panose="020B0502040204020203" pitchFamily="34" charset="-122"/>
              <a:ea typeface="微软雅黑 Light" panose="020B0502040204020203" pitchFamily="34" charset="-122"/>
            </a:endParaRPr>
          </a:p>
        </p:txBody>
      </p:sp>
      <p:pic>
        <p:nvPicPr>
          <p:cNvPr id="18" name="Picture 5" descr="C:\Users\Administrator\Desktop\财大ppt模板\B9PPT模板（一）-07.jpg"/>
          <p:cNvPicPr>
            <a:picLocks noChangeAspect="1" noChangeArrowheads="1"/>
          </p:cNvPicPr>
          <p:nvPr/>
        </p:nvPicPr>
        <p:blipFill rotWithShape="1">
          <a:blip r:embed="rId2"/>
          <a:srcRect l="80973" t="3505" b="78397"/>
          <a:stretch/>
        </p:blipFill>
        <p:spPr bwMode="auto">
          <a:xfrm>
            <a:off x="10214435" y="69901"/>
            <a:ext cx="2034332" cy="1368152"/>
          </a:xfrm>
          <a:prstGeom prst="rect">
            <a:avLst/>
          </a:prstGeom>
          <a:noFill/>
        </p:spPr>
      </p:pic>
      <p:pic>
        <p:nvPicPr>
          <p:cNvPr id="10" name="Picture 2"/>
          <p:cNvPicPr>
            <a:picLocks noGrp="1" noChangeAspect="1" noChangeArrowheads="1"/>
          </p:cNvPicPr>
          <p:nvPr>
            <p:ph sz="quarter" idx="1"/>
          </p:nvPr>
        </p:nvPicPr>
        <p:blipFill>
          <a:blip r:embed="rId3" cstate="print"/>
          <a:stretch>
            <a:fillRect/>
          </a:stretch>
        </p:blipFill>
        <p:spPr bwMode="auto">
          <a:xfrm>
            <a:off x="3680753" y="2466969"/>
            <a:ext cx="4438011" cy="4282292"/>
          </a:xfrm>
          <a:prstGeom prst="rect">
            <a:avLst/>
          </a:prstGeom>
          <a:noFill/>
          <a:ln w="9525">
            <a:noFill/>
            <a:miter lim="800000"/>
            <a:headEnd/>
            <a:tailEnd/>
          </a:ln>
        </p:spPr>
      </p:pic>
      <p:sp>
        <p:nvSpPr>
          <p:cNvPr id="8" name="文本框 7"/>
          <p:cNvSpPr txBox="1"/>
          <p:nvPr/>
        </p:nvSpPr>
        <p:spPr>
          <a:xfrm>
            <a:off x="4064031" y="2075029"/>
            <a:ext cx="3671454" cy="369332"/>
          </a:xfrm>
          <a:prstGeom prst="rect">
            <a:avLst/>
          </a:prstGeom>
          <a:noFill/>
        </p:spPr>
        <p:txBody>
          <a:bodyPr wrap="square" rtlCol="0">
            <a:spAutoFit/>
          </a:bodyPr>
          <a:lstStyle/>
          <a:p>
            <a:pPr algn="ctr"/>
            <a:r>
              <a:rPr lang="zh-CN" altLang="en-US" dirty="0">
                <a:latin typeface="微软雅黑" panose="020B0503020204020204" pitchFamily="34" charset="-122"/>
                <a:ea typeface="微软雅黑" panose="020B0503020204020204" pitchFamily="34" charset="-122"/>
              </a:rPr>
              <a:t>各国收入不平等</a:t>
            </a:r>
          </a:p>
        </p:txBody>
      </p:sp>
    </p:spTree>
    <p:extLst>
      <p:ext uri="{BB962C8B-B14F-4D97-AF65-F5344CB8AC3E}">
        <p14:creationId xmlns:p14="http://schemas.microsoft.com/office/powerpoint/2010/main" val="167218559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846619" y="757620"/>
            <a:ext cx="5865237" cy="1054845"/>
          </a:xfrm>
          <a:prstGeom prst="rect">
            <a:avLst/>
          </a:prstGeom>
        </p:spPr>
      </p:pic>
      <p:grpSp>
        <p:nvGrpSpPr>
          <p:cNvPr id="4" name="Group 10"/>
          <p:cNvGrpSpPr/>
          <p:nvPr/>
        </p:nvGrpSpPr>
        <p:grpSpPr>
          <a:xfrm>
            <a:off x="0" y="522513"/>
            <a:ext cx="6081486" cy="740229"/>
            <a:chOff x="0" y="522513"/>
            <a:chExt cx="6081486" cy="740229"/>
          </a:xfrm>
        </p:grpSpPr>
        <p:sp>
          <p:nvSpPr>
            <p:cNvPr id="5" name="Rectangle 11"/>
            <p:cNvSpPr/>
            <p:nvPr/>
          </p:nvSpPr>
          <p:spPr>
            <a:xfrm>
              <a:off x="0" y="522513"/>
              <a:ext cx="6081486" cy="740229"/>
            </a:xfrm>
            <a:prstGeom prst="rect">
              <a:avLst/>
            </a:prstGeom>
            <a:solidFill>
              <a:srgbClr val="811C20"/>
            </a:solidFill>
            <a:ln>
              <a:solidFill>
                <a:srgbClr val="811C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12"/>
            <p:cNvSpPr txBox="1"/>
            <p:nvPr/>
          </p:nvSpPr>
          <p:spPr>
            <a:xfrm>
              <a:off x="0" y="631017"/>
              <a:ext cx="4905829" cy="523220"/>
            </a:xfrm>
            <a:prstGeom prst="rect">
              <a:avLst/>
            </a:prstGeom>
            <a:noFill/>
          </p:spPr>
          <p:txBody>
            <a:bodyPr wrap="square" rtlCol="0">
              <a:spAutoFit/>
            </a:bodyPr>
            <a:lstStyle/>
            <a:p>
              <a:r>
                <a:rPr lang="zh-CN" altLang="en-US" sz="2800" dirty="0">
                  <a:solidFill>
                    <a:schemeClr val="bg1"/>
                  </a:solidFill>
                  <a:latin typeface="微软雅黑" panose="020B0503020204020204" pitchFamily="34" charset="-122"/>
                  <a:ea typeface="微软雅黑" panose="020B0503020204020204" pitchFamily="34" charset="-122"/>
                </a:rPr>
                <a:t>（五）全球化带来的后果</a:t>
              </a:r>
              <a:endParaRPr lang="en-GB" sz="2800" dirty="0">
                <a:solidFill>
                  <a:schemeClr val="bg1"/>
                </a:solidFill>
                <a:latin typeface="微软雅黑" panose="020B0503020204020204" pitchFamily="34" charset="-122"/>
                <a:ea typeface="微软雅黑" panose="020B0503020204020204" pitchFamily="34" charset="-122"/>
              </a:endParaRPr>
            </a:p>
          </p:txBody>
        </p:sp>
      </p:grpSp>
      <p:sp>
        <p:nvSpPr>
          <p:cNvPr id="7" name="TextBox 19"/>
          <p:cNvSpPr txBox="1"/>
          <p:nvPr/>
        </p:nvSpPr>
        <p:spPr>
          <a:xfrm>
            <a:off x="348343" y="1438053"/>
            <a:ext cx="12009912" cy="461665"/>
          </a:xfrm>
          <a:prstGeom prst="rect">
            <a:avLst/>
          </a:prstGeom>
          <a:noFill/>
        </p:spPr>
        <p:txBody>
          <a:bodyPr wrap="square" rtlCol="0">
            <a:spAutoFit/>
          </a:bodyPr>
          <a:lstStyle/>
          <a:p>
            <a:r>
              <a:rPr lang="en-US" sz="2400" b="1" dirty="0">
                <a:latin typeface="微软雅黑" panose="020B0503020204020204" pitchFamily="34" charset="-122"/>
                <a:ea typeface="微软雅黑" panose="020B0503020204020204" pitchFamily="34" charset="-122"/>
              </a:rPr>
              <a:t>2.</a:t>
            </a:r>
            <a:r>
              <a:rPr lang="zh-CN" altLang="en-US" sz="2400" b="1" dirty="0">
                <a:latin typeface="微软雅黑" panose="020B0503020204020204" pitchFamily="34" charset="-122"/>
                <a:ea typeface="微软雅黑" panose="020B0503020204020204" pitchFamily="34" charset="-122"/>
              </a:rPr>
              <a:t>全球化与收入不平等</a:t>
            </a:r>
            <a:endParaRPr lang="en-GB" sz="2400" b="1" dirty="0">
              <a:latin typeface="微软雅黑 Light" panose="020B0502040204020203" pitchFamily="34" charset="-122"/>
              <a:ea typeface="微软雅黑 Light" panose="020B0502040204020203" pitchFamily="34" charset="-122"/>
            </a:endParaRPr>
          </a:p>
        </p:txBody>
      </p:sp>
      <p:pic>
        <p:nvPicPr>
          <p:cNvPr id="18" name="Picture 5" descr="C:\Users\Administrator\Desktop\财大ppt模板\B9PPT模板（一）-07.jpg"/>
          <p:cNvPicPr>
            <a:picLocks noChangeAspect="1" noChangeArrowheads="1"/>
          </p:cNvPicPr>
          <p:nvPr/>
        </p:nvPicPr>
        <p:blipFill rotWithShape="1">
          <a:blip r:embed="rId3"/>
          <a:srcRect l="80973" t="3505" b="78397"/>
          <a:stretch/>
        </p:blipFill>
        <p:spPr bwMode="auto">
          <a:xfrm>
            <a:off x="10214435" y="69901"/>
            <a:ext cx="2034332" cy="1368152"/>
          </a:xfrm>
          <a:prstGeom prst="rect">
            <a:avLst/>
          </a:prstGeom>
          <a:noFill/>
        </p:spPr>
      </p:pic>
      <p:pic>
        <p:nvPicPr>
          <p:cNvPr id="9" name="图片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334125" y="1810487"/>
            <a:ext cx="5857875" cy="4914900"/>
          </a:xfrm>
          <a:prstGeom prst="rect">
            <a:avLst/>
          </a:prstGeom>
        </p:spPr>
      </p:pic>
      <p:sp>
        <p:nvSpPr>
          <p:cNvPr id="3" name="文本框 2"/>
          <p:cNvSpPr txBox="1"/>
          <p:nvPr/>
        </p:nvSpPr>
        <p:spPr>
          <a:xfrm>
            <a:off x="348343" y="2075029"/>
            <a:ext cx="6179128" cy="4385816"/>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zh-CN" altLang="zh-CN" dirty="0">
                <a:latin typeface="微软雅黑" panose="020B0503020204020204" pitchFamily="34" charset="-122"/>
                <a:ea typeface="微软雅黑" panose="020B0503020204020204" pitchFamily="34" charset="-122"/>
              </a:rPr>
              <a:t>陈波（</a:t>
            </a:r>
            <a:r>
              <a:rPr lang="en-GB" altLang="zh-CN" dirty="0">
                <a:latin typeface="微软雅黑" panose="020B0503020204020204" pitchFamily="34" charset="-122"/>
                <a:ea typeface="微软雅黑" panose="020B0503020204020204" pitchFamily="34" charset="-122"/>
              </a:rPr>
              <a:t>2013</a:t>
            </a:r>
            <a:r>
              <a:rPr lang="zh-CN" altLang="zh-CN" dirty="0">
                <a:latin typeface="微软雅黑" panose="020B0503020204020204" pitchFamily="34" charset="-122"/>
                <a:ea typeface="微软雅黑" panose="020B0503020204020204" pitchFamily="34" charset="-122"/>
              </a:rPr>
              <a:t>）通过利用</a:t>
            </a:r>
            <a:r>
              <a:rPr lang="en-GB" altLang="zh-CN" dirty="0">
                <a:latin typeface="微软雅黑" panose="020B0503020204020204" pitchFamily="34" charset="-122"/>
                <a:ea typeface="微软雅黑" panose="020B0503020204020204" pitchFamily="34" charset="-122"/>
              </a:rPr>
              <a:t>2000</a:t>
            </a:r>
            <a:r>
              <a:rPr lang="zh-CN" altLang="zh-CN" dirty="0">
                <a:latin typeface="微软雅黑" panose="020B0503020204020204" pitchFamily="34" charset="-122"/>
                <a:ea typeface="微软雅黑" panose="020B0503020204020204" pitchFamily="34" charset="-122"/>
              </a:rPr>
              <a:t>年到</a:t>
            </a:r>
            <a:r>
              <a:rPr lang="en-GB" altLang="zh-CN" dirty="0">
                <a:latin typeface="微软雅黑" panose="020B0503020204020204" pitchFamily="34" charset="-122"/>
                <a:ea typeface="微软雅黑" panose="020B0503020204020204" pitchFamily="34" charset="-122"/>
              </a:rPr>
              <a:t>2007</a:t>
            </a:r>
            <a:r>
              <a:rPr lang="zh-CN" altLang="zh-CN" dirty="0">
                <a:latin typeface="微软雅黑" panose="020B0503020204020204" pitchFamily="34" charset="-122"/>
                <a:ea typeface="微软雅黑" panose="020B0503020204020204" pitchFamily="34" charset="-122"/>
              </a:rPr>
              <a:t>年的中国工业企业数据库，对我国规模以上企业进行了实证分析。</a:t>
            </a:r>
            <a:endParaRPr lang="en-US" altLang="zh-CN" dirty="0">
              <a:latin typeface="微软雅黑" panose="020B0503020204020204" pitchFamily="34" charset="-122"/>
              <a:ea typeface="微软雅黑" panose="020B0503020204020204" pitchFamily="34" charset="-122"/>
            </a:endParaRPr>
          </a:p>
          <a:p>
            <a:pPr marL="285750" indent="-285750">
              <a:spcAft>
                <a:spcPts val="600"/>
              </a:spcAft>
              <a:buFont typeface="Wingdings" panose="05000000000000000000" pitchFamily="2" charset="2"/>
              <a:buChar char="ü"/>
            </a:pPr>
            <a:r>
              <a:rPr lang="en-GB" altLang="zh-CN" dirty="0">
                <a:latin typeface="微软雅黑" panose="020B0503020204020204" pitchFamily="34" charset="-122"/>
                <a:ea typeface="微软雅黑" panose="020B0503020204020204" pitchFamily="34" charset="-122"/>
              </a:rPr>
              <a:t>s</a:t>
            </a:r>
            <a:r>
              <a:rPr lang="zh-CN" altLang="zh-CN" dirty="0">
                <a:latin typeface="微软雅黑" panose="020B0503020204020204" pitchFamily="34" charset="-122"/>
                <a:ea typeface="微软雅黑" panose="020B0503020204020204" pitchFamily="34" charset="-122"/>
              </a:rPr>
              <a:t>是参与国际贸易的出口企业的溢价工资</a:t>
            </a:r>
            <a:endParaRPr lang="en-US" altLang="zh-CN" dirty="0">
              <a:latin typeface="微软雅黑" panose="020B0503020204020204" pitchFamily="34" charset="-122"/>
              <a:ea typeface="微软雅黑" panose="020B0503020204020204" pitchFamily="34" charset="-122"/>
            </a:endParaRPr>
          </a:p>
          <a:p>
            <a:pPr marL="285750" indent="-285750">
              <a:spcAft>
                <a:spcPts val="600"/>
              </a:spcAft>
              <a:buFont typeface="Wingdings" panose="05000000000000000000" pitchFamily="2" charset="2"/>
              <a:buChar char="ü"/>
            </a:pPr>
            <a:r>
              <a:rPr lang="en-GB" altLang="zh-CN" dirty="0" err="1">
                <a:latin typeface="微软雅黑" panose="020B0503020204020204" pitchFamily="34" charset="-122"/>
                <a:ea typeface="微软雅黑" panose="020B0503020204020204" pitchFamily="34" charset="-122"/>
              </a:rPr>
              <a:t>exshare</a:t>
            </a:r>
            <a:r>
              <a:rPr lang="zh-CN" altLang="zh-CN" dirty="0">
                <a:latin typeface="微软雅黑" panose="020B0503020204020204" pitchFamily="34" charset="-122"/>
                <a:ea typeface="微软雅黑" panose="020B0503020204020204" pitchFamily="34" charset="-122"/>
              </a:rPr>
              <a:t>代表企业的出口密集度，被定义为企业出口交货值与工业销售产值的比值</a:t>
            </a:r>
            <a:endParaRPr lang="en-US" altLang="zh-CN" dirty="0">
              <a:latin typeface="微软雅黑" panose="020B0503020204020204" pitchFamily="34" charset="-122"/>
              <a:ea typeface="微软雅黑" panose="020B0503020204020204" pitchFamily="34" charset="-122"/>
            </a:endParaRPr>
          </a:p>
          <a:p>
            <a:pPr marL="285750" indent="-285750">
              <a:spcAft>
                <a:spcPts val="600"/>
              </a:spcAft>
              <a:buFont typeface="Wingdings" panose="05000000000000000000" pitchFamily="2" charset="2"/>
              <a:buChar char="ü"/>
            </a:pPr>
            <a:r>
              <a:rPr lang="en-GB" altLang="zh-CN" dirty="0" err="1">
                <a:latin typeface="微软雅黑" panose="020B0503020204020204" pitchFamily="34" charset="-122"/>
                <a:ea typeface="微软雅黑" panose="020B0503020204020204" pitchFamily="34" charset="-122"/>
              </a:rPr>
              <a:t>gp</a:t>
            </a:r>
            <a:r>
              <a:rPr lang="zh-CN" altLang="zh-CN" dirty="0">
                <a:latin typeface="微软雅黑" panose="020B0503020204020204" pitchFamily="34" charset="-122"/>
                <a:ea typeface="微软雅黑" panose="020B0503020204020204" pitchFamily="34" charset="-122"/>
              </a:rPr>
              <a:t>代表劳动生产率，即企业附加值与总雇佣人数的比值</a:t>
            </a:r>
            <a:endParaRPr lang="en-US" altLang="zh-CN" dirty="0">
              <a:latin typeface="微软雅黑" panose="020B0503020204020204" pitchFamily="34" charset="-122"/>
              <a:ea typeface="微软雅黑" panose="020B0503020204020204" pitchFamily="34" charset="-122"/>
            </a:endParaRPr>
          </a:p>
          <a:p>
            <a:pPr marL="285750" indent="-285750">
              <a:spcAft>
                <a:spcPts val="600"/>
              </a:spcAft>
              <a:buFont typeface="Wingdings" panose="05000000000000000000" pitchFamily="2" charset="2"/>
              <a:buChar char="ü"/>
            </a:pPr>
            <a:r>
              <a:rPr lang="en-GB" altLang="zh-CN" dirty="0">
                <a:latin typeface="微软雅黑" panose="020B0503020204020204" pitchFamily="34" charset="-122"/>
                <a:ea typeface="微软雅黑" panose="020B0503020204020204" pitchFamily="34" charset="-122"/>
              </a:rPr>
              <a:t>kl</a:t>
            </a:r>
            <a:r>
              <a:rPr lang="zh-CN" altLang="zh-CN" dirty="0">
                <a:latin typeface="微软雅黑" panose="020B0503020204020204" pitchFamily="34" charset="-122"/>
                <a:ea typeface="微软雅黑" panose="020B0503020204020204" pitchFamily="34" charset="-122"/>
              </a:rPr>
              <a:t>代表企业的资本密集度，是企业的固定资产净值平均余额和总从业人员数的比值</a:t>
            </a:r>
            <a:endParaRPr lang="en-US" altLang="zh-CN" dirty="0">
              <a:latin typeface="微软雅黑" panose="020B0503020204020204" pitchFamily="34" charset="-122"/>
              <a:ea typeface="微软雅黑" panose="020B0503020204020204" pitchFamily="34" charset="-122"/>
            </a:endParaRPr>
          </a:p>
          <a:p>
            <a:pPr marL="285750" indent="-285750">
              <a:spcAft>
                <a:spcPts val="600"/>
              </a:spcAft>
              <a:buFont typeface="Wingdings" panose="05000000000000000000" pitchFamily="2" charset="2"/>
              <a:buChar char="ü"/>
            </a:pPr>
            <a:r>
              <a:rPr lang="en-GB" altLang="zh-CN" dirty="0" err="1">
                <a:latin typeface="微软雅黑" panose="020B0503020204020204" pitchFamily="34" charset="-122"/>
                <a:ea typeface="微软雅黑" panose="020B0503020204020204" pitchFamily="34" charset="-122"/>
              </a:rPr>
              <a:t>labor</a:t>
            </a:r>
            <a:r>
              <a:rPr lang="zh-CN" altLang="zh-CN" dirty="0">
                <a:latin typeface="微软雅黑" panose="020B0503020204020204" pitchFamily="34" charset="-122"/>
                <a:ea typeface="微软雅黑" panose="020B0503020204020204" pitchFamily="34" charset="-122"/>
              </a:rPr>
              <a:t>是企业的全部雇佣人数，代表着企业的规模大小</a:t>
            </a:r>
            <a:endParaRPr lang="en-US" altLang="zh-CN" dirty="0">
              <a:latin typeface="微软雅黑" panose="020B0503020204020204" pitchFamily="34" charset="-122"/>
              <a:ea typeface="微软雅黑" panose="020B0503020204020204" pitchFamily="34" charset="-122"/>
            </a:endParaRPr>
          </a:p>
          <a:p>
            <a:pPr marL="285750" indent="-285750">
              <a:spcAft>
                <a:spcPts val="1200"/>
              </a:spcAft>
              <a:buFont typeface="Wingdings" panose="05000000000000000000" pitchFamily="2" charset="2"/>
              <a:buChar char="ü"/>
            </a:pPr>
            <a:r>
              <a:rPr lang="en-GB" altLang="zh-CN" dirty="0">
                <a:latin typeface="微软雅黑" panose="020B0503020204020204" pitchFamily="34" charset="-122"/>
                <a:ea typeface="微软雅黑" panose="020B0503020204020204" pitchFamily="34" charset="-122"/>
              </a:rPr>
              <a:t>life</a:t>
            </a:r>
            <a:r>
              <a:rPr lang="zh-CN" altLang="zh-CN" dirty="0">
                <a:latin typeface="微软雅黑" panose="020B0503020204020204" pitchFamily="34" charset="-122"/>
                <a:ea typeface="微软雅黑" panose="020B0503020204020204" pitchFamily="34" charset="-122"/>
              </a:rPr>
              <a:t>是</a:t>
            </a:r>
            <a:r>
              <a:rPr lang="zh-CN" altLang="en-US" dirty="0">
                <a:latin typeface="微软雅黑" panose="020B0503020204020204" pitchFamily="34" charset="-122"/>
                <a:ea typeface="微软雅黑" panose="020B0503020204020204" pitchFamily="34" charset="-122"/>
              </a:rPr>
              <a:t>企业</a:t>
            </a:r>
            <a:r>
              <a:rPr lang="zh-CN" altLang="zh-CN" dirty="0">
                <a:latin typeface="微软雅黑" panose="020B0503020204020204" pitchFamily="34" charset="-122"/>
                <a:ea typeface="微软雅黑" panose="020B0503020204020204" pitchFamily="34" charset="-122"/>
              </a:rPr>
              <a:t>的存续时间，用来控制企业成立时间对工资差距的影响。</a:t>
            </a:r>
            <a:endParaRPr lang="en-US" altLang="zh-CN" dirty="0">
              <a:latin typeface="微软雅黑" panose="020B0503020204020204" pitchFamily="34" charset="-122"/>
              <a:ea typeface="微软雅黑" panose="020B0503020204020204" pitchFamily="34" charset="-122"/>
            </a:endParaRPr>
          </a:p>
          <a:p>
            <a:pPr marL="285750" indent="-285750">
              <a:spcAft>
                <a:spcPts val="600"/>
              </a:spcAft>
              <a:buFont typeface="Arial" panose="020B0604020202020204" pitchFamily="34" charset="0"/>
              <a:buChar char="•"/>
            </a:pPr>
            <a:r>
              <a:rPr lang="zh-CN" altLang="zh-CN" b="1" dirty="0">
                <a:latin typeface="微软雅黑" panose="020B0503020204020204" pitchFamily="34" charset="-122"/>
                <a:ea typeface="微软雅黑" panose="020B0503020204020204" pitchFamily="34" charset="-122"/>
              </a:rPr>
              <a:t>结果表明出口非常显著地引致了技能工人和非技能工人的工资差距的拉大。</a:t>
            </a:r>
            <a:endParaRPr lang="zh-CN" altLang="en-US" b="1" dirty="0">
              <a:latin typeface="微软雅黑" panose="020B0503020204020204" pitchFamily="34" charset="-122"/>
              <a:ea typeface="微软雅黑" panose="020B0503020204020204" pitchFamily="34" charset="-122"/>
            </a:endParaRPr>
          </a:p>
        </p:txBody>
      </p:sp>
      <p:cxnSp>
        <p:nvCxnSpPr>
          <p:cNvPr id="13" name="直接连接符 12"/>
          <p:cNvCxnSpPr/>
          <p:nvPr/>
        </p:nvCxnSpPr>
        <p:spPr>
          <a:xfrm flipH="1">
            <a:off x="6491849" y="522513"/>
            <a:ext cx="35622" cy="6072251"/>
          </a:xfrm>
          <a:prstGeom prst="line">
            <a:avLst/>
          </a:prstGeom>
          <a:ln w="28575">
            <a:solidFill>
              <a:srgbClr val="811C2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2837760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5428580" y="271006"/>
            <a:ext cx="5657458" cy="7287490"/>
          </a:xfrm>
          <a:prstGeom prst="rect">
            <a:avLst/>
          </a:prstGeom>
        </p:spPr>
      </p:pic>
      <p:grpSp>
        <p:nvGrpSpPr>
          <p:cNvPr id="4" name="Group 10"/>
          <p:cNvGrpSpPr/>
          <p:nvPr/>
        </p:nvGrpSpPr>
        <p:grpSpPr>
          <a:xfrm>
            <a:off x="0" y="522513"/>
            <a:ext cx="6081486" cy="740229"/>
            <a:chOff x="0" y="522513"/>
            <a:chExt cx="6081486" cy="740229"/>
          </a:xfrm>
        </p:grpSpPr>
        <p:sp>
          <p:nvSpPr>
            <p:cNvPr id="5" name="Rectangle 11"/>
            <p:cNvSpPr/>
            <p:nvPr/>
          </p:nvSpPr>
          <p:spPr>
            <a:xfrm>
              <a:off x="0" y="522513"/>
              <a:ext cx="6081486" cy="740229"/>
            </a:xfrm>
            <a:prstGeom prst="rect">
              <a:avLst/>
            </a:prstGeom>
            <a:solidFill>
              <a:srgbClr val="811C20"/>
            </a:solidFill>
            <a:ln>
              <a:solidFill>
                <a:srgbClr val="811C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12"/>
            <p:cNvSpPr txBox="1"/>
            <p:nvPr/>
          </p:nvSpPr>
          <p:spPr>
            <a:xfrm>
              <a:off x="0" y="631017"/>
              <a:ext cx="4905829" cy="523220"/>
            </a:xfrm>
            <a:prstGeom prst="rect">
              <a:avLst/>
            </a:prstGeom>
            <a:noFill/>
          </p:spPr>
          <p:txBody>
            <a:bodyPr wrap="square" rtlCol="0">
              <a:spAutoFit/>
            </a:bodyPr>
            <a:lstStyle/>
            <a:p>
              <a:r>
                <a:rPr lang="zh-CN" altLang="en-US" sz="2800" dirty="0">
                  <a:solidFill>
                    <a:schemeClr val="bg1"/>
                  </a:solidFill>
                  <a:latin typeface="微软雅黑" panose="020B0503020204020204" pitchFamily="34" charset="-122"/>
                  <a:ea typeface="微软雅黑" panose="020B0503020204020204" pitchFamily="34" charset="-122"/>
                </a:rPr>
                <a:t>（五）全球化带来的后果</a:t>
              </a:r>
              <a:endParaRPr lang="en-GB" sz="2800" dirty="0">
                <a:solidFill>
                  <a:schemeClr val="bg1"/>
                </a:solidFill>
                <a:latin typeface="微软雅黑" panose="020B0503020204020204" pitchFamily="34" charset="-122"/>
                <a:ea typeface="微软雅黑" panose="020B0503020204020204" pitchFamily="34" charset="-122"/>
              </a:endParaRPr>
            </a:p>
          </p:txBody>
        </p:sp>
      </p:grpSp>
      <p:sp>
        <p:nvSpPr>
          <p:cNvPr id="7" name="TextBox 19"/>
          <p:cNvSpPr txBox="1"/>
          <p:nvPr/>
        </p:nvSpPr>
        <p:spPr>
          <a:xfrm>
            <a:off x="348343" y="1438053"/>
            <a:ext cx="12009912" cy="461665"/>
          </a:xfrm>
          <a:prstGeom prst="rect">
            <a:avLst/>
          </a:prstGeom>
          <a:noFill/>
        </p:spPr>
        <p:txBody>
          <a:bodyPr wrap="square" rtlCol="0">
            <a:spAutoFit/>
          </a:bodyPr>
          <a:lstStyle/>
          <a:p>
            <a:r>
              <a:rPr lang="en-US" sz="2400" b="1" dirty="0">
                <a:latin typeface="微软雅黑" panose="020B0503020204020204" pitchFamily="34" charset="-122"/>
                <a:ea typeface="微软雅黑" panose="020B0503020204020204" pitchFamily="34" charset="-122"/>
              </a:rPr>
              <a:t>2.</a:t>
            </a:r>
            <a:r>
              <a:rPr lang="zh-CN" altLang="en-US" sz="2400" b="1" dirty="0">
                <a:latin typeface="微软雅黑" panose="020B0503020204020204" pitchFamily="34" charset="-122"/>
                <a:ea typeface="微软雅黑" panose="020B0503020204020204" pitchFamily="34" charset="-122"/>
              </a:rPr>
              <a:t>全球化与收入不平等</a:t>
            </a:r>
            <a:endParaRPr lang="en-GB" sz="2400" b="1" dirty="0">
              <a:latin typeface="微软雅黑 Light" panose="020B0502040204020203" pitchFamily="34" charset="-122"/>
              <a:ea typeface="微软雅黑 Light" panose="020B0502040204020203" pitchFamily="34" charset="-122"/>
            </a:endParaRPr>
          </a:p>
        </p:txBody>
      </p:sp>
      <p:pic>
        <p:nvPicPr>
          <p:cNvPr id="18" name="Picture 5" descr="C:\Users\Administrator\Desktop\财大ppt模板\B9PPT模板（一）-07.jpg"/>
          <p:cNvPicPr>
            <a:picLocks noChangeAspect="1" noChangeArrowheads="1"/>
          </p:cNvPicPr>
          <p:nvPr/>
        </p:nvPicPr>
        <p:blipFill rotWithShape="1">
          <a:blip r:embed="rId3"/>
          <a:srcRect l="80973" t="3505" b="78397"/>
          <a:stretch/>
        </p:blipFill>
        <p:spPr bwMode="auto">
          <a:xfrm>
            <a:off x="10214435" y="69901"/>
            <a:ext cx="2034332" cy="1368152"/>
          </a:xfrm>
          <a:prstGeom prst="rect">
            <a:avLst/>
          </a:prstGeom>
          <a:noFill/>
        </p:spPr>
      </p:pic>
      <p:sp>
        <p:nvSpPr>
          <p:cNvPr id="3" name="文本框 2"/>
          <p:cNvSpPr txBox="1"/>
          <p:nvPr/>
        </p:nvSpPr>
        <p:spPr>
          <a:xfrm>
            <a:off x="348343" y="2899088"/>
            <a:ext cx="4265221" cy="2031325"/>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en-US" altLang="zh-CN" dirty="0">
                <a:latin typeface="微软雅黑" panose="020B0503020204020204" pitchFamily="34" charset="-122"/>
                <a:ea typeface="微软雅黑" panose="020B0503020204020204" pitchFamily="34" charset="-122"/>
              </a:rPr>
              <a:t>Wolfgang (2017) </a:t>
            </a:r>
            <a:r>
              <a:rPr lang="zh-CN" altLang="en-US" dirty="0">
                <a:latin typeface="微软雅黑" panose="020B0503020204020204" pitchFamily="34" charset="-122"/>
                <a:ea typeface="微软雅黑" panose="020B0503020204020204" pitchFamily="34" charset="-122"/>
              </a:rPr>
              <a:t>根据美国的相关数据进项实证分析，探究出口对于公司高收入人群</a:t>
            </a:r>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高管的工资的影响，研究发现在控制公司规模与技术水平影响的条件下，</a:t>
            </a:r>
            <a:r>
              <a:rPr lang="zh-CN" altLang="en-US" b="1" dirty="0">
                <a:latin typeface="微软雅黑" panose="020B0503020204020204" pitchFamily="34" charset="-122"/>
                <a:ea typeface="微软雅黑" panose="020B0503020204020204" pitchFamily="34" charset="-122"/>
              </a:rPr>
              <a:t>公司的出口与公司高管的收入增长正相关，即公司出口扩大了企业内 收入差距。</a:t>
            </a:r>
            <a:endParaRPr lang="en-US" altLang="zh-CN" b="1"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41876402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图片 10"/>
          <p:cNvPicPr>
            <a:picLocks noChangeAspect="1"/>
          </p:cNvPicPr>
          <p:nvPr/>
        </p:nvPicPr>
        <p:blipFill rotWithShape="1">
          <a:blip r:embed="rId2">
            <a:extLst>
              <a:ext uri="{28A0092B-C50C-407E-A947-70E740481C1C}">
                <a14:useLocalDpi xmlns:a14="http://schemas.microsoft.com/office/drawing/2010/main" val="0"/>
              </a:ext>
            </a:extLst>
          </a:blip>
          <a:srcRect b="2218"/>
          <a:stretch/>
        </p:blipFill>
        <p:spPr>
          <a:xfrm>
            <a:off x="5957888" y="1086833"/>
            <a:ext cx="5830926" cy="5771167"/>
          </a:xfrm>
          <a:prstGeom prst="rect">
            <a:avLst/>
          </a:prstGeom>
        </p:spPr>
      </p:pic>
      <p:grpSp>
        <p:nvGrpSpPr>
          <p:cNvPr id="4" name="Group 10"/>
          <p:cNvGrpSpPr/>
          <p:nvPr/>
        </p:nvGrpSpPr>
        <p:grpSpPr>
          <a:xfrm>
            <a:off x="0" y="522513"/>
            <a:ext cx="6081486" cy="740229"/>
            <a:chOff x="0" y="522513"/>
            <a:chExt cx="6081486" cy="740229"/>
          </a:xfrm>
        </p:grpSpPr>
        <p:sp>
          <p:nvSpPr>
            <p:cNvPr id="5" name="Rectangle 11"/>
            <p:cNvSpPr/>
            <p:nvPr/>
          </p:nvSpPr>
          <p:spPr>
            <a:xfrm>
              <a:off x="0" y="522513"/>
              <a:ext cx="6081486" cy="740229"/>
            </a:xfrm>
            <a:prstGeom prst="rect">
              <a:avLst/>
            </a:prstGeom>
            <a:solidFill>
              <a:srgbClr val="811C20"/>
            </a:solidFill>
            <a:ln>
              <a:solidFill>
                <a:srgbClr val="811C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12"/>
            <p:cNvSpPr txBox="1"/>
            <p:nvPr/>
          </p:nvSpPr>
          <p:spPr>
            <a:xfrm>
              <a:off x="0" y="631017"/>
              <a:ext cx="4905829" cy="523220"/>
            </a:xfrm>
            <a:prstGeom prst="rect">
              <a:avLst/>
            </a:prstGeom>
            <a:noFill/>
          </p:spPr>
          <p:txBody>
            <a:bodyPr wrap="square" rtlCol="0">
              <a:spAutoFit/>
            </a:bodyPr>
            <a:lstStyle/>
            <a:p>
              <a:r>
                <a:rPr lang="zh-CN" altLang="en-US" sz="2800" dirty="0">
                  <a:solidFill>
                    <a:schemeClr val="bg1"/>
                  </a:solidFill>
                  <a:latin typeface="微软雅黑" panose="020B0503020204020204" pitchFamily="34" charset="-122"/>
                  <a:ea typeface="微软雅黑" panose="020B0503020204020204" pitchFamily="34" charset="-122"/>
                </a:rPr>
                <a:t>（五）全球化带来的后果</a:t>
              </a:r>
              <a:endParaRPr lang="en-GB" sz="2800" dirty="0">
                <a:solidFill>
                  <a:schemeClr val="bg1"/>
                </a:solidFill>
                <a:latin typeface="微软雅黑" panose="020B0503020204020204" pitchFamily="34" charset="-122"/>
                <a:ea typeface="微软雅黑" panose="020B0503020204020204" pitchFamily="34" charset="-122"/>
              </a:endParaRPr>
            </a:p>
          </p:txBody>
        </p:sp>
      </p:grpSp>
      <p:sp>
        <p:nvSpPr>
          <p:cNvPr id="7" name="TextBox 19"/>
          <p:cNvSpPr txBox="1"/>
          <p:nvPr/>
        </p:nvSpPr>
        <p:spPr>
          <a:xfrm>
            <a:off x="348343" y="1438053"/>
            <a:ext cx="12009912" cy="461665"/>
          </a:xfrm>
          <a:prstGeom prst="rect">
            <a:avLst/>
          </a:prstGeom>
          <a:noFill/>
        </p:spPr>
        <p:txBody>
          <a:bodyPr wrap="square" rtlCol="0">
            <a:spAutoFit/>
          </a:bodyPr>
          <a:lstStyle/>
          <a:p>
            <a:r>
              <a:rPr lang="en-US" sz="2400" b="1" dirty="0">
                <a:latin typeface="微软雅黑" panose="020B0503020204020204" pitchFamily="34" charset="-122"/>
                <a:ea typeface="微软雅黑" panose="020B0503020204020204" pitchFamily="34" charset="-122"/>
              </a:rPr>
              <a:t>2.</a:t>
            </a:r>
            <a:r>
              <a:rPr lang="zh-CN" altLang="en-US" sz="2400" b="1" dirty="0">
                <a:latin typeface="微软雅黑" panose="020B0503020204020204" pitchFamily="34" charset="-122"/>
                <a:ea typeface="微软雅黑" panose="020B0503020204020204" pitchFamily="34" charset="-122"/>
              </a:rPr>
              <a:t>全球化与收入不平等</a:t>
            </a:r>
            <a:endParaRPr lang="en-GB" sz="2400" b="1" dirty="0">
              <a:latin typeface="微软雅黑 Light" panose="020B0502040204020203" pitchFamily="34" charset="-122"/>
              <a:ea typeface="微软雅黑 Light" panose="020B0502040204020203" pitchFamily="34" charset="-122"/>
            </a:endParaRPr>
          </a:p>
        </p:txBody>
      </p:sp>
      <p:sp>
        <p:nvSpPr>
          <p:cNvPr id="9" name="矩形 8"/>
          <p:cNvSpPr/>
          <p:nvPr/>
        </p:nvSpPr>
        <p:spPr>
          <a:xfrm>
            <a:off x="348343" y="2075029"/>
            <a:ext cx="5733143" cy="1831271"/>
          </a:xfrm>
          <a:prstGeom prst="rect">
            <a:avLst/>
          </a:prstGeom>
        </p:spPr>
        <p:txBody>
          <a:bodyPr wrap="square">
            <a:spAutoFit/>
          </a:bodyPr>
          <a:lstStyle/>
          <a:p>
            <a:pPr marL="285750" indent="-285750">
              <a:spcAft>
                <a:spcPts val="600"/>
              </a:spcAft>
              <a:buFont typeface="Arial" panose="020B0604020202020204" pitchFamily="34" charset="0"/>
              <a:buChar char="•"/>
            </a:pPr>
            <a:r>
              <a:rPr lang="zh-CN" altLang="en-US" dirty="0">
                <a:latin typeface="微软雅黑" panose="020B0503020204020204" pitchFamily="34" charset="-122"/>
                <a:ea typeface="微软雅黑" panose="020B0503020204020204" pitchFamily="34" charset="-122"/>
              </a:rPr>
              <a:t>丁浩员、曹姝劼（</a:t>
            </a:r>
            <a:r>
              <a:rPr lang="en-US" altLang="zh-CN" dirty="0">
                <a:latin typeface="微软雅黑" panose="020B0503020204020204" pitchFamily="34" charset="-122"/>
                <a:ea typeface="微软雅黑" panose="020B0503020204020204" pitchFamily="34" charset="-122"/>
              </a:rPr>
              <a:t>2019</a:t>
            </a:r>
            <a:r>
              <a:rPr lang="zh-CN" altLang="en-US" dirty="0">
                <a:latin typeface="微软雅黑" panose="020B0503020204020204" pitchFamily="34" charset="-122"/>
                <a:ea typeface="微软雅黑" panose="020B0503020204020204" pitchFamily="34" charset="-122"/>
              </a:rPr>
              <a:t>）通过匹配</a:t>
            </a:r>
            <a:r>
              <a:rPr lang="en-US" altLang="zh-CN" dirty="0">
                <a:latin typeface="微软雅黑" panose="020B0503020204020204" pitchFamily="34" charset="-122"/>
                <a:ea typeface="微软雅黑" panose="020B0503020204020204" pitchFamily="34" charset="-122"/>
              </a:rPr>
              <a:t>2005-2013</a:t>
            </a:r>
            <a:r>
              <a:rPr lang="zh-CN" altLang="en-US" dirty="0">
                <a:latin typeface="微软雅黑" panose="020B0503020204020204" pitchFamily="34" charset="-122"/>
                <a:ea typeface="微软雅黑" panose="020B0503020204020204" pitchFamily="34" charset="-122"/>
              </a:rPr>
              <a:t>年间进行了出口贸易的中国</a:t>
            </a:r>
            <a:r>
              <a:rPr lang="en-US" altLang="zh-CN" dirty="0">
                <a:latin typeface="微软雅黑" panose="020B0503020204020204" pitchFamily="34" charset="-122"/>
                <a:ea typeface="微软雅黑" panose="020B0503020204020204" pitchFamily="34" charset="-122"/>
              </a:rPr>
              <a:t>A</a:t>
            </a:r>
            <a:r>
              <a:rPr lang="zh-CN" altLang="en-US" dirty="0">
                <a:latin typeface="微软雅黑" panose="020B0503020204020204" pitchFamily="34" charset="-122"/>
                <a:ea typeface="微软雅黑" panose="020B0503020204020204" pitchFamily="34" charset="-122"/>
              </a:rPr>
              <a:t>股上市公司的公司治理信息与贸易数据分别探究企业年出口额、年建立的出口贸易联系数量、年出口目的地数量以及年出口产品种类数量与企业内收入差距的关系。</a:t>
            </a:r>
            <a:endParaRPr lang="en-US" altLang="zh-CN" dirty="0">
              <a:latin typeface="微软雅黑" panose="020B0503020204020204" pitchFamily="34" charset="-122"/>
              <a:ea typeface="微软雅黑" panose="020B0503020204020204" pitchFamily="34" charset="-122"/>
            </a:endParaRPr>
          </a:p>
          <a:p>
            <a:pPr marL="285750" indent="-285750">
              <a:buFont typeface="Arial" panose="020B0604020202020204" pitchFamily="34" charset="0"/>
              <a:buChar char="•"/>
            </a:pPr>
            <a:r>
              <a:rPr lang="zh-CN" altLang="en-US" dirty="0">
                <a:latin typeface="微软雅黑" panose="020B0503020204020204" pitchFamily="34" charset="-122"/>
                <a:ea typeface="微软雅黑" panose="020B0503020204020204" pitchFamily="34" charset="-122"/>
              </a:rPr>
              <a:t>构建模型如下：</a:t>
            </a:r>
          </a:p>
        </p:txBody>
      </p:sp>
      <p:pic>
        <p:nvPicPr>
          <p:cNvPr id="10" name="图片 9"/>
          <p:cNvPicPr>
            <a:picLocks noChangeAspect="1"/>
          </p:cNvPicPr>
          <p:nvPr/>
        </p:nvPicPr>
        <p:blipFill rotWithShape="1">
          <a:blip r:embed="rId3">
            <a:extLst>
              <a:ext uri="{28A0092B-C50C-407E-A947-70E740481C1C}">
                <a14:useLocalDpi xmlns:a14="http://schemas.microsoft.com/office/drawing/2010/main" val="0"/>
              </a:ext>
            </a:extLst>
          </a:blip>
          <a:srcRect l="16532" t="64511" r="11961" b="4989"/>
          <a:stretch/>
        </p:blipFill>
        <p:spPr>
          <a:xfrm>
            <a:off x="200025" y="4006202"/>
            <a:ext cx="6083797" cy="467067"/>
          </a:xfrm>
          <a:prstGeom prst="rect">
            <a:avLst/>
          </a:prstGeom>
        </p:spPr>
      </p:pic>
      <p:pic>
        <p:nvPicPr>
          <p:cNvPr id="18" name="Picture 5" descr="C:\Users\Administrator\Desktop\财大ppt模板\B9PPT模板（一）-07.jpg"/>
          <p:cNvPicPr>
            <a:picLocks noChangeAspect="1" noChangeArrowheads="1"/>
          </p:cNvPicPr>
          <p:nvPr/>
        </p:nvPicPr>
        <p:blipFill rotWithShape="1">
          <a:blip r:embed="rId4"/>
          <a:srcRect l="80973" t="3505" b="78397"/>
          <a:stretch/>
        </p:blipFill>
        <p:spPr bwMode="auto">
          <a:xfrm>
            <a:off x="10214435" y="69901"/>
            <a:ext cx="2034332" cy="1368152"/>
          </a:xfrm>
          <a:prstGeom prst="rect">
            <a:avLst/>
          </a:prstGeom>
          <a:noFill/>
        </p:spPr>
      </p:pic>
      <p:sp>
        <p:nvSpPr>
          <p:cNvPr id="13" name="矩形 12"/>
          <p:cNvSpPr/>
          <p:nvPr/>
        </p:nvSpPr>
        <p:spPr>
          <a:xfrm>
            <a:off x="348343" y="5321175"/>
            <a:ext cx="5733143" cy="1200329"/>
          </a:xfrm>
          <a:prstGeom prst="rect">
            <a:avLst/>
          </a:prstGeom>
        </p:spPr>
        <p:txBody>
          <a:bodyPr wrap="square">
            <a:spAutoFit/>
          </a:bodyPr>
          <a:lstStyle/>
          <a:p>
            <a:pPr marL="285750" indent="-285750">
              <a:spcAft>
                <a:spcPts val="600"/>
              </a:spcAft>
              <a:buFont typeface="Arial" panose="020B0604020202020204" pitchFamily="34" charset="0"/>
              <a:buChar char="•"/>
            </a:pPr>
            <a:r>
              <a:rPr lang="zh-CN" altLang="en-US" dirty="0">
                <a:latin typeface="微软雅黑" panose="020B0503020204020204" pitchFamily="34" charset="-122"/>
                <a:ea typeface="微软雅黑" panose="020B0503020204020204" pitchFamily="34" charset="-122"/>
              </a:rPr>
              <a:t>经过实证研究表明，企业年出口额与企业收入差距的关系不显著；企业建立出口贸易联系的数量、出口目的地的数量和出口产品种类的数量均与企业内工资不平等显著正相关。</a:t>
            </a:r>
          </a:p>
        </p:txBody>
      </p:sp>
    </p:spTree>
    <p:extLst>
      <p:ext uri="{BB962C8B-B14F-4D97-AF65-F5344CB8AC3E}">
        <p14:creationId xmlns:p14="http://schemas.microsoft.com/office/powerpoint/2010/main" val="7819268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0"/>
          <p:cNvGrpSpPr/>
          <p:nvPr/>
        </p:nvGrpSpPr>
        <p:grpSpPr>
          <a:xfrm>
            <a:off x="0" y="522513"/>
            <a:ext cx="6081486" cy="740229"/>
            <a:chOff x="0" y="522513"/>
            <a:chExt cx="6081486" cy="740229"/>
          </a:xfrm>
        </p:grpSpPr>
        <p:sp>
          <p:nvSpPr>
            <p:cNvPr id="5" name="Rectangle 11"/>
            <p:cNvSpPr/>
            <p:nvPr/>
          </p:nvSpPr>
          <p:spPr>
            <a:xfrm>
              <a:off x="0" y="522513"/>
              <a:ext cx="6081486" cy="740229"/>
            </a:xfrm>
            <a:prstGeom prst="rect">
              <a:avLst/>
            </a:prstGeom>
            <a:solidFill>
              <a:srgbClr val="811C20"/>
            </a:solidFill>
            <a:ln>
              <a:solidFill>
                <a:srgbClr val="811C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12"/>
            <p:cNvSpPr txBox="1"/>
            <p:nvPr/>
          </p:nvSpPr>
          <p:spPr>
            <a:xfrm>
              <a:off x="0" y="631017"/>
              <a:ext cx="4905829" cy="523220"/>
            </a:xfrm>
            <a:prstGeom prst="rect">
              <a:avLst/>
            </a:prstGeom>
            <a:noFill/>
          </p:spPr>
          <p:txBody>
            <a:bodyPr wrap="square" rtlCol="0">
              <a:spAutoFit/>
            </a:bodyPr>
            <a:lstStyle/>
            <a:p>
              <a:r>
                <a:rPr lang="zh-CN" altLang="en-US" sz="2800" dirty="0">
                  <a:solidFill>
                    <a:schemeClr val="bg1"/>
                  </a:solidFill>
                  <a:latin typeface="微软雅黑" panose="020B0503020204020204" pitchFamily="34" charset="-122"/>
                  <a:ea typeface="微软雅黑" panose="020B0503020204020204" pitchFamily="34" charset="-122"/>
                </a:rPr>
                <a:t>（五）全球化带来的后果</a:t>
              </a:r>
              <a:endParaRPr lang="en-GB" sz="2800" dirty="0">
                <a:solidFill>
                  <a:schemeClr val="bg1"/>
                </a:solidFill>
                <a:latin typeface="微软雅黑" panose="020B0503020204020204" pitchFamily="34" charset="-122"/>
                <a:ea typeface="微软雅黑" panose="020B0503020204020204" pitchFamily="34" charset="-122"/>
              </a:endParaRPr>
            </a:p>
          </p:txBody>
        </p:sp>
      </p:grpSp>
      <p:sp>
        <p:nvSpPr>
          <p:cNvPr id="7" name="TextBox 19"/>
          <p:cNvSpPr txBox="1"/>
          <p:nvPr/>
        </p:nvSpPr>
        <p:spPr>
          <a:xfrm>
            <a:off x="348343" y="1438053"/>
            <a:ext cx="12009912" cy="461665"/>
          </a:xfrm>
          <a:prstGeom prst="rect">
            <a:avLst/>
          </a:prstGeom>
          <a:noFill/>
        </p:spPr>
        <p:txBody>
          <a:bodyPr wrap="square" rtlCol="0">
            <a:spAutoFit/>
          </a:bodyPr>
          <a:lstStyle/>
          <a:p>
            <a:r>
              <a:rPr lang="en-US" sz="2400" b="1" dirty="0">
                <a:latin typeface="微软雅黑" panose="020B0503020204020204" pitchFamily="34" charset="-122"/>
                <a:ea typeface="微软雅黑" panose="020B0503020204020204" pitchFamily="34" charset="-122"/>
              </a:rPr>
              <a:t>2.</a:t>
            </a:r>
            <a:r>
              <a:rPr lang="zh-CN" altLang="en-US" sz="2400" b="1" dirty="0">
                <a:latin typeface="微软雅黑" panose="020B0503020204020204" pitchFamily="34" charset="-122"/>
                <a:ea typeface="微软雅黑" panose="020B0503020204020204" pitchFamily="34" charset="-122"/>
              </a:rPr>
              <a:t>全球化与收入不平等</a:t>
            </a:r>
            <a:endParaRPr lang="en-GB" sz="2400" b="1" dirty="0">
              <a:latin typeface="微软雅黑 Light" panose="020B0502040204020203" pitchFamily="34" charset="-122"/>
              <a:ea typeface="微软雅黑 Light" panose="020B0502040204020203" pitchFamily="34" charset="-122"/>
            </a:endParaRPr>
          </a:p>
        </p:txBody>
      </p:sp>
      <p:sp>
        <p:nvSpPr>
          <p:cNvPr id="9" name="矩形 8"/>
          <p:cNvSpPr/>
          <p:nvPr/>
        </p:nvSpPr>
        <p:spPr>
          <a:xfrm>
            <a:off x="348343" y="2075029"/>
            <a:ext cx="5733143" cy="1000274"/>
          </a:xfrm>
          <a:prstGeom prst="rect">
            <a:avLst/>
          </a:prstGeom>
        </p:spPr>
        <p:txBody>
          <a:bodyPr wrap="square">
            <a:spAutoFit/>
          </a:bodyPr>
          <a:lstStyle/>
          <a:p>
            <a:pPr marL="285750" indent="-285750">
              <a:spcAft>
                <a:spcPts val="600"/>
              </a:spcAft>
              <a:buFont typeface="Arial" panose="020B0604020202020204" pitchFamily="34" charset="0"/>
              <a:buChar char="•"/>
            </a:pPr>
            <a:r>
              <a:rPr lang="zh-CN" altLang="en-US" dirty="0">
                <a:latin typeface="微软雅黑" panose="020B0503020204020204" pitchFamily="34" charset="-122"/>
                <a:ea typeface="微软雅黑" panose="020B0503020204020204" pitchFamily="34" charset="-122"/>
              </a:rPr>
              <a:t>探讨出口到非发达国家或是发达国家的产品出口数额占比更高的企业异质性</a:t>
            </a:r>
            <a:endParaRPr lang="en-US" altLang="zh-CN" dirty="0">
              <a:latin typeface="微软雅黑" panose="020B0503020204020204" pitchFamily="34" charset="-122"/>
              <a:ea typeface="微软雅黑" panose="020B0503020204020204" pitchFamily="34" charset="-122"/>
            </a:endParaRPr>
          </a:p>
          <a:p>
            <a:pPr marL="285750" indent="-285750">
              <a:spcAft>
                <a:spcPts val="600"/>
              </a:spcAft>
              <a:buFont typeface="Arial" panose="020B0604020202020204" pitchFamily="34" charset="0"/>
              <a:buChar char="•"/>
            </a:pPr>
            <a:r>
              <a:rPr lang="zh-CN" altLang="en-US" dirty="0">
                <a:latin typeface="微软雅黑" panose="020B0503020204020204" pitchFamily="34" charset="-122"/>
                <a:ea typeface="微软雅黑" panose="020B0503020204020204" pitchFamily="34" charset="-122"/>
              </a:rPr>
              <a:t>构建模型如下：</a:t>
            </a:r>
          </a:p>
        </p:txBody>
      </p:sp>
      <p:sp>
        <p:nvSpPr>
          <p:cNvPr id="13" name="矩形 12"/>
          <p:cNvSpPr/>
          <p:nvPr/>
        </p:nvSpPr>
        <p:spPr>
          <a:xfrm>
            <a:off x="348343" y="4735388"/>
            <a:ext cx="5733143" cy="1477328"/>
          </a:xfrm>
          <a:prstGeom prst="rect">
            <a:avLst/>
          </a:prstGeom>
        </p:spPr>
        <p:txBody>
          <a:bodyPr wrap="square">
            <a:spAutoFit/>
          </a:bodyPr>
          <a:lstStyle/>
          <a:p>
            <a:pPr marL="285750" indent="-285750">
              <a:spcAft>
                <a:spcPts val="600"/>
              </a:spcAft>
              <a:buFont typeface="Arial" panose="020B0604020202020204" pitchFamily="34" charset="0"/>
              <a:buChar char="•"/>
            </a:pPr>
            <a:r>
              <a:rPr lang="zh-CN" altLang="en-US" dirty="0">
                <a:latin typeface="微软雅黑" panose="020B0503020204020204" pitchFamily="34" charset="-122"/>
                <a:ea typeface="微软雅黑" panose="020B0503020204020204" pitchFamily="34" charset="-122"/>
              </a:rPr>
              <a:t>出口到非发达国家的产品出口数额占比更高的企业与出口到发达国家的产品出口数额占比更高的企业相比，前者建立的出口贸易联系的数量、出口目的地的数量以及出口产品种类的数量的提升对企业内收入差距的扩大作用更大。</a:t>
            </a:r>
          </a:p>
        </p:txBody>
      </p:sp>
      <p:pic>
        <p:nvPicPr>
          <p:cNvPr id="2" name="图片 1"/>
          <p:cNvPicPr>
            <a:picLocks noChangeAspect="1"/>
          </p:cNvPicPr>
          <p:nvPr/>
        </p:nvPicPr>
        <p:blipFill rotWithShape="1">
          <a:blip r:embed="rId2"/>
          <a:srcRect l="13560" t="41111" r="5658"/>
          <a:stretch/>
        </p:blipFill>
        <p:spPr>
          <a:xfrm>
            <a:off x="0" y="3158786"/>
            <a:ext cx="6529388" cy="1107889"/>
          </a:xfrm>
          <a:prstGeom prst="rect">
            <a:avLst/>
          </a:prstGeom>
        </p:spPr>
      </p:pic>
      <p:grpSp>
        <p:nvGrpSpPr>
          <p:cNvPr id="12" name="组合 11"/>
          <p:cNvGrpSpPr/>
          <p:nvPr/>
        </p:nvGrpSpPr>
        <p:grpSpPr>
          <a:xfrm>
            <a:off x="6563158" y="-10946"/>
            <a:ext cx="5628842" cy="6966912"/>
            <a:chOff x="6243761" y="47105"/>
            <a:chExt cx="6191250" cy="8125382"/>
          </a:xfrm>
        </p:grpSpPr>
        <p:pic>
          <p:nvPicPr>
            <p:cNvPr id="3" name="图片 2"/>
            <p:cNvPicPr>
              <a:picLocks noChangeAspect="1"/>
            </p:cNvPicPr>
            <p:nvPr/>
          </p:nvPicPr>
          <p:blipFill>
            <a:blip r:embed="rId3"/>
            <a:stretch>
              <a:fillRect/>
            </a:stretch>
          </p:blipFill>
          <p:spPr>
            <a:xfrm>
              <a:off x="6243761" y="47105"/>
              <a:ext cx="6191250" cy="3705225"/>
            </a:xfrm>
            <a:prstGeom prst="rect">
              <a:avLst/>
            </a:prstGeom>
          </p:spPr>
        </p:pic>
        <p:pic>
          <p:nvPicPr>
            <p:cNvPr id="8" name="图片 7"/>
            <p:cNvPicPr>
              <a:picLocks noChangeAspect="1"/>
            </p:cNvPicPr>
            <p:nvPr/>
          </p:nvPicPr>
          <p:blipFill rotWithShape="1">
            <a:blip r:embed="rId4">
              <a:extLst>
                <a:ext uri="{28A0092B-C50C-407E-A947-70E740481C1C}">
                  <a14:useLocalDpi xmlns:a14="http://schemas.microsoft.com/office/drawing/2010/main" val="0"/>
                </a:ext>
              </a:extLst>
            </a:blip>
            <a:srcRect t="2833"/>
            <a:stretch/>
          </p:blipFill>
          <p:spPr>
            <a:xfrm>
              <a:off x="6329489" y="3600446"/>
              <a:ext cx="5972175" cy="4572041"/>
            </a:xfrm>
            <a:prstGeom prst="rect">
              <a:avLst/>
            </a:prstGeom>
          </p:spPr>
        </p:pic>
      </p:grpSp>
    </p:spTree>
    <p:extLst>
      <p:ext uri="{BB962C8B-B14F-4D97-AF65-F5344CB8AC3E}">
        <p14:creationId xmlns:p14="http://schemas.microsoft.com/office/powerpoint/2010/main" val="348248020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0"/>
          <p:cNvGrpSpPr/>
          <p:nvPr/>
        </p:nvGrpSpPr>
        <p:grpSpPr>
          <a:xfrm>
            <a:off x="0" y="522513"/>
            <a:ext cx="6081486" cy="740229"/>
            <a:chOff x="0" y="522513"/>
            <a:chExt cx="6081486" cy="740229"/>
          </a:xfrm>
        </p:grpSpPr>
        <p:sp>
          <p:nvSpPr>
            <p:cNvPr id="5" name="Rectangle 11"/>
            <p:cNvSpPr/>
            <p:nvPr/>
          </p:nvSpPr>
          <p:spPr>
            <a:xfrm>
              <a:off x="0" y="522513"/>
              <a:ext cx="6081486" cy="740229"/>
            </a:xfrm>
            <a:prstGeom prst="rect">
              <a:avLst/>
            </a:prstGeom>
            <a:solidFill>
              <a:srgbClr val="811C20"/>
            </a:solidFill>
            <a:ln>
              <a:solidFill>
                <a:srgbClr val="811C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12"/>
            <p:cNvSpPr txBox="1"/>
            <p:nvPr/>
          </p:nvSpPr>
          <p:spPr>
            <a:xfrm>
              <a:off x="0" y="631017"/>
              <a:ext cx="4905829" cy="523220"/>
            </a:xfrm>
            <a:prstGeom prst="rect">
              <a:avLst/>
            </a:prstGeom>
            <a:noFill/>
          </p:spPr>
          <p:txBody>
            <a:bodyPr wrap="square" rtlCol="0">
              <a:spAutoFit/>
            </a:bodyPr>
            <a:lstStyle/>
            <a:p>
              <a:r>
                <a:rPr lang="zh-CN" altLang="en-US" sz="2800" dirty="0">
                  <a:solidFill>
                    <a:schemeClr val="bg1"/>
                  </a:solidFill>
                  <a:latin typeface="微软雅黑" panose="020B0503020204020204" pitchFamily="34" charset="-122"/>
                  <a:ea typeface="微软雅黑" panose="020B0503020204020204" pitchFamily="34" charset="-122"/>
                </a:rPr>
                <a:t>（五）全球化带来的后果</a:t>
              </a:r>
              <a:endParaRPr lang="en-GB" sz="2800" dirty="0">
                <a:solidFill>
                  <a:schemeClr val="bg1"/>
                </a:solidFill>
                <a:latin typeface="微软雅黑" panose="020B0503020204020204" pitchFamily="34" charset="-122"/>
                <a:ea typeface="微软雅黑" panose="020B0503020204020204" pitchFamily="34" charset="-122"/>
              </a:endParaRPr>
            </a:p>
          </p:txBody>
        </p:sp>
      </p:grpSp>
      <p:sp>
        <p:nvSpPr>
          <p:cNvPr id="7" name="TextBox 19"/>
          <p:cNvSpPr txBox="1"/>
          <p:nvPr/>
        </p:nvSpPr>
        <p:spPr>
          <a:xfrm>
            <a:off x="348343" y="1438053"/>
            <a:ext cx="12009912" cy="461665"/>
          </a:xfrm>
          <a:prstGeom prst="rect">
            <a:avLst/>
          </a:prstGeom>
          <a:noFill/>
        </p:spPr>
        <p:txBody>
          <a:bodyPr wrap="square" rtlCol="0">
            <a:spAutoFit/>
          </a:bodyPr>
          <a:lstStyle/>
          <a:p>
            <a:r>
              <a:rPr lang="en-US" sz="2400" b="1" dirty="0">
                <a:latin typeface="微软雅黑" panose="020B0503020204020204" pitchFamily="34" charset="-122"/>
                <a:ea typeface="微软雅黑" panose="020B0503020204020204" pitchFamily="34" charset="-122"/>
              </a:rPr>
              <a:t>3.</a:t>
            </a:r>
            <a:r>
              <a:rPr lang="zh-CN" altLang="en-US" sz="2400" b="1" dirty="0">
                <a:latin typeface="微软雅黑" panose="020B0503020204020204" pitchFamily="34" charset="-122"/>
                <a:ea typeface="微软雅黑" panose="020B0503020204020204" pitchFamily="34" charset="-122"/>
              </a:rPr>
              <a:t>全球化与环境污染：全球情况</a:t>
            </a:r>
            <a:endParaRPr lang="en-GB" sz="2400" b="1" dirty="0">
              <a:latin typeface="微软雅黑 Light" panose="020B0502040204020203" pitchFamily="34" charset="-122"/>
              <a:ea typeface="微软雅黑 Light" panose="020B0502040204020203" pitchFamily="34" charset="-122"/>
            </a:endParaRPr>
          </a:p>
        </p:txBody>
      </p:sp>
      <p:pic>
        <p:nvPicPr>
          <p:cNvPr id="18" name="Picture 5" descr="C:\Users\Administrator\Desktop\财大ppt模板\B9PPT模板（一）-07.jpg"/>
          <p:cNvPicPr>
            <a:picLocks noChangeAspect="1" noChangeArrowheads="1"/>
          </p:cNvPicPr>
          <p:nvPr/>
        </p:nvPicPr>
        <p:blipFill rotWithShape="1">
          <a:blip r:embed="rId2"/>
          <a:srcRect l="80973" t="3505" b="78397"/>
          <a:stretch/>
        </p:blipFill>
        <p:spPr bwMode="auto">
          <a:xfrm>
            <a:off x="10214435" y="69901"/>
            <a:ext cx="2034332" cy="1368152"/>
          </a:xfrm>
          <a:prstGeom prst="rect">
            <a:avLst/>
          </a:prstGeom>
          <a:noFill/>
        </p:spPr>
      </p:pic>
      <p:sp>
        <p:nvSpPr>
          <p:cNvPr id="3" name="文本框 2"/>
          <p:cNvSpPr txBox="1"/>
          <p:nvPr/>
        </p:nvSpPr>
        <p:spPr>
          <a:xfrm>
            <a:off x="348343" y="2178652"/>
            <a:ext cx="4638585" cy="4124206"/>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zh-CN" altLang="en-US" b="1" dirty="0">
                <a:latin typeface="微软雅黑" panose="020B0503020204020204" pitchFamily="34" charset="-122"/>
                <a:ea typeface="微软雅黑" panose="020B0503020204020204" pitchFamily="34" charset="-122"/>
              </a:rPr>
              <a:t>“环境倾销”</a:t>
            </a:r>
            <a:r>
              <a:rPr lang="en-US" altLang="zh-CN" b="1"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发达国家停止在其国内污染密集型产品的生产并将其通过对外直接投资建厂的方式转移到环境保护法不太严格的发展中国家或从直接从这些发展中国家进口污染密集型产品，但发达国家又不愿意将可以减轻污染的先进技术告知发展中国家，这就导致了发展中国家的环境恶化，这就是“环境倾销”。</a:t>
            </a:r>
            <a:endParaRPr lang="en-US" altLang="zh-CN" dirty="0">
              <a:latin typeface="微软雅黑" panose="020B0503020204020204" pitchFamily="34" charset="-122"/>
              <a:ea typeface="微软雅黑" panose="020B0503020204020204" pitchFamily="34" charset="-122"/>
            </a:endParaRPr>
          </a:p>
          <a:p>
            <a:pPr marL="285750" indent="-285750">
              <a:spcAft>
                <a:spcPts val="1200"/>
              </a:spcAft>
              <a:buFont typeface="Arial" panose="020B0604020202020204" pitchFamily="34" charset="0"/>
              <a:buChar char="•"/>
            </a:pPr>
            <a:r>
              <a:rPr lang="en-US" altLang="zh-CN" dirty="0">
                <a:latin typeface="微软雅黑" panose="020B0503020204020204" pitchFamily="34" charset="-122"/>
                <a:ea typeface="微软雅黑" panose="020B0503020204020204" pitchFamily="34" charset="-122"/>
              </a:rPr>
              <a:t>Grossman</a:t>
            </a:r>
            <a:r>
              <a:rPr lang="zh-CN" altLang="en-US" dirty="0">
                <a:latin typeface="微软雅黑" panose="020B0503020204020204" pitchFamily="34" charset="-122"/>
                <a:ea typeface="微软雅黑" panose="020B0503020204020204" pitchFamily="34" charset="-122"/>
              </a:rPr>
              <a:t>和</a:t>
            </a:r>
            <a:r>
              <a:rPr lang="en-US" altLang="zh-CN" dirty="0" err="1">
                <a:latin typeface="微软雅黑" panose="020B0503020204020204" pitchFamily="34" charset="-122"/>
                <a:ea typeface="微软雅黑" panose="020B0503020204020204" pitchFamily="34" charset="-122"/>
              </a:rPr>
              <a:t>krueger</a:t>
            </a:r>
            <a:r>
              <a:rPr lang="zh-CN" altLang="en-US" dirty="0">
                <a:latin typeface="微软雅黑" panose="020B0503020204020204" pitchFamily="34" charset="-122"/>
                <a:ea typeface="微软雅黑" panose="020B0503020204020204" pitchFamily="34" charset="-122"/>
              </a:rPr>
              <a:t>（</a:t>
            </a:r>
            <a:r>
              <a:rPr lang="en-US" altLang="zh-CN" dirty="0">
                <a:latin typeface="微软雅黑" panose="020B0503020204020204" pitchFamily="34" charset="-122"/>
                <a:ea typeface="微软雅黑" panose="020B0503020204020204" pitchFamily="34" charset="-122"/>
              </a:rPr>
              <a:t>1993,1995</a:t>
            </a:r>
            <a:r>
              <a:rPr lang="zh-CN" altLang="en-US" dirty="0">
                <a:latin typeface="微软雅黑" panose="020B0503020204020204" pitchFamily="34" charset="-122"/>
                <a:ea typeface="微软雅黑" panose="020B0503020204020204" pitchFamily="34" charset="-122"/>
              </a:rPr>
              <a:t>）提出了环境库兹捏茨曲线，认为一个</a:t>
            </a:r>
            <a:r>
              <a:rPr lang="zh-CN" altLang="en-US" b="1" dirty="0">
                <a:latin typeface="微软雅黑" panose="020B0503020204020204" pitchFamily="34" charset="-122"/>
                <a:ea typeface="微软雅黑" panose="020B0503020204020204" pitchFamily="34" charset="-122"/>
              </a:rPr>
              <a:t>国家的单位资本收入和环境质量这是一种倒</a:t>
            </a:r>
            <a:r>
              <a:rPr lang="en-US" altLang="zh-CN" b="1" dirty="0">
                <a:latin typeface="微软雅黑" panose="020B0503020204020204" pitchFamily="34" charset="-122"/>
                <a:ea typeface="微软雅黑" panose="020B0503020204020204" pitchFamily="34" charset="-122"/>
              </a:rPr>
              <a:t>U</a:t>
            </a:r>
            <a:r>
              <a:rPr lang="zh-CN" altLang="en-US" b="1" dirty="0">
                <a:latin typeface="微软雅黑" panose="020B0503020204020204" pitchFamily="34" charset="-122"/>
                <a:ea typeface="微软雅黑" panose="020B0503020204020204" pitchFamily="34" charset="-122"/>
              </a:rPr>
              <a:t>型的关系</a:t>
            </a:r>
            <a:r>
              <a:rPr lang="zh-CN" altLang="en-US" dirty="0">
                <a:latin typeface="微软雅黑" panose="020B0503020204020204" pitchFamily="34" charset="-122"/>
                <a:ea typeface="微软雅黑" panose="020B0503020204020204" pitchFamily="34" charset="-122"/>
              </a:rPr>
              <a:t>，即在低收入阶段，环境会随着收入的增加而恶化；而在高收入阶段，环境质量会随着收入的提高而改善。</a:t>
            </a:r>
            <a:endParaRPr lang="en-US" altLang="zh-CN" dirty="0">
              <a:latin typeface="微软雅黑" panose="020B0503020204020204" pitchFamily="34" charset="-122"/>
              <a:ea typeface="微软雅黑" panose="020B0503020204020204" pitchFamily="34" charset="-122"/>
            </a:endParaRPr>
          </a:p>
        </p:txBody>
      </p:sp>
      <mc:AlternateContent xmlns:mc="http://schemas.openxmlformats.org/markup-compatibility/2006" xmlns:a14="http://schemas.microsoft.com/office/drawing/2010/main">
        <mc:Choice Requires="a14">
          <p:graphicFrame>
            <p:nvGraphicFramePr>
              <p:cNvPr id="37" name="表格 36"/>
              <p:cNvGraphicFramePr>
                <a:graphicFrameLocks noGrp="1"/>
              </p:cNvGraphicFramePr>
              <p:nvPr/>
            </p:nvGraphicFramePr>
            <p:xfrm>
              <a:off x="6280197" y="2028243"/>
              <a:ext cx="5722458" cy="3606800"/>
            </p:xfrm>
            <a:graphic>
              <a:graphicData uri="http://schemas.openxmlformats.org/drawingml/2006/table">
                <a:tbl>
                  <a:tblPr firstRow="1" bandRow="1">
                    <a:tableStyleId>{5C22544A-7EE6-4342-B048-85BDC9FD1C3A}</a:tableStyleId>
                  </a:tblPr>
                  <a:tblGrid>
                    <a:gridCol w="3611948">
                      <a:extLst>
                        <a:ext uri="{9D8B030D-6E8A-4147-A177-3AD203B41FA5}">
                          <a16:colId xmlns:a16="http://schemas.microsoft.com/office/drawing/2014/main" val="20000"/>
                        </a:ext>
                      </a:extLst>
                    </a:gridCol>
                    <a:gridCol w="2110510">
                      <a:extLst>
                        <a:ext uri="{9D8B030D-6E8A-4147-A177-3AD203B41FA5}">
                          <a16:colId xmlns:a16="http://schemas.microsoft.com/office/drawing/2014/main" val="20001"/>
                        </a:ext>
                      </a:extLst>
                    </a:gridCol>
                  </a:tblGrid>
                  <a:tr h="370840">
                    <a:tc>
                      <a:txBody>
                        <a:bodyPr/>
                        <a:lstStyle/>
                        <a:p>
                          <a:pPr algn="l"/>
                          <a:endParaRPr lang="zh-CN" altLang="en-US" b="0" dirty="0">
                            <a:solidFill>
                              <a:schemeClr val="tx1"/>
                            </a:solidFill>
                            <a:latin typeface="微软雅黑" panose="020B0503020204020204" pitchFamily="34" charset="-122"/>
                            <a:ea typeface="微软雅黑" panose="020B0503020204020204" pitchFamily="34" charset="-122"/>
                          </a:endParaRPr>
                        </a:p>
                      </a:txBody>
                      <a:tcPr anchor="ctr">
                        <a:lnL w="12700" cmpd="sng">
                          <a:noFill/>
                        </a:lnL>
                        <a:lnR w="12700" cmpd="sng">
                          <a:noFill/>
                        </a:lnR>
                        <a:lnT w="28575"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zh-CN" altLang="en-US" b="0" dirty="0">
                              <a:solidFill>
                                <a:schemeClr val="tx1"/>
                              </a:solidFill>
                              <a:latin typeface="微软雅黑" panose="020B0503020204020204" pitchFamily="34" charset="-122"/>
                              <a:ea typeface="微软雅黑" panose="020B0503020204020204" pitchFamily="34" charset="-122"/>
                            </a:rPr>
                            <a:t>（</a:t>
                          </a:r>
                          <a:r>
                            <a:rPr lang="en-US" altLang="zh-CN" b="0" dirty="0">
                              <a:solidFill>
                                <a:schemeClr val="tx1"/>
                              </a:solidFill>
                              <a:latin typeface="微软雅黑" panose="020B0503020204020204" pitchFamily="34" charset="-122"/>
                              <a:ea typeface="微软雅黑" panose="020B0503020204020204" pitchFamily="34" charset="-122"/>
                            </a:rPr>
                            <a:t>log</a:t>
                          </a:r>
                          <a:r>
                            <a:rPr lang="zh-CN" altLang="en-US" b="0" dirty="0">
                              <a:solidFill>
                                <a:schemeClr val="tx1"/>
                              </a:solidFill>
                              <a:latin typeface="微软雅黑" panose="020B0503020204020204" pitchFamily="34" charset="-122"/>
                              <a:ea typeface="微软雅黑" panose="020B0503020204020204" pitchFamily="34" charset="-122"/>
                            </a:rPr>
                            <a:t>）</a:t>
                          </a:r>
                          <a:r>
                            <a:rPr lang="en-US" altLang="zh-CN" b="0" dirty="0">
                              <a:solidFill>
                                <a:schemeClr val="tx1"/>
                              </a:solidFill>
                              <a:latin typeface="微软雅黑" panose="020B0503020204020204" pitchFamily="34" charset="-122"/>
                              <a:ea typeface="微软雅黑" panose="020B0503020204020204" pitchFamily="34" charset="-122"/>
                            </a:rPr>
                            <a:t>Emissions of </a:t>
                          </a:r>
                          <a14:m>
                            <m:oMath xmlns:m="http://schemas.openxmlformats.org/officeDocument/2006/math">
                              <m:sSub>
                                <m:sSubPr>
                                  <m:ctrlPr>
                                    <a:rPr lang="en-US" altLang="zh-CN" b="0" i="1" smtClean="0">
                                      <a:solidFill>
                                        <a:schemeClr val="tx1"/>
                                      </a:solidFill>
                                      <a:latin typeface="Cambria Math" panose="02040503050406030204" pitchFamily="18" charset="0"/>
                                      <a:ea typeface="微软雅黑" panose="020B0503020204020204" pitchFamily="34" charset="-122"/>
                                    </a:rPr>
                                  </m:ctrlPr>
                                </m:sSubPr>
                                <m:e>
                                  <m:r>
                                    <a:rPr lang="en-US" altLang="zh-CN" b="0" i="1" smtClean="0">
                                      <a:solidFill>
                                        <a:schemeClr val="tx1"/>
                                      </a:solidFill>
                                      <a:latin typeface="Cambria Math" panose="02040503050406030204" pitchFamily="18" charset="0"/>
                                      <a:ea typeface="微软雅黑" panose="020B0503020204020204" pitchFamily="34" charset="-122"/>
                                    </a:rPr>
                                    <m:t>𝐶𝑂</m:t>
                                  </m:r>
                                </m:e>
                                <m:sub>
                                  <m:r>
                                    <a:rPr lang="en-US" altLang="zh-CN" b="0" i="1" smtClean="0">
                                      <a:solidFill>
                                        <a:schemeClr val="tx1"/>
                                      </a:solidFill>
                                      <a:latin typeface="Cambria Math" panose="02040503050406030204" pitchFamily="18" charset="0"/>
                                      <a:ea typeface="微软雅黑" panose="020B0503020204020204" pitchFamily="34" charset="-122"/>
                                    </a:rPr>
                                    <m:t>2</m:t>
                                  </m:r>
                                </m:sub>
                              </m:sSub>
                            </m:oMath>
                          </a14:m>
                          <a:endParaRPr lang="zh-CN" altLang="en-US" b="0" dirty="0">
                            <a:solidFill>
                              <a:schemeClr val="tx1"/>
                            </a:solidFill>
                            <a:latin typeface="微软雅黑" panose="020B0503020204020204" pitchFamily="34" charset="-122"/>
                            <a:ea typeface="微软雅黑" panose="020B0503020204020204" pitchFamily="34" charset="-122"/>
                          </a:endParaRPr>
                        </a:p>
                      </a:txBody>
                      <a:tcPr anchor="ctr">
                        <a:lnL w="12700" cmpd="sng">
                          <a:noFill/>
                        </a:lnL>
                        <a:lnR w="12700" cmpd="sng">
                          <a:noFill/>
                        </a:lnR>
                        <a:lnT w="28575"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70840">
                    <a:tc>
                      <a:txBody>
                        <a:bodyPr/>
                        <a:lstStyle/>
                        <a:p>
                          <a:pPr algn="l"/>
                          <a:r>
                            <a:rPr lang="en-US" altLang="zh-CN" b="0" dirty="0">
                              <a:solidFill>
                                <a:schemeClr val="tx1"/>
                              </a:solidFill>
                              <a:latin typeface="微软雅黑" panose="020B0503020204020204" pitchFamily="34" charset="-122"/>
                              <a:ea typeface="微软雅黑" panose="020B0503020204020204" pitchFamily="34" charset="-122"/>
                            </a:rPr>
                            <a:t>(log)</a:t>
                          </a:r>
                          <a:r>
                            <a:rPr lang="en-US" altLang="zh-CN" b="0" baseline="0" dirty="0">
                              <a:solidFill>
                                <a:schemeClr val="tx1"/>
                              </a:solidFill>
                              <a:latin typeface="微软雅黑" panose="020B0503020204020204" pitchFamily="34" charset="-122"/>
                              <a:ea typeface="微软雅黑" panose="020B0503020204020204" pitchFamily="34" charset="-122"/>
                            </a:rPr>
                            <a:t> Globalization Index</a:t>
                          </a:r>
                          <a:endParaRPr lang="zh-CN" altLang="en-US" b="0" dirty="0">
                            <a:solidFill>
                              <a:schemeClr val="tx1"/>
                            </a:solidFill>
                            <a:latin typeface="微软雅黑" panose="020B0503020204020204" pitchFamily="34" charset="-122"/>
                            <a:ea typeface="微软雅黑" panose="020B0503020204020204" pitchFamily="34" charset="-122"/>
                          </a:endParaRPr>
                        </a:p>
                      </a:txBody>
                      <a:tcPr anchor="ctr">
                        <a:lnL w="12700" cmpd="sng">
                          <a:noFill/>
                        </a:lnL>
                        <a:lnR w="12700" cmpd="sng">
                          <a:noFill/>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a:r>
                            <a:rPr lang="en-US" altLang="zh-CN" b="0" dirty="0">
                              <a:solidFill>
                                <a:schemeClr val="tx1"/>
                              </a:solidFill>
                              <a:latin typeface="微软雅黑" panose="020B0503020204020204" pitchFamily="34" charset="-122"/>
                              <a:ea typeface="微软雅黑" panose="020B0503020204020204" pitchFamily="34" charset="-122"/>
                            </a:rPr>
                            <a:t>1.1403***</a:t>
                          </a:r>
                          <a:endParaRPr lang="zh-CN" altLang="en-US" b="0" dirty="0">
                            <a:solidFill>
                              <a:schemeClr val="tx1"/>
                            </a:solidFill>
                            <a:latin typeface="微软雅黑" panose="020B0503020204020204" pitchFamily="34" charset="-122"/>
                            <a:ea typeface="微软雅黑" panose="020B0503020204020204" pitchFamily="34" charset="-122"/>
                          </a:endParaRPr>
                        </a:p>
                      </a:txBody>
                      <a:tcPr anchor="ctr">
                        <a:lnL w="12700" cmpd="sng">
                          <a:noFill/>
                        </a:lnL>
                        <a:lnR w="12700" cmpd="sng">
                          <a:noFill/>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70840">
                    <a:tc>
                      <a:txBody>
                        <a:bodyPr/>
                        <a:lstStyle/>
                        <a:p>
                          <a:pPr algn="l"/>
                          <a:endParaRPr lang="zh-CN" altLang="en-US" b="0" dirty="0">
                            <a:solidFill>
                              <a:schemeClr val="tx1"/>
                            </a:solidFill>
                            <a:latin typeface="微软雅黑" panose="020B0503020204020204" pitchFamily="34" charset="-122"/>
                            <a:ea typeface="微软雅黑" panose="020B0503020204020204" pitchFamily="34" charset="-122"/>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r>
                            <a:rPr lang="en-US" altLang="zh-CN" b="0" dirty="0">
                              <a:solidFill>
                                <a:schemeClr val="tx1"/>
                              </a:solidFill>
                              <a:latin typeface="微软雅黑" panose="020B0503020204020204" pitchFamily="34" charset="-122"/>
                              <a:ea typeface="微软雅黑" panose="020B0503020204020204" pitchFamily="34" charset="-122"/>
                            </a:rPr>
                            <a:t>[0.2857]</a:t>
                          </a:r>
                          <a:endParaRPr lang="zh-CN" altLang="en-US" b="0" dirty="0">
                            <a:solidFill>
                              <a:schemeClr val="tx1"/>
                            </a:solidFill>
                            <a:latin typeface="微软雅黑" panose="020B0503020204020204" pitchFamily="34" charset="-122"/>
                            <a:ea typeface="微软雅黑" panose="020B0503020204020204" pitchFamily="34" charset="-122"/>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70840">
                    <a:tc>
                      <a:txBody>
                        <a:bodyPr/>
                        <a:lstStyle/>
                        <a:p>
                          <a:pPr algn="l"/>
                          <a:endParaRPr lang="zh-CN" altLang="en-US" b="0" dirty="0">
                            <a:solidFill>
                              <a:schemeClr val="tx1"/>
                            </a:solidFill>
                            <a:latin typeface="微软雅黑" panose="020B0503020204020204" pitchFamily="34" charset="-122"/>
                            <a:ea typeface="微软雅黑" panose="020B0503020204020204" pitchFamily="34" charset="-122"/>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endParaRPr lang="zh-CN" altLang="en-US" b="0" dirty="0">
                            <a:solidFill>
                              <a:schemeClr val="tx1"/>
                            </a:solidFill>
                            <a:latin typeface="微软雅黑" panose="020B0503020204020204" pitchFamily="34" charset="-122"/>
                            <a:ea typeface="微软雅黑" panose="020B0503020204020204" pitchFamily="34" charset="-122"/>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70840">
                    <a:tc>
                      <a:txBody>
                        <a:bodyPr/>
                        <a:lstStyle/>
                        <a:p>
                          <a:pPr algn="l"/>
                          <a:r>
                            <a:rPr lang="en-US" altLang="zh-CN" b="0" dirty="0">
                              <a:solidFill>
                                <a:schemeClr val="tx1"/>
                              </a:solidFill>
                              <a:latin typeface="微软雅黑" panose="020B0503020204020204" pitchFamily="34" charset="-122"/>
                              <a:ea typeface="微软雅黑" panose="020B0503020204020204" pitchFamily="34" charset="-122"/>
                            </a:rPr>
                            <a:t>Year FE</a:t>
                          </a:r>
                          <a:endParaRPr lang="zh-CN" altLang="en-US" b="0" dirty="0">
                            <a:solidFill>
                              <a:schemeClr val="tx1"/>
                            </a:solidFill>
                            <a:latin typeface="微软雅黑" panose="020B0503020204020204" pitchFamily="34" charset="-122"/>
                            <a:ea typeface="微软雅黑" panose="020B0503020204020204" pitchFamily="34" charset="-122"/>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r>
                            <a:rPr lang="en-US" altLang="zh-CN" b="0" dirty="0">
                              <a:solidFill>
                                <a:schemeClr val="tx1"/>
                              </a:solidFill>
                              <a:latin typeface="微软雅黑" panose="020B0503020204020204" pitchFamily="34" charset="-122"/>
                              <a:ea typeface="微软雅黑" panose="020B0503020204020204" pitchFamily="34" charset="-122"/>
                            </a:rPr>
                            <a:t>Yes</a:t>
                          </a:r>
                          <a:endParaRPr lang="zh-CN" altLang="en-US" b="0" dirty="0">
                            <a:solidFill>
                              <a:schemeClr val="tx1"/>
                            </a:solidFill>
                            <a:latin typeface="微软雅黑" panose="020B0503020204020204" pitchFamily="34" charset="-122"/>
                            <a:ea typeface="微软雅黑" panose="020B0503020204020204" pitchFamily="34" charset="-122"/>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70840">
                    <a:tc>
                      <a:txBody>
                        <a:bodyPr/>
                        <a:lstStyle/>
                        <a:p>
                          <a:pPr algn="l"/>
                          <a:r>
                            <a:rPr lang="en-US" altLang="zh-CN" b="0" dirty="0">
                              <a:solidFill>
                                <a:schemeClr val="tx1"/>
                              </a:solidFill>
                              <a:latin typeface="微软雅黑" panose="020B0503020204020204" pitchFamily="34" charset="-122"/>
                              <a:ea typeface="微软雅黑" panose="020B0503020204020204" pitchFamily="34" charset="-122"/>
                            </a:rPr>
                            <a:t>Country FE</a:t>
                          </a:r>
                          <a:endParaRPr lang="zh-CN" altLang="en-US" b="0" dirty="0">
                            <a:solidFill>
                              <a:schemeClr val="tx1"/>
                            </a:solidFill>
                            <a:latin typeface="微软雅黑" panose="020B0503020204020204" pitchFamily="34" charset="-122"/>
                            <a:ea typeface="微软雅黑" panose="020B0503020204020204" pitchFamily="34" charset="-122"/>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r>
                            <a:rPr lang="en-US" altLang="zh-CN" b="0" dirty="0">
                              <a:solidFill>
                                <a:schemeClr val="tx1"/>
                              </a:solidFill>
                              <a:latin typeface="微软雅黑" panose="020B0503020204020204" pitchFamily="34" charset="-122"/>
                              <a:ea typeface="微软雅黑" panose="020B0503020204020204" pitchFamily="34" charset="-122"/>
                            </a:rPr>
                            <a:t>Yes</a:t>
                          </a:r>
                          <a:endParaRPr lang="zh-CN" altLang="en-US" b="0" dirty="0">
                            <a:solidFill>
                              <a:schemeClr val="tx1"/>
                            </a:solidFill>
                            <a:latin typeface="微软雅黑" panose="020B0503020204020204" pitchFamily="34" charset="-122"/>
                            <a:ea typeface="微软雅黑" panose="020B0503020204020204" pitchFamily="34" charset="-122"/>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370840">
                    <a:tc>
                      <a:txBody>
                        <a:bodyPr/>
                        <a:lstStyle/>
                        <a:p>
                          <a:pPr algn="l"/>
                          <a:endParaRPr lang="zh-CN" altLang="en-US" b="0" dirty="0">
                            <a:solidFill>
                              <a:schemeClr val="tx1"/>
                            </a:solidFill>
                            <a:latin typeface="微软雅黑" panose="020B0503020204020204" pitchFamily="34" charset="-122"/>
                            <a:ea typeface="微软雅黑" panose="020B0503020204020204" pitchFamily="34" charset="-122"/>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endParaRPr lang="zh-CN" altLang="en-US" b="0" dirty="0">
                            <a:solidFill>
                              <a:schemeClr val="tx1"/>
                            </a:solidFill>
                            <a:latin typeface="微软雅黑" panose="020B0503020204020204" pitchFamily="34" charset="-122"/>
                            <a:ea typeface="微软雅黑" panose="020B0503020204020204" pitchFamily="34" charset="-122"/>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370840">
                    <a:tc>
                      <a:txBody>
                        <a:bodyPr/>
                        <a:lstStyle/>
                        <a:p>
                          <a:pPr algn="l"/>
                          <a:r>
                            <a:rPr lang="en-US" altLang="zh-CN" b="0" dirty="0">
                              <a:solidFill>
                                <a:schemeClr val="tx1"/>
                              </a:solidFill>
                              <a:latin typeface="微软雅黑" panose="020B0503020204020204" pitchFamily="34" charset="-122"/>
                              <a:ea typeface="微软雅黑" panose="020B0503020204020204" pitchFamily="34" charset="-122"/>
                            </a:rPr>
                            <a:t>Observation</a:t>
                          </a:r>
                          <a:endParaRPr lang="zh-CN" altLang="en-US" b="0" dirty="0">
                            <a:solidFill>
                              <a:schemeClr val="tx1"/>
                            </a:solidFill>
                            <a:latin typeface="微软雅黑" panose="020B0503020204020204" pitchFamily="34" charset="-122"/>
                            <a:ea typeface="微软雅黑" panose="020B0503020204020204" pitchFamily="34" charset="-122"/>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r>
                            <a:rPr lang="en-US" altLang="zh-CN" b="0" dirty="0">
                              <a:solidFill>
                                <a:schemeClr val="tx1"/>
                              </a:solidFill>
                              <a:latin typeface="微软雅黑" panose="020B0503020204020204" pitchFamily="34" charset="-122"/>
                              <a:ea typeface="微软雅黑" panose="020B0503020204020204" pitchFamily="34" charset="-122"/>
                            </a:rPr>
                            <a:t>7436</a:t>
                          </a:r>
                          <a:endParaRPr lang="zh-CN" altLang="en-US" b="0" dirty="0">
                            <a:solidFill>
                              <a:schemeClr val="tx1"/>
                            </a:solidFill>
                            <a:latin typeface="微软雅黑" panose="020B0503020204020204" pitchFamily="34" charset="-122"/>
                            <a:ea typeface="微软雅黑" panose="020B0503020204020204" pitchFamily="34" charset="-122"/>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370840">
                    <a:tc>
                      <a:txBody>
                        <a:bodyPr/>
                        <a:lstStyle/>
                        <a:p>
                          <a:pPr algn="l"/>
                          <a:r>
                            <a:rPr lang="en-US" altLang="zh-CN" b="0" dirty="0">
                              <a:solidFill>
                                <a:schemeClr val="tx1"/>
                              </a:solidFill>
                              <a:latin typeface="微软雅黑" panose="020B0503020204020204" pitchFamily="34" charset="-122"/>
                              <a:ea typeface="微软雅黑" panose="020B0503020204020204" pitchFamily="34" charset="-122"/>
                            </a:rPr>
                            <a:t>R-Squared</a:t>
                          </a:r>
                          <a:endParaRPr lang="zh-CN" altLang="en-US" b="0" dirty="0">
                            <a:solidFill>
                              <a:schemeClr val="tx1"/>
                            </a:solidFill>
                            <a:latin typeface="微软雅黑" panose="020B0503020204020204" pitchFamily="34" charset="-122"/>
                            <a:ea typeface="微软雅黑" panose="020B0503020204020204" pitchFamily="34" charset="-122"/>
                          </a:endParaRPr>
                        </a:p>
                      </a:txBody>
                      <a:tcPr anchor="ctr">
                        <a:lnL w="12700" cmpd="sng">
                          <a:noFill/>
                        </a:lnL>
                        <a:lnR w="12700" cmpd="sng">
                          <a:noFill/>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altLang="zh-CN" b="0" dirty="0">
                              <a:solidFill>
                                <a:schemeClr val="tx1"/>
                              </a:solidFill>
                              <a:latin typeface="微软雅黑" panose="020B0503020204020204" pitchFamily="34" charset="-122"/>
                              <a:ea typeface="微软雅黑" panose="020B0503020204020204" pitchFamily="34" charset="-122"/>
                            </a:rPr>
                            <a:t>0.9687</a:t>
                          </a:r>
                          <a:endParaRPr lang="zh-CN" altLang="en-US" b="0" dirty="0">
                            <a:solidFill>
                              <a:schemeClr val="tx1"/>
                            </a:solidFill>
                            <a:latin typeface="微软雅黑" panose="020B0503020204020204" pitchFamily="34" charset="-122"/>
                            <a:ea typeface="微软雅黑" panose="020B0503020204020204" pitchFamily="34" charset="-122"/>
                          </a:endParaRPr>
                        </a:p>
                      </a:txBody>
                      <a:tcPr anchor="ctr">
                        <a:lnL w="12700" cmpd="sng">
                          <a:noFill/>
                        </a:lnL>
                        <a:lnR w="12700" cmpd="sng">
                          <a:noFill/>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bl>
              </a:graphicData>
            </a:graphic>
          </p:graphicFrame>
        </mc:Choice>
        <mc:Fallback xmlns="">
          <p:graphicFrame>
            <p:nvGraphicFramePr>
              <p:cNvPr id="37" name="表格 36"/>
              <p:cNvGraphicFramePr>
                <a:graphicFrameLocks noGrp="1"/>
              </p:cNvGraphicFramePr>
              <p:nvPr/>
            </p:nvGraphicFramePr>
            <p:xfrm>
              <a:off x="6280197" y="2028243"/>
              <a:ext cx="5722458" cy="3606800"/>
            </p:xfrm>
            <a:graphic>
              <a:graphicData uri="http://schemas.openxmlformats.org/drawingml/2006/table">
                <a:tbl>
                  <a:tblPr firstRow="1" bandRow="1">
                    <a:tableStyleId>{5C22544A-7EE6-4342-B048-85BDC9FD1C3A}</a:tableStyleId>
                  </a:tblPr>
                  <a:tblGrid>
                    <a:gridCol w="3611948"/>
                    <a:gridCol w="2110510"/>
                  </a:tblGrid>
                  <a:tr h="640080">
                    <a:tc>
                      <a:txBody>
                        <a:bodyPr/>
                        <a:lstStyle/>
                        <a:p>
                          <a:pPr algn="l"/>
                          <a:endParaRPr lang="zh-CN" altLang="en-US" b="0" dirty="0">
                            <a:solidFill>
                              <a:schemeClr val="tx1"/>
                            </a:solidFill>
                            <a:latin typeface="微软雅黑" panose="020B0503020204020204" pitchFamily="34" charset="-122"/>
                            <a:ea typeface="微软雅黑" panose="020B0503020204020204" pitchFamily="34" charset="-122"/>
                          </a:endParaRPr>
                        </a:p>
                      </a:txBody>
                      <a:tcPr anchor="ctr">
                        <a:lnL w="12700" cmpd="sng">
                          <a:noFill/>
                        </a:lnL>
                        <a:lnR w="12700" cmpd="sng">
                          <a:noFill/>
                        </a:lnR>
                        <a:lnT w="28575"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zh-CN"/>
                        </a:p>
                      </a:txBody>
                      <a:tcPr anchor="ctr">
                        <a:lnL w="12700" cmpd="sng">
                          <a:noFill/>
                        </a:lnL>
                        <a:lnR w="12700" cmpd="sng">
                          <a:noFill/>
                        </a:lnR>
                        <a:lnT w="28575"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blipFill rotWithShape="0">
                          <a:blip r:embed="rId3"/>
                          <a:stretch>
                            <a:fillRect l="-171387" t="-4762" r="-578" b="-479048"/>
                          </a:stretch>
                        </a:blipFill>
                      </a:tcPr>
                    </a:tc>
                  </a:tr>
                  <a:tr h="370840">
                    <a:tc>
                      <a:txBody>
                        <a:bodyPr/>
                        <a:lstStyle/>
                        <a:p>
                          <a:pPr algn="l"/>
                          <a:r>
                            <a:rPr lang="en-US" altLang="zh-CN" b="0" dirty="0" smtClean="0">
                              <a:solidFill>
                                <a:schemeClr val="tx1"/>
                              </a:solidFill>
                              <a:latin typeface="微软雅黑" panose="020B0503020204020204" pitchFamily="34" charset="-122"/>
                              <a:ea typeface="微软雅黑" panose="020B0503020204020204" pitchFamily="34" charset="-122"/>
                            </a:rPr>
                            <a:t>(log)</a:t>
                          </a:r>
                          <a:r>
                            <a:rPr lang="en-US" altLang="zh-CN" b="0" baseline="0" dirty="0" smtClean="0">
                              <a:solidFill>
                                <a:schemeClr val="tx1"/>
                              </a:solidFill>
                              <a:latin typeface="微软雅黑" panose="020B0503020204020204" pitchFamily="34" charset="-122"/>
                              <a:ea typeface="微软雅黑" panose="020B0503020204020204" pitchFamily="34" charset="-122"/>
                            </a:rPr>
                            <a:t> Globalization Index</a:t>
                          </a:r>
                          <a:endParaRPr lang="zh-CN" altLang="en-US" b="0" dirty="0">
                            <a:solidFill>
                              <a:schemeClr val="tx1"/>
                            </a:solidFill>
                            <a:latin typeface="微软雅黑" panose="020B0503020204020204" pitchFamily="34" charset="-122"/>
                            <a:ea typeface="微软雅黑" panose="020B0503020204020204" pitchFamily="34" charset="-122"/>
                          </a:endParaRPr>
                        </a:p>
                      </a:txBody>
                      <a:tcPr anchor="ctr">
                        <a:lnL w="12700" cmpd="sng">
                          <a:noFill/>
                        </a:lnL>
                        <a:lnR w="12700" cmpd="sng">
                          <a:noFill/>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a:r>
                            <a:rPr lang="en-US" altLang="zh-CN" b="0" dirty="0" smtClean="0">
                              <a:solidFill>
                                <a:schemeClr val="tx1"/>
                              </a:solidFill>
                              <a:latin typeface="微软雅黑" panose="020B0503020204020204" pitchFamily="34" charset="-122"/>
                              <a:ea typeface="微软雅黑" panose="020B0503020204020204" pitchFamily="34" charset="-122"/>
                            </a:rPr>
                            <a:t>1.1403***</a:t>
                          </a:r>
                          <a:endParaRPr lang="zh-CN" altLang="en-US" b="0" dirty="0">
                            <a:solidFill>
                              <a:schemeClr val="tx1"/>
                            </a:solidFill>
                            <a:latin typeface="微软雅黑" panose="020B0503020204020204" pitchFamily="34" charset="-122"/>
                            <a:ea typeface="微软雅黑" panose="020B0503020204020204" pitchFamily="34" charset="-122"/>
                          </a:endParaRPr>
                        </a:p>
                      </a:txBody>
                      <a:tcPr anchor="ctr">
                        <a:lnL w="12700" cmpd="sng">
                          <a:noFill/>
                        </a:lnL>
                        <a:lnR w="12700" cmpd="sng">
                          <a:noFill/>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r>
                  <a:tr h="370840">
                    <a:tc>
                      <a:txBody>
                        <a:bodyPr/>
                        <a:lstStyle/>
                        <a:p>
                          <a:pPr algn="l"/>
                          <a:endParaRPr lang="zh-CN" altLang="en-US" b="0" dirty="0">
                            <a:solidFill>
                              <a:schemeClr val="tx1"/>
                            </a:solidFill>
                            <a:latin typeface="微软雅黑" panose="020B0503020204020204" pitchFamily="34" charset="-122"/>
                            <a:ea typeface="微软雅黑" panose="020B0503020204020204" pitchFamily="34" charset="-122"/>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r>
                            <a:rPr lang="en-US" altLang="zh-CN" b="0" dirty="0" smtClean="0">
                              <a:solidFill>
                                <a:schemeClr val="tx1"/>
                              </a:solidFill>
                              <a:latin typeface="微软雅黑" panose="020B0503020204020204" pitchFamily="34" charset="-122"/>
                              <a:ea typeface="微软雅黑" panose="020B0503020204020204" pitchFamily="34" charset="-122"/>
                            </a:rPr>
                            <a:t>[0.2857]</a:t>
                          </a:r>
                          <a:endParaRPr lang="zh-CN" altLang="en-US" b="0" dirty="0">
                            <a:solidFill>
                              <a:schemeClr val="tx1"/>
                            </a:solidFill>
                            <a:latin typeface="微软雅黑" panose="020B0503020204020204" pitchFamily="34" charset="-122"/>
                            <a:ea typeface="微软雅黑" panose="020B0503020204020204" pitchFamily="34" charset="-122"/>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70840">
                    <a:tc>
                      <a:txBody>
                        <a:bodyPr/>
                        <a:lstStyle/>
                        <a:p>
                          <a:pPr algn="l"/>
                          <a:endParaRPr lang="zh-CN" altLang="en-US" b="0" dirty="0">
                            <a:solidFill>
                              <a:schemeClr val="tx1"/>
                            </a:solidFill>
                            <a:latin typeface="微软雅黑" panose="020B0503020204020204" pitchFamily="34" charset="-122"/>
                            <a:ea typeface="微软雅黑" panose="020B0503020204020204" pitchFamily="34" charset="-122"/>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endParaRPr lang="zh-CN" altLang="en-US" b="0" dirty="0">
                            <a:solidFill>
                              <a:schemeClr val="tx1"/>
                            </a:solidFill>
                            <a:latin typeface="微软雅黑" panose="020B0503020204020204" pitchFamily="34" charset="-122"/>
                            <a:ea typeface="微软雅黑" panose="020B0503020204020204" pitchFamily="34" charset="-122"/>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70840">
                    <a:tc>
                      <a:txBody>
                        <a:bodyPr/>
                        <a:lstStyle/>
                        <a:p>
                          <a:pPr algn="l"/>
                          <a:r>
                            <a:rPr lang="en-US" altLang="zh-CN" b="0" dirty="0" smtClean="0">
                              <a:solidFill>
                                <a:schemeClr val="tx1"/>
                              </a:solidFill>
                              <a:latin typeface="微软雅黑" panose="020B0503020204020204" pitchFamily="34" charset="-122"/>
                              <a:ea typeface="微软雅黑" panose="020B0503020204020204" pitchFamily="34" charset="-122"/>
                            </a:rPr>
                            <a:t>Year FE</a:t>
                          </a:r>
                          <a:endParaRPr lang="zh-CN" altLang="en-US" b="0" dirty="0">
                            <a:solidFill>
                              <a:schemeClr val="tx1"/>
                            </a:solidFill>
                            <a:latin typeface="微软雅黑" panose="020B0503020204020204" pitchFamily="34" charset="-122"/>
                            <a:ea typeface="微软雅黑" panose="020B0503020204020204" pitchFamily="34" charset="-122"/>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r>
                            <a:rPr lang="en-US" altLang="zh-CN" b="0" dirty="0" smtClean="0">
                              <a:solidFill>
                                <a:schemeClr val="tx1"/>
                              </a:solidFill>
                              <a:latin typeface="微软雅黑" panose="020B0503020204020204" pitchFamily="34" charset="-122"/>
                              <a:ea typeface="微软雅黑" panose="020B0503020204020204" pitchFamily="34" charset="-122"/>
                            </a:rPr>
                            <a:t>Yes</a:t>
                          </a:r>
                          <a:endParaRPr lang="zh-CN" altLang="en-US" b="0" dirty="0">
                            <a:solidFill>
                              <a:schemeClr val="tx1"/>
                            </a:solidFill>
                            <a:latin typeface="微软雅黑" panose="020B0503020204020204" pitchFamily="34" charset="-122"/>
                            <a:ea typeface="微软雅黑" panose="020B0503020204020204" pitchFamily="34" charset="-122"/>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70840">
                    <a:tc>
                      <a:txBody>
                        <a:bodyPr/>
                        <a:lstStyle/>
                        <a:p>
                          <a:pPr algn="l"/>
                          <a:r>
                            <a:rPr lang="en-US" altLang="zh-CN" b="0" dirty="0" smtClean="0">
                              <a:solidFill>
                                <a:schemeClr val="tx1"/>
                              </a:solidFill>
                              <a:latin typeface="微软雅黑" panose="020B0503020204020204" pitchFamily="34" charset="-122"/>
                              <a:ea typeface="微软雅黑" panose="020B0503020204020204" pitchFamily="34" charset="-122"/>
                            </a:rPr>
                            <a:t>Country FE</a:t>
                          </a:r>
                          <a:endParaRPr lang="zh-CN" altLang="en-US" b="0" dirty="0">
                            <a:solidFill>
                              <a:schemeClr val="tx1"/>
                            </a:solidFill>
                            <a:latin typeface="微软雅黑" panose="020B0503020204020204" pitchFamily="34" charset="-122"/>
                            <a:ea typeface="微软雅黑" panose="020B0503020204020204" pitchFamily="34" charset="-122"/>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r>
                            <a:rPr lang="en-US" altLang="zh-CN" b="0" dirty="0" smtClean="0">
                              <a:solidFill>
                                <a:schemeClr val="tx1"/>
                              </a:solidFill>
                              <a:latin typeface="微软雅黑" panose="020B0503020204020204" pitchFamily="34" charset="-122"/>
                              <a:ea typeface="微软雅黑" panose="020B0503020204020204" pitchFamily="34" charset="-122"/>
                            </a:rPr>
                            <a:t>Yes</a:t>
                          </a:r>
                          <a:endParaRPr lang="zh-CN" altLang="en-US" b="0" dirty="0">
                            <a:solidFill>
                              <a:schemeClr val="tx1"/>
                            </a:solidFill>
                            <a:latin typeface="微软雅黑" panose="020B0503020204020204" pitchFamily="34" charset="-122"/>
                            <a:ea typeface="微软雅黑" panose="020B0503020204020204" pitchFamily="34" charset="-122"/>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70840">
                    <a:tc>
                      <a:txBody>
                        <a:bodyPr/>
                        <a:lstStyle/>
                        <a:p>
                          <a:pPr algn="l"/>
                          <a:endParaRPr lang="zh-CN" altLang="en-US" b="0" dirty="0">
                            <a:solidFill>
                              <a:schemeClr val="tx1"/>
                            </a:solidFill>
                            <a:latin typeface="微软雅黑" panose="020B0503020204020204" pitchFamily="34" charset="-122"/>
                            <a:ea typeface="微软雅黑" panose="020B0503020204020204" pitchFamily="34" charset="-122"/>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endParaRPr lang="zh-CN" altLang="en-US" b="0" dirty="0">
                            <a:solidFill>
                              <a:schemeClr val="tx1"/>
                            </a:solidFill>
                            <a:latin typeface="微软雅黑" panose="020B0503020204020204" pitchFamily="34" charset="-122"/>
                            <a:ea typeface="微软雅黑" panose="020B0503020204020204" pitchFamily="34" charset="-122"/>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70840">
                    <a:tc>
                      <a:txBody>
                        <a:bodyPr/>
                        <a:lstStyle/>
                        <a:p>
                          <a:pPr algn="l"/>
                          <a:r>
                            <a:rPr lang="en-US" altLang="zh-CN" b="0" dirty="0" smtClean="0">
                              <a:solidFill>
                                <a:schemeClr val="tx1"/>
                              </a:solidFill>
                              <a:latin typeface="微软雅黑" panose="020B0503020204020204" pitchFamily="34" charset="-122"/>
                              <a:ea typeface="微软雅黑" panose="020B0503020204020204" pitchFamily="34" charset="-122"/>
                            </a:rPr>
                            <a:t>Observation</a:t>
                          </a:r>
                          <a:endParaRPr lang="zh-CN" altLang="en-US" b="0" dirty="0">
                            <a:solidFill>
                              <a:schemeClr val="tx1"/>
                            </a:solidFill>
                            <a:latin typeface="微软雅黑" panose="020B0503020204020204" pitchFamily="34" charset="-122"/>
                            <a:ea typeface="微软雅黑" panose="020B0503020204020204" pitchFamily="34" charset="-122"/>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r>
                            <a:rPr lang="en-US" altLang="zh-CN" b="0" dirty="0" smtClean="0">
                              <a:solidFill>
                                <a:schemeClr val="tx1"/>
                              </a:solidFill>
                              <a:latin typeface="微软雅黑" panose="020B0503020204020204" pitchFamily="34" charset="-122"/>
                              <a:ea typeface="微软雅黑" panose="020B0503020204020204" pitchFamily="34" charset="-122"/>
                            </a:rPr>
                            <a:t>7436</a:t>
                          </a:r>
                          <a:endParaRPr lang="zh-CN" altLang="en-US" b="0" dirty="0">
                            <a:solidFill>
                              <a:schemeClr val="tx1"/>
                            </a:solidFill>
                            <a:latin typeface="微软雅黑" panose="020B0503020204020204" pitchFamily="34" charset="-122"/>
                            <a:ea typeface="微软雅黑" panose="020B0503020204020204" pitchFamily="34" charset="-122"/>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r>
                  <a:tr h="370840">
                    <a:tc>
                      <a:txBody>
                        <a:bodyPr/>
                        <a:lstStyle/>
                        <a:p>
                          <a:pPr algn="l"/>
                          <a:r>
                            <a:rPr lang="en-US" altLang="zh-CN" b="0" dirty="0" smtClean="0">
                              <a:solidFill>
                                <a:schemeClr val="tx1"/>
                              </a:solidFill>
                              <a:latin typeface="微软雅黑" panose="020B0503020204020204" pitchFamily="34" charset="-122"/>
                              <a:ea typeface="微软雅黑" panose="020B0503020204020204" pitchFamily="34" charset="-122"/>
                            </a:rPr>
                            <a:t>R-Squared</a:t>
                          </a:r>
                          <a:endParaRPr lang="zh-CN" altLang="en-US" b="0" dirty="0">
                            <a:solidFill>
                              <a:schemeClr val="tx1"/>
                            </a:solidFill>
                            <a:latin typeface="微软雅黑" panose="020B0503020204020204" pitchFamily="34" charset="-122"/>
                            <a:ea typeface="微软雅黑" panose="020B0503020204020204" pitchFamily="34" charset="-122"/>
                          </a:endParaRPr>
                        </a:p>
                      </a:txBody>
                      <a:tcPr anchor="ctr">
                        <a:lnL w="12700" cmpd="sng">
                          <a:noFill/>
                        </a:lnL>
                        <a:lnR w="12700" cmpd="sng">
                          <a:noFill/>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altLang="zh-CN" b="0" dirty="0" smtClean="0">
                              <a:solidFill>
                                <a:schemeClr val="tx1"/>
                              </a:solidFill>
                              <a:latin typeface="微软雅黑" panose="020B0503020204020204" pitchFamily="34" charset="-122"/>
                              <a:ea typeface="微软雅黑" panose="020B0503020204020204" pitchFamily="34" charset="-122"/>
                            </a:rPr>
                            <a:t>0.9687</a:t>
                          </a:r>
                          <a:endParaRPr lang="zh-CN" altLang="en-US" b="0" dirty="0">
                            <a:solidFill>
                              <a:schemeClr val="tx1"/>
                            </a:solidFill>
                            <a:latin typeface="微软雅黑" panose="020B0503020204020204" pitchFamily="34" charset="-122"/>
                            <a:ea typeface="微软雅黑" panose="020B0503020204020204" pitchFamily="34" charset="-122"/>
                          </a:endParaRPr>
                        </a:p>
                      </a:txBody>
                      <a:tcPr anchor="ctr">
                        <a:lnL w="12700" cmpd="sng">
                          <a:noFill/>
                        </a:lnL>
                        <a:lnR w="12700" cmpd="sng">
                          <a:noFill/>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mc:Fallback>
      </mc:AlternateContent>
      <p:sp>
        <p:nvSpPr>
          <p:cNvPr id="38" name="文本框 37"/>
          <p:cNvSpPr txBox="1"/>
          <p:nvPr/>
        </p:nvSpPr>
        <p:spPr>
          <a:xfrm>
            <a:off x="6276109" y="5680337"/>
            <a:ext cx="5735782" cy="738664"/>
          </a:xfrm>
          <a:prstGeom prst="rect">
            <a:avLst/>
          </a:prstGeom>
          <a:noFill/>
        </p:spPr>
        <p:txBody>
          <a:bodyPr wrap="square" rtlCol="0">
            <a:spAutoFit/>
          </a:bodyPr>
          <a:lstStyle/>
          <a:p>
            <a:r>
              <a:rPr lang="zh-CN" altLang="en-US" sz="1400" dirty="0">
                <a:latin typeface="微软雅黑" panose="020B0503020204020204" pitchFamily="34" charset="-122"/>
                <a:ea typeface="微软雅黑" panose="020B0503020204020204" pitchFamily="34" charset="-122"/>
              </a:rPr>
              <a:t>注：“***”、“**”、“*”分别表示在</a:t>
            </a:r>
            <a:r>
              <a:rPr lang="en-US" altLang="zh-CN" sz="1400" dirty="0">
                <a:latin typeface="微软雅黑" panose="020B0503020204020204" pitchFamily="34" charset="-122"/>
                <a:ea typeface="微软雅黑" panose="020B0503020204020204" pitchFamily="34" charset="-122"/>
              </a:rPr>
              <a:t>1%</a:t>
            </a:r>
            <a:r>
              <a:rPr lang="zh-CN" altLang="en-US" sz="1400" dirty="0">
                <a:latin typeface="微软雅黑" panose="020B0503020204020204" pitchFamily="34" charset="-122"/>
                <a:ea typeface="微软雅黑" panose="020B0503020204020204" pitchFamily="34" charset="-122"/>
              </a:rPr>
              <a:t>、</a:t>
            </a:r>
            <a:r>
              <a:rPr lang="en-US" altLang="zh-CN" sz="1400" dirty="0">
                <a:latin typeface="微软雅黑" panose="020B0503020204020204" pitchFamily="34" charset="-122"/>
                <a:ea typeface="微软雅黑" panose="020B0503020204020204" pitchFamily="34" charset="-122"/>
              </a:rPr>
              <a:t>5%</a:t>
            </a:r>
            <a:r>
              <a:rPr lang="zh-CN" altLang="en-US" sz="1400" dirty="0">
                <a:latin typeface="微软雅黑" panose="020B0503020204020204" pitchFamily="34" charset="-122"/>
                <a:ea typeface="微软雅黑" panose="020B0503020204020204" pitchFamily="34" charset="-122"/>
              </a:rPr>
              <a:t>、</a:t>
            </a:r>
            <a:r>
              <a:rPr lang="en-US" altLang="zh-CN" sz="1400" dirty="0">
                <a:latin typeface="微软雅黑" panose="020B0503020204020204" pitchFamily="34" charset="-122"/>
                <a:ea typeface="微软雅黑" panose="020B0503020204020204" pitchFamily="34" charset="-122"/>
              </a:rPr>
              <a:t>10%</a:t>
            </a:r>
            <a:r>
              <a:rPr lang="zh-CN" altLang="en-US" sz="1400" dirty="0">
                <a:latin typeface="微软雅黑" panose="020B0503020204020204" pitchFamily="34" charset="-122"/>
                <a:ea typeface="微软雅黑" panose="020B0503020204020204" pitchFamily="34" charset="-122"/>
              </a:rPr>
              <a:t>的统计水平下显著，括号中的数值均为聚类到国家水平下的稳健标准误；回归包含年度和国家的固定效应。</a:t>
            </a:r>
          </a:p>
        </p:txBody>
      </p:sp>
      <p:sp>
        <p:nvSpPr>
          <p:cNvPr id="39" name="文本框 38"/>
          <p:cNvSpPr txBox="1"/>
          <p:nvPr/>
        </p:nvSpPr>
        <p:spPr>
          <a:xfrm>
            <a:off x="7143749" y="1583642"/>
            <a:ext cx="4000501" cy="369332"/>
          </a:xfrm>
          <a:prstGeom prst="rect">
            <a:avLst/>
          </a:prstGeom>
          <a:noFill/>
        </p:spPr>
        <p:txBody>
          <a:bodyPr wrap="square" rtlCol="0">
            <a:spAutoFit/>
          </a:bodyPr>
          <a:lstStyle/>
          <a:p>
            <a:r>
              <a:rPr lang="zh-CN" altLang="en-US" dirty="0">
                <a:latin typeface="微软雅黑" panose="020B0503020204020204" pitchFamily="34" charset="-122"/>
                <a:ea typeface="微软雅黑" panose="020B0503020204020204" pitchFamily="34" charset="-122"/>
              </a:rPr>
              <a:t>全球化与全球各国环境污染基准回归</a:t>
            </a:r>
          </a:p>
        </p:txBody>
      </p:sp>
      <p:cxnSp>
        <p:nvCxnSpPr>
          <p:cNvPr id="40" name="直接连接符 39"/>
          <p:cNvCxnSpPr/>
          <p:nvPr/>
        </p:nvCxnSpPr>
        <p:spPr>
          <a:xfrm>
            <a:off x="6276109" y="1997194"/>
            <a:ext cx="5735782" cy="0"/>
          </a:xfrm>
          <a:prstGeom prst="line">
            <a:avLst/>
          </a:prstGeom>
          <a:ln w="50800" cmpd="thickThi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a:off x="6276109" y="5673841"/>
            <a:ext cx="5735782" cy="0"/>
          </a:xfrm>
          <a:prstGeom prst="line">
            <a:avLst/>
          </a:prstGeom>
          <a:ln w="50800" cmpd="thinThick">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3817845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 name="图片 44"/>
          <p:cNvPicPr>
            <a:picLocks noChangeAspect="1"/>
          </p:cNvPicPr>
          <p:nvPr/>
        </p:nvPicPr>
        <p:blipFill>
          <a:blip r:embed="rId2"/>
          <a:stretch>
            <a:fillRect/>
          </a:stretch>
        </p:blipFill>
        <p:spPr>
          <a:xfrm>
            <a:off x="0" y="4178122"/>
            <a:ext cx="5915025" cy="2732259"/>
          </a:xfrm>
          <a:prstGeom prst="rect">
            <a:avLst/>
          </a:prstGeom>
        </p:spPr>
      </p:pic>
      <p:grpSp>
        <p:nvGrpSpPr>
          <p:cNvPr id="4" name="Group 10"/>
          <p:cNvGrpSpPr/>
          <p:nvPr/>
        </p:nvGrpSpPr>
        <p:grpSpPr>
          <a:xfrm>
            <a:off x="0" y="522513"/>
            <a:ext cx="6081486" cy="740229"/>
            <a:chOff x="0" y="522513"/>
            <a:chExt cx="6081486" cy="740229"/>
          </a:xfrm>
        </p:grpSpPr>
        <p:sp>
          <p:nvSpPr>
            <p:cNvPr id="5" name="Rectangle 11"/>
            <p:cNvSpPr/>
            <p:nvPr/>
          </p:nvSpPr>
          <p:spPr>
            <a:xfrm>
              <a:off x="0" y="522513"/>
              <a:ext cx="6081486" cy="740229"/>
            </a:xfrm>
            <a:prstGeom prst="rect">
              <a:avLst/>
            </a:prstGeom>
            <a:solidFill>
              <a:srgbClr val="811C20"/>
            </a:solidFill>
            <a:ln>
              <a:solidFill>
                <a:srgbClr val="811C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12"/>
            <p:cNvSpPr txBox="1"/>
            <p:nvPr/>
          </p:nvSpPr>
          <p:spPr>
            <a:xfrm>
              <a:off x="0" y="631017"/>
              <a:ext cx="4905829" cy="523220"/>
            </a:xfrm>
            <a:prstGeom prst="rect">
              <a:avLst/>
            </a:prstGeom>
            <a:noFill/>
          </p:spPr>
          <p:txBody>
            <a:bodyPr wrap="square" rtlCol="0">
              <a:spAutoFit/>
            </a:bodyPr>
            <a:lstStyle/>
            <a:p>
              <a:r>
                <a:rPr lang="zh-CN" altLang="en-US" sz="2800" dirty="0">
                  <a:solidFill>
                    <a:schemeClr val="bg1"/>
                  </a:solidFill>
                  <a:latin typeface="微软雅黑" panose="020B0503020204020204" pitchFamily="34" charset="-122"/>
                  <a:ea typeface="微软雅黑" panose="020B0503020204020204" pitchFamily="34" charset="-122"/>
                </a:rPr>
                <a:t>（五）全球化带来的后果</a:t>
              </a:r>
              <a:endParaRPr lang="en-GB" sz="2800" dirty="0">
                <a:solidFill>
                  <a:schemeClr val="bg1"/>
                </a:solidFill>
                <a:latin typeface="微软雅黑" panose="020B0503020204020204" pitchFamily="34" charset="-122"/>
                <a:ea typeface="微软雅黑" panose="020B0503020204020204" pitchFamily="34" charset="-122"/>
              </a:endParaRPr>
            </a:p>
          </p:txBody>
        </p:sp>
      </p:grpSp>
      <p:sp>
        <p:nvSpPr>
          <p:cNvPr id="7" name="TextBox 19"/>
          <p:cNvSpPr txBox="1"/>
          <p:nvPr/>
        </p:nvSpPr>
        <p:spPr>
          <a:xfrm>
            <a:off x="348343" y="1438053"/>
            <a:ext cx="12009912" cy="461665"/>
          </a:xfrm>
          <a:prstGeom prst="rect">
            <a:avLst/>
          </a:prstGeom>
          <a:noFill/>
        </p:spPr>
        <p:txBody>
          <a:bodyPr wrap="square" rtlCol="0">
            <a:spAutoFit/>
          </a:bodyPr>
          <a:lstStyle/>
          <a:p>
            <a:r>
              <a:rPr lang="en-US" sz="2400" b="1" dirty="0">
                <a:latin typeface="微软雅黑" panose="020B0503020204020204" pitchFamily="34" charset="-122"/>
                <a:ea typeface="微软雅黑" panose="020B0503020204020204" pitchFamily="34" charset="-122"/>
              </a:rPr>
              <a:t>3.</a:t>
            </a:r>
            <a:r>
              <a:rPr lang="zh-CN" altLang="en-US" sz="2400" b="1" dirty="0">
                <a:latin typeface="微软雅黑" panose="020B0503020204020204" pitchFamily="34" charset="-122"/>
                <a:ea typeface="微软雅黑" panose="020B0503020204020204" pitchFamily="34" charset="-122"/>
              </a:rPr>
              <a:t>全球化与环境污染：中国现状</a:t>
            </a:r>
            <a:endParaRPr lang="en-GB" sz="2400" b="1" dirty="0">
              <a:latin typeface="微软雅黑 Light" panose="020B0502040204020203" pitchFamily="34" charset="-122"/>
              <a:ea typeface="微软雅黑 Light" panose="020B0502040204020203" pitchFamily="34" charset="-122"/>
            </a:endParaRPr>
          </a:p>
        </p:txBody>
      </p:sp>
      <p:pic>
        <p:nvPicPr>
          <p:cNvPr id="18" name="Picture 5" descr="C:\Users\Administrator\Desktop\财大ppt模板\B9PPT模板（一）-07.jpg"/>
          <p:cNvPicPr>
            <a:picLocks noChangeAspect="1" noChangeArrowheads="1"/>
          </p:cNvPicPr>
          <p:nvPr/>
        </p:nvPicPr>
        <p:blipFill rotWithShape="1">
          <a:blip r:embed="rId3"/>
          <a:srcRect l="80973" t="3505" b="78397"/>
          <a:stretch/>
        </p:blipFill>
        <p:spPr bwMode="auto">
          <a:xfrm>
            <a:off x="10214435" y="69901"/>
            <a:ext cx="2034332" cy="1368152"/>
          </a:xfrm>
          <a:prstGeom prst="rect">
            <a:avLst/>
          </a:prstGeom>
          <a:noFill/>
        </p:spPr>
      </p:pic>
      <p:sp>
        <p:nvSpPr>
          <p:cNvPr id="3" name="文本框 2"/>
          <p:cNvSpPr txBox="1"/>
          <p:nvPr/>
        </p:nvSpPr>
        <p:spPr>
          <a:xfrm>
            <a:off x="348343" y="2178652"/>
            <a:ext cx="4638585" cy="2185214"/>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zh-CN" altLang="en-US" dirty="0">
                <a:latin typeface="微软雅黑" panose="020B0503020204020204" pitchFamily="34" charset="-122"/>
                <a:ea typeface="微软雅黑" panose="020B0503020204020204" pitchFamily="34" charset="-122"/>
              </a:rPr>
              <a:t>学者们普遍认为贸易自由化和经济全球化能降低我国的环境污染水平</a:t>
            </a:r>
            <a:endParaRPr lang="en-US" altLang="zh-CN" dirty="0">
              <a:latin typeface="微软雅黑" panose="020B0503020204020204" pitchFamily="34" charset="-122"/>
              <a:ea typeface="微软雅黑" panose="020B0503020204020204" pitchFamily="34" charset="-122"/>
            </a:endParaRPr>
          </a:p>
          <a:p>
            <a:pPr marL="285750" indent="-285750">
              <a:spcAft>
                <a:spcPts val="1200"/>
              </a:spcAft>
              <a:buFont typeface="Arial" panose="020B0604020202020204" pitchFamily="34" charset="0"/>
              <a:buChar char="•"/>
            </a:pPr>
            <a:r>
              <a:rPr lang="zh-CN" altLang="en-US" dirty="0">
                <a:latin typeface="微软雅黑" panose="020B0503020204020204" pitchFamily="34" charset="-122"/>
                <a:ea typeface="微软雅黑" panose="020B0503020204020204" pitchFamily="34" charset="-122"/>
              </a:rPr>
              <a:t>沈利生（</a:t>
            </a:r>
            <a:r>
              <a:rPr lang="en-US" altLang="zh-CN" dirty="0">
                <a:latin typeface="微软雅黑" panose="020B0503020204020204" pitchFamily="34" charset="-122"/>
                <a:ea typeface="微软雅黑" panose="020B0503020204020204" pitchFamily="34" charset="-122"/>
              </a:rPr>
              <a:t>2008</a:t>
            </a:r>
            <a:r>
              <a:rPr lang="zh-CN" altLang="en-US" dirty="0">
                <a:latin typeface="微软雅黑" panose="020B0503020204020204" pitchFamily="34" charset="-122"/>
                <a:ea typeface="微软雅黑" panose="020B0503020204020204" pitchFamily="34" charset="-122"/>
              </a:rPr>
              <a:t>）利用投入产出模型分析了对外贸易对我国二氧化硫排放的影响。从排放强度来看，各年出口的二氧化硫排放强度都小于进口的二氧化硫减排强度，因此发现</a:t>
            </a:r>
            <a:r>
              <a:rPr lang="zh-CN" altLang="en-US" b="1" dirty="0">
                <a:latin typeface="微软雅黑" panose="020B0503020204020204" pitchFamily="34" charset="-122"/>
                <a:ea typeface="微软雅黑" panose="020B0503020204020204" pitchFamily="34" charset="-122"/>
              </a:rPr>
              <a:t>对外贸易有利于我国污染减排</a:t>
            </a:r>
            <a:r>
              <a:rPr lang="zh-CN" altLang="en-US" dirty="0">
                <a:latin typeface="微软雅黑" panose="020B0503020204020204" pitchFamily="34" charset="-122"/>
                <a:ea typeface="微软雅黑" panose="020B0503020204020204" pitchFamily="34" charset="-122"/>
              </a:rPr>
              <a:t>。</a:t>
            </a:r>
            <a:endParaRPr lang="en-US" altLang="zh-CN" dirty="0">
              <a:latin typeface="微软雅黑" panose="020B0503020204020204" pitchFamily="34" charset="-122"/>
              <a:ea typeface="微软雅黑" panose="020B0503020204020204" pitchFamily="34" charset="-122"/>
            </a:endParaRPr>
          </a:p>
        </p:txBody>
      </p:sp>
      <p:graphicFrame>
        <p:nvGraphicFramePr>
          <p:cNvPr id="37" name="表格 36"/>
          <p:cNvGraphicFramePr>
            <a:graphicFrameLocks noGrp="1"/>
          </p:cNvGraphicFramePr>
          <p:nvPr>
            <p:extLst>
              <p:ext uri="{D42A27DB-BD31-4B8C-83A1-F6EECF244321}">
                <p14:modId xmlns:p14="http://schemas.microsoft.com/office/powerpoint/2010/main" val="4103867577"/>
              </p:ext>
            </p:extLst>
          </p:nvPr>
        </p:nvGraphicFramePr>
        <p:xfrm>
          <a:off x="6081486" y="2028243"/>
          <a:ext cx="5921169" cy="3876040"/>
        </p:xfrm>
        <a:graphic>
          <a:graphicData uri="http://schemas.openxmlformats.org/drawingml/2006/table">
            <a:tbl>
              <a:tblPr firstRow="1" bandRow="1">
                <a:tableStyleId>{5C22544A-7EE6-4342-B048-85BDC9FD1C3A}</a:tableStyleId>
              </a:tblPr>
              <a:tblGrid>
                <a:gridCol w="3032901">
                  <a:extLst>
                    <a:ext uri="{9D8B030D-6E8A-4147-A177-3AD203B41FA5}">
                      <a16:colId xmlns:a16="http://schemas.microsoft.com/office/drawing/2014/main" val="20000"/>
                    </a:ext>
                  </a:extLst>
                </a:gridCol>
                <a:gridCol w="2888268">
                  <a:extLst>
                    <a:ext uri="{9D8B030D-6E8A-4147-A177-3AD203B41FA5}">
                      <a16:colId xmlns:a16="http://schemas.microsoft.com/office/drawing/2014/main" val="20001"/>
                    </a:ext>
                  </a:extLst>
                </a:gridCol>
              </a:tblGrid>
              <a:tr h="370840">
                <a:tc>
                  <a:txBody>
                    <a:bodyPr/>
                    <a:lstStyle/>
                    <a:p>
                      <a:pPr algn="l"/>
                      <a:endParaRPr lang="zh-CN" altLang="en-US" b="0" dirty="0">
                        <a:solidFill>
                          <a:schemeClr val="tx1"/>
                        </a:solidFill>
                        <a:latin typeface="微软雅黑" panose="020B0503020204020204" pitchFamily="34" charset="-122"/>
                        <a:ea typeface="微软雅黑" panose="020B0503020204020204" pitchFamily="34" charset="-122"/>
                      </a:endParaRPr>
                    </a:p>
                  </a:txBody>
                  <a:tcPr anchor="ctr">
                    <a:lnL w="12700" cmpd="sng">
                      <a:noFill/>
                    </a:lnL>
                    <a:lnR w="12700" cmpd="sng">
                      <a:noFill/>
                    </a:lnR>
                    <a:lnT w="28575"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zh-CN" altLang="en-US" b="0" dirty="0">
                          <a:solidFill>
                            <a:schemeClr val="tx1"/>
                          </a:solidFill>
                          <a:latin typeface="微软雅黑" panose="020B0503020204020204" pitchFamily="34" charset="-122"/>
                          <a:ea typeface="微软雅黑" panose="020B0503020204020204" pitchFamily="34" charset="-122"/>
                        </a:rPr>
                        <a:t>（</a:t>
                      </a:r>
                      <a:r>
                        <a:rPr lang="en-US" altLang="zh-CN" b="0" dirty="0">
                          <a:solidFill>
                            <a:schemeClr val="tx1"/>
                          </a:solidFill>
                          <a:latin typeface="微软雅黑" panose="020B0503020204020204" pitchFamily="34" charset="-122"/>
                          <a:ea typeface="微软雅黑" panose="020B0503020204020204" pitchFamily="34" charset="-122"/>
                        </a:rPr>
                        <a:t>log</a:t>
                      </a:r>
                      <a:r>
                        <a:rPr lang="zh-CN" altLang="en-US" b="0" dirty="0">
                          <a:solidFill>
                            <a:schemeClr val="tx1"/>
                          </a:solidFill>
                          <a:latin typeface="微软雅黑" panose="020B0503020204020204" pitchFamily="34" charset="-122"/>
                          <a:ea typeface="微软雅黑" panose="020B0503020204020204" pitchFamily="34" charset="-122"/>
                        </a:rPr>
                        <a:t>）</a:t>
                      </a:r>
                      <a:r>
                        <a:rPr lang="en-US" altLang="zh-CN" b="0" dirty="0">
                          <a:solidFill>
                            <a:schemeClr val="tx1"/>
                          </a:solidFill>
                          <a:latin typeface="微软雅黑" panose="020B0503020204020204" pitchFamily="34" charset="-122"/>
                          <a:ea typeface="微软雅黑" panose="020B0503020204020204" pitchFamily="34" charset="-122"/>
                        </a:rPr>
                        <a:t>Discharge of Industrial Sewage </a:t>
                      </a:r>
                      <a:endParaRPr lang="zh-CN" altLang="en-US" b="0" dirty="0">
                        <a:solidFill>
                          <a:schemeClr val="tx1"/>
                        </a:solidFill>
                        <a:latin typeface="微软雅黑" panose="020B0503020204020204" pitchFamily="34" charset="-122"/>
                        <a:ea typeface="微软雅黑" panose="020B0503020204020204" pitchFamily="34" charset="-122"/>
                      </a:endParaRPr>
                    </a:p>
                  </a:txBody>
                  <a:tcPr anchor="ctr">
                    <a:lnL w="12700" cmpd="sng">
                      <a:noFill/>
                    </a:lnL>
                    <a:lnR w="12700" cmpd="sng">
                      <a:noFill/>
                    </a:lnR>
                    <a:lnT w="28575" cap="flat" cmpd="sng" algn="ctr">
                      <a:noFill/>
                      <a:prstDash val="solid"/>
                      <a:round/>
                      <a:headEnd type="none" w="med" len="med"/>
                      <a:tailEnd type="none" w="med" len="med"/>
                    </a:lnT>
                    <a:lnB w="190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370840">
                <a:tc>
                  <a:txBody>
                    <a:bodyPr/>
                    <a:lstStyle/>
                    <a:p>
                      <a:pPr algn="l"/>
                      <a:r>
                        <a:rPr lang="en-US" altLang="zh-CN" b="0" dirty="0">
                          <a:solidFill>
                            <a:schemeClr val="tx1"/>
                          </a:solidFill>
                          <a:latin typeface="微软雅黑" panose="020B0503020204020204" pitchFamily="34" charset="-122"/>
                          <a:ea typeface="微软雅黑" panose="020B0503020204020204" pitchFamily="34" charset="-122"/>
                        </a:rPr>
                        <a:t>(log)</a:t>
                      </a:r>
                      <a:r>
                        <a:rPr lang="en-US" altLang="zh-CN" b="0" baseline="0" dirty="0">
                          <a:solidFill>
                            <a:schemeClr val="tx1"/>
                          </a:solidFill>
                          <a:latin typeface="微软雅黑" panose="020B0503020204020204" pitchFamily="34" charset="-122"/>
                          <a:ea typeface="微软雅黑" panose="020B0503020204020204" pitchFamily="34" charset="-122"/>
                        </a:rPr>
                        <a:t> (</a:t>
                      </a:r>
                      <a:r>
                        <a:rPr lang="en-US" altLang="zh-CN" b="0" baseline="0" dirty="0" err="1">
                          <a:solidFill>
                            <a:schemeClr val="tx1"/>
                          </a:solidFill>
                          <a:latin typeface="微软雅黑" panose="020B0503020204020204" pitchFamily="34" charset="-122"/>
                          <a:ea typeface="微软雅黑" panose="020B0503020204020204" pitchFamily="34" charset="-122"/>
                        </a:rPr>
                        <a:t>Exports+Imports</a:t>
                      </a:r>
                      <a:r>
                        <a:rPr lang="en-US" altLang="zh-CN" b="0" baseline="0" dirty="0">
                          <a:solidFill>
                            <a:schemeClr val="tx1"/>
                          </a:solidFill>
                          <a:latin typeface="微软雅黑" panose="020B0503020204020204" pitchFamily="34" charset="-122"/>
                          <a:ea typeface="微软雅黑" panose="020B0503020204020204" pitchFamily="34" charset="-122"/>
                        </a:rPr>
                        <a:t>)/GDP</a:t>
                      </a:r>
                      <a:endParaRPr lang="zh-CN" altLang="en-US" b="0" dirty="0">
                        <a:solidFill>
                          <a:schemeClr val="tx1"/>
                        </a:solidFill>
                        <a:latin typeface="微软雅黑" panose="020B0503020204020204" pitchFamily="34" charset="-122"/>
                        <a:ea typeface="微软雅黑" panose="020B0503020204020204" pitchFamily="34" charset="-122"/>
                      </a:endParaRPr>
                    </a:p>
                  </a:txBody>
                  <a:tcPr anchor="ctr">
                    <a:lnL w="12700" cmpd="sng">
                      <a:noFill/>
                    </a:lnL>
                    <a:lnR w="12700" cmpd="sng">
                      <a:noFill/>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l"/>
                      <a:r>
                        <a:rPr lang="en-US" altLang="zh-CN" b="0" dirty="0">
                          <a:solidFill>
                            <a:schemeClr val="tx1"/>
                          </a:solidFill>
                          <a:latin typeface="微软雅黑" panose="020B0503020204020204" pitchFamily="34" charset="-122"/>
                          <a:ea typeface="微软雅黑" panose="020B0503020204020204" pitchFamily="34" charset="-122"/>
                        </a:rPr>
                        <a:t>-0.2111***</a:t>
                      </a:r>
                      <a:endParaRPr lang="zh-CN" altLang="en-US" b="0" dirty="0">
                        <a:solidFill>
                          <a:schemeClr val="tx1"/>
                        </a:solidFill>
                        <a:latin typeface="微软雅黑" panose="020B0503020204020204" pitchFamily="34" charset="-122"/>
                        <a:ea typeface="微软雅黑" panose="020B0503020204020204" pitchFamily="34" charset="-122"/>
                      </a:endParaRPr>
                    </a:p>
                  </a:txBody>
                  <a:tcPr anchor="ctr">
                    <a:lnL w="12700" cmpd="sng">
                      <a:noFill/>
                    </a:lnL>
                    <a:lnR w="12700" cmpd="sng">
                      <a:noFill/>
                    </a:lnR>
                    <a:lnT w="1905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70840">
                <a:tc>
                  <a:txBody>
                    <a:bodyPr/>
                    <a:lstStyle/>
                    <a:p>
                      <a:pPr algn="l"/>
                      <a:endParaRPr lang="zh-CN" altLang="en-US" b="0" dirty="0">
                        <a:solidFill>
                          <a:schemeClr val="tx1"/>
                        </a:solidFill>
                        <a:latin typeface="微软雅黑" panose="020B0503020204020204" pitchFamily="34" charset="-122"/>
                        <a:ea typeface="微软雅黑" panose="020B0503020204020204" pitchFamily="34" charset="-122"/>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r>
                        <a:rPr lang="en-US" altLang="zh-CN" b="0" dirty="0">
                          <a:solidFill>
                            <a:schemeClr val="tx1"/>
                          </a:solidFill>
                          <a:latin typeface="微软雅黑" panose="020B0503020204020204" pitchFamily="34" charset="-122"/>
                          <a:ea typeface="微软雅黑" panose="020B0503020204020204" pitchFamily="34" charset="-122"/>
                        </a:rPr>
                        <a:t>[0.0601]</a:t>
                      </a:r>
                      <a:endParaRPr lang="zh-CN" altLang="en-US" b="0" dirty="0">
                        <a:solidFill>
                          <a:schemeClr val="tx1"/>
                        </a:solidFill>
                        <a:latin typeface="微软雅黑" panose="020B0503020204020204" pitchFamily="34" charset="-122"/>
                        <a:ea typeface="微软雅黑" panose="020B0503020204020204" pitchFamily="34" charset="-122"/>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70840">
                <a:tc>
                  <a:txBody>
                    <a:bodyPr/>
                    <a:lstStyle/>
                    <a:p>
                      <a:pPr algn="l"/>
                      <a:endParaRPr lang="zh-CN" altLang="en-US" b="0" dirty="0">
                        <a:solidFill>
                          <a:schemeClr val="tx1"/>
                        </a:solidFill>
                        <a:latin typeface="微软雅黑" panose="020B0503020204020204" pitchFamily="34" charset="-122"/>
                        <a:ea typeface="微软雅黑" panose="020B0503020204020204" pitchFamily="34" charset="-122"/>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endParaRPr lang="zh-CN" altLang="en-US" b="0" dirty="0">
                        <a:solidFill>
                          <a:schemeClr val="tx1"/>
                        </a:solidFill>
                        <a:latin typeface="微软雅黑" panose="020B0503020204020204" pitchFamily="34" charset="-122"/>
                        <a:ea typeface="微软雅黑" panose="020B0503020204020204" pitchFamily="34" charset="-122"/>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70840">
                <a:tc>
                  <a:txBody>
                    <a:bodyPr/>
                    <a:lstStyle/>
                    <a:p>
                      <a:pPr algn="l"/>
                      <a:r>
                        <a:rPr lang="en-US" altLang="zh-CN" b="0" dirty="0">
                          <a:solidFill>
                            <a:schemeClr val="tx1"/>
                          </a:solidFill>
                          <a:latin typeface="微软雅黑" panose="020B0503020204020204" pitchFamily="34" charset="-122"/>
                          <a:ea typeface="微软雅黑" panose="020B0503020204020204" pitchFamily="34" charset="-122"/>
                        </a:rPr>
                        <a:t>Year FE</a:t>
                      </a:r>
                      <a:endParaRPr lang="zh-CN" altLang="en-US" b="0" dirty="0">
                        <a:solidFill>
                          <a:schemeClr val="tx1"/>
                        </a:solidFill>
                        <a:latin typeface="微软雅黑" panose="020B0503020204020204" pitchFamily="34" charset="-122"/>
                        <a:ea typeface="微软雅黑" panose="020B0503020204020204" pitchFamily="34" charset="-122"/>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r>
                        <a:rPr lang="en-US" altLang="zh-CN" b="0" dirty="0">
                          <a:solidFill>
                            <a:schemeClr val="tx1"/>
                          </a:solidFill>
                          <a:latin typeface="微软雅黑" panose="020B0503020204020204" pitchFamily="34" charset="-122"/>
                          <a:ea typeface="微软雅黑" panose="020B0503020204020204" pitchFamily="34" charset="-122"/>
                        </a:rPr>
                        <a:t>Yes</a:t>
                      </a:r>
                      <a:endParaRPr lang="zh-CN" altLang="en-US" b="0" dirty="0">
                        <a:solidFill>
                          <a:schemeClr val="tx1"/>
                        </a:solidFill>
                        <a:latin typeface="微软雅黑" panose="020B0503020204020204" pitchFamily="34" charset="-122"/>
                        <a:ea typeface="微软雅黑" panose="020B0503020204020204" pitchFamily="34" charset="-122"/>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70840">
                <a:tc>
                  <a:txBody>
                    <a:bodyPr/>
                    <a:lstStyle/>
                    <a:p>
                      <a:pPr algn="l"/>
                      <a:r>
                        <a:rPr lang="en-US" altLang="zh-CN" b="0" dirty="0">
                          <a:solidFill>
                            <a:schemeClr val="tx1"/>
                          </a:solidFill>
                          <a:latin typeface="微软雅黑" panose="020B0503020204020204" pitchFamily="34" charset="-122"/>
                          <a:ea typeface="微软雅黑" panose="020B0503020204020204" pitchFamily="34" charset="-122"/>
                        </a:rPr>
                        <a:t>Province FE</a:t>
                      </a:r>
                      <a:endParaRPr lang="zh-CN" altLang="en-US" b="0" dirty="0">
                        <a:solidFill>
                          <a:schemeClr val="tx1"/>
                        </a:solidFill>
                        <a:latin typeface="微软雅黑" panose="020B0503020204020204" pitchFamily="34" charset="-122"/>
                        <a:ea typeface="微软雅黑" panose="020B0503020204020204" pitchFamily="34" charset="-122"/>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r>
                        <a:rPr lang="en-US" altLang="zh-CN" b="0" dirty="0">
                          <a:solidFill>
                            <a:schemeClr val="tx1"/>
                          </a:solidFill>
                          <a:latin typeface="微软雅黑" panose="020B0503020204020204" pitchFamily="34" charset="-122"/>
                          <a:ea typeface="微软雅黑" panose="020B0503020204020204" pitchFamily="34" charset="-122"/>
                        </a:rPr>
                        <a:t>Yes</a:t>
                      </a:r>
                      <a:endParaRPr lang="zh-CN" altLang="en-US" b="0" dirty="0">
                        <a:solidFill>
                          <a:schemeClr val="tx1"/>
                        </a:solidFill>
                        <a:latin typeface="微软雅黑" panose="020B0503020204020204" pitchFamily="34" charset="-122"/>
                        <a:ea typeface="微软雅黑" panose="020B0503020204020204" pitchFamily="34" charset="-122"/>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370840">
                <a:tc>
                  <a:txBody>
                    <a:bodyPr/>
                    <a:lstStyle/>
                    <a:p>
                      <a:pPr algn="l"/>
                      <a:endParaRPr lang="zh-CN" altLang="en-US" b="0" dirty="0">
                        <a:solidFill>
                          <a:schemeClr val="tx1"/>
                        </a:solidFill>
                        <a:latin typeface="微软雅黑" panose="020B0503020204020204" pitchFamily="34" charset="-122"/>
                        <a:ea typeface="微软雅黑" panose="020B0503020204020204" pitchFamily="34" charset="-122"/>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endParaRPr lang="zh-CN" altLang="en-US" b="0" dirty="0">
                        <a:solidFill>
                          <a:schemeClr val="tx1"/>
                        </a:solidFill>
                        <a:latin typeface="微软雅黑" panose="020B0503020204020204" pitchFamily="34" charset="-122"/>
                        <a:ea typeface="微软雅黑" panose="020B0503020204020204" pitchFamily="34" charset="-122"/>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r h="370840">
                <a:tc>
                  <a:txBody>
                    <a:bodyPr/>
                    <a:lstStyle/>
                    <a:p>
                      <a:pPr algn="l"/>
                      <a:r>
                        <a:rPr lang="en-US" altLang="zh-CN" b="0" dirty="0">
                          <a:solidFill>
                            <a:schemeClr val="tx1"/>
                          </a:solidFill>
                          <a:latin typeface="微软雅黑" panose="020B0503020204020204" pitchFamily="34" charset="-122"/>
                          <a:ea typeface="微软雅黑" panose="020B0503020204020204" pitchFamily="34" charset="-122"/>
                        </a:rPr>
                        <a:t>Observation</a:t>
                      </a:r>
                      <a:endParaRPr lang="zh-CN" altLang="en-US" b="0" dirty="0">
                        <a:solidFill>
                          <a:schemeClr val="tx1"/>
                        </a:solidFill>
                        <a:latin typeface="微软雅黑" panose="020B0503020204020204" pitchFamily="34" charset="-122"/>
                        <a:ea typeface="微软雅黑" panose="020B0503020204020204" pitchFamily="34" charset="-122"/>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l"/>
                      <a:r>
                        <a:rPr lang="en-US" altLang="zh-CN" b="0" dirty="0">
                          <a:solidFill>
                            <a:schemeClr val="tx1"/>
                          </a:solidFill>
                          <a:latin typeface="微软雅黑" panose="020B0503020204020204" pitchFamily="34" charset="-122"/>
                          <a:ea typeface="微软雅黑" panose="020B0503020204020204" pitchFamily="34" charset="-122"/>
                        </a:rPr>
                        <a:t>419</a:t>
                      </a:r>
                      <a:endParaRPr lang="zh-CN" altLang="en-US" b="0" dirty="0">
                        <a:solidFill>
                          <a:schemeClr val="tx1"/>
                        </a:solidFill>
                        <a:latin typeface="微软雅黑" panose="020B0503020204020204" pitchFamily="34" charset="-122"/>
                        <a:ea typeface="微软雅黑" panose="020B0503020204020204" pitchFamily="34" charset="-122"/>
                      </a:endParaRPr>
                    </a:p>
                  </a:txBody>
                  <a:tcPr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7"/>
                  </a:ext>
                </a:extLst>
              </a:tr>
              <a:tr h="370840">
                <a:tc>
                  <a:txBody>
                    <a:bodyPr/>
                    <a:lstStyle/>
                    <a:p>
                      <a:pPr algn="l"/>
                      <a:r>
                        <a:rPr lang="en-US" altLang="zh-CN" b="0" dirty="0">
                          <a:solidFill>
                            <a:schemeClr val="tx1"/>
                          </a:solidFill>
                          <a:latin typeface="微软雅黑" panose="020B0503020204020204" pitchFamily="34" charset="-122"/>
                          <a:ea typeface="微软雅黑" panose="020B0503020204020204" pitchFamily="34" charset="-122"/>
                        </a:rPr>
                        <a:t>R-Squared</a:t>
                      </a:r>
                      <a:endParaRPr lang="zh-CN" altLang="en-US" b="0" dirty="0">
                        <a:solidFill>
                          <a:schemeClr val="tx1"/>
                        </a:solidFill>
                        <a:latin typeface="微软雅黑" panose="020B0503020204020204" pitchFamily="34" charset="-122"/>
                        <a:ea typeface="微软雅黑" panose="020B0503020204020204" pitchFamily="34" charset="-122"/>
                      </a:endParaRPr>
                    </a:p>
                  </a:txBody>
                  <a:tcPr anchor="ctr">
                    <a:lnL w="12700" cmpd="sng">
                      <a:noFill/>
                    </a:lnL>
                    <a:lnR w="12700" cmpd="sng">
                      <a:noFill/>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US" altLang="zh-CN" b="0" dirty="0">
                          <a:solidFill>
                            <a:schemeClr val="tx1"/>
                          </a:solidFill>
                          <a:latin typeface="微软雅黑" panose="020B0503020204020204" pitchFamily="34" charset="-122"/>
                          <a:ea typeface="微软雅黑" panose="020B0503020204020204" pitchFamily="34" charset="-122"/>
                        </a:rPr>
                        <a:t>0.9759</a:t>
                      </a:r>
                      <a:endParaRPr lang="zh-CN" altLang="en-US" b="0" dirty="0">
                        <a:solidFill>
                          <a:schemeClr val="tx1"/>
                        </a:solidFill>
                        <a:latin typeface="微软雅黑" panose="020B0503020204020204" pitchFamily="34" charset="-122"/>
                        <a:ea typeface="微软雅黑" panose="020B0503020204020204" pitchFamily="34" charset="-122"/>
                      </a:endParaRPr>
                    </a:p>
                  </a:txBody>
                  <a:tcPr anchor="ctr">
                    <a:lnL w="12700" cmpd="sng">
                      <a:noFill/>
                    </a:lnL>
                    <a:lnR w="12700" cmpd="sng">
                      <a:noFill/>
                    </a:lnR>
                    <a:lnT w="12700" cmpd="sng">
                      <a:noFill/>
                    </a:lnT>
                    <a:lnB w="2857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8"/>
                  </a:ext>
                </a:extLst>
              </a:tr>
            </a:tbl>
          </a:graphicData>
        </a:graphic>
      </p:graphicFrame>
      <p:sp>
        <p:nvSpPr>
          <p:cNvPr id="38" name="文本框 37"/>
          <p:cNvSpPr txBox="1"/>
          <p:nvPr/>
        </p:nvSpPr>
        <p:spPr>
          <a:xfrm>
            <a:off x="6081486" y="6194688"/>
            <a:ext cx="5930404" cy="523220"/>
          </a:xfrm>
          <a:prstGeom prst="rect">
            <a:avLst/>
          </a:prstGeom>
          <a:noFill/>
        </p:spPr>
        <p:txBody>
          <a:bodyPr wrap="square" rtlCol="0">
            <a:spAutoFit/>
          </a:bodyPr>
          <a:lstStyle/>
          <a:p>
            <a:r>
              <a:rPr lang="zh-CN" altLang="en-US" sz="1400" dirty="0">
                <a:latin typeface="微软雅黑" panose="020B0503020204020204" pitchFamily="34" charset="-122"/>
                <a:ea typeface="微软雅黑" panose="020B0503020204020204" pitchFamily="34" charset="-122"/>
              </a:rPr>
              <a:t>注：“***”、“**”、“*”分别表示在</a:t>
            </a:r>
            <a:r>
              <a:rPr lang="en-US" altLang="zh-CN" sz="1400" dirty="0">
                <a:latin typeface="微软雅黑" panose="020B0503020204020204" pitchFamily="34" charset="-122"/>
                <a:ea typeface="微软雅黑" panose="020B0503020204020204" pitchFamily="34" charset="-122"/>
              </a:rPr>
              <a:t>1%</a:t>
            </a:r>
            <a:r>
              <a:rPr lang="zh-CN" altLang="en-US" sz="1400" dirty="0">
                <a:latin typeface="微软雅黑" panose="020B0503020204020204" pitchFamily="34" charset="-122"/>
                <a:ea typeface="微软雅黑" panose="020B0503020204020204" pitchFamily="34" charset="-122"/>
              </a:rPr>
              <a:t>、</a:t>
            </a:r>
            <a:r>
              <a:rPr lang="en-US" altLang="zh-CN" sz="1400" dirty="0">
                <a:latin typeface="微软雅黑" panose="020B0503020204020204" pitchFamily="34" charset="-122"/>
                <a:ea typeface="微软雅黑" panose="020B0503020204020204" pitchFamily="34" charset="-122"/>
              </a:rPr>
              <a:t>5%</a:t>
            </a:r>
            <a:r>
              <a:rPr lang="zh-CN" altLang="en-US" sz="1400" dirty="0">
                <a:latin typeface="微软雅黑" panose="020B0503020204020204" pitchFamily="34" charset="-122"/>
                <a:ea typeface="微软雅黑" panose="020B0503020204020204" pitchFamily="34" charset="-122"/>
              </a:rPr>
              <a:t>、</a:t>
            </a:r>
            <a:r>
              <a:rPr lang="en-US" altLang="zh-CN" sz="1400" dirty="0">
                <a:latin typeface="微软雅黑" panose="020B0503020204020204" pitchFamily="34" charset="-122"/>
                <a:ea typeface="微软雅黑" panose="020B0503020204020204" pitchFamily="34" charset="-122"/>
              </a:rPr>
              <a:t>10%</a:t>
            </a:r>
            <a:r>
              <a:rPr lang="zh-CN" altLang="en-US" sz="1400" dirty="0">
                <a:latin typeface="微软雅黑" panose="020B0503020204020204" pitchFamily="34" charset="-122"/>
                <a:ea typeface="微软雅黑" panose="020B0503020204020204" pitchFamily="34" charset="-122"/>
              </a:rPr>
              <a:t>的统计水平下显著，括号中的数值均为稳健标准误；回归包含年度和省份的固定效应。</a:t>
            </a:r>
          </a:p>
        </p:txBody>
      </p:sp>
      <p:sp>
        <p:nvSpPr>
          <p:cNvPr id="39" name="文本框 38"/>
          <p:cNvSpPr txBox="1"/>
          <p:nvPr/>
        </p:nvSpPr>
        <p:spPr>
          <a:xfrm>
            <a:off x="7143749" y="1583642"/>
            <a:ext cx="4000501" cy="369332"/>
          </a:xfrm>
          <a:prstGeom prst="rect">
            <a:avLst/>
          </a:prstGeom>
          <a:noFill/>
        </p:spPr>
        <p:txBody>
          <a:bodyPr wrap="square" rtlCol="0">
            <a:spAutoFit/>
          </a:bodyPr>
          <a:lstStyle/>
          <a:p>
            <a:r>
              <a:rPr lang="zh-CN" altLang="en-US" dirty="0">
                <a:latin typeface="微软雅黑" panose="020B0503020204020204" pitchFamily="34" charset="-122"/>
                <a:ea typeface="微软雅黑" panose="020B0503020204020204" pitchFamily="34" charset="-122"/>
              </a:rPr>
              <a:t>全球化与中国各省环境污染基准回归</a:t>
            </a:r>
          </a:p>
        </p:txBody>
      </p:sp>
      <p:cxnSp>
        <p:nvCxnSpPr>
          <p:cNvPr id="40" name="直接连接符 39"/>
          <p:cNvCxnSpPr/>
          <p:nvPr/>
        </p:nvCxnSpPr>
        <p:spPr>
          <a:xfrm>
            <a:off x="6081486" y="1952974"/>
            <a:ext cx="5930405" cy="44220"/>
          </a:xfrm>
          <a:prstGeom prst="line">
            <a:avLst/>
          </a:prstGeom>
          <a:ln w="50800" cmpd="thickThi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1" name="直接连接符 40"/>
          <p:cNvCxnSpPr/>
          <p:nvPr/>
        </p:nvCxnSpPr>
        <p:spPr>
          <a:xfrm>
            <a:off x="6081486" y="5943600"/>
            <a:ext cx="5930405" cy="1709"/>
          </a:xfrm>
          <a:prstGeom prst="line">
            <a:avLst/>
          </a:prstGeom>
          <a:ln w="50800" cmpd="thinThick">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9562626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0"/>
          <p:cNvGrpSpPr/>
          <p:nvPr/>
        </p:nvGrpSpPr>
        <p:grpSpPr>
          <a:xfrm>
            <a:off x="0" y="522513"/>
            <a:ext cx="6081486" cy="740229"/>
            <a:chOff x="0" y="522513"/>
            <a:chExt cx="6081486" cy="740229"/>
          </a:xfrm>
        </p:grpSpPr>
        <p:sp>
          <p:nvSpPr>
            <p:cNvPr id="5" name="Rectangle 11"/>
            <p:cNvSpPr/>
            <p:nvPr/>
          </p:nvSpPr>
          <p:spPr>
            <a:xfrm>
              <a:off x="0" y="522513"/>
              <a:ext cx="6081486" cy="740229"/>
            </a:xfrm>
            <a:prstGeom prst="rect">
              <a:avLst/>
            </a:prstGeom>
            <a:solidFill>
              <a:srgbClr val="811C20"/>
            </a:solidFill>
            <a:ln>
              <a:solidFill>
                <a:srgbClr val="811C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12"/>
            <p:cNvSpPr txBox="1"/>
            <p:nvPr/>
          </p:nvSpPr>
          <p:spPr>
            <a:xfrm>
              <a:off x="0" y="631017"/>
              <a:ext cx="4905829" cy="523220"/>
            </a:xfrm>
            <a:prstGeom prst="rect">
              <a:avLst/>
            </a:prstGeom>
            <a:noFill/>
          </p:spPr>
          <p:txBody>
            <a:bodyPr wrap="square" rtlCol="0">
              <a:spAutoFit/>
            </a:bodyPr>
            <a:lstStyle/>
            <a:p>
              <a:r>
                <a:rPr lang="zh-CN" altLang="en-US" sz="2800" dirty="0">
                  <a:solidFill>
                    <a:schemeClr val="bg1"/>
                  </a:solidFill>
                  <a:latin typeface="微软雅黑" panose="020B0503020204020204" pitchFamily="34" charset="-122"/>
                  <a:ea typeface="微软雅黑" panose="020B0503020204020204" pitchFamily="34" charset="-122"/>
                </a:rPr>
                <a:t>（五）全球化带来的后果</a:t>
              </a:r>
              <a:endParaRPr lang="en-GB" sz="2800" dirty="0">
                <a:solidFill>
                  <a:schemeClr val="bg1"/>
                </a:solidFill>
                <a:latin typeface="微软雅黑" panose="020B0503020204020204" pitchFamily="34" charset="-122"/>
                <a:ea typeface="微软雅黑" panose="020B0503020204020204" pitchFamily="34" charset="-122"/>
              </a:endParaRPr>
            </a:p>
          </p:txBody>
        </p:sp>
      </p:grpSp>
      <p:sp>
        <p:nvSpPr>
          <p:cNvPr id="7" name="TextBox 19"/>
          <p:cNvSpPr txBox="1"/>
          <p:nvPr/>
        </p:nvSpPr>
        <p:spPr>
          <a:xfrm>
            <a:off x="348343" y="1438053"/>
            <a:ext cx="12009912" cy="461665"/>
          </a:xfrm>
          <a:prstGeom prst="rect">
            <a:avLst/>
          </a:prstGeom>
          <a:noFill/>
        </p:spPr>
        <p:txBody>
          <a:bodyPr wrap="square" rtlCol="0">
            <a:spAutoFit/>
          </a:bodyPr>
          <a:lstStyle/>
          <a:p>
            <a:r>
              <a:rPr lang="en-US" sz="2400" b="1" dirty="0">
                <a:latin typeface="微软雅黑" panose="020B0503020204020204" pitchFamily="34" charset="-122"/>
                <a:ea typeface="微软雅黑" panose="020B0503020204020204" pitchFamily="34" charset="-122"/>
              </a:rPr>
              <a:t>4.</a:t>
            </a:r>
            <a:r>
              <a:rPr lang="zh-CN" altLang="en-US" sz="2400" b="1" dirty="0">
                <a:latin typeface="微软雅黑" panose="020B0503020204020204" pitchFamily="34" charset="-122"/>
                <a:ea typeface="微软雅黑" panose="020B0503020204020204" pitchFamily="34" charset="-122"/>
              </a:rPr>
              <a:t>全球化与企业</a:t>
            </a:r>
            <a:endParaRPr lang="en-GB" sz="2400" b="1" dirty="0">
              <a:latin typeface="微软雅黑 Light" panose="020B0502040204020203" pitchFamily="34" charset="-122"/>
              <a:ea typeface="微软雅黑 Light" panose="020B0502040204020203" pitchFamily="34" charset="-122"/>
            </a:endParaRPr>
          </a:p>
        </p:txBody>
      </p:sp>
      <p:pic>
        <p:nvPicPr>
          <p:cNvPr id="18" name="Picture 5" descr="C:\Users\Administrator\Desktop\财大ppt模板\B9PPT模板（一）-07.jpg"/>
          <p:cNvPicPr>
            <a:picLocks noChangeAspect="1" noChangeArrowheads="1"/>
          </p:cNvPicPr>
          <p:nvPr/>
        </p:nvPicPr>
        <p:blipFill rotWithShape="1">
          <a:blip r:embed="rId2"/>
          <a:srcRect l="80973" t="3505" b="78397"/>
          <a:stretch/>
        </p:blipFill>
        <p:spPr bwMode="auto">
          <a:xfrm>
            <a:off x="10214435" y="69901"/>
            <a:ext cx="2034332" cy="1368152"/>
          </a:xfrm>
          <a:prstGeom prst="rect">
            <a:avLst/>
          </a:prstGeom>
          <a:noFill/>
        </p:spPr>
      </p:pic>
      <p:sp>
        <p:nvSpPr>
          <p:cNvPr id="3" name="文本框 2"/>
          <p:cNvSpPr txBox="1"/>
          <p:nvPr/>
        </p:nvSpPr>
        <p:spPr>
          <a:xfrm>
            <a:off x="348343" y="2075029"/>
            <a:ext cx="4557486" cy="3724096"/>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zh-CN" altLang="en-US" b="1" dirty="0">
                <a:latin typeface="微软雅黑" panose="020B0503020204020204" pitchFamily="34" charset="-122"/>
                <a:ea typeface="微软雅黑" panose="020B0503020204020204" pitchFamily="34" charset="-122"/>
              </a:rPr>
              <a:t>企业选择全球化的原因：</a:t>
            </a:r>
            <a:endParaRPr lang="en-US" altLang="zh-CN" b="1" dirty="0">
              <a:latin typeface="微软雅黑" panose="020B0503020204020204" pitchFamily="34" charset="-122"/>
              <a:ea typeface="微软雅黑" panose="020B0503020204020204" pitchFamily="34" charset="-122"/>
            </a:endParaRPr>
          </a:p>
          <a:p>
            <a:pPr marL="285750" indent="-285750">
              <a:spcAft>
                <a:spcPts val="1200"/>
              </a:spcAft>
              <a:buFont typeface="Wingdings" panose="05000000000000000000" pitchFamily="2" charset="2"/>
              <a:buChar char="ü"/>
            </a:pPr>
            <a:r>
              <a:rPr lang="zh-CN" altLang="en-US" dirty="0">
                <a:latin typeface="微软雅黑" panose="020B0503020204020204" pitchFamily="34" charset="-122"/>
                <a:ea typeface="微软雅黑" panose="020B0503020204020204" pitchFamily="34" charset="-122"/>
              </a:rPr>
              <a:t>随着技术进步带来的便利性、灵活性和高效率，企业可以通过全球化布局可以摆脱地区性的限制，在更加广阔的市场进行资源协调、选择更加适宜的发展区域。</a:t>
            </a:r>
            <a:endParaRPr lang="en-US" altLang="zh-CN" dirty="0">
              <a:latin typeface="微软雅黑" panose="020B0503020204020204" pitchFamily="34" charset="-122"/>
              <a:ea typeface="微软雅黑" panose="020B0503020204020204" pitchFamily="34" charset="-122"/>
            </a:endParaRPr>
          </a:p>
          <a:p>
            <a:pPr marL="285750" indent="-285750">
              <a:spcAft>
                <a:spcPts val="1200"/>
              </a:spcAft>
              <a:buFont typeface="Wingdings" panose="05000000000000000000" pitchFamily="2" charset="2"/>
              <a:buChar char="ü"/>
            </a:pPr>
            <a:r>
              <a:rPr lang="zh-CN" altLang="en-US" dirty="0">
                <a:latin typeface="微软雅黑" panose="020B0503020204020204" pitchFamily="34" charset="-122"/>
                <a:ea typeface="微软雅黑" panose="020B0503020204020204" pitchFamily="34" charset="-122"/>
              </a:rPr>
              <a:t>中小型企业尤其受益于全球化。借助互联网，中小型企业也可以在全世界的范围内寻找优质客户和供应商，并通过传真、电子邮件、网络会议等现代通信技术降低与客户交流沟通、签订合同的成本。</a:t>
            </a:r>
            <a:endParaRPr lang="en-US" altLang="zh-CN" dirty="0">
              <a:latin typeface="微软雅黑" panose="020B0503020204020204" pitchFamily="34" charset="-122"/>
              <a:ea typeface="微软雅黑" panose="020B0503020204020204" pitchFamily="34" charset="-122"/>
            </a:endParaRPr>
          </a:p>
        </p:txBody>
      </p:sp>
      <p:sp>
        <p:nvSpPr>
          <p:cNvPr id="37" name="文本框 2"/>
          <p:cNvSpPr txBox="1"/>
          <p:nvPr/>
        </p:nvSpPr>
        <p:spPr>
          <a:xfrm>
            <a:off x="6081486" y="2075029"/>
            <a:ext cx="5649335" cy="4585871"/>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zh-CN" altLang="en-US" b="1" dirty="0">
                <a:latin typeface="微软雅黑" panose="020B0503020204020204" pitchFamily="34" charset="-122"/>
                <a:ea typeface="微软雅黑" panose="020B0503020204020204" pitchFamily="34" charset="-122"/>
              </a:rPr>
              <a:t>全球化对于企业的不利影响：</a:t>
            </a:r>
            <a:endParaRPr lang="en-US" altLang="zh-CN" b="1" dirty="0">
              <a:latin typeface="微软雅黑" panose="020B0503020204020204" pitchFamily="34" charset="-122"/>
              <a:ea typeface="微软雅黑" panose="020B0503020204020204" pitchFamily="34" charset="-122"/>
            </a:endParaRPr>
          </a:p>
          <a:p>
            <a:pPr marL="285750" indent="-285750">
              <a:spcAft>
                <a:spcPts val="1200"/>
              </a:spcAft>
              <a:buFont typeface="Wingdings" panose="05000000000000000000" pitchFamily="2" charset="2"/>
              <a:buChar char="ü"/>
            </a:pPr>
            <a:r>
              <a:rPr lang="zh-CN" altLang="en-US" dirty="0">
                <a:latin typeface="微软雅黑" panose="020B0503020204020204" pitchFamily="34" charset="-122"/>
                <a:ea typeface="微软雅黑" panose="020B0503020204020204" pitchFamily="34" charset="-122"/>
              </a:rPr>
              <a:t>企业将面临更加激烈的竞争。他国企业进入本国市场，本企业在本国市场和他国市场都将面对他国企业的竞争；本国的竞争对手企业也可以通过外包和进口原材料来降低其产品成本，从而加剧与本企业的竞争。</a:t>
            </a:r>
            <a:endParaRPr lang="en-US" altLang="zh-CN" dirty="0">
              <a:latin typeface="微软雅黑" panose="020B0503020204020204" pitchFamily="34" charset="-122"/>
              <a:ea typeface="微软雅黑" panose="020B0503020204020204" pitchFamily="34" charset="-122"/>
            </a:endParaRPr>
          </a:p>
          <a:p>
            <a:pPr marL="285750" indent="-285750">
              <a:spcAft>
                <a:spcPts val="1200"/>
              </a:spcAft>
              <a:buFont typeface="Wingdings" panose="05000000000000000000" pitchFamily="2" charset="2"/>
              <a:buChar char="ü"/>
            </a:pPr>
            <a:r>
              <a:rPr lang="zh-CN" altLang="en-US" dirty="0">
                <a:latin typeface="微软雅黑" panose="020B0503020204020204" pitchFamily="34" charset="-122"/>
                <a:ea typeface="微软雅黑" panose="020B0503020204020204" pitchFamily="34" charset="-122"/>
              </a:rPr>
              <a:t>全球化还将给企业带来更多的风险。例如经济危机、社会动荡和法国法律法规复杂迥异。</a:t>
            </a:r>
            <a:endParaRPr lang="en-US" altLang="zh-CN" dirty="0">
              <a:latin typeface="微软雅黑" panose="020B0503020204020204" pitchFamily="34" charset="-122"/>
              <a:ea typeface="微软雅黑" panose="020B0503020204020204" pitchFamily="34" charset="-122"/>
            </a:endParaRPr>
          </a:p>
          <a:p>
            <a:pPr marL="285750" indent="-285750">
              <a:spcAft>
                <a:spcPts val="1200"/>
              </a:spcAft>
              <a:buFont typeface="Wingdings" panose="05000000000000000000" pitchFamily="2" charset="2"/>
              <a:buChar char="ü"/>
            </a:pPr>
            <a:r>
              <a:rPr lang="zh-CN" altLang="en-US" dirty="0">
                <a:latin typeface="微软雅黑" panose="020B0503020204020204" pitchFamily="34" charset="-122"/>
                <a:ea typeface="微软雅黑" panose="020B0503020204020204" pitchFamily="34" charset="-122"/>
              </a:rPr>
              <a:t>全球化还给企业管理提出了更高的要求。企业管理者都必须了解全球化的商业环境和影响，并且需要在不断变化的环境中应对各种特殊的突发情况。企业管理团队需要懂得如何在他国开展业务，了解如何和不同文化背景的员工进行交流。</a:t>
            </a:r>
            <a:endParaRPr lang="en-US" altLang="zh-CN" dirty="0">
              <a:latin typeface="微软雅黑" panose="020B0503020204020204" pitchFamily="34" charset="-122"/>
              <a:ea typeface="微软雅黑" panose="020B0503020204020204" pitchFamily="34" charset="-122"/>
            </a:endParaRPr>
          </a:p>
          <a:p>
            <a:pPr marL="285750" indent="-285750">
              <a:spcAft>
                <a:spcPts val="1200"/>
              </a:spcAft>
              <a:buFont typeface="Wingdings" panose="05000000000000000000" pitchFamily="2" charset="2"/>
              <a:buChar char="ü"/>
            </a:pPr>
            <a:endParaRPr lang="en-US" altLang="zh-CN" dirty="0">
              <a:latin typeface="微软雅黑" panose="020B0503020204020204" pitchFamily="34" charset="-122"/>
              <a:ea typeface="微软雅黑" panose="020B0503020204020204" pitchFamily="34" charset="-122"/>
            </a:endParaRPr>
          </a:p>
        </p:txBody>
      </p:sp>
      <p:grpSp>
        <p:nvGrpSpPr>
          <p:cNvPr id="40" name="Group 39"/>
          <p:cNvGrpSpPr/>
          <p:nvPr/>
        </p:nvGrpSpPr>
        <p:grpSpPr>
          <a:xfrm>
            <a:off x="4719320" y="1521523"/>
            <a:ext cx="573097" cy="699413"/>
            <a:chOff x="5827713" y="17302163"/>
            <a:chExt cx="4484688" cy="4508501"/>
          </a:xfrm>
        </p:grpSpPr>
        <p:sp>
          <p:nvSpPr>
            <p:cNvPr id="403" name="Freeform 110592"/>
            <p:cNvSpPr>
              <a:spLocks/>
            </p:cNvSpPr>
            <p:nvPr/>
          </p:nvSpPr>
          <p:spPr bwMode="auto">
            <a:xfrm>
              <a:off x="8048626" y="19523076"/>
              <a:ext cx="219075" cy="196850"/>
            </a:xfrm>
            <a:custGeom>
              <a:avLst/>
              <a:gdLst/>
              <a:ahLst/>
              <a:cxnLst>
                <a:cxn ang="0">
                  <a:pos x="5" y="9"/>
                </a:cxn>
                <a:cxn ang="0">
                  <a:pos x="4" y="9"/>
                </a:cxn>
                <a:cxn ang="0">
                  <a:pos x="0" y="2"/>
                </a:cxn>
                <a:cxn ang="0">
                  <a:pos x="0" y="1"/>
                </a:cxn>
                <a:cxn ang="0">
                  <a:pos x="1" y="1"/>
                </a:cxn>
                <a:cxn ang="0">
                  <a:pos x="9" y="1"/>
                </a:cxn>
                <a:cxn ang="0">
                  <a:pos x="10" y="2"/>
                </a:cxn>
                <a:cxn ang="0">
                  <a:pos x="9" y="3"/>
                </a:cxn>
                <a:cxn ang="0">
                  <a:pos x="3" y="3"/>
                </a:cxn>
                <a:cxn ang="0">
                  <a:pos x="6" y="8"/>
                </a:cxn>
                <a:cxn ang="0">
                  <a:pos x="6" y="9"/>
                </a:cxn>
                <a:cxn ang="0">
                  <a:pos x="5" y="9"/>
                </a:cxn>
              </a:cxnLst>
              <a:rect l="0" t="0" r="r" b="b"/>
              <a:pathLst>
                <a:path w="10" h="9">
                  <a:moveTo>
                    <a:pt x="5" y="9"/>
                  </a:moveTo>
                  <a:cubicBezTo>
                    <a:pt x="4" y="9"/>
                    <a:pt x="4" y="9"/>
                    <a:pt x="4" y="9"/>
                  </a:cubicBezTo>
                  <a:cubicBezTo>
                    <a:pt x="0" y="2"/>
                    <a:pt x="0" y="2"/>
                    <a:pt x="0" y="2"/>
                  </a:cubicBezTo>
                  <a:cubicBezTo>
                    <a:pt x="0" y="1"/>
                    <a:pt x="0" y="1"/>
                    <a:pt x="0" y="1"/>
                  </a:cubicBezTo>
                  <a:cubicBezTo>
                    <a:pt x="0" y="1"/>
                    <a:pt x="1" y="0"/>
                    <a:pt x="1" y="1"/>
                  </a:cubicBezTo>
                  <a:cubicBezTo>
                    <a:pt x="9" y="1"/>
                    <a:pt x="9" y="1"/>
                    <a:pt x="9" y="1"/>
                  </a:cubicBezTo>
                  <a:cubicBezTo>
                    <a:pt x="10" y="1"/>
                    <a:pt x="10" y="1"/>
                    <a:pt x="10" y="2"/>
                  </a:cubicBezTo>
                  <a:cubicBezTo>
                    <a:pt x="10" y="3"/>
                    <a:pt x="9" y="3"/>
                    <a:pt x="9" y="3"/>
                  </a:cubicBezTo>
                  <a:cubicBezTo>
                    <a:pt x="3" y="3"/>
                    <a:pt x="3" y="3"/>
                    <a:pt x="3" y="3"/>
                  </a:cubicBezTo>
                  <a:cubicBezTo>
                    <a:pt x="6" y="8"/>
                    <a:pt x="6" y="8"/>
                    <a:pt x="6" y="8"/>
                  </a:cubicBezTo>
                  <a:cubicBezTo>
                    <a:pt x="6" y="8"/>
                    <a:pt x="6" y="9"/>
                    <a:pt x="6" y="9"/>
                  </a:cubicBezTo>
                  <a:cubicBezTo>
                    <a:pt x="5" y="9"/>
                    <a:pt x="5" y="9"/>
                    <a:pt x="5" y="9"/>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04" name="Oval 110676"/>
            <p:cNvSpPr>
              <a:spLocks noChangeArrowheads="1"/>
            </p:cNvSpPr>
            <p:nvPr/>
          </p:nvSpPr>
          <p:spPr bwMode="auto">
            <a:xfrm>
              <a:off x="5827713" y="17302163"/>
              <a:ext cx="4484688" cy="4506913"/>
            </a:xfrm>
            <a:prstGeom prst="ellipse">
              <a:avLst/>
            </a:pr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05" name="Freeform 110677"/>
            <p:cNvSpPr>
              <a:spLocks/>
            </p:cNvSpPr>
            <p:nvPr/>
          </p:nvSpPr>
          <p:spPr bwMode="auto">
            <a:xfrm>
              <a:off x="6838951" y="18511838"/>
              <a:ext cx="3386138" cy="3297238"/>
            </a:xfrm>
            <a:custGeom>
              <a:avLst/>
              <a:gdLst/>
              <a:ahLst/>
              <a:cxnLst>
                <a:cxn ang="0">
                  <a:pos x="154" y="76"/>
                </a:cxn>
                <a:cxn ang="0">
                  <a:pos x="95" y="16"/>
                </a:cxn>
                <a:cxn ang="0">
                  <a:pos x="56" y="0"/>
                </a:cxn>
                <a:cxn ang="0">
                  <a:pos x="1" y="55"/>
                </a:cxn>
                <a:cxn ang="0">
                  <a:pos x="1" y="88"/>
                </a:cxn>
                <a:cxn ang="0">
                  <a:pos x="35" y="104"/>
                </a:cxn>
                <a:cxn ang="0">
                  <a:pos x="29" y="104"/>
                </a:cxn>
                <a:cxn ang="0">
                  <a:pos x="25" y="104"/>
                </a:cxn>
                <a:cxn ang="0">
                  <a:pos x="11" y="108"/>
                </a:cxn>
                <a:cxn ang="0">
                  <a:pos x="7" y="111"/>
                </a:cxn>
                <a:cxn ang="0">
                  <a:pos x="0" y="129"/>
                </a:cxn>
                <a:cxn ang="0">
                  <a:pos x="0" y="133"/>
                </a:cxn>
                <a:cxn ang="0">
                  <a:pos x="56" y="150"/>
                </a:cxn>
                <a:cxn ang="0">
                  <a:pos x="154" y="76"/>
                </a:cxn>
              </a:cxnLst>
              <a:rect l="0" t="0" r="r" b="b"/>
              <a:pathLst>
                <a:path w="154" h="150">
                  <a:moveTo>
                    <a:pt x="154" y="76"/>
                  </a:moveTo>
                  <a:cubicBezTo>
                    <a:pt x="95" y="16"/>
                    <a:pt x="95" y="16"/>
                    <a:pt x="95" y="16"/>
                  </a:cubicBezTo>
                  <a:cubicBezTo>
                    <a:pt x="85" y="6"/>
                    <a:pt x="71" y="0"/>
                    <a:pt x="56" y="0"/>
                  </a:cubicBezTo>
                  <a:cubicBezTo>
                    <a:pt x="26" y="0"/>
                    <a:pt x="1" y="25"/>
                    <a:pt x="1" y="55"/>
                  </a:cubicBezTo>
                  <a:cubicBezTo>
                    <a:pt x="1" y="88"/>
                    <a:pt x="1" y="88"/>
                    <a:pt x="1" y="88"/>
                  </a:cubicBezTo>
                  <a:cubicBezTo>
                    <a:pt x="35" y="104"/>
                    <a:pt x="35" y="104"/>
                    <a:pt x="35" y="104"/>
                  </a:cubicBezTo>
                  <a:cubicBezTo>
                    <a:pt x="29" y="104"/>
                    <a:pt x="29" y="104"/>
                    <a:pt x="29" y="104"/>
                  </a:cubicBezTo>
                  <a:cubicBezTo>
                    <a:pt x="25" y="104"/>
                    <a:pt x="25" y="104"/>
                    <a:pt x="25" y="104"/>
                  </a:cubicBezTo>
                  <a:cubicBezTo>
                    <a:pt x="19" y="104"/>
                    <a:pt x="15" y="106"/>
                    <a:pt x="11" y="108"/>
                  </a:cubicBezTo>
                  <a:cubicBezTo>
                    <a:pt x="9" y="109"/>
                    <a:pt x="8" y="110"/>
                    <a:pt x="7" y="111"/>
                  </a:cubicBezTo>
                  <a:cubicBezTo>
                    <a:pt x="3" y="116"/>
                    <a:pt x="0" y="122"/>
                    <a:pt x="0" y="129"/>
                  </a:cubicBezTo>
                  <a:cubicBezTo>
                    <a:pt x="0" y="133"/>
                    <a:pt x="0" y="133"/>
                    <a:pt x="0" y="133"/>
                  </a:cubicBezTo>
                  <a:cubicBezTo>
                    <a:pt x="16" y="143"/>
                    <a:pt x="35" y="150"/>
                    <a:pt x="56" y="150"/>
                  </a:cubicBezTo>
                  <a:cubicBezTo>
                    <a:pt x="103" y="150"/>
                    <a:pt x="142" y="118"/>
                    <a:pt x="154" y="76"/>
                  </a:cubicBezTo>
                </a:path>
              </a:pathLst>
            </a:custGeom>
            <a:solidFill>
              <a:srgbClr val="D1D3D4"/>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06" name="Freeform 110678"/>
            <p:cNvSpPr>
              <a:spLocks/>
            </p:cNvSpPr>
            <p:nvPr/>
          </p:nvSpPr>
          <p:spPr bwMode="auto">
            <a:xfrm>
              <a:off x="6861176" y="18511838"/>
              <a:ext cx="2417763" cy="2505075"/>
            </a:xfrm>
            <a:custGeom>
              <a:avLst/>
              <a:gdLst/>
              <a:ahLst/>
              <a:cxnLst>
                <a:cxn ang="0">
                  <a:pos x="55" y="0"/>
                </a:cxn>
                <a:cxn ang="0">
                  <a:pos x="0" y="55"/>
                </a:cxn>
                <a:cxn ang="0">
                  <a:pos x="0" y="88"/>
                </a:cxn>
                <a:cxn ang="0">
                  <a:pos x="55" y="114"/>
                </a:cxn>
                <a:cxn ang="0">
                  <a:pos x="110" y="88"/>
                </a:cxn>
                <a:cxn ang="0">
                  <a:pos x="110" y="55"/>
                </a:cxn>
                <a:cxn ang="0">
                  <a:pos x="55" y="0"/>
                </a:cxn>
              </a:cxnLst>
              <a:rect l="0" t="0" r="r" b="b"/>
              <a:pathLst>
                <a:path w="110" h="114">
                  <a:moveTo>
                    <a:pt x="55" y="0"/>
                  </a:moveTo>
                  <a:cubicBezTo>
                    <a:pt x="25" y="0"/>
                    <a:pt x="0" y="25"/>
                    <a:pt x="0" y="55"/>
                  </a:cubicBezTo>
                  <a:cubicBezTo>
                    <a:pt x="0" y="88"/>
                    <a:pt x="0" y="88"/>
                    <a:pt x="0" y="88"/>
                  </a:cubicBezTo>
                  <a:cubicBezTo>
                    <a:pt x="55" y="114"/>
                    <a:pt x="55" y="114"/>
                    <a:pt x="55" y="114"/>
                  </a:cubicBezTo>
                  <a:cubicBezTo>
                    <a:pt x="110" y="88"/>
                    <a:pt x="110" y="88"/>
                    <a:pt x="110" y="88"/>
                  </a:cubicBezTo>
                  <a:cubicBezTo>
                    <a:pt x="110" y="55"/>
                    <a:pt x="110" y="55"/>
                    <a:pt x="110" y="55"/>
                  </a:cubicBezTo>
                  <a:cubicBezTo>
                    <a:pt x="110" y="25"/>
                    <a:pt x="85" y="0"/>
                    <a:pt x="55" y="0"/>
                  </a:cubicBezTo>
                </a:path>
              </a:pathLst>
            </a:custGeom>
            <a:solidFill>
              <a:srgbClr val="2D416B"/>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07" name="Rectangle 110679"/>
            <p:cNvSpPr>
              <a:spLocks noChangeArrowheads="1"/>
            </p:cNvSpPr>
            <p:nvPr/>
          </p:nvSpPr>
          <p:spPr bwMode="auto">
            <a:xfrm>
              <a:off x="7850188" y="20402551"/>
              <a:ext cx="439738" cy="614363"/>
            </a:xfrm>
            <a:prstGeom prst="rect">
              <a:avLst/>
            </a:prstGeom>
            <a:solidFill>
              <a:srgbClr val="405D99"/>
            </a:solidFill>
            <a:ln w="9525">
              <a:noFill/>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08" name="Rectangle 110680"/>
            <p:cNvSpPr>
              <a:spLocks noChangeArrowheads="1"/>
            </p:cNvSpPr>
            <p:nvPr/>
          </p:nvSpPr>
          <p:spPr bwMode="auto">
            <a:xfrm>
              <a:off x="7850188" y="20402551"/>
              <a:ext cx="439738" cy="6143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09" name="Oval 110681"/>
            <p:cNvSpPr>
              <a:spLocks noChangeArrowheads="1"/>
            </p:cNvSpPr>
            <p:nvPr/>
          </p:nvSpPr>
          <p:spPr bwMode="auto">
            <a:xfrm>
              <a:off x="7037388" y="19632613"/>
              <a:ext cx="330200" cy="330200"/>
            </a:xfrm>
            <a:prstGeom prst="ellipse">
              <a:avLst/>
            </a:prstGeom>
            <a:solidFill>
              <a:srgbClr val="405D99"/>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10" name="Oval 110682"/>
            <p:cNvSpPr>
              <a:spLocks noChangeArrowheads="1"/>
            </p:cNvSpPr>
            <p:nvPr/>
          </p:nvSpPr>
          <p:spPr bwMode="auto">
            <a:xfrm>
              <a:off x="8774113" y="19632613"/>
              <a:ext cx="330200" cy="330200"/>
            </a:xfrm>
            <a:prstGeom prst="ellipse">
              <a:avLst/>
            </a:prstGeom>
            <a:solidFill>
              <a:srgbClr val="405D99"/>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11" name="Oval 110683"/>
            <p:cNvSpPr>
              <a:spLocks noChangeArrowheads="1"/>
            </p:cNvSpPr>
            <p:nvPr/>
          </p:nvSpPr>
          <p:spPr bwMode="auto">
            <a:xfrm>
              <a:off x="7169151" y="18775363"/>
              <a:ext cx="1803400" cy="1824038"/>
            </a:xfrm>
            <a:prstGeom prst="ellipse">
              <a:avLst/>
            </a:prstGeom>
            <a:solidFill>
              <a:srgbClr val="405D99"/>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12" name="Freeform 110684"/>
            <p:cNvSpPr>
              <a:spLocks/>
            </p:cNvSpPr>
            <p:nvPr/>
          </p:nvSpPr>
          <p:spPr bwMode="auto">
            <a:xfrm>
              <a:off x="6883401" y="18643601"/>
              <a:ext cx="658813" cy="989013"/>
            </a:xfrm>
            <a:custGeom>
              <a:avLst/>
              <a:gdLst/>
              <a:ahLst/>
              <a:cxnLst>
                <a:cxn ang="0">
                  <a:pos x="30" y="0"/>
                </a:cxn>
                <a:cxn ang="0">
                  <a:pos x="0" y="45"/>
                </a:cxn>
                <a:cxn ang="0">
                  <a:pos x="13" y="45"/>
                </a:cxn>
                <a:cxn ang="0">
                  <a:pos x="30" y="22"/>
                </a:cxn>
                <a:cxn ang="0">
                  <a:pos x="30" y="0"/>
                </a:cxn>
              </a:cxnLst>
              <a:rect l="0" t="0" r="r" b="b"/>
              <a:pathLst>
                <a:path w="30" h="45">
                  <a:moveTo>
                    <a:pt x="30" y="0"/>
                  </a:moveTo>
                  <a:cubicBezTo>
                    <a:pt x="13" y="8"/>
                    <a:pt x="1" y="25"/>
                    <a:pt x="0" y="45"/>
                  </a:cubicBezTo>
                  <a:cubicBezTo>
                    <a:pt x="13" y="45"/>
                    <a:pt x="13" y="45"/>
                    <a:pt x="13" y="45"/>
                  </a:cubicBezTo>
                  <a:cubicBezTo>
                    <a:pt x="26" y="45"/>
                    <a:pt x="30" y="22"/>
                    <a:pt x="30" y="22"/>
                  </a:cubicBezTo>
                  <a:lnTo>
                    <a:pt x="30" y="0"/>
                  </a:lnTo>
                  <a:close/>
                </a:path>
              </a:pathLst>
            </a:custGeom>
            <a:solidFill>
              <a:srgbClr val="2D416B"/>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13" name="Freeform 110685"/>
            <p:cNvSpPr>
              <a:spLocks/>
            </p:cNvSpPr>
            <p:nvPr/>
          </p:nvSpPr>
          <p:spPr bwMode="auto">
            <a:xfrm>
              <a:off x="8597901" y="18643601"/>
              <a:ext cx="660400" cy="989013"/>
            </a:xfrm>
            <a:custGeom>
              <a:avLst/>
              <a:gdLst/>
              <a:ahLst/>
              <a:cxnLst>
                <a:cxn ang="0">
                  <a:pos x="0" y="0"/>
                </a:cxn>
                <a:cxn ang="0">
                  <a:pos x="30" y="45"/>
                </a:cxn>
                <a:cxn ang="0">
                  <a:pos x="17" y="45"/>
                </a:cxn>
                <a:cxn ang="0">
                  <a:pos x="0" y="22"/>
                </a:cxn>
                <a:cxn ang="0">
                  <a:pos x="0" y="0"/>
                </a:cxn>
              </a:cxnLst>
              <a:rect l="0" t="0" r="r" b="b"/>
              <a:pathLst>
                <a:path w="30" h="45">
                  <a:moveTo>
                    <a:pt x="0" y="0"/>
                  </a:moveTo>
                  <a:cubicBezTo>
                    <a:pt x="17" y="8"/>
                    <a:pt x="29" y="25"/>
                    <a:pt x="30" y="45"/>
                  </a:cubicBezTo>
                  <a:cubicBezTo>
                    <a:pt x="17" y="45"/>
                    <a:pt x="17" y="45"/>
                    <a:pt x="17" y="45"/>
                  </a:cubicBezTo>
                  <a:cubicBezTo>
                    <a:pt x="4" y="45"/>
                    <a:pt x="0" y="22"/>
                    <a:pt x="0" y="22"/>
                  </a:cubicBezTo>
                  <a:cubicBezTo>
                    <a:pt x="0" y="0"/>
                    <a:pt x="0" y="0"/>
                    <a:pt x="0" y="0"/>
                  </a:cubicBezTo>
                </a:path>
              </a:pathLst>
            </a:custGeom>
            <a:solidFill>
              <a:srgbClr val="2D416B"/>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14" name="Freeform 110686"/>
            <p:cNvSpPr>
              <a:spLocks/>
            </p:cNvSpPr>
            <p:nvPr/>
          </p:nvSpPr>
          <p:spPr bwMode="auto">
            <a:xfrm>
              <a:off x="6992938" y="18511838"/>
              <a:ext cx="2154238" cy="1165225"/>
            </a:xfrm>
            <a:custGeom>
              <a:avLst/>
              <a:gdLst/>
              <a:ahLst/>
              <a:cxnLst>
                <a:cxn ang="0">
                  <a:pos x="98" y="32"/>
                </a:cxn>
                <a:cxn ang="0">
                  <a:pos x="49" y="0"/>
                </a:cxn>
                <a:cxn ang="0">
                  <a:pos x="0" y="32"/>
                </a:cxn>
                <a:cxn ang="0">
                  <a:pos x="23" y="49"/>
                </a:cxn>
                <a:cxn ang="0">
                  <a:pos x="30" y="34"/>
                </a:cxn>
                <a:cxn ang="0">
                  <a:pos x="32" y="52"/>
                </a:cxn>
                <a:cxn ang="0">
                  <a:pos x="39" y="53"/>
                </a:cxn>
                <a:cxn ang="0">
                  <a:pos x="49" y="31"/>
                </a:cxn>
                <a:cxn ang="0">
                  <a:pos x="59" y="53"/>
                </a:cxn>
                <a:cxn ang="0">
                  <a:pos x="98" y="32"/>
                </a:cxn>
              </a:cxnLst>
              <a:rect l="0" t="0" r="r" b="b"/>
              <a:pathLst>
                <a:path w="98" h="53">
                  <a:moveTo>
                    <a:pt x="98" y="32"/>
                  </a:moveTo>
                  <a:cubicBezTo>
                    <a:pt x="90" y="13"/>
                    <a:pt x="71" y="0"/>
                    <a:pt x="49" y="0"/>
                  </a:cubicBezTo>
                  <a:cubicBezTo>
                    <a:pt x="27" y="0"/>
                    <a:pt x="8" y="13"/>
                    <a:pt x="0" y="32"/>
                  </a:cubicBezTo>
                  <a:cubicBezTo>
                    <a:pt x="4" y="39"/>
                    <a:pt x="12" y="45"/>
                    <a:pt x="23" y="49"/>
                  </a:cubicBezTo>
                  <a:cubicBezTo>
                    <a:pt x="23" y="40"/>
                    <a:pt x="30" y="34"/>
                    <a:pt x="30" y="34"/>
                  </a:cubicBezTo>
                  <a:cubicBezTo>
                    <a:pt x="28" y="40"/>
                    <a:pt x="31" y="49"/>
                    <a:pt x="32" y="52"/>
                  </a:cubicBezTo>
                  <a:cubicBezTo>
                    <a:pt x="34" y="52"/>
                    <a:pt x="36" y="52"/>
                    <a:pt x="39" y="53"/>
                  </a:cubicBezTo>
                  <a:cubicBezTo>
                    <a:pt x="39" y="44"/>
                    <a:pt x="49" y="31"/>
                    <a:pt x="49" y="31"/>
                  </a:cubicBezTo>
                  <a:cubicBezTo>
                    <a:pt x="49" y="31"/>
                    <a:pt x="59" y="44"/>
                    <a:pt x="59" y="53"/>
                  </a:cubicBezTo>
                  <a:cubicBezTo>
                    <a:pt x="78" y="50"/>
                    <a:pt x="92" y="42"/>
                    <a:pt x="98" y="32"/>
                  </a:cubicBezTo>
                </a:path>
              </a:pathLst>
            </a:custGeom>
            <a:solidFill>
              <a:srgbClr val="2D416B"/>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15" name="Freeform 110687"/>
            <p:cNvSpPr>
              <a:spLocks/>
            </p:cNvSpPr>
            <p:nvPr/>
          </p:nvSpPr>
          <p:spPr bwMode="auto">
            <a:xfrm>
              <a:off x="7081838" y="20797838"/>
              <a:ext cx="1978025" cy="263525"/>
            </a:xfrm>
            <a:custGeom>
              <a:avLst/>
              <a:gdLst/>
              <a:ahLst/>
              <a:cxnLst>
                <a:cxn ang="0">
                  <a:pos x="45" y="12"/>
                </a:cxn>
                <a:cxn ang="0">
                  <a:pos x="90" y="4"/>
                </a:cxn>
                <a:cxn ang="0">
                  <a:pos x="76" y="0"/>
                </a:cxn>
                <a:cxn ang="0">
                  <a:pos x="72" y="0"/>
                </a:cxn>
                <a:cxn ang="0">
                  <a:pos x="45" y="0"/>
                </a:cxn>
                <a:cxn ang="0">
                  <a:pos x="18" y="0"/>
                </a:cxn>
                <a:cxn ang="0">
                  <a:pos x="14" y="0"/>
                </a:cxn>
                <a:cxn ang="0">
                  <a:pos x="0" y="4"/>
                </a:cxn>
                <a:cxn ang="0">
                  <a:pos x="45" y="12"/>
                </a:cxn>
              </a:cxnLst>
              <a:rect l="0" t="0" r="r" b="b"/>
              <a:pathLst>
                <a:path w="90" h="12">
                  <a:moveTo>
                    <a:pt x="45" y="12"/>
                  </a:moveTo>
                  <a:cubicBezTo>
                    <a:pt x="64" y="12"/>
                    <a:pt x="80" y="9"/>
                    <a:pt x="90" y="4"/>
                  </a:cubicBezTo>
                  <a:cubicBezTo>
                    <a:pt x="86" y="2"/>
                    <a:pt x="82" y="0"/>
                    <a:pt x="76" y="0"/>
                  </a:cubicBezTo>
                  <a:cubicBezTo>
                    <a:pt x="72" y="0"/>
                    <a:pt x="72" y="0"/>
                    <a:pt x="72" y="0"/>
                  </a:cubicBezTo>
                  <a:cubicBezTo>
                    <a:pt x="45" y="0"/>
                    <a:pt x="45" y="0"/>
                    <a:pt x="45" y="0"/>
                  </a:cubicBezTo>
                  <a:cubicBezTo>
                    <a:pt x="18" y="0"/>
                    <a:pt x="18" y="0"/>
                    <a:pt x="18" y="0"/>
                  </a:cubicBezTo>
                  <a:cubicBezTo>
                    <a:pt x="14" y="0"/>
                    <a:pt x="14" y="0"/>
                    <a:pt x="14" y="0"/>
                  </a:cubicBezTo>
                  <a:cubicBezTo>
                    <a:pt x="8" y="0"/>
                    <a:pt x="4" y="2"/>
                    <a:pt x="0" y="4"/>
                  </a:cubicBezTo>
                  <a:cubicBezTo>
                    <a:pt x="10" y="9"/>
                    <a:pt x="26" y="12"/>
                    <a:pt x="45" y="12"/>
                  </a:cubicBezTo>
                </a:path>
              </a:pathLst>
            </a:custGeom>
            <a:solidFill>
              <a:srgbClr val="405D99"/>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16" name="Rectangle 110688"/>
            <p:cNvSpPr>
              <a:spLocks noChangeArrowheads="1"/>
            </p:cNvSpPr>
            <p:nvPr/>
          </p:nvSpPr>
          <p:spPr bwMode="auto">
            <a:xfrm>
              <a:off x="9059863" y="20885151"/>
              <a:ext cx="1588" cy="1588"/>
            </a:xfrm>
            <a:prstGeom prst="rect">
              <a:avLst/>
            </a:prstGeom>
            <a:solidFill>
              <a:srgbClr val="FF794A"/>
            </a:solidFill>
            <a:ln w="9525">
              <a:noFill/>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17" name="Freeform 110689"/>
            <p:cNvSpPr>
              <a:spLocks/>
            </p:cNvSpPr>
            <p:nvPr/>
          </p:nvSpPr>
          <p:spPr bwMode="auto">
            <a:xfrm>
              <a:off x="9059863" y="20885151"/>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18" name="Freeform 110690"/>
            <p:cNvSpPr>
              <a:spLocks/>
            </p:cNvSpPr>
            <p:nvPr/>
          </p:nvSpPr>
          <p:spPr bwMode="auto">
            <a:xfrm>
              <a:off x="6838951" y="20885151"/>
              <a:ext cx="2462213" cy="923925"/>
            </a:xfrm>
            <a:custGeom>
              <a:avLst/>
              <a:gdLst/>
              <a:ahLst/>
              <a:cxnLst>
                <a:cxn ang="0">
                  <a:pos x="112" y="21"/>
                </a:cxn>
                <a:cxn ang="0">
                  <a:pos x="105" y="3"/>
                </a:cxn>
                <a:cxn ang="0">
                  <a:pos x="101" y="0"/>
                </a:cxn>
                <a:cxn ang="0">
                  <a:pos x="56" y="8"/>
                </a:cxn>
                <a:cxn ang="0">
                  <a:pos x="11" y="0"/>
                </a:cxn>
                <a:cxn ang="0">
                  <a:pos x="7" y="3"/>
                </a:cxn>
                <a:cxn ang="0">
                  <a:pos x="0" y="21"/>
                </a:cxn>
                <a:cxn ang="0">
                  <a:pos x="0" y="25"/>
                </a:cxn>
                <a:cxn ang="0">
                  <a:pos x="56" y="42"/>
                </a:cxn>
                <a:cxn ang="0">
                  <a:pos x="112" y="25"/>
                </a:cxn>
                <a:cxn ang="0">
                  <a:pos x="112" y="21"/>
                </a:cxn>
              </a:cxnLst>
              <a:rect l="0" t="0" r="r" b="b"/>
              <a:pathLst>
                <a:path w="112" h="42">
                  <a:moveTo>
                    <a:pt x="112" y="21"/>
                  </a:moveTo>
                  <a:cubicBezTo>
                    <a:pt x="112" y="14"/>
                    <a:pt x="109" y="8"/>
                    <a:pt x="105" y="3"/>
                  </a:cubicBezTo>
                  <a:cubicBezTo>
                    <a:pt x="104" y="2"/>
                    <a:pt x="103" y="1"/>
                    <a:pt x="101" y="0"/>
                  </a:cubicBezTo>
                  <a:cubicBezTo>
                    <a:pt x="91" y="5"/>
                    <a:pt x="75" y="8"/>
                    <a:pt x="56" y="8"/>
                  </a:cubicBezTo>
                  <a:cubicBezTo>
                    <a:pt x="37" y="8"/>
                    <a:pt x="21" y="5"/>
                    <a:pt x="11" y="0"/>
                  </a:cubicBezTo>
                  <a:cubicBezTo>
                    <a:pt x="9" y="1"/>
                    <a:pt x="8" y="2"/>
                    <a:pt x="7" y="3"/>
                  </a:cubicBezTo>
                  <a:cubicBezTo>
                    <a:pt x="3" y="8"/>
                    <a:pt x="0" y="14"/>
                    <a:pt x="0" y="21"/>
                  </a:cubicBezTo>
                  <a:cubicBezTo>
                    <a:pt x="0" y="25"/>
                    <a:pt x="0" y="25"/>
                    <a:pt x="0" y="25"/>
                  </a:cubicBezTo>
                  <a:cubicBezTo>
                    <a:pt x="16" y="35"/>
                    <a:pt x="35" y="42"/>
                    <a:pt x="56" y="42"/>
                  </a:cubicBezTo>
                  <a:cubicBezTo>
                    <a:pt x="77" y="42"/>
                    <a:pt x="96" y="35"/>
                    <a:pt x="112" y="25"/>
                  </a:cubicBezTo>
                  <a:cubicBezTo>
                    <a:pt x="112" y="21"/>
                    <a:pt x="112" y="21"/>
                    <a:pt x="112" y="21"/>
                  </a:cubicBezTo>
                </a:path>
              </a:pathLst>
            </a:custGeom>
            <a:solidFill>
              <a:srgbClr val="FF794A"/>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19" name="Freeform 110691"/>
            <p:cNvSpPr>
              <a:spLocks noEditPoints="1"/>
            </p:cNvSpPr>
            <p:nvPr/>
          </p:nvSpPr>
          <p:spPr bwMode="auto">
            <a:xfrm>
              <a:off x="8070851" y="18511838"/>
              <a:ext cx="1208088" cy="2286000"/>
            </a:xfrm>
            <a:custGeom>
              <a:avLst/>
              <a:gdLst/>
              <a:ahLst/>
              <a:cxnLst>
                <a:cxn ang="0">
                  <a:pos x="14" y="2"/>
                </a:cxn>
                <a:cxn ang="0">
                  <a:pos x="49" y="32"/>
                </a:cxn>
                <a:cxn ang="0">
                  <a:pos x="49" y="32"/>
                </a:cxn>
                <a:cxn ang="0">
                  <a:pos x="54" y="51"/>
                </a:cxn>
                <a:cxn ang="0">
                  <a:pos x="41" y="51"/>
                </a:cxn>
                <a:cxn ang="0">
                  <a:pos x="47" y="59"/>
                </a:cxn>
                <a:cxn ang="0">
                  <a:pos x="39" y="66"/>
                </a:cxn>
                <a:cxn ang="0">
                  <a:pos x="39" y="66"/>
                </a:cxn>
                <a:cxn ang="0">
                  <a:pos x="39" y="66"/>
                </a:cxn>
                <a:cxn ang="0">
                  <a:pos x="10" y="93"/>
                </a:cxn>
                <a:cxn ang="0">
                  <a:pos x="10" y="104"/>
                </a:cxn>
                <a:cxn ang="0">
                  <a:pos x="21" y="104"/>
                </a:cxn>
                <a:cxn ang="0">
                  <a:pos x="21" y="104"/>
                </a:cxn>
                <a:cxn ang="0">
                  <a:pos x="55" y="88"/>
                </a:cxn>
                <a:cxn ang="0">
                  <a:pos x="55" y="55"/>
                </a:cxn>
                <a:cxn ang="0">
                  <a:pos x="14" y="2"/>
                </a:cxn>
                <a:cxn ang="0">
                  <a:pos x="14" y="2"/>
                </a:cxn>
                <a:cxn ang="0">
                  <a:pos x="14" y="2"/>
                </a:cxn>
                <a:cxn ang="0">
                  <a:pos x="14" y="2"/>
                </a:cxn>
                <a:cxn ang="0">
                  <a:pos x="14" y="2"/>
                </a:cxn>
                <a:cxn ang="0">
                  <a:pos x="14" y="2"/>
                </a:cxn>
                <a:cxn ang="0">
                  <a:pos x="14" y="2"/>
                </a:cxn>
                <a:cxn ang="0">
                  <a:pos x="14" y="2"/>
                </a:cxn>
                <a:cxn ang="0">
                  <a:pos x="14" y="2"/>
                </a:cxn>
                <a:cxn ang="0">
                  <a:pos x="14" y="2"/>
                </a:cxn>
                <a:cxn ang="0">
                  <a:pos x="0" y="0"/>
                </a:cxn>
                <a:cxn ang="0">
                  <a:pos x="0" y="0"/>
                </a:cxn>
                <a:cxn ang="0">
                  <a:pos x="0" y="0"/>
                </a:cxn>
                <a:cxn ang="0">
                  <a:pos x="0" y="0"/>
                </a:cxn>
                <a:cxn ang="0">
                  <a:pos x="0" y="0"/>
                </a:cxn>
                <a:cxn ang="0">
                  <a:pos x="0" y="0"/>
                </a:cxn>
                <a:cxn ang="0">
                  <a:pos x="0" y="0"/>
                </a:cxn>
              </a:cxnLst>
              <a:rect l="0" t="0" r="r" b="b"/>
              <a:pathLst>
                <a:path w="55" h="104">
                  <a:moveTo>
                    <a:pt x="14" y="2"/>
                  </a:moveTo>
                  <a:cubicBezTo>
                    <a:pt x="30" y="6"/>
                    <a:pt x="43" y="17"/>
                    <a:pt x="49" y="32"/>
                  </a:cubicBezTo>
                  <a:cubicBezTo>
                    <a:pt x="49" y="32"/>
                    <a:pt x="49" y="32"/>
                    <a:pt x="49" y="32"/>
                  </a:cubicBezTo>
                  <a:cubicBezTo>
                    <a:pt x="52" y="38"/>
                    <a:pt x="54" y="44"/>
                    <a:pt x="54" y="51"/>
                  </a:cubicBezTo>
                  <a:cubicBezTo>
                    <a:pt x="41" y="51"/>
                    <a:pt x="41" y="51"/>
                    <a:pt x="41" y="51"/>
                  </a:cubicBezTo>
                  <a:cubicBezTo>
                    <a:pt x="45" y="52"/>
                    <a:pt x="47" y="55"/>
                    <a:pt x="47" y="59"/>
                  </a:cubicBezTo>
                  <a:cubicBezTo>
                    <a:pt x="47" y="63"/>
                    <a:pt x="44" y="66"/>
                    <a:pt x="39" y="66"/>
                  </a:cubicBezTo>
                  <a:cubicBezTo>
                    <a:pt x="39" y="66"/>
                    <a:pt x="39" y="66"/>
                    <a:pt x="39" y="66"/>
                  </a:cubicBezTo>
                  <a:cubicBezTo>
                    <a:pt x="39" y="66"/>
                    <a:pt x="39" y="66"/>
                    <a:pt x="39" y="66"/>
                  </a:cubicBezTo>
                  <a:cubicBezTo>
                    <a:pt x="35" y="80"/>
                    <a:pt x="24" y="90"/>
                    <a:pt x="10" y="93"/>
                  </a:cubicBezTo>
                  <a:cubicBezTo>
                    <a:pt x="10" y="104"/>
                    <a:pt x="10" y="104"/>
                    <a:pt x="10" y="104"/>
                  </a:cubicBezTo>
                  <a:cubicBezTo>
                    <a:pt x="21" y="104"/>
                    <a:pt x="21" y="104"/>
                    <a:pt x="21" y="104"/>
                  </a:cubicBezTo>
                  <a:cubicBezTo>
                    <a:pt x="21" y="104"/>
                    <a:pt x="21" y="104"/>
                    <a:pt x="21" y="104"/>
                  </a:cubicBezTo>
                  <a:cubicBezTo>
                    <a:pt x="55" y="88"/>
                    <a:pt x="55" y="88"/>
                    <a:pt x="55" y="88"/>
                  </a:cubicBezTo>
                  <a:cubicBezTo>
                    <a:pt x="55" y="55"/>
                    <a:pt x="55" y="55"/>
                    <a:pt x="55" y="55"/>
                  </a:cubicBezTo>
                  <a:cubicBezTo>
                    <a:pt x="55" y="29"/>
                    <a:pt x="37" y="8"/>
                    <a:pt x="14" y="2"/>
                  </a:cubicBezTo>
                  <a:moveTo>
                    <a:pt x="14" y="2"/>
                  </a:moveTo>
                  <a:cubicBezTo>
                    <a:pt x="14" y="2"/>
                    <a:pt x="14" y="2"/>
                    <a:pt x="14" y="2"/>
                  </a:cubicBezTo>
                  <a:cubicBezTo>
                    <a:pt x="14" y="2"/>
                    <a:pt x="14" y="2"/>
                    <a:pt x="14" y="2"/>
                  </a:cubicBezTo>
                  <a:moveTo>
                    <a:pt x="14" y="2"/>
                  </a:moveTo>
                  <a:cubicBezTo>
                    <a:pt x="14" y="2"/>
                    <a:pt x="14" y="2"/>
                    <a:pt x="14" y="2"/>
                  </a:cubicBezTo>
                  <a:cubicBezTo>
                    <a:pt x="14" y="2"/>
                    <a:pt x="14" y="2"/>
                    <a:pt x="14" y="2"/>
                  </a:cubicBezTo>
                  <a:moveTo>
                    <a:pt x="14" y="2"/>
                  </a:moveTo>
                  <a:cubicBezTo>
                    <a:pt x="14" y="2"/>
                    <a:pt x="14" y="2"/>
                    <a:pt x="14" y="2"/>
                  </a:cubicBezTo>
                  <a:cubicBezTo>
                    <a:pt x="14" y="2"/>
                    <a:pt x="14" y="2"/>
                    <a:pt x="14" y="2"/>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cubicBezTo>
                    <a:pt x="0" y="0"/>
                    <a:pt x="0" y="0"/>
                    <a:pt x="0" y="0"/>
                  </a:cubicBezTo>
                </a:path>
              </a:pathLst>
            </a:custGeom>
            <a:solidFill>
              <a:srgbClr val="253659"/>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20" name="Freeform 110692"/>
            <p:cNvSpPr>
              <a:spLocks/>
            </p:cNvSpPr>
            <p:nvPr/>
          </p:nvSpPr>
          <p:spPr bwMode="auto">
            <a:xfrm>
              <a:off x="8070851" y="20556538"/>
              <a:ext cx="219075" cy="241300"/>
            </a:xfrm>
            <a:custGeom>
              <a:avLst/>
              <a:gdLst/>
              <a:ahLst/>
              <a:cxnLst>
                <a:cxn ang="0">
                  <a:pos x="10" y="0"/>
                </a:cxn>
                <a:cxn ang="0">
                  <a:pos x="0" y="2"/>
                </a:cxn>
                <a:cxn ang="0">
                  <a:pos x="0" y="2"/>
                </a:cxn>
                <a:cxn ang="0">
                  <a:pos x="0" y="11"/>
                </a:cxn>
                <a:cxn ang="0">
                  <a:pos x="0" y="11"/>
                </a:cxn>
                <a:cxn ang="0">
                  <a:pos x="10" y="11"/>
                </a:cxn>
                <a:cxn ang="0">
                  <a:pos x="10" y="0"/>
                </a:cxn>
              </a:cxnLst>
              <a:rect l="0" t="0" r="r" b="b"/>
              <a:pathLst>
                <a:path w="10" h="11">
                  <a:moveTo>
                    <a:pt x="10" y="0"/>
                  </a:moveTo>
                  <a:cubicBezTo>
                    <a:pt x="7" y="1"/>
                    <a:pt x="4" y="2"/>
                    <a:pt x="0" y="2"/>
                  </a:cubicBezTo>
                  <a:cubicBezTo>
                    <a:pt x="0" y="2"/>
                    <a:pt x="0" y="2"/>
                    <a:pt x="0" y="2"/>
                  </a:cubicBezTo>
                  <a:cubicBezTo>
                    <a:pt x="0" y="11"/>
                    <a:pt x="0" y="11"/>
                    <a:pt x="0" y="11"/>
                  </a:cubicBezTo>
                  <a:cubicBezTo>
                    <a:pt x="0" y="11"/>
                    <a:pt x="0" y="11"/>
                    <a:pt x="0" y="11"/>
                  </a:cubicBezTo>
                  <a:cubicBezTo>
                    <a:pt x="10" y="11"/>
                    <a:pt x="10" y="11"/>
                    <a:pt x="10" y="11"/>
                  </a:cubicBezTo>
                  <a:cubicBezTo>
                    <a:pt x="10" y="0"/>
                    <a:pt x="10" y="0"/>
                    <a:pt x="10" y="0"/>
                  </a:cubicBezTo>
                </a:path>
              </a:pathLst>
            </a:custGeom>
            <a:solidFill>
              <a:srgbClr val="344D7F"/>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21" name="Freeform 110693"/>
            <p:cNvSpPr>
              <a:spLocks/>
            </p:cNvSpPr>
            <p:nvPr/>
          </p:nvSpPr>
          <p:spPr bwMode="auto">
            <a:xfrm>
              <a:off x="8928101" y="19632613"/>
              <a:ext cx="176213" cy="330200"/>
            </a:xfrm>
            <a:custGeom>
              <a:avLst/>
              <a:gdLst/>
              <a:ahLst/>
              <a:cxnLst>
                <a:cxn ang="0">
                  <a:pos x="2" y="0"/>
                </a:cxn>
                <a:cxn ang="0">
                  <a:pos x="2" y="3"/>
                </a:cxn>
                <a:cxn ang="0">
                  <a:pos x="0" y="15"/>
                </a:cxn>
                <a:cxn ang="0">
                  <a:pos x="0" y="15"/>
                </a:cxn>
                <a:cxn ang="0">
                  <a:pos x="0" y="15"/>
                </a:cxn>
                <a:cxn ang="0">
                  <a:pos x="8" y="8"/>
                </a:cxn>
                <a:cxn ang="0">
                  <a:pos x="2" y="0"/>
                </a:cxn>
                <a:cxn ang="0">
                  <a:pos x="2" y="0"/>
                </a:cxn>
                <a:cxn ang="0">
                  <a:pos x="2" y="0"/>
                </a:cxn>
              </a:cxnLst>
              <a:rect l="0" t="0" r="r" b="b"/>
              <a:pathLst>
                <a:path w="8" h="15">
                  <a:moveTo>
                    <a:pt x="2" y="0"/>
                  </a:moveTo>
                  <a:cubicBezTo>
                    <a:pt x="2" y="1"/>
                    <a:pt x="2" y="2"/>
                    <a:pt x="2" y="3"/>
                  </a:cubicBezTo>
                  <a:cubicBezTo>
                    <a:pt x="2" y="7"/>
                    <a:pt x="2" y="11"/>
                    <a:pt x="0" y="15"/>
                  </a:cubicBezTo>
                  <a:cubicBezTo>
                    <a:pt x="0" y="15"/>
                    <a:pt x="0" y="15"/>
                    <a:pt x="0" y="15"/>
                  </a:cubicBezTo>
                  <a:cubicBezTo>
                    <a:pt x="0" y="15"/>
                    <a:pt x="0" y="15"/>
                    <a:pt x="0" y="15"/>
                  </a:cubicBezTo>
                  <a:cubicBezTo>
                    <a:pt x="5" y="15"/>
                    <a:pt x="8" y="12"/>
                    <a:pt x="8" y="8"/>
                  </a:cubicBezTo>
                  <a:cubicBezTo>
                    <a:pt x="8" y="4"/>
                    <a:pt x="6" y="1"/>
                    <a:pt x="2" y="0"/>
                  </a:cubicBezTo>
                  <a:cubicBezTo>
                    <a:pt x="2" y="0"/>
                    <a:pt x="2" y="0"/>
                    <a:pt x="2" y="0"/>
                  </a:cubicBezTo>
                  <a:cubicBezTo>
                    <a:pt x="2" y="0"/>
                    <a:pt x="2" y="0"/>
                    <a:pt x="2" y="0"/>
                  </a:cubicBezTo>
                </a:path>
              </a:pathLst>
            </a:custGeom>
            <a:solidFill>
              <a:srgbClr val="344D7F"/>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22" name="Freeform 110694"/>
            <p:cNvSpPr>
              <a:spLocks/>
            </p:cNvSpPr>
            <p:nvPr/>
          </p:nvSpPr>
          <p:spPr bwMode="auto">
            <a:xfrm>
              <a:off x="8070851" y="19192876"/>
              <a:ext cx="901700" cy="1406525"/>
            </a:xfrm>
            <a:custGeom>
              <a:avLst/>
              <a:gdLst/>
              <a:ahLst/>
              <a:cxnLst>
                <a:cxn ang="0">
                  <a:pos x="0" y="0"/>
                </a:cxn>
                <a:cxn ang="0">
                  <a:pos x="0" y="64"/>
                </a:cxn>
                <a:cxn ang="0">
                  <a:pos x="0" y="64"/>
                </a:cxn>
                <a:cxn ang="0">
                  <a:pos x="10" y="62"/>
                </a:cxn>
                <a:cxn ang="0">
                  <a:pos x="39" y="35"/>
                </a:cxn>
                <a:cxn ang="0">
                  <a:pos x="41" y="23"/>
                </a:cxn>
                <a:cxn ang="0">
                  <a:pos x="41" y="20"/>
                </a:cxn>
                <a:cxn ang="0">
                  <a:pos x="32" y="16"/>
                </a:cxn>
                <a:cxn ang="0">
                  <a:pos x="10" y="22"/>
                </a:cxn>
                <a:cxn ang="0">
                  <a:pos x="0" y="0"/>
                </a:cxn>
              </a:cxnLst>
              <a:rect l="0" t="0" r="r" b="b"/>
              <a:pathLst>
                <a:path w="41" h="64">
                  <a:moveTo>
                    <a:pt x="0" y="0"/>
                  </a:moveTo>
                  <a:cubicBezTo>
                    <a:pt x="0" y="64"/>
                    <a:pt x="0" y="64"/>
                    <a:pt x="0" y="64"/>
                  </a:cubicBezTo>
                  <a:cubicBezTo>
                    <a:pt x="0" y="64"/>
                    <a:pt x="0" y="64"/>
                    <a:pt x="0" y="64"/>
                  </a:cubicBezTo>
                  <a:cubicBezTo>
                    <a:pt x="4" y="64"/>
                    <a:pt x="7" y="63"/>
                    <a:pt x="10" y="62"/>
                  </a:cubicBezTo>
                  <a:cubicBezTo>
                    <a:pt x="24" y="59"/>
                    <a:pt x="35" y="49"/>
                    <a:pt x="39" y="35"/>
                  </a:cubicBezTo>
                  <a:cubicBezTo>
                    <a:pt x="41" y="31"/>
                    <a:pt x="41" y="27"/>
                    <a:pt x="41" y="23"/>
                  </a:cubicBezTo>
                  <a:cubicBezTo>
                    <a:pt x="41" y="22"/>
                    <a:pt x="41" y="21"/>
                    <a:pt x="41" y="20"/>
                  </a:cubicBezTo>
                  <a:cubicBezTo>
                    <a:pt x="37" y="20"/>
                    <a:pt x="34" y="18"/>
                    <a:pt x="32" y="16"/>
                  </a:cubicBezTo>
                  <a:cubicBezTo>
                    <a:pt x="26" y="19"/>
                    <a:pt x="18" y="21"/>
                    <a:pt x="10" y="22"/>
                  </a:cubicBezTo>
                  <a:cubicBezTo>
                    <a:pt x="10" y="13"/>
                    <a:pt x="0" y="0"/>
                    <a:pt x="0" y="0"/>
                  </a:cubicBezTo>
                </a:path>
              </a:pathLst>
            </a:custGeom>
            <a:solidFill>
              <a:srgbClr val="344D7F"/>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23" name="Freeform 110695"/>
            <p:cNvSpPr>
              <a:spLocks/>
            </p:cNvSpPr>
            <p:nvPr/>
          </p:nvSpPr>
          <p:spPr bwMode="auto">
            <a:xfrm>
              <a:off x="8774113" y="19215101"/>
              <a:ext cx="484188" cy="417513"/>
            </a:xfrm>
            <a:custGeom>
              <a:avLst/>
              <a:gdLst/>
              <a:ahLst/>
              <a:cxnLst>
                <a:cxn ang="0">
                  <a:pos x="17" y="0"/>
                </a:cxn>
                <a:cxn ang="0">
                  <a:pos x="0" y="15"/>
                </a:cxn>
                <a:cxn ang="0">
                  <a:pos x="9" y="19"/>
                </a:cxn>
                <a:cxn ang="0">
                  <a:pos x="9" y="19"/>
                </a:cxn>
                <a:cxn ang="0">
                  <a:pos x="9" y="19"/>
                </a:cxn>
                <a:cxn ang="0">
                  <a:pos x="22" y="19"/>
                </a:cxn>
                <a:cxn ang="0">
                  <a:pos x="17" y="0"/>
                </a:cxn>
              </a:cxnLst>
              <a:rect l="0" t="0" r="r" b="b"/>
              <a:pathLst>
                <a:path w="22" h="19">
                  <a:moveTo>
                    <a:pt x="17" y="0"/>
                  </a:moveTo>
                  <a:cubicBezTo>
                    <a:pt x="14" y="6"/>
                    <a:pt x="8" y="11"/>
                    <a:pt x="0" y="15"/>
                  </a:cubicBezTo>
                  <a:cubicBezTo>
                    <a:pt x="2" y="17"/>
                    <a:pt x="5" y="19"/>
                    <a:pt x="9" y="19"/>
                  </a:cubicBezTo>
                  <a:cubicBezTo>
                    <a:pt x="9" y="19"/>
                    <a:pt x="9" y="19"/>
                    <a:pt x="9" y="19"/>
                  </a:cubicBezTo>
                  <a:cubicBezTo>
                    <a:pt x="9" y="19"/>
                    <a:pt x="9" y="19"/>
                    <a:pt x="9" y="19"/>
                  </a:cubicBezTo>
                  <a:cubicBezTo>
                    <a:pt x="22" y="19"/>
                    <a:pt x="22" y="19"/>
                    <a:pt x="22" y="19"/>
                  </a:cubicBezTo>
                  <a:cubicBezTo>
                    <a:pt x="22" y="12"/>
                    <a:pt x="20" y="6"/>
                    <a:pt x="17" y="0"/>
                  </a:cubicBezTo>
                </a:path>
              </a:pathLst>
            </a:custGeom>
            <a:solidFill>
              <a:srgbClr val="253659"/>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24" name="Freeform 110696"/>
            <p:cNvSpPr>
              <a:spLocks/>
            </p:cNvSpPr>
            <p:nvPr/>
          </p:nvSpPr>
          <p:spPr bwMode="auto">
            <a:xfrm>
              <a:off x="8070851" y="18511838"/>
              <a:ext cx="1076325" cy="1165225"/>
            </a:xfrm>
            <a:custGeom>
              <a:avLst/>
              <a:gdLst/>
              <a:ahLst/>
              <a:cxnLst>
                <a:cxn ang="0">
                  <a:pos x="0" y="0"/>
                </a:cxn>
                <a:cxn ang="0">
                  <a:pos x="0" y="31"/>
                </a:cxn>
                <a:cxn ang="0">
                  <a:pos x="10" y="53"/>
                </a:cxn>
                <a:cxn ang="0">
                  <a:pos x="32" y="47"/>
                </a:cxn>
                <a:cxn ang="0">
                  <a:pos x="49" y="32"/>
                </a:cxn>
                <a:cxn ang="0">
                  <a:pos x="49" y="32"/>
                </a:cxn>
                <a:cxn ang="0">
                  <a:pos x="14" y="2"/>
                </a:cxn>
                <a:cxn ang="0">
                  <a:pos x="14" y="2"/>
                </a:cxn>
                <a:cxn ang="0">
                  <a:pos x="14" y="2"/>
                </a:cxn>
                <a:cxn ang="0">
                  <a:pos x="14" y="2"/>
                </a:cxn>
                <a:cxn ang="0">
                  <a:pos x="14" y="2"/>
                </a:cxn>
                <a:cxn ang="0">
                  <a:pos x="14" y="2"/>
                </a:cxn>
                <a:cxn ang="0">
                  <a:pos x="14" y="2"/>
                </a:cxn>
                <a:cxn ang="0">
                  <a:pos x="14" y="2"/>
                </a:cxn>
                <a:cxn ang="0">
                  <a:pos x="14" y="2"/>
                </a:cxn>
                <a:cxn ang="0">
                  <a:pos x="14" y="2"/>
                </a:cxn>
                <a:cxn ang="0">
                  <a:pos x="14" y="2"/>
                </a:cxn>
                <a:cxn ang="0">
                  <a:pos x="14" y="2"/>
                </a:cxn>
                <a:cxn ang="0">
                  <a:pos x="14" y="2"/>
                </a:cxn>
                <a:cxn ang="0">
                  <a:pos x="14" y="2"/>
                </a:cxn>
                <a:cxn ang="0">
                  <a:pos x="0" y="0"/>
                </a:cxn>
                <a:cxn ang="0">
                  <a:pos x="0" y="0"/>
                </a:cxn>
                <a:cxn ang="0">
                  <a:pos x="0" y="0"/>
                </a:cxn>
                <a:cxn ang="0">
                  <a:pos x="0" y="0"/>
                </a:cxn>
                <a:cxn ang="0">
                  <a:pos x="0" y="0"/>
                </a:cxn>
                <a:cxn ang="0">
                  <a:pos x="0" y="0"/>
                </a:cxn>
                <a:cxn ang="0">
                  <a:pos x="0" y="0"/>
                </a:cxn>
              </a:cxnLst>
              <a:rect l="0" t="0" r="r" b="b"/>
              <a:pathLst>
                <a:path w="49" h="53">
                  <a:moveTo>
                    <a:pt x="0" y="0"/>
                  </a:moveTo>
                  <a:cubicBezTo>
                    <a:pt x="0" y="31"/>
                    <a:pt x="0" y="31"/>
                    <a:pt x="0" y="31"/>
                  </a:cubicBezTo>
                  <a:cubicBezTo>
                    <a:pt x="0" y="31"/>
                    <a:pt x="10" y="44"/>
                    <a:pt x="10" y="53"/>
                  </a:cubicBezTo>
                  <a:cubicBezTo>
                    <a:pt x="18" y="52"/>
                    <a:pt x="26" y="50"/>
                    <a:pt x="32" y="47"/>
                  </a:cubicBezTo>
                  <a:cubicBezTo>
                    <a:pt x="40" y="43"/>
                    <a:pt x="46" y="38"/>
                    <a:pt x="49" y="32"/>
                  </a:cubicBezTo>
                  <a:cubicBezTo>
                    <a:pt x="49" y="32"/>
                    <a:pt x="49" y="32"/>
                    <a:pt x="49" y="32"/>
                  </a:cubicBezTo>
                  <a:cubicBezTo>
                    <a:pt x="43" y="17"/>
                    <a:pt x="30" y="6"/>
                    <a:pt x="14" y="2"/>
                  </a:cubicBezTo>
                  <a:cubicBezTo>
                    <a:pt x="14" y="2"/>
                    <a:pt x="14" y="2"/>
                    <a:pt x="14" y="2"/>
                  </a:cubicBezTo>
                  <a:cubicBezTo>
                    <a:pt x="14" y="2"/>
                    <a:pt x="14" y="2"/>
                    <a:pt x="14" y="2"/>
                  </a:cubicBezTo>
                  <a:cubicBezTo>
                    <a:pt x="14" y="2"/>
                    <a:pt x="14" y="2"/>
                    <a:pt x="14" y="2"/>
                  </a:cubicBezTo>
                  <a:cubicBezTo>
                    <a:pt x="14" y="2"/>
                    <a:pt x="14" y="2"/>
                    <a:pt x="14" y="2"/>
                  </a:cubicBezTo>
                  <a:cubicBezTo>
                    <a:pt x="14" y="2"/>
                    <a:pt x="14" y="2"/>
                    <a:pt x="14" y="2"/>
                  </a:cubicBezTo>
                  <a:cubicBezTo>
                    <a:pt x="14" y="2"/>
                    <a:pt x="14" y="2"/>
                    <a:pt x="14" y="2"/>
                  </a:cubicBezTo>
                  <a:cubicBezTo>
                    <a:pt x="14" y="2"/>
                    <a:pt x="14" y="2"/>
                    <a:pt x="14" y="2"/>
                  </a:cubicBezTo>
                  <a:cubicBezTo>
                    <a:pt x="14" y="2"/>
                    <a:pt x="14" y="2"/>
                    <a:pt x="14" y="2"/>
                  </a:cubicBezTo>
                  <a:cubicBezTo>
                    <a:pt x="14" y="2"/>
                    <a:pt x="14" y="2"/>
                    <a:pt x="14" y="2"/>
                  </a:cubicBezTo>
                  <a:cubicBezTo>
                    <a:pt x="14" y="2"/>
                    <a:pt x="14" y="2"/>
                    <a:pt x="14" y="2"/>
                  </a:cubicBezTo>
                  <a:cubicBezTo>
                    <a:pt x="14" y="2"/>
                    <a:pt x="14" y="2"/>
                    <a:pt x="14" y="2"/>
                  </a:cubicBezTo>
                  <a:cubicBezTo>
                    <a:pt x="14" y="2"/>
                    <a:pt x="14" y="2"/>
                    <a:pt x="14" y="2"/>
                  </a:cubicBezTo>
                  <a:cubicBezTo>
                    <a:pt x="14" y="2"/>
                    <a:pt x="14" y="2"/>
                    <a:pt x="14" y="2"/>
                  </a:cubicBezTo>
                  <a:cubicBezTo>
                    <a:pt x="9" y="1"/>
                    <a:pt x="5"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path>
              </a:pathLst>
            </a:custGeom>
            <a:solidFill>
              <a:srgbClr val="253659"/>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25" name="Freeform 110697"/>
            <p:cNvSpPr>
              <a:spLocks noEditPoints="1"/>
            </p:cNvSpPr>
            <p:nvPr/>
          </p:nvSpPr>
          <p:spPr bwMode="auto">
            <a:xfrm>
              <a:off x="8070851" y="20885151"/>
              <a:ext cx="1011238" cy="176213"/>
            </a:xfrm>
            <a:custGeom>
              <a:avLst/>
              <a:gdLst/>
              <a:ahLst/>
              <a:cxnLst>
                <a:cxn ang="0">
                  <a:pos x="0" y="8"/>
                </a:cxn>
                <a:cxn ang="0">
                  <a:pos x="0" y="8"/>
                </a:cxn>
                <a:cxn ang="0">
                  <a:pos x="0" y="8"/>
                </a:cxn>
                <a:cxn ang="0">
                  <a:pos x="45" y="0"/>
                </a:cxn>
                <a:cxn ang="0">
                  <a:pos x="45" y="0"/>
                </a:cxn>
                <a:cxn ang="0">
                  <a:pos x="46" y="1"/>
                </a:cxn>
                <a:cxn ang="0">
                  <a:pos x="45" y="0"/>
                </a:cxn>
                <a:cxn ang="0">
                  <a:pos x="45" y="0"/>
                </a:cxn>
              </a:cxnLst>
              <a:rect l="0" t="0" r="r" b="b"/>
              <a:pathLst>
                <a:path w="46" h="8">
                  <a:moveTo>
                    <a:pt x="0" y="8"/>
                  </a:moveTo>
                  <a:cubicBezTo>
                    <a:pt x="0" y="8"/>
                    <a:pt x="0" y="8"/>
                    <a:pt x="0" y="8"/>
                  </a:cubicBezTo>
                  <a:cubicBezTo>
                    <a:pt x="0" y="8"/>
                    <a:pt x="0" y="8"/>
                    <a:pt x="0" y="8"/>
                  </a:cubicBezTo>
                  <a:moveTo>
                    <a:pt x="45" y="0"/>
                  </a:moveTo>
                  <a:cubicBezTo>
                    <a:pt x="45" y="0"/>
                    <a:pt x="45" y="0"/>
                    <a:pt x="45" y="0"/>
                  </a:cubicBezTo>
                  <a:cubicBezTo>
                    <a:pt x="45" y="1"/>
                    <a:pt x="46" y="1"/>
                    <a:pt x="46" y="1"/>
                  </a:cubicBezTo>
                  <a:cubicBezTo>
                    <a:pt x="46" y="1"/>
                    <a:pt x="45" y="1"/>
                    <a:pt x="45" y="0"/>
                  </a:cubicBezTo>
                  <a:cubicBezTo>
                    <a:pt x="45" y="0"/>
                    <a:pt x="45" y="0"/>
                    <a:pt x="45" y="0"/>
                  </a:cubicBezTo>
                </a:path>
              </a:pathLst>
            </a:custGeom>
            <a:solidFill>
              <a:srgbClr val="ABAFB0"/>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26" name="Freeform 110698"/>
            <p:cNvSpPr>
              <a:spLocks/>
            </p:cNvSpPr>
            <p:nvPr/>
          </p:nvSpPr>
          <p:spPr bwMode="auto">
            <a:xfrm>
              <a:off x="8070851" y="21809076"/>
              <a:ext cx="1588" cy="1588"/>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solidFill>
              <a:srgbClr val="D1D3D4"/>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27" name="Freeform 110699"/>
            <p:cNvSpPr>
              <a:spLocks noEditPoints="1"/>
            </p:cNvSpPr>
            <p:nvPr/>
          </p:nvSpPr>
          <p:spPr bwMode="auto">
            <a:xfrm>
              <a:off x="8070851" y="20797838"/>
              <a:ext cx="989013" cy="263525"/>
            </a:xfrm>
            <a:custGeom>
              <a:avLst/>
              <a:gdLst/>
              <a:ahLst/>
              <a:cxnLst>
                <a:cxn ang="0">
                  <a:pos x="45" y="4"/>
                </a:cxn>
                <a:cxn ang="0">
                  <a:pos x="45" y="4"/>
                </a:cxn>
                <a:cxn ang="0">
                  <a:pos x="45" y="4"/>
                </a:cxn>
                <a:cxn ang="0">
                  <a:pos x="45" y="4"/>
                </a:cxn>
                <a:cxn ang="0">
                  <a:pos x="45" y="4"/>
                </a:cxn>
                <a:cxn ang="0">
                  <a:pos x="31" y="0"/>
                </a:cxn>
                <a:cxn ang="0">
                  <a:pos x="27" y="0"/>
                </a:cxn>
                <a:cxn ang="0">
                  <a:pos x="21" y="0"/>
                </a:cxn>
                <a:cxn ang="0">
                  <a:pos x="10" y="0"/>
                </a:cxn>
                <a:cxn ang="0">
                  <a:pos x="0" y="0"/>
                </a:cxn>
                <a:cxn ang="0">
                  <a:pos x="0" y="0"/>
                </a:cxn>
                <a:cxn ang="0">
                  <a:pos x="0" y="12"/>
                </a:cxn>
                <a:cxn ang="0">
                  <a:pos x="0" y="12"/>
                </a:cxn>
                <a:cxn ang="0">
                  <a:pos x="0" y="12"/>
                </a:cxn>
                <a:cxn ang="0">
                  <a:pos x="0" y="12"/>
                </a:cxn>
                <a:cxn ang="0">
                  <a:pos x="45" y="4"/>
                </a:cxn>
                <a:cxn ang="0">
                  <a:pos x="45" y="4"/>
                </a:cxn>
                <a:cxn ang="0">
                  <a:pos x="45" y="4"/>
                </a:cxn>
                <a:cxn ang="0">
                  <a:pos x="31" y="0"/>
                </a:cxn>
              </a:cxnLst>
              <a:rect l="0" t="0" r="r" b="b"/>
              <a:pathLst>
                <a:path w="45" h="12">
                  <a:moveTo>
                    <a:pt x="45" y="4"/>
                  </a:moveTo>
                  <a:cubicBezTo>
                    <a:pt x="45" y="4"/>
                    <a:pt x="45" y="4"/>
                    <a:pt x="45" y="4"/>
                  </a:cubicBezTo>
                  <a:cubicBezTo>
                    <a:pt x="45" y="4"/>
                    <a:pt x="45" y="4"/>
                    <a:pt x="45" y="4"/>
                  </a:cubicBezTo>
                  <a:cubicBezTo>
                    <a:pt x="45" y="4"/>
                    <a:pt x="45" y="4"/>
                    <a:pt x="45" y="4"/>
                  </a:cubicBezTo>
                  <a:cubicBezTo>
                    <a:pt x="45" y="4"/>
                    <a:pt x="45" y="4"/>
                    <a:pt x="45" y="4"/>
                  </a:cubicBezTo>
                  <a:moveTo>
                    <a:pt x="31" y="0"/>
                  </a:moveTo>
                  <a:cubicBezTo>
                    <a:pt x="27" y="0"/>
                    <a:pt x="27" y="0"/>
                    <a:pt x="27" y="0"/>
                  </a:cubicBezTo>
                  <a:cubicBezTo>
                    <a:pt x="21" y="0"/>
                    <a:pt x="21" y="0"/>
                    <a:pt x="21" y="0"/>
                  </a:cubicBezTo>
                  <a:cubicBezTo>
                    <a:pt x="10" y="0"/>
                    <a:pt x="10" y="0"/>
                    <a:pt x="10" y="0"/>
                  </a:cubicBezTo>
                  <a:cubicBezTo>
                    <a:pt x="0" y="0"/>
                    <a:pt x="0" y="0"/>
                    <a:pt x="0" y="0"/>
                  </a:cubicBezTo>
                  <a:cubicBezTo>
                    <a:pt x="0" y="0"/>
                    <a:pt x="0" y="0"/>
                    <a:pt x="0" y="0"/>
                  </a:cubicBezTo>
                  <a:cubicBezTo>
                    <a:pt x="0" y="12"/>
                    <a:pt x="0" y="12"/>
                    <a:pt x="0" y="12"/>
                  </a:cubicBezTo>
                  <a:cubicBezTo>
                    <a:pt x="0" y="12"/>
                    <a:pt x="0" y="12"/>
                    <a:pt x="0" y="12"/>
                  </a:cubicBezTo>
                  <a:cubicBezTo>
                    <a:pt x="0" y="12"/>
                    <a:pt x="0" y="12"/>
                    <a:pt x="0" y="12"/>
                  </a:cubicBezTo>
                  <a:cubicBezTo>
                    <a:pt x="0" y="12"/>
                    <a:pt x="0" y="12"/>
                    <a:pt x="0" y="12"/>
                  </a:cubicBezTo>
                  <a:cubicBezTo>
                    <a:pt x="19" y="12"/>
                    <a:pt x="35" y="9"/>
                    <a:pt x="45" y="4"/>
                  </a:cubicBezTo>
                  <a:cubicBezTo>
                    <a:pt x="45" y="4"/>
                    <a:pt x="45" y="4"/>
                    <a:pt x="45" y="4"/>
                  </a:cubicBezTo>
                  <a:cubicBezTo>
                    <a:pt x="45" y="4"/>
                    <a:pt x="45" y="4"/>
                    <a:pt x="45" y="4"/>
                  </a:cubicBezTo>
                  <a:cubicBezTo>
                    <a:pt x="41" y="2"/>
                    <a:pt x="37" y="0"/>
                    <a:pt x="31" y="0"/>
                  </a:cubicBezTo>
                </a:path>
              </a:pathLst>
            </a:custGeom>
            <a:solidFill>
              <a:srgbClr val="344D7F"/>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28" name="Freeform 110700"/>
            <p:cNvSpPr>
              <a:spLocks/>
            </p:cNvSpPr>
            <p:nvPr/>
          </p:nvSpPr>
          <p:spPr bwMode="auto">
            <a:xfrm>
              <a:off x="9059863" y="20885151"/>
              <a:ext cx="1588" cy="1588"/>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close/>
                </a:path>
              </a:pathLst>
            </a:custGeom>
            <a:solidFill>
              <a:srgbClr val="D1643E"/>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29" name="Freeform 110701"/>
            <p:cNvSpPr>
              <a:spLocks/>
            </p:cNvSpPr>
            <p:nvPr/>
          </p:nvSpPr>
          <p:spPr bwMode="auto">
            <a:xfrm>
              <a:off x="9059863" y="20885151"/>
              <a:ext cx="1588" cy="1588"/>
            </a:xfrm>
            <a:custGeom>
              <a:avLst/>
              <a:gdLst/>
              <a:ahLst/>
              <a:cxnLst>
                <a:cxn ang="0">
                  <a:pos x="0" y="0"/>
                </a:cxn>
                <a:cxn ang="0">
                  <a:pos x="0" y="0"/>
                </a:cxn>
                <a:cxn ang="0">
                  <a:pos x="0" y="0"/>
                </a:cxn>
                <a:cxn ang="0">
                  <a:pos x="0" y="0"/>
                </a:cxn>
                <a:cxn ang="0">
                  <a:pos x="0" y="0"/>
                </a:cxn>
                <a:cxn ang="0">
                  <a:pos x="0" y="0"/>
                </a:cxn>
              </a:cxnLst>
              <a:rect l="0" t="0" r="r" b="b"/>
              <a:pathLst>
                <a:path>
                  <a:moveTo>
                    <a:pt x="0" y="0"/>
                  </a:moveTo>
                  <a:lnTo>
                    <a:pt x="0" y="0"/>
                  </a:lnTo>
                  <a:lnTo>
                    <a:pt x="0" y="0"/>
                  </a:lnTo>
                  <a:lnTo>
                    <a:pt x="0" y="0"/>
                  </a:lnTo>
                  <a:lnTo>
                    <a:pt x="0" y="0"/>
                  </a:lnTo>
                  <a:lnTo>
                    <a:pt x="0" y="0"/>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30" name="Freeform 110702"/>
            <p:cNvSpPr>
              <a:spLocks/>
            </p:cNvSpPr>
            <p:nvPr/>
          </p:nvSpPr>
          <p:spPr bwMode="auto">
            <a:xfrm>
              <a:off x="8070851" y="20885151"/>
              <a:ext cx="1230313" cy="923925"/>
            </a:xfrm>
            <a:custGeom>
              <a:avLst/>
              <a:gdLst/>
              <a:ahLst/>
              <a:cxnLst>
                <a:cxn ang="0">
                  <a:pos x="45" y="0"/>
                </a:cxn>
                <a:cxn ang="0">
                  <a:pos x="45" y="0"/>
                </a:cxn>
                <a:cxn ang="0">
                  <a:pos x="0" y="8"/>
                </a:cxn>
                <a:cxn ang="0">
                  <a:pos x="0" y="8"/>
                </a:cxn>
                <a:cxn ang="0">
                  <a:pos x="0" y="8"/>
                </a:cxn>
                <a:cxn ang="0">
                  <a:pos x="0" y="8"/>
                </a:cxn>
                <a:cxn ang="0">
                  <a:pos x="0" y="42"/>
                </a:cxn>
                <a:cxn ang="0">
                  <a:pos x="0" y="42"/>
                </a:cxn>
                <a:cxn ang="0">
                  <a:pos x="0" y="42"/>
                </a:cxn>
                <a:cxn ang="0">
                  <a:pos x="56" y="25"/>
                </a:cxn>
                <a:cxn ang="0">
                  <a:pos x="56" y="21"/>
                </a:cxn>
                <a:cxn ang="0">
                  <a:pos x="49" y="3"/>
                </a:cxn>
                <a:cxn ang="0">
                  <a:pos x="49" y="3"/>
                </a:cxn>
                <a:cxn ang="0">
                  <a:pos x="46" y="1"/>
                </a:cxn>
                <a:cxn ang="0">
                  <a:pos x="45" y="0"/>
                </a:cxn>
                <a:cxn ang="0">
                  <a:pos x="45" y="0"/>
                </a:cxn>
                <a:cxn ang="0">
                  <a:pos x="45" y="0"/>
                </a:cxn>
              </a:cxnLst>
              <a:rect l="0" t="0" r="r" b="b"/>
              <a:pathLst>
                <a:path w="56" h="42">
                  <a:moveTo>
                    <a:pt x="45" y="0"/>
                  </a:moveTo>
                  <a:cubicBezTo>
                    <a:pt x="45" y="0"/>
                    <a:pt x="45" y="0"/>
                    <a:pt x="45" y="0"/>
                  </a:cubicBezTo>
                  <a:cubicBezTo>
                    <a:pt x="35" y="5"/>
                    <a:pt x="19" y="8"/>
                    <a:pt x="0" y="8"/>
                  </a:cubicBezTo>
                  <a:cubicBezTo>
                    <a:pt x="0" y="8"/>
                    <a:pt x="0" y="8"/>
                    <a:pt x="0" y="8"/>
                  </a:cubicBezTo>
                  <a:cubicBezTo>
                    <a:pt x="0" y="8"/>
                    <a:pt x="0" y="8"/>
                    <a:pt x="0" y="8"/>
                  </a:cubicBezTo>
                  <a:cubicBezTo>
                    <a:pt x="0" y="8"/>
                    <a:pt x="0" y="8"/>
                    <a:pt x="0" y="8"/>
                  </a:cubicBezTo>
                  <a:cubicBezTo>
                    <a:pt x="0" y="42"/>
                    <a:pt x="0" y="42"/>
                    <a:pt x="0" y="42"/>
                  </a:cubicBezTo>
                  <a:cubicBezTo>
                    <a:pt x="0" y="42"/>
                    <a:pt x="0" y="42"/>
                    <a:pt x="0" y="42"/>
                  </a:cubicBezTo>
                  <a:cubicBezTo>
                    <a:pt x="0" y="42"/>
                    <a:pt x="0" y="42"/>
                    <a:pt x="0" y="42"/>
                  </a:cubicBezTo>
                  <a:cubicBezTo>
                    <a:pt x="21" y="42"/>
                    <a:pt x="40" y="35"/>
                    <a:pt x="56" y="25"/>
                  </a:cubicBezTo>
                  <a:cubicBezTo>
                    <a:pt x="56" y="21"/>
                    <a:pt x="56" y="21"/>
                    <a:pt x="56" y="21"/>
                  </a:cubicBezTo>
                  <a:cubicBezTo>
                    <a:pt x="56" y="14"/>
                    <a:pt x="53" y="8"/>
                    <a:pt x="49" y="3"/>
                  </a:cubicBezTo>
                  <a:cubicBezTo>
                    <a:pt x="49" y="3"/>
                    <a:pt x="49" y="3"/>
                    <a:pt x="49" y="3"/>
                  </a:cubicBezTo>
                  <a:cubicBezTo>
                    <a:pt x="48" y="2"/>
                    <a:pt x="47" y="2"/>
                    <a:pt x="46" y="1"/>
                  </a:cubicBezTo>
                  <a:cubicBezTo>
                    <a:pt x="46" y="1"/>
                    <a:pt x="45" y="1"/>
                    <a:pt x="45" y="0"/>
                  </a:cubicBezTo>
                  <a:cubicBezTo>
                    <a:pt x="45" y="0"/>
                    <a:pt x="45" y="0"/>
                    <a:pt x="45" y="0"/>
                  </a:cubicBezTo>
                  <a:cubicBezTo>
                    <a:pt x="45" y="0"/>
                    <a:pt x="45" y="0"/>
                    <a:pt x="45" y="0"/>
                  </a:cubicBezTo>
                </a:path>
              </a:pathLst>
            </a:custGeom>
            <a:solidFill>
              <a:srgbClr val="D1643E"/>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grpSp>
      <p:grpSp>
        <p:nvGrpSpPr>
          <p:cNvPr id="41" name="Group 40"/>
          <p:cNvGrpSpPr/>
          <p:nvPr/>
        </p:nvGrpSpPr>
        <p:grpSpPr>
          <a:xfrm>
            <a:off x="4788645" y="4656983"/>
            <a:ext cx="539219" cy="658286"/>
            <a:chOff x="20797838" y="22050376"/>
            <a:chExt cx="4219575" cy="4243388"/>
          </a:xfrm>
        </p:grpSpPr>
        <p:sp>
          <p:nvSpPr>
            <p:cNvPr id="371" name="Freeform 110610"/>
            <p:cNvSpPr>
              <a:spLocks/>
            </p:cNvSpPr>
            <p:nvPr/>
          </p:nvSpPr>
          <p:spPr bwMode="auto">
            <a:xfrm>
              <a:off x="22885401" y="24139526"/>
              <a:ext cx="220663" cy="198438"/>
            </a:xfrm>
            <a:custGeom>
              <a:avLst/>
              <a:gdLst/>
              <a:ahLst/>
              <a:cxnLst>
                <a:cxn ang="0">
                  <a:pos x="5" y="9"/>
                </a:cxn>
                <a:cxn ang="0">
                  <a:pos x="5" y="9"/>
                </a:cxn>
                <a:cxn ang="0">
                  <a:pos x="0" y="2"/>
                </a:cxn>
                <a:cxn ang="0">
                  <a:pos x="0" y="1"/>
                </a:cxn>
                <a:cxn ang="0">
                  <a:pos x="1" y="0"/>
                </a:cxn>
                <a:cxn ang="0">
                  <a:pos x="9" y="1"/>
                </a:cxn>
                <a:cxn ang="0">
                  <a:pos x="10" y="2"/>
                </a:cxn>
                <a:cxn ang="0">
                  <a:pos x="9" y="3"/>
                </a:cxn>
                <a:cxn ang="0">
                  <a:pos x="3" y="2"/>
                </a:cxn>
                <a:cxn ang="0">
                  <a:pos x="6" y="8"/>
                </a:cxn>
                <a:cxn ang="0">
                  <a:pos x="6" y="9"/>
                </a:cxn>
                <a:cxn ang="0">
                  <a:pos x="5" y="9"/>
                </a:cxn>
              </a:cxnLst>
              <a:rect l="0" t="0" r="r" b="b"/>
              <a:pathLst>
                <a:path w="10" h="9">
                  <a:moveTo>
                    <a:pt x="5" y="9"/>
                  </a:moveTo>
                  <a:cubicBezTo>
                    <a:pt x="5" y="9"/>
                    <a:pt x="5" y="9"/>
                    <a:pt x="5" y="9"/>
                  </a:cubicBezTo>
                  <a:cubicBezTo>
                    <a:pt x="0" y="2"/>
                    <a:pt x="0" y="2"/>
                    <a:pt x="0" y="2"/>
                  </a:cubicBezTo>
                  <a:cubicBezTo>
                    <a:pt x="0" y="1"/>
                    <a:pt x="0" y="1"/>
                    <a:pt x="0" y="1"/>
                  </a:cubicBezTo>
                  <a:cubicBezTo>
                    <a:pt x="1" y="0"/>
                    <a:pt x="1" y="0"/>
                    <a:pt x="1" y="0"/>
                  </a:cubicBezTo>
                  <a:cubicBezTo>
                    <a:pt x="9" y="1"/>
                    <a:pt x="9" y="1"/>
                    <a:pt x="9" y="1"/>
                  </a:cubicBezTo>
                  <a:cubicBezTo>
                    <a:pt x="10" y="1"/>
                    <a:pt x="10" y="1"/>
                    <a:pt x="10" y="2"/>
                  </a:cubicBezTo>
                  <a:cubicBezTo>
                    <a:pt x="10" y="2"/>
                    <a:pt x="9" y="2"/>
                    <a:pt x="9" y="3"/>
                  </a:cubicBezTo>
                  <a:cubicBezTo>
                    <a:pt x="3" y="2"/>
                    <a:pt x="3" y="2"/>
                    <a:pt x="3" y="2"/>
                  </a:cubicBezTo>
                  <a:cubicBezTo>
                    <a:pt x="6" y="8"/>
                    <a:pt x="6" y="8"/>
                    <a:pt x="6" y="8"/>
                  </a:cubicBezTo>
                  <a:cubicBezTo>
                    <a:pt x="7" y="8"/>
                    <a:pt x="6" y="9"/>
                    <a:pt x="6" y="9"/>
                  </a:cubicBezTo>
                  <a:cubicBezTo>
                    <a:pt x="5" y="9"/>
                    <a:pt x="5" y="9"/>
                    <a:pt x="5" y="9"/>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72" name="Freeform 110622"/>
            <p:cNvSpPr>
              <a:spLocks/>
            </p:cNvSpPr>
            <p:nvPr/>
          </p:nvSpPr>
          <p:spPr bwMode="auto">
            <a:xfrm>
              <a:off x="22731413" y="23963313"/>
              <a:ext cx="220663" cy="220663"/>
            </a:xfrm>
            <a:custGeom>
              <a:avLst/>
              <a:gdLst/>
              <a:ahLst/>
              <a:cxnLst>
                <a:cxn ang="0">
                  <a:pos x="8" y="10"/>
                </a:cxn>
                <a:cxn ang="0">
                  <a:pos x="7" y="10"/>
                </a:cxn>
                <a:cxn ang="0">
                  <a:pos x="1" y="6"/>
                </a:cxn>
                <a:cxn ang="0">
                  <a:pos x="0" y="5"/>
                </a:cxn>
                <a:cxn ang="0">
                  <a:pos x="2" y="4"/>
                </a:cxn>
                <a:cxn ang="0">
                  <a:pos x="7" y="8"/>
                </a:cxn>
                <a:cxn ang="0">
                  <a:pos x="8" y="1"/>
                </a:cxn>
                <a:cxn ang="0">
                  <a:pos x="9" y="1"/>
                </a:cxn>
                <a:cxn ang="0">
                  <a:pos x="10" y="2"/>
                </a:cxn>
                <a:cxn ang="0">
                  <a:pos x="9" y="10"/>
                </a:cxn>
                <a:cxn ang="0">
                  <a:pos x="8" y="10"/>
                </a:cxn>
                <a:cxn ang="0">
                  <a:pos x="8" y="10"/>
                </a:cxn>
              </a:cxnLst>
              <a:rect l="0" t="0" r="r" b="b"/>
              <a:pathLst>
                <a:path w="10" h="10">
                  <a:moveTo>
                    <a:pt x="8" y="10"/>
                  </a:moveTo>
                  <a:cubicBezTo>
                    <a:pt x="7" y="10"/>
                    <a:pt x="7" y="10"/>
                    <a:pt x="7" y="10"/>
                  </a:cubicBezTo>
                  <a:cubicBezTo>
                    <a:pt x="1" y="6"/>
                    <a:pt x="1" y="6"/>
                    <a:pt x="1" y="6"/>
                  </a:cubicBezTo>
                  <a:cubicBezTo>
                    <a:pt x="0" y="6"/>
                    <a:pt x="0" y="5"/>
                    <a:pt x="0" y="5"/>
                  </a:cubicBezTo>
                  <a:cubicBezTo>
                    <a:pt x="1" y="4"/>
                    <a:pt x="1" y="4"/>
                    <a:pt x="2" y="4"/>
                  </a:cubicBezTo>
                  <a:cubicBezTo>
                    <a:pt x="7" y="8"/>
                    <a:pt x="7" y="8"/>
                    <a:pt x="7" y="8"/>
                  </a:cubicBezTo>
                  <a:cubicBezTo>
                    <a:pt x="8" y="1"/>
                    <a:pt x="8" y="1"/>
                    <a:pt x="8" y="1"/>
                  </a:cubicBezTo>
                  <a:cubicBezTo>
                    <a:pt x="8" y="1"/>
                    <a:pt x="9" y="0"/>
                    <a:pt x="9" y="1"/>
                  </a:cubicBezTo>
                  <a:cubicBezTo>
                    <a:pt x="10" y="1"/>
                    <a:pt x="10" y="1"/>
                    <a:pt x="10" y="2"/>
                  </a:cubicBezTo>
                  <a:cubicBezTo>
                    <a:pt x="9" y="10"/>
                    <a:pt x="9" y="10"/>
                    <a:pt x="9" y="10"/>
                  </a:cubicBezTo>
                  <a:cubicBezTo>
                    <a:pt x="8" y="10"/>
                    <a:pt x="8" y="10"/>
                    <a:pt x="8" y="10"/>
                  </a:cubicBezTo>
                  <a:cubicBezTo>
                    <a:pt x="8" y="10"/>
                    <a:pt x="8" y="10"/>
                    <a:pt x="8" y="1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73" name="Freeform 110637"/>
            <p:cNvSpPr>
              <a:spLocks/>
            </p:cNvSpPr>
            <p:nvPr/>
          </p:nvSpPr>
          <p:spPr bwMode="auto">
            <a:xfrm>
              <a:off x="22731413" y="24139526"/>
              <a:ext cx="198438" cy="219075"/>
            </a:xfrm>
            <a:custGeom>
              <a:avLst/>
              <a:gdLst/>
              <a:ahLst/>
              <a:cxnLst>
                <a:cxn ang="0">
                  <a:pos x="4" y="10"/>
                </a:cxn>
                <a:cxn ang="0">
                  <a:pos x="4" y="10"/>
                </a:cxn>
                <a:cxn ang="0">
                  <a:pos x="4" y="8"/>
                </a:cxn>
                <a:cxn ang="0">
                  <a:pos x="5" y="5"/>
                </a:cxn>
                <a:cxn ang="0">
                  <a:pos x="2" y="7"/>
                </a:cxn>
                <a:cxn ang="0">
                  <a:pos x="1" y="7"/>
                </a:cxn>
                <a:cxn ang="0">
                  <a:pos x="1" y="5"/>
                </a:cxn>
                <a:cxn ang="0">
                  <a:pos x="7" y="1"/>
                </a:cxn>
                <a:cxn ang="0">
                  <a:pos x="9" y="1"/>
                </a:cxn>
                <a:cxn ang="0">
                  <a:pos x="9" y="2"/>
                </a:cxn>
                <a:cxn ang="0">
                  <a:pos x="5" y="9"/>
                </a:cxn>
                <a:cxn ang="0">
                  <a:pos x="4" y="10"/>
                </a:cxn>
              </a:cxnLst>
              <a:rect l="0" t="0" r="r" b="b"/>
              <a:pathLst>
                <a:path w="9" h="10">
                  <a:moveTo>
                    <a:pt x="4" y="10"/>
                  </a:moveTo>
                  <a:cubicBezTo>
                    <a:pt x="4" y="10"/>
                    <a:pt x="4" y="10"/>
                    <a:pt x="4" y="10"/>
                  </a:cubicBezTo>
                  <a:cubicBezTo>
                    <a:pt x="3" y="9"/>
                    <a:pt x="3" y="9"/>
                    <a:pt x="4" y="8"/>
                  </a:cubicBezTo>
                  <a:cubicBezTo>
                    <a:pt x="5" y="5"/>
                    <a:pt x="5" y="5"/>
                    <a:pt x="5" y="5"/>
                  </a:cubicBezTo>
                  <a:cubicBezTo>
                    <a:pt x="2" y="7"/>
                    <a:pt x="2" y="7"/>
                    <a:pt x="2" y="7"/>
                  </a:cubicBezTo>
                  <a:cubicBezTo>
                    <a:pt x="2" y="7"/>
                    <a:pt x="1" y="7"/>
                    <a:pt x="1" y="7"/>
                  </a:cubicBezTo>
                  <a:cubicBezTo>
                    <a:pt x="0" y="6"/>
                    <a:pt x="1" y="6"/>
                    <a:pt x="1" y="5"/>
                  </a:cubicBezTo>
                  <a:cubicBezTo>
                    <a:pt x="7" y="1"/>
                    <a:pt x="7" y="1"/>
                    <a:pt x="7" y="1"/>
                  </a:cubicBezTo>
                  <a:cubicBezTo>
                    <a:pt x="8" y="0"/>
                    <a:pt x="8" y="0"/>
                    <a:pt x="9" y="1"/>
                  </a:cubicBezTo>
                  <a:cubicBezTo>
                    <a:pt x="9" y="1"/>
                    <a:pt x="9" y="1"/>
                    <a:pt x="9" y="2"/>
                  </a:cubicBezTo>
                  <a:cubicBezTo>
                    <a:pt x="5" y="9"/>
                    <a:pt x="5" y="9"/>
                    <a:pt x="5" y="9"/>
                  </a:cubicBezTo>
                  <a:cubicBezTo>
                    <a:pt x="5" y="9"/>
                    <a:pt x="5" y="10"/>
                    <a:pt x="4" y="1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74" name="Oval 110703"/>
            <p:cNvSpPr>
              <a:spLocks noChangeArrowheads="1"/>
            </p:cNvSpPr>
            <p:nvPr/>
          </p:nvSpPr>
          <p:spPr bwMode="auto">
            <a:xfrm>
              <a:off x="20797838" y="22050376"/>
              <a:ext cx="4219575" cy="4243388"/>
            </a:xfrm>
            <a:prstGeom prst="ellipse">
              <a:avLst/>
            </a:pr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75" name="Freeform 110704"/>
            <p:cNvSpPr>
              <a:spLocks/>
            </p:cNvSpPr>
            <p:nvPr/>
          </p:nvSpPr>
          <p:spPr bwMode="auto">
            <a:xfrm>
              <a:off x="21677313" y="22996526"/>
              <a:ext cx="3297238" cy="3297238"/>
            </a:xfrm>
            <a:custGeom>
              <a:avLst/>
              <a:gdLst/>
              <a:ahLst/>
              <a:cxnLst>
                <a:cxn ang="0">
                  <a:pos x="88" y="14"/>
                </a:cxn>
                <a:cxn ang="0">
                  <a:pos x="56" y="0"/>
                </a:cxn>
                <a:cxn ang="0">
                  <a:pos x="11" y="45"/>
                </a:cxn>
                <a:cxn ang="0">
                  <a:pos x="12" y="53"/>
                </a:cxn>
                <a:cxn ang="0">
                  <a:pos x="9" y="59"/>
                </a:cxn>
                <a:cxn ang="0">
                  <a:pos x="17" y="67"/>
                </a:cxn>
                <a:cxn ang="0">
                  <a:pos x="17" y="67"/>
                </a:cxn>
                <a:cxn ang="0">
                  <a:pos x="17" y="67"/>
                </a:cxn>
                <a:cxn ang="0">
                  <a:pos x="46" y="94"/>
                </a:cxn>
                <a:cxn ang="0">
                  <a:pos x="46" y="104"/>
                </a:cxn>
                <a:cxn ang="0">
                  <a:pos x="25" y="104"/>
                </a:cxn>
                <a:cxn ang="0">
                  <a:pos x="7" y="112"/>
                </a:cxn>
                <a:cxn ang="0">
                  <a:pos x="0" y="129"/>
                </a:cxn>
                <a:cxn ang="0">
                  <a:pos x="0" y="132"/>
                </a:cxn>
                <a:cxn ang="0">
                  <a:pos x="56" y="150"/>
                </a:cxn>
                <a:cxn ang="0">
                  <a:pos x="56" y="150"/>
                </a:cxn>
                <a:cxn ang="0">
                  <a:pos x="150" y="75"/>
                </a:cxn>
                <a:cxn ang="0">
                  <a:pos x="88" y="14"/>
                </a:cxn>
              </a:cxnLst>
              <a:rect l="0" t="0" r="r" b="b"/>
              <a:pathLst>
                <a:path w="150" h="150">
                  <a:moveTo>
                    <a:pt x="88" y="14"/>
                  </a:moveTo>
                  <a:cubicBezTo>
                    <a:pt x="80" y="5"/>
                    <a:pt x="68" y="0"/>
                    <a:pt x="56" y="0"/>
                  </a:cubicBezTo>
                  <a:cubicBezTo>
                    <a:pt x="31" y="0"/>
                    <a:pt x="11" y="20"/>
                    <a:pt x="11" y="45"/>
                  </a:cubicBezTo>
                  <a:cubicBezTo>
                    <a:pt x="11" y="48"/>
                    <a:pt x="11" y="50"/>
                    <a:pt x="12" y="53"/>
                  </a:cubicBezTo>
                  <a:cubicBezTo>
                    <a:pt x="10" y="55"/>
                    <a:pt x="9" y="57"/>
                    <a:pt x="9" y="59"/>
                  </a:cubicBezTo>
                  <a:cubicBezTo>
                    <a:pt x="9" y="63"/>
                    <a:pt x="12" y="67"/>
                    <a:pt x="17" y="67"/>
                  </a:cubicBezTo>
                  <a:cubicBezTo>
                    <a:pt x="17" y="67"/>
                    <a:pt x="17" y="67"/>
                    <a:pt x="17" y="67"/>
                  </a:cubicBezTo>
                  <a:cubicBezTo>
                    <a:pt x="17" y="67"/>
                    <a:pt x="17" y="67"/>
                    <a:pt x="17" y="67"/>
                  </a:cubicBezTo>
                  <a:cubicBezTo>
                    <a:pt x="21" y="80"/>
                    <a:pt x="32" y="90"/>
                    <a:pt x="46" y="94"/>
                  </a:cubicBezTo>
                  <a:cubicBezTo>
                    <a:pt x="46" y="104"/>
                    <a:pt x="46" y="104"/>
                    <a:pt x="46" y="104"/>
                  </a:cubicBezTo>
                  <a:cubicBezTo>
                    <a:pt x="25" y="104"/>
                    <a:pt x="25" y="104"/>
                    <a:pt x="25" y="104"/>
                  </a:cubicBezTo>
                  <a:cubicBezTo>
                    <a:pt x="18" y="104"/>
                    <a:pt x="12" y="107"/>
                    <a:pt x="7" y="112"/>
                  </a:cubicBezTo>
                  <a:cubicBezTo>
                    <a:pt x="3" y="116"/>
                    <a:pt x="0" y="122"/>
                    <a:pt x="0" y="129"/>
                  </a:cubicBezTo>
                  <a:cubicBezTo>
                    <a:pt x="0" y="132"/>
                    <a:pt x="0" y="132"/>
                    <a:pt x="0" y="132"/>
                  </a:cubicBezTo>
                  <a:cubicBezTo>
                    <a:pt x="16" y="143"/>
                    <a:pt x="35" y="150"/>
                    <a:pt x="56" y="150"/>
                  </a:cubicBezTo>
                  <a:cubicBezTo>
                    <a:pt x="56" y="150"/>
                    <a:pt x="56" y="150"/>
                    <a:pt x="56" y="150"/>
                  </a:cubicBezTo>
                  <a:cubicBezTo>
                    <a:pt x="102" y="150"/>
                    <a:pt x="140" y="118"/>
                    <a:pt x="150" y="75"/>
                  </a:cubicBezTo>
                  <a:cubicBezTo>
                    <a:pt x="88" y="14"/>
                    <a:pt x="88" y="14"/>
                    <a:pt x="88" y="14"/>
                  </a:cubicBezTo>
                </a:path>
              </a:pathLst>
            </a:custGeom>
            <a:solidFill>
              <a:srgbClr val="D1D3D4"/>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76" name="Oval 110705"/>
            <p:cNvSpPr>
              <a:spLocks noChangeArrowheads="1"/>
            </p:cNvSpPr>
            <p:nvPr/>
          </p:nvSpPr>
          <p:spPr bwMode="auto">
            <a:xfrm>
              <a:off x="21918613" y="22996526"/>
              <a:ext cx="1978025" cy="1955800"/>
            </a:xfrm>
            <a:prstGeom prst="ellipse">
              <a:avLst/>
            </a:prstGeom>
            <a:solidFill>
              <a:srgbClr val="2D416B"/>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77" name="Rectangle 110706"/>
            <p:cNvSpPr>
              <a:spLocks noChangeArrowheads="1"/>
            </p:cNvSpPr>
            <p:nvPr/>
          </p:nvSpPr>
          <p:spPr bwMode="auto">
            <a:xfrm>
              <a:off x="22688551" y="24887238"/>
              <a:ext cx="439738" cy="636588"/>
            </a:xfrm>
            <a:prstGeom prst="rect">
              <a:avLst/>
            </a:prstGeom>
            <a:solidFill>
              <a:srgbClr val="E0C5AC"/>
            </a:solidFill>
            <a:ln w="9525">
              <a:noFill/>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78" name="Rectangle 110707"/>
            <p:cNvSpPr>
              <a:spLocks noChangeArrowheads="1"/>
            </p:cNvSpPr>
            <p:nvPr/>
          </p:nvSpPr>
          <p:spPr bwMode="auto">
            <a:xfrm>
              <a:off x="22688551" y="24887238"/>
              <a:ext cx="439738" cy="6365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79" name="Oval 110708"/>
            <p:cNvSpPr>
              <a:spLocks noChangeArrowheads="1"/>
            </p:cNvSpPr>
            <p:nvPr/>
          </p:nvSpPr>
          <p:spPr bwMode="auto">
            <a:xfrm>
              <a:off x="21874163" y="24117301"/>
              <a:ext cx="330200" cy="352425"/>
            </a:xfrm>
            <a:prstGeom prst="ellipse">
              <a:avLst/>
            </a:prstGeom>
            <a:solidFill>
              <a:srgbClr val="E0C5AC"/>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80" name="Oval 110709"/>
            <p:cNvSpPr>
              <a:spLocks noChangeArrowheads="1"/>
            </p:cNvSpPr>
            <p:nvPr/>
          </p:nvSpPr>
          <p:spPr bwMode="auto">
            <a:xfrm>
              <a:off x="23610888" y="24117301"/>
              <a:ext cx="330200" cy="352425"/>
            </a:xfrm>
            <a:prstGeom prst="ellipse">
              <a:avLst/>
            </a:prstGeom>
            <a:solidFill>
              <a:srgbClr val="E0C5AC"/>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81" name="Oval 110710"/>
            <p:cNvSpPr>
              <a:spLocks noChangeArrowheads="1"/>
            </p:cNvSpPr>
            <p:nvPr/>
          </p:nvSpPr>
          <p:spPr bwMode="auto">
            <a:xfrm>
              <a:off x="22005926" y="23282276"/>
              <a:ext cx="1803400" cy="1801813"/>
            </a:xfrm>
            <a:prstGeom prst="ellipse">
              <a:avLst/>
            </a:prstGeom>
            <a:solidFill>
              <a:srgbClr val="E0C5AC"/>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82" name="Freeform 110711"/>
            <p:cNvSpPr>
              <a:spLocks/>
            </p:cNvSpPr>
            <p:nvPr/>
          </p:nvSpPr>
          <p:spPr bwMode="auto">
            <a:xfrm>
              <a:off x="21918613" y="22996526"/>
              <a:ext cx="1978025" cy="1165225"/>
            </a:xfrm>
            <a:custGeom>
              <a:avLst/>
              <a:gdLst/>
              <a:ahLst/>
              <a:cxnLst>
                <a:cxn ang="0">
                  <a:pos x="90" y="38"/>
                </a:cxn>
                <a:cxn ang="0">
                  <a:pos x="48" y="1"/>
                </a:cxn>
                <a:cxn ang="0">
                  <a:pos x="45" y="0"/>
                </a:cxn>
                <a:cxn ang="0">
                  <a:pos x="45" y="0"/>
                </a:cxn>
                <a:cxn ang="0">
                  <a:pos x="45" y="0"/>
                </a:cxn>
                <a:cxn ang="0">
                  <a:pos x="42" y="1"/>
                </a:cxn>
                <a:cxn ang="0">
                  <a:pos x="0" y="38"/>
                </a:cxn>
                <a:cxn ang="0">
                  <a:pos x="19" y="49"/>
                </a:cxn>
                <a:cxn ang="0">
                  <a:pos x="26" y="34"/>
                </a:cxn>
                <a:cxn ang="0">
                  <a:pos x="28" y="52"/>
                </a:cxn>
                <a:cxn ang="0">
                  <a:pos x="35" y="53"/>
                </a:cxn>
                <a:cxn ang="0">
                  <a:pos x="45" y="31"/>
                </a:cxn>
                <a:cxn ang="0">
                  <a:pos x="55" y="53"/>
                </a:cxn>
                <a:cxn ang="0">
                  <a:pos x="90" y="38"/>
                </a:cxn>
              </a:cxnLst>
              <a:rect l="0" t="0" r="r" b="b"/>
              <a:pathLst>
                <a:path w="90" h="53">
                  <a:moveTo>
                    <a:pt x="90" y="38"/>
                  </a:moveTo>
                  <a:cubicBezTo>
                    <a:pt x="86" y="18"/>
                    <a:pt x="69" y="2"/>
                    <a:pt x="48" y="1"/>
                  </a:cubicBezTo>
                  <a:cubicBezTo>
                    <a:pt x="47" y="1"/>
                    <a:pt x="46" y="0"/>
                    <a:pt x="45" y="0"/>
                  </a:cubicBezTo>
                  <a:cubicBezTo>
                    <a:pt x="45" y="0"/>
                    <a:pt x="45" y="0"/>
                    <a:pt x="45" y="0"/>
                  </a:cubicBezTo>
                  <a:cubicBezTo>
                    <a:pt x="45" y="0"/>
                    <a:pt x="45" y="0"/>
                    <a:pt x="45" y="0"/>
                  </a:cubicBezTo>
                  <a:cubicBezTo>
                    <a:pt x="44" y="0"/>
                    <a:pt x="43" y="1"/>
                    <a:pt x="42" y="1"/>
                  </a:cubicBezTo>
                  <a:cubicBezTo>
                    <a:pt x="21" y="2"/>
                    <a:pt x="3" y="18"/>
                    <a:pt x="0" y="38"/>
                  </a:cubicBezTo>
                  <a:cubicBezTo>
                    <a:pt x="5" y="43"/>
                    <a:pt x="11" y="47"/>
                    <a:pt x="19" y="49"/>
                  </a:cubicBezTo>
                  <a:cubicBezTo>
                    <a:pt x="19" y="40"/>
                    <a:pt x="26" y="34"/>
                    <a:pt x="26" y="34"/>
                  </a:cubicBezTo>
                  <a:cubicBezTo>
                    <a:pt x="24" y="40"/>
                    <a:pt x="27" y="49"/>
                    <a:pt x="28" y="52"/>
                  </a:cubicBezTo>
                  <a:cubicBezTo>
                    <a:pt x="30" y="52"/>
                    <a:pt x="32" y="53"/>
                    <a:pt x="35" y="53"/>
                  </a:cubicBezTo>
                  <a:cubicBezTo>
                    <a:pt x="35" y="45"/>
                    <a:pt x="45" y="31"/>
                    <a:pt x="45" y="31"/>
                  </a:cubicBezTo>
                  <a:cubicBezTo>
                    <a:pt x="45" y="31"/>
                    <a:pt x="55" y="45"/>
                    <a:pt x="55" y="53"/>
                  </a:cubicBezTo>
                  <a:cubicBezTo>
                    <a:pt x="70" y="51"/>
                    <a:pt x="82" y="46"/>
                    <a:pt x="90" y="38"/>
                  </a:cubicBezTo>
                </a:path>
              </a:pathLst>
            </a:custGeom>
            <a:solidFill>
              <a:srgbClr val="2D416B"/>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83" name="Freeform 110712"/>
            <p:cNvSpPr>
              <a:spLocks/>
            </p:cNvSpPr>
            <p:nvPr/>
          </p:nvSpPr>
          <p:spPr bwMode="auto">
            <a:xfrm>
              <a:off x="22556788" y="25282526"/>
              <a:ext cx="703263" cy="352425"/>
            </a:xfrm>
            <a:custGeom>
              <a:avLst/>
              <a:gdLst/>
              <a:ahLst/>
              <a:cxnLst>
                <a:cxn ang="0">
                  <a:pos x="16" y="16"/>
                </a:cxn>
                <a:cxn ang="0">
                  <a:pos x="32" y="0"/>
                </a:cxn>
                <a:cxn ang="0">
                  <a:pos x="16" y="0"/>
                </a:cxn>
                <a:cxn ang="0">
                  <a:pos x="0" y="0"/>
                </a:cxn>
                <a:cxn ang="0">
                  <a:pos x="16" y="16"/>
                </a:cxn>
              </a:cxnLst>
              <a:rect l="0" t="0" r="r" b="b"/>
              <a:pathLst>
                <a:path w="32" h="16">
                  <a:moveTo>
                    <a:pt x="16" y="16"/>
                  </a:moveTo>
                  <a:cubicBezTo>
                    <a:pt x="25" y="16"/>
                    <a:pt x="32" y="9"/>
                    <a:pt x="32" y="0"/>
                  </a:cubicBezTo>
                  <a:cubicBezTo>
                    <a:pt x="16" y="0"/>
                    <a:pt x="16" y="0"/>
                    <a:pt x="16" y="0"/>
                  </a:cubicBezTo>
                  <a:cubicBezTo>
                    <a:pt x="0" y="0"/>
                    <a:pt x="0" y="0"/>
                    <a:pt x="0" y="0"/>
                  </a:cubicBezTo>
                  <a:cubicBezTo>
                    <a:pt x="0" y="9"/>
                    <a:pt x="7" y="16"/>
                    <a:pt x="16" y="16"/>
                  </a:cubicBezTo>
                </a:path>
              </a:pathLst>
            </a:custGeom>
            <a:solidFill>
              <a:srgbClr val="E0C5AC"/>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84" name="Freeform 110713"/>
            <p:cNvSpPr>
              <a:spLocks/>
            </p:cNvSpPr>
            <p:nvPr/>
          </p:nvSpPr>
          <p:spPr bwMode="auto">
            <a:xfrm>
              <a:off x="21677313" y="25282526"/>
              <a:ext cx="2462213" cy="1011238"/>
            </a:xfrm>
            <a:custGeom>
              <a:avLst/>
              <a:gdLst/>
              <a:ahLst/>
              <a:cxnLst>
                <a:cxn ang="0">
                  <a:pos x="87" y="0"/>
                </a:cxn>
                <a:cxn ang="0">
                  <a:pos x="72" y="0"/>
                </a:cxn>
                <a:cxn ang="0">
                  <a:pos x="56" y="16"/>
                </a:cxn>
                <a:cxn ang="0">
                  <a:pos x="40" y="0"/>
                </a:cxn>
                <a:cxn ang="0">
                  <a:pos x="25" y="0"/>
                </a:cxn>
                <a:cxn ang="0">
                  <a:pos x="7" y="8"/>
                </a:cxn>
                <a:cxn ang="0">
                  <a:pos x="0" y="25"/>
                </a:cxn>
                <a:cxn ang="0">
                  <a:pos x="0" y="28"/>
                </a:cxn>
                <a:cxn ang="0">
                  <a:pos x="56" y="46"/>
                </a:cxn>
                <a:cxn ang="0">
                  <a:pos x="56" y="46"/>
                </a:cxn>
                <a:cxn ang="0">
                  <a:pos x="112" y="28"/>
                </a:cxn>
                <a:cxn ang="0">
                  <a:pos x="112" y="25"/>
                </a:cxn>
                <a:cxn ang="0">
                  <a:pos x="105" y="8"/>
                </a:cxn>
                <a:cxn ang="0">
                  <a:pos x="87" y="0"/>
                </a:cxn>
              </a:cxnLst>
              <a:rect l="0" t="0" r="r" b="b"/>
              <a:pathLst>
                <a:path w="112" h="46">
                  <a:moveTo>
                    <a:pt x="87" y="0"/>
                  </a:moveTo>
                  <a:cubicBezTo>
                    <a:pt x="72" y="0"/>
                    <a:pt x="72" y="0"/>
                    <a:pt x="72" y="0"/>
                  </a:cubicBezTo>
                  <a:cubicBezTo>
                    <a:pt x="72" y="9"/>
                    <a:pt x="65" y="16"/>
                    <a:pt x="56" y="16"/>
                  </a:cubicBezTo>
                  <a:cubicBezTo>
                    <a:pt x="47" y="16"/>
                    <a:pt x="40" y="9"/>
                    <a:pt x="40" y="0"/>
                  </a:cubicBezTo>
                  <a:cubicBezTo>
                    <a:pt x="25" y="0"/>
                    <a:pt x="25" y="0"/>
                    <a:pt x="25" y="0"/>
                  </a:cubicBezTo>
                  <a:cubicBezTo>
                    <a:pt x="18" y="0"/>
                    <a:pt x="12" y="3"/>
                    <a:pt x="7" y="8"/>
                  </a:cubicBezTo>
                  <a:cubicBezTo>
                    <a:pt x="3" y="12"/>
                    <a:pt x="0" y="18"/>
                    <a:pt x="0" y="25"/>
                  </a:cubicBezTo>
                  <a:cubicBezTo>
                    <a:pt x="0" y="28"/>
                    <a:pt x="0" y="28"/>
                    <a:pt x="0" y="28"/>
                  </a:cubicBezTo>
                  <a:cubicBezTo>
                    <a:pt x="16" y="39"/>
                    <a:pt x="35" y="46"/>
                    <a:pt x="56" y="46"/>
                  </a:cubicBezTo>
                  <a:cubicBezTo>
                    <a:pt x="56" y="46"/>
                    <a:pt x="56" y="46"/>
                    <a:pt x="56" y="46"/>
                  </a:cubicBezTo>
                  <a:cubicBezTo>
                    <a:pt x="77" y="46"/>
                    <a:pt x="96" y="39"/>
                    <a:pt x="112" y="28"/>
                  </a:cubicBezTo>
                  <a:cubicBezTo>
                    <a:pt x="112" y="25"/>
                    <a:pt x="112" y="25"/>
                    <a:pt x="112" y="25"/>
                  </a:cubicBezTo>
                  <a:cubicBezTo>
                    <a:pt x="112" y="18"/>
                    <a:pt x="109" y="12"/>
                    <a:pt x="105" y="8"/>
                  </a:cubicBezTo>
                  <a:cubicBezTo>
                    <a:pt x="100" y="3"/>
                    <a:pt x="94" y="0"/>
                    <a:pt x="87" y="0"/>
                  </a:cubicBezTo>
                </a:path>
              </a:pathLst>
            </a:custGeom>
            <a:solidFill>
              <a:srgbClr val="FF794A"/>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85" name="Freeform 110714"/>
            <p:cNvSpPr>
              <a:spLocks/>
            </p:cNvSpPr>
            <p:nvPr/>
          </p:nvSpPr>
          <p:spPr bwMode="auto">
            <a:xfrm>
              <a:off x="21677313" y="25282526"/>
              <a:ext cx="1033463" cy="989013"/>
            </a:xfrm>
            <a:custGeom>
              <a:avLst/>
              <a:gdLst/>
              <a:ahLst/>
              <a:cxnLst>
                <a:cxn ang="0">
                  <a:pos x="0" y="25"/>
                </a:cxn>
                <a:cxn ang="0">
                  <a:pos x="0" y="28"/>
                </a:cxn>
                <a:cxn ang="0">
                  <a:pos x="47" y="45"/>
                </a:cxn>
                <a:cxn ang="0">
                  <a:pos x="33" y="0"/>
                </a:cxn>
                <a:cxn ang="0">
                  <a:pos x="25" y="0"/>
                </a:cxn>
                <a:cxn ang="0">
                  <a:pos x="7" y="8"/>
                </a:cxn>
                <a:cxn ang="0">
                  <a:pos x="0" y="25"/>
                </a:cxn>
              </a:cxnLst>
              <a:rect l="0" t="0" r="r" b="b"/>
              <a:pathLst>
                <a:path w="47" h="45">
                  <a:moveTo>
                    <a:pt x="0" y="25"/>
                  </a:moveTo>
                  <a:cubicBezTo>
                    <a:pt x="0" y="28"/>
                    <a:pt x="0" y="28"/>
                    <a:pt x="0" y="28"/>
                  </a:cubicBezTo>
                  <a:cubicBezTo>
                    <a:pt x="13" y="37"/>
                    <a:pt x="29" y="44"/>
                    <a:pt x="47" y="45"/>
                  </a:cubicBezTo>
                  <a:cubicBezTo>
                    <a:pt x="33" y="0"/>
                    <a:pt x="33" y="0"/>
                    <a:pt x="33" y="0"/>
                  </a:cubicBezTo>
                  <a:cubicBezTo>
                    <a:pt x="25" y="0"/>
                    <a:pt x="25" y="0"/>
                    <a:pt x="25" y="0"/>
                  </a:cubicBezTo>
                  <a:cubicBezTo>
                    <a:pt x="18" y="0"/>
                    <a:pt x="12" y="3"/>
                    <a:pt x="7" y="8"/>
                  </a:cubicBezTo>
                  <a:cubicBezTo>
                    <a:pt x="3" y="12"/>
                    <a:pt x="0" y="18"/>
                    <a:pt x="0" y="25"/>
                  </a:cubicBezTo>
                  <a:close/>
                </a:path>
              </a:pathLst>
            </a:custGeom>
            <a:solidFill>
              <a:srgbClr val="016EA1"/>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86" name="Freeform 110715"/>
            <p:cNvSpPr>
              <a:spLocks/>
            </p:cNvSpPr>
            <p:nvPr/>
          </p:nvSpPr>
          <p:spPr bwMode="auto">
            <a:xfrm>
              <a:off x="23106063" y="25282526"/>
              <a:ext cx="1033463" cy="989013"/>
            </a:xfrm>
            <a:custGeom>
              <a:avLst/>
              <a:gdLst/>
              <a:ahLst/>
              <a:cxnLst>
                <a:cxn ang="0">
                  <a:pos x="14" y="0"/>
                </a:cxn>
                <a:cxn ang="0">
                  <a:pos x="0" y="45"/>
                </a:cxn>
                <a:cxn ang="0">
                  <a:pos x="47" y="28"/>
                </a:cxn>
                <a:cxn ang="0">
                  <a:pos x="47" y="25"/>
                </a:cxn>
                <a:cxn ang="0">
                  <a:pos x="40" y="8"/>
                </a:cxn>
                <a:cxn ang="0">
                  <a:pos x="22" y="0"/>
                </a:cxn>
                <a:cxn ang="0">
                  <a:pos x="14" y="0"/>
                </a:cxn>
              </a:cxnLst>
              <a:rect l="0" t="0" r="r" b="b"/>
              <a:pathLst>
                <a:path w="47" h="45">
                  <a:moveTo>
                    <a:pt x="14" y="0"/>
                  </a:moveTo>
                  <a:cubicBezTo>
                    <a:pt x="0" y="45"/>
                    <a:pt x="0" y="45"/>
                    <a:pt x="0" y="45"/>
                  </a:cubicBezTo>
                  <a:cubicBezTo>
                    <a:pt x="18" y="44"/>
                    <a:pt x="34" y="37"/>
                    <a:pt x="47" y="28"/>
                  </a:cubicBezTo>
                  <a:cubicBezTo>
                    <a:pt x="47" y="25"/>
                    <a:pt x="47" y="25"/>
                    <a:pt x="47" y="25"/>
                  </a:cubicBezTo>
                  <a:cubicBezTo>
                    <a:pt x="47" y="18"/>
                    <a:pt x="44" y="12"/>
                    <a:pt x="40" y="8"/>
                  </a:cubicBezTo>
                  <a:cubicBezTo>
                    <a:pt x="35" y="3"/>
                    <a:pt x="29" y="0"/>
                    <a:pt x="22" y="0"/>
                  </a:cubicBezTo>
                  <a:cubicBezTo>
                    <a:pt x="14" y="0"/>
                    <a:pt x="14" y="0"/>
                    <a:pt x="14" y="0"/>
                  </a:cubicBezTo>
                </a:path>
              </a:pathLst>
            </a:custGeom>
            <a:solidFill>
              <a:srgbClr val="016EA1"/>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87" name="Freeform 110716"/>
            <p:cNvSpPr>
              <a:spLocks noEditPoints="1"/>
            </p:cNvSpPr>
            <p:nvPr/>
          </p:nvSpPr>
          <p:spPr bwMode="auto">
            <a:xfrm>
              <a:off x="22907626" y="22996526"/>
              <a:ext cx="1033463" cy="2066925"/>
            </a:xfrm>
            <a:custGeom>
              <a:avLst/>
              <a:gdLst/>
              <a:ahLst/>
              <a:cxnLst>
                <a:cxn ang="0">
                  <a:pos x="21" y="89"/>
                </a:cxn>
                <a:cxn ang="0">
                  <a:pos x="10" y="94"/>
                </a:cxn>
                <a:cxn ang="0">
                  <a:pos x="10" y="94"/>
                </a:cxn>
                <a:cxn ang="0">
                  <a:pos x="21" y="89"/>
                </a:cxn>
                <a:cxn ang="0">
                  <a:pos x="47" y="59"/>
                </a:cxn>
                <a:cxn ang="0">
                  <a:pos x="47" y="59"/>
                </a:cxn>
                <a:cxn ang="0">
                  <a:pos x="47" y="59"/>
                </a:cxn>
                <a:cxn ang="0">
                  <a:pos x="47" y="59"/>
                </a:cxn>
                <a:cxn ang="0">
                  <a:pos x="47" y="59"/>
                </a:cxn>
                <a:cxn ang="0">
                  <a:pos x="47" y="59"/>
                </a:cxn>
                <a:cxn ang="0">
                  <a:pos x="47" y="59"/>
                </a:cxn>
                <a:cxn ang="0">
                  <a:pos x="47" y="59"/>
                </a:cxn>
                <a:cxn ang="0">
                  <a:pos x="47" y="59"/>
                </a:cxn>
                <a:cxn ang="0">
                  <a:pos x="0" y="0"/>
                </a:cxn>
                <a:cxn ang="0">
                  <a:pos x="0" y="0"/>
                </a:cxn>
                <a:cxn ang="0">
                  <a:pos x="0" y="0"/>
                </a:cxn>
                <a:cxn ang="0">
                  <a:pos x="0" y="0"/>
                </a:cxn>
                <a:cxn ang="0">
                  <a:pos x="19" y="5"/>
                </a:cxn>
                <a:cxn ang="0">
                  <a:pos x="19" y="5"/>
                </a:cxn>
                <a:cxn ang="0">
                  <a:pos x="0" y="0"/>
                </a:cxn>
              </a:cxnLst>
              <a:rect l="0" t="0" r="r" b="b"/>
              <a:pathLst>
                <a:path w="47" h="94">
                  <a:moveTo>
                    <a:pt x="21" y="89"/>
                  </a:moveTo>
                  <a:cubicBezTo>
                    <a:pt x="18" y="91"/>
                    <a:pt x="14" y="93"/>
                    <a:pt x="10" y="94"/>
                  </a:cubicBezTo>
                  <a:cubicBezTo>
                    <a:pt x="10" y="94"/>
                    <a:pt x="10" y="94"/>
                    <a:pt x="10" y="94"/>
                  </a:cubicBezTo>
                  <a:cubicBezTo>
                    <a:pt x="14" y="93"/>
                    <a:pt x="18" y="91"/>
                    <a:pt x="21" y="89"/>
                  </a:cubicBezTo>
                  <a:moveTo>
                    <a:pt x="47" y="59"/>
                  </a:moveTo>
                  <a:cubicBezTo>
                    <a:pt x="47" y="59"/>
                    <a:pt x="47" y="59"/>
                    <a:pt x="47" y="59"/>
                  </a:cubicBezTo>
                  <a:cubicBezTo>
                    <a:pt x="47" y="59"/>
                    <a:pt x="47" y="59"/>
                    <a:pt x="47" y="59"/>
                  </a:cubicBezTo>
                  <a:moveTo>
                    <a:pt x="47" y="59"/>
                  </a:moveTo>
                  <a:cubicBezTo>
                    <a:pt x="47" y="59"/>
                    <a:pt x="47" y="59"/>
                    <a:pt x="47" y="59"/>
                  </a:cubicBezTo>
                  <a:cubicBezTo>
                    <a:pt x="47" y="59"/>
                    <a:pt x="47" y="59"/>
                    <a:pt x="47" y="59"/>
                  </a:cubicBezTo>
                  <a:moveTo>
                    <a:pt x="47" y="59"/>
                  </a:moveTo>
                  <a:cubicBezTo>
                    <a:pt x="47" y="59"/>
                    <a:pt x="47" y="59"/>
                    <a:pt x="47" y="59"/>
                  </a:cubicBezTo>
                  <a:cubicBezTo>
                    <a:pt x="47" y="59"/>
                    <a:pt x="47" y="59"/>
                    <a:pt x="47" y="59"/>
                  </a:cubicBezTo>
                  <a:moveTo>
                    <a:pt x="0" y="0"/>
                  </a:moveTo>
                  <a:cubicBezTo>
                    <a:pt x="0" y="0"/>
                    <a:pt x="0" y="0"/>
                    <a:pt x="0" y="0"/>
                  </a:cubicBezTo>
                  <a:cubicBezTo>
                    <a:pt x="0" y="0"/>
                    <a:pt x="0" y="0"/>
                    <a:pt x="0" y="0"/>
                  </a:cubicBezTo>
                  <a:cubicBezTo>
                    <a:pt x="0" y="0"/>
                    <a:pt x="0" y="0"/>
                    <a:pt x="0" y="0"/>
                  </a:cubicBezTo>
                  <a:cubicBezTo>
                    <a:pt x="7" y="0"/>
                    <a:pt x="13" y="2"/>
                    <a:pt x="19" y="5"/>
                  </a:cubicBezTo>
                  <a:cubicBezTo>
                    <a:pt x="19" y="5"/>
                    <a:pt x="19" y="5"/>
                    <a:pt x="19" y="5"/>
                  </a:cubicBezTo>
                  <a:cubicBezTo>
                    <a:pt x="13" y="2"/>
                    <a:pt x="7" y="0"/>
                    <a:pt x="0" y="0"/>
                  </a:cubicBezTo>
                </a:path>
              </a:pathLst>
            </a:custGeom>
            <a:solidFill>
              <a:srgbClr val="ABAFB0"/>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88" name="Freeform 110717"/>
            <p:cNvSpPr>
              <a:spLocks noEditPoints="1"/>
            </p:cNvSpPr>
            <p:nvPr/>
          </p:nvSpPr>
          <p:spPr bwMode="auto">
            <a:xfrm>
              <a:off x="22907626" y="22996526"/>
              <a:ext cx="989013" cy="1473200"/>
            </a:xfrm>
            <a:custGeom>
              <a:avLst/>
              <a:gdLst/>
              <a:ahLst/>
              <a:cxnLst>
                <a:cxn ang="0">
                  <a:pos x="39" y="67"/>
                </a:cxn>
                <a:cxn ang="0">
                  <a:pos x="39" y="67"/>
                </a:cxn>
                <a:cxn ang="0">
                  <a:pos x="39" y="67"/>
                </a:cxn>
                <a:cxn ang="0">
                  <a:pos x="39" y="67"/>
                </a:cxn>
                <a:cxn ang="0">
                  <a:pos x="0" y="0"/>
                </a:cxn>
                <a:cxn ang="0">
                  <a:pos x="0" y="0"/>
                </a:cxn>
                <a:cxn ang="0">
                  <a:pos x="3" y="1"/>
                </a:cxn>
                <a:cxn ang="0">
                  <a:pos x="45" y="38"/>
                </a:cxn>
                <a:cxn ang="0">
                  <a:pos x="40" y="42"/>
                </a:cxn>
                <a:cxn ang="0">
                  <a:pos x="41" y="52"/>
                </a:cxn>
                <a:cxn ang="0">
                  <a:pos x="44" y="53"/>
                </a:cxn>
                <a:cxn ang="0">
                  <a:pos x="45" y="45"/>
                </a:cxn>
                <a:cxn ang="0">
                  <a:pos x="19" y="5"/>
                </a:cxn>
                <a:cxn ang="0">
                  <a:pos x="0" y="0"/>
                </a:cxn>
                <a:cxn ang="0">
                  <a:pos x="0" y="0"/>
                </a:cxn>
                <a:cxn ang="0">
                  <a:pos x="0" y="0"/>
                </a:cxn>
                <a:cxn ang="0">
                  <a:pos x="0" y="0"/>
                </a:cxn>
                <a:cxn ang="0">
                  <a:pos x="0" y="0"/>
                </a:cxn>
              </a:cxnLst>
              <a:rect l="0" t="0" r="r" b="b"/>
              <a:pathLst>
                <a:path w="45" h="67">
                  <a:moveTo>
                    <a:pt x="39" y="67"/>
                  </a:moveTo>
                  <a:cubicBezTo>
                    <a:pt x="39" y="67"/>
                    <a:pt x="39" y="67"/>
                    <a:pt x="39" y="67"/>
                  </a:cubicBezTo>
                  <a:cubicBezTo>
                    <a:pt x="39" y="67"/>
                    <a:pt x="39" y="67"/>
                    <a:pt x="39" y="67"/>
                  </a:cubicBezTo>
                  <a:cubicBezTo>
                    <a:pt x="39" y="67"/>
                    <a:pt x="39" y="67"/>
                    <a:pt x="39" y="67"/>
                  </a:cubicBezTo>
                  <a:moveTo>
                    <a:pt x="0" y="0"/>
                  </a:moveTo>
                  <a:cubicBezTo>
                    <a:pt x="0" y="0"/>
                    <a:pt x="0" y="0"/>
                    <a:pt x="0" y="0"/>
                  </a:cubicBezTo>
                  <a:cubicBezTo>
                    <a:pt x="1" y="0"/>
                    <a:pt x="2" y="1"/>
                    <a:pt x="3" y="1"/>
                  </a:cubicBezTo>
                  <a:cubicBezTo>
                    <a:pt x="24" y="2"/>
                    <a:pt x="41" y="18"/>
                    <a:pt x="45" y="38"/>
                  </a:cubicBezTo>
                  <a:cubicBezTo>
                    <a:pt x="43" y="40"/>
                    <a:pt x="41" y="41"/>
                    <a:pt x="40" y="42"/>
                  </a:cubicBezTo>
                  <a:cubicBezTo>
                    <a:pt x="41" y="45"/>
                    <a:pt x="41" y="48"/>
                    <a:pt x="41" y="52"/>
                  </a:cubicBezTo>
                  <a:cubicBezTo>
                    <a:pt x="42" y="52"/>
                    <a:pt x="43" y="52"/>
                    <a:pt x="44" y="53"/>
                  </a:cubicBezTo>
                  <a:cubicBezTo>
                    <a:pt x="45" y="50"/>
                    <a:pt x="45" y="48"/>
                    <a:pt x="45" y="45"/>
                  </a:cubicBezTo>
                  <a:cubicBezTo>
                    <a:pt x="45" y="27"/>
                    <a:pt x="34" y="12"/>
                    <a:pt x="19" y="5"/>
                  </a:cubicBezTo>
                  <a:cubicBezTo>
                    <a:pt x="13" y="2"/>
                    <a:pt x="7" y="0"/>
                    <a:pt x="0" y="0"/>
                  </a:cubicBezTo>
                  <a:moveTo>
                    <a:pt x="0" y="0"/>
                  </a:moveTo>
                  <a:cubicBezTo>
                    <a:pt x="0" y="0"/>
                    <a:pt x="0" y="0"/>
                    <a:pt x="0" y="0"/>
                  </a:cubicBezTo>
                  <a:cubicBezTo>
                    <a:pt x="0" y="0"/>
                    <a:pt x="0" y="0"/>
                    <a:pt x="0" y="0"/>
                  </a:cubicBezTo>
                  <a:cubicBezTo>
                    <a:pt x="0" y="0"/>
                    <a:pt x="0" y="0"/>
                    <a:pt x="0" y="0"/>
                  </a:cubicBezTo>
                </a:path>
              </a:pathLst>
            </a:custGeom>
            <a:solidFill>
              <a:srgbClr val="253659"/>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89" name="Freeform 110718"/>
            <p:cNvSpPr>
              <a:spLocks/>
            </p:cNvSpPr>
            <p:nvPr/>
          </p:nvSpPr>
          <p:spPr bwMode="auto">
            <a:xfrm>
              <a:off x="22907626" y="25063451"/>
              <a:ext cx="220663" cy="219075"/>
            </a:xfrm>
            <a:custGeom>
              <a:avLst/>
              <a:gdLst/>
              <a:ahLst/>
              <a:cxnLst>
                <a:cxn ang="0">
                  <a:pos x="10" y="0"/>
                </a:cxn>
                <a:cxn ang="0">
                  <a:pos x="0" y="1"/>
                </a:cxn>
                <a:cxn ang="0">
                  <a:pos x="0" y="1"/>
                </a:cxn>
                <a:cxn ang="0">
                  <a:pos x="0" y="10"/>
                </a:cxn>
                <a:cxn ang="0">
                  <a:pos x="0" y="10"/>
                </a:cxn>
                <a:cxn ang="0">
                  <a:pos x="10" y="10"/>
                </a:cxn>
                <a:cxn ang="0">
                  <a:pos x="10" y="10"/>
                </a:cxn>
                <a:cxn ang="0">
                  <a:pos x="10" y="0"/>
                </a:cxn>
                <a:cxn ang="0">
                  <a:pos x="10" y="0"/>
                </a:cxn>
                <a:cxn ang="0">
                  <a:pos x="10" y="0"/>
                </a:cxn>
              </a:cxnLst>
              <a:rect l="0" t="0" r="r" b="b"/>
              <a:pathLst>
                <a:path w="10" h="10">
                  <a:moveTo>
                    <a:pt x="10" y="0"/>
                  </a:moveTo>
                  <a:cubicBezTo>
                    <a:pt x="7" y="1"/>
                    <a:pt x="4" y="1"/>
                    <a:pt x="0" y="1"/>
                  </a:cubicBezTo>
                  <a:cubicBezTo>
                    <a:pt x="0" y="1"/>
                    <a:pt x="0" y="1"/>
                    <a:pt x="0" y="1"/>
                  </a:cubicBezTo>
                  <a:cubicBezTo>
                    <a:pt x="0" y="10"/>
                    <a:pt x="0" y="10"/>
                    <a:pt x="0" y="10"/>
                  </a:cubicBezTo>
                  <a:cubicBezTo>
                    <a:pt x="0" y="10"/>
                    <a:pt x="0" y="10"/>
                    <a:pt x="0" y="10"/>
                  </a:cubicBezTo>
                  <a:cubicBezTo>
                    <a:pt x="10" y="10"/>
                    <a:pt x="10" y="10"/>
                    <a:pt x="10" y="10"/>
                  </a:cubicBezTo>
                  <a:cubicBezTo>
                    <a:pt x="10" y="10"/>
                    <a:pt x="10" y="10"/>
                    <a:pt x="10" y="10"/>
                  </a:cubicBezTo>
                  <a:cubicBezTo>
                    <a:pt x="10" y="0"/>
                    <a:pt x="10" y="0"/>
                    <a:pt x="10" y="0"/>
                  </a:cubicBezTo>
                  <a:cubicBezTo>
                    <a:pt x="10" y="0"/>
                    <a:pt x="10" y="0"/>
                    <a:pt x="10" y="0"/>
                  </a:cubicBezTo>
                  <a:cubicBezTo>
                    <a:pt x="10" y="0"/>
                    <a:pt x="10" y="0"/>
                    <a:pt x="10" y="0"/>
                  </a:cubicBezTo>
                </a:path>
              </a:pathLst>
            </a:custGeom>
            <a:solidFill>
              <a:srgbClr val="B8A38F"/>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90" name="Freeform 110719"/>
            <p:cNvSpPr>
              <a:spLocks/>
            </p:cNvSpPr>
            <p:nvPr/>
          </p:nvSpPr>
          <p:spPr bwMode="auto">
            <a:xfrm>
              <a:off x="23764876" y="24139526"/>
              <a:ext cx="176213" cy="330200"/>
            </a:xfrm>
            <a:custGeom>
              <a:avLst/>
              <a:gdLst/>
              <a:ahLst/>
              <a:cxnLst>
                <a:cxn ang="0">
                  <a:pos x="2" y="0"/>
                </a:cxn>
                <a:cxn ang="0">
                  <a:pos x="2" y="2"/>
                </a:cxn>
                <a:cxn ang="0">
                  <a:pos x="0" y="15"/>
                </a:cxn>
                <a:cxn ang="0">
                  <a:pos x="0" y="15"/>
                </a:cxn>
                <a:cxn ang="0">
                  <a:pos x="0" y="15"/>
                </a:cxn>
                <a:cxn ang="0">
                  <a:pos x="0" y="15"/>
                </a:cxn>
                <a:cxn ang="0">
                  <a:pos x="8" y="7"/>
                </a:cxn>
                <a:cxn ang="0">
                  <a:pos x="8" y="7"/>
                </a:cxn>
                <a:cxn ang="0">
                  <a:pos x="8" y="7"/>
                </a:cxn>
                <a:cxn ang="0">
                  <a:pos x="8" y="7"/>
                </a:cxn>
                <a:cxn ang="0">
                  <a:pos x="8" y="7"/>
                </a:cxn>
                <a:cxn ang="0">
                  <a:pos x="8" y="7"/>
                </a:cxn>
                <a:cxn ang="0">
                  <a:pos x="8" y="7"/>
                </a:cxn>
                <a:cxn ang="0">
                  <a:pos x="8" y="7"/>
                </a:cxn>
                <a:cxn ang="0">
                  <a:pos x="5" y="1"/>
                </a:cxn>
                <a:cxn ang="0">
                  <a:pos x="5" y="1"/>
                </a:cxn>
                <a:cxn ang="0">
                  <a:pos x="2" y="0"/>
                </a:cxn>
              </a:cxnLst>
              <a:rect l="0" t="0" r="r" b="b"/>
              <a:pathLst>
                <a:path w="8" h="15">
                  <a:moveTo>
                    <a:pt x="2" y="0"/>
                  </a:moveTo>
                  <a:cubicBezTo>
                    <a:pt x="2" y="0"/>
                    <a:pt x="2" y="1"/>
                    <a:pt x="2" y="2"/>
                  </a:cubicBezTo>
                  <a:cubicBezTo>
                    <a:pt x="2" y="6"/>
                    <a:pt x="2" y="11"/>
                    <a:pt x="0" y="15"/>
                  </a:cubicBezTo>
                  <a:cubicBezTo>
                    <a:pt x="0" y="15"/>
                    <a:pt x="0" y="15"/>
                    <a:pt x="0" y="15"/>
                  </a:cubicBezTo>
                  <a:cubicBezTo>
                    <a:pt x="0" y="15"/>
                    <a:pt x="0" y="15"/>
                    <a:pt x="0" y="15"/>
                  </a:cubicBezTo>
                  <a:cubicBezTo>
                    <a:pt x="0" y="15"/>
                    <a:pt x="0" y="15"/>
                    <a:pt x="0" y="15"/>
                  </a:cubicBezTo>
                  <a:cubicBezTo>
                    <a:pt x="5" y="15"/>
                    <a:pt x="8" y="11"/>
                    <a:pt x="8" y="7"/>
                  </a:cubicBezTo>
                  <a:cubicBezTo>
                    <a:pt x="8" y="7"/>
                    <a:pt x="8" y="7"/>
                    <a:pt x="8" y="7"/>
                  </a:cubicBezTo>
                  <a:cubicBezTo>
                    <a:pt x="8" y="7"/>
                    <a:pt x="8" y="7"/>
                    <a:pt x="8" y="7"/>
                  </a:cubicBezTo>
                  <a:cubicBezTo>
                    <a:pt x="8" y="7"/>
                    <a:pt x="8" y="7"/>
                    <a:pt x="8" y="7"/>
                  </a:cubicBezTo>
                  <a:cubicBezTo>
                    <a:pt x="8" y="7"/>
                    <a:pt x="8" y="7"/>
                    <a:pt x="8" y="7"/>
                  </a:cubicBezTo>
                  <a:cubicBezTo>
                    <a:pt x="8" y="7"/>
                    <a:pt x="8" y="7"/>
                    <a:pt x="8" y="7"/>
                  </a:cubicBezTo>
                  <a:cubicBezTo>
                    <a:pt x="8" y="7"/>
                    <a:pt x="8" y="7"/>
                    <a:pt x="8" y="7"/>
                  </a:cubicBezTo>
                  <a:cubicBezTo>
                    <a:pt x="8" y="7"/>
                    <a:pt x="8" y="7"/>
                    <a:pt x="8" y="7"/>
                  </a:cubicBezTo>
                  <a:cubicBezTo>
                    <a:pt x="8" y="5"/>
                    <a:pt x="7" y="3"/>
                    <a:pt x="5" y="1"/>
                  </a:cubicBezTo>
                  <a:cubicBezTo>
                    <a:pt x="5" y="1"/>
                    <a:pt x="5" y="1"/>
                    <a:pt x="5" y="1"/>
                  </a:cubicBezTo>
                  <a:cubicBezTo>
                    <a:pt x="4" y="0"/>
                    <a:pt x="3" y="0"/>
                    <a:pt x="2" y="0"/>
                  </a:cubicBezTo>
                </a:path>
              </a:pathLst>
            </a:custGeom>
            <a:solidFill>
              <a:srgbClr val="B8A38F"/>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91" name="Freeform 110720"/>
            <p:cNvSpPr>
              <a:spLocks/>
            </p:cNvSpPr>
            <p:nvPr/>
          </p:nvSpPr>
          <p:spPr bwMode="auto">
            <a:xfrm>
              <a:off x="22907626" y="23677563"/>
              <a:ext cx="901700" cy="1406525"/>
            </a:xfrm>
            <a:custGeom>
              <a:avLst/>
              <a:gdLst/>
              <a:ahLst/>
              <a:cxnLst>
                <a:cxn ang="0">
                  <a:pos x="0" y="0"/>
                </a:cxn>
                <a:cxn ang="0">
                  <a:pos x="0" y="64"/>
                </a:cxn>
                <a:cxn ang="0">
                  <a:pos x="0" y="64"/>
                </a:cxn>
                <a:cxn ang="0">
                  <a:pos x="10" y="63"/>
                </a:cxn>
                <a:cxn ang="0">
                  <a:pos x="21" y="58"/>
                </a:cxn>
                <a:cxn ang="0">
                  <a:pos x="39" y="36"/>
                </a:cxn>
                <a:cxn ang="0">
                  <a:pos x="39" y="36"/>
                </a:cxn>
                <a:cxn ang="0">
                  <a:pos x="39" y="36"/>
                </a:cxn>
                <a:cxn ang="0">
                  <a:pos x="41" y="23"/>
                </a:cxn>
                <a:cxn ang="0">
                  <a:pos x="41" y="21"/>
                </a:cxn>
                <a:cxn ang="0">
                  <a:pos x="40" y="11"/>
                </a:cxn>
                <a:cxn ang="0">
                  <a:pos x="10" y="22"/>
                </a:cxn>
                <a:cxn ang="0">
                  <a:pos x="0" y="0"/>
                </a:cxn>
              </a:cxnLst>
              <a:rect l="0" t="0" r="r" b="b"/>
              <a:pathLst>
                <a:path w="41" h="64">
                  <a:moveTo>
                    <a:pt x="0" y="0"/>
                  </a:moveTo>
                  <a:cubicBezTo>
                    <a:pt x="0" y="64"/>
                    <a:pt x="0" y="64"/>
                    <a:pt x="0" y="64"/>
                  </a:cubicBezTo>
                  <a:cubicBezTo>
                    <a:pt x="0" y="64"/>
                    <a:pt x="0" y="64"/>
                    <a:pt x="0" y="64"/>
                  </a:cubicBezTo>
                  <a:cubicBezTo>
                    <a:pt x="4" y="64"/>
                    <a:pt x="7" y="64"/>
                    <a:pt x="10" y="63"/>
                  </a:cubicBezTo>
                  <a:cubicBezTo>
                    <a:pt x="14" y="62"/>
                    <a:pt x="18" y="60"/>
                    <a:pt x="21" y="58"/>
                  </a:cubicBezTo>
                  <a:cubicBezTo>
                    <a:pt x="30" y="53"/>
                    <a:pt x="36" y="45"/>
                    <a:pt x="39" y="36"/>
                  </a:cubicBezTo>
                  <a:cubicBezTo>
                    <a:pt x="39" y="36"/>
                    <a:pt x="39" y="36"/>
                    <a:pt x="39" y="36"/>
                  </a:cubicBezTo>
                  <a:cubicBezTo>
                    <a:pt x="39" y="36"/>
                    <a:pt x="39" y="36"/>
                    <a:pt x="39" y="36"/>
                  </a:cubicBezTo>
                  <a:cubicBezTo>
                    <a:pt x="41" y="32"/>
                    <a:pt x="41" y="27"/>
                    <a:pt x="41" y="23"/>
                  </a:cubicBezTo>
                  <a:cubicBezTo>
                    <a:pt x="41" y="22"/>
                    <a:pt x="41" y="21"/>
                    <a:pt x="41" y="21"/>
                  </a:cubicBezTo>
                  <a:cubicBezTo>
                    <a:pt x="41" y="17"/>
                    <a:pt x="41" y="14"/>
                    <a:pt x="40" y="11"/>
                  </a:cubicBezTo>
                  <a:cubicBezTo>
                    <a:pt x="32" y="17"/>
                    <a:pt x="22" y="21"/>
                    <a:pt x="10" y="22"/>
                  </a:cubicBezTo>
                  <a:cubicBezTo>
                    <a:pt x="10" y="14"/>
                    <a:pt x="0" y="0"/>
                    <a:pt x="0" y="0"/>
                  </a:cubicBezTo>
                </a:path>
              </a:pathLst>
            </a:custGeom>
            <a:solidFill>
              <a:srgbClr val="B8A38F"/>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92" name="Freeform 110721"/>
            <p:cNvSpPr>
              <a:spLocks/>
            </p:cNvSpPr>
            <p:nvPr/>
          </p:nvSpPr>
          <p:spPr bwMode="auto">
            <a:xfrm>
              <a:off x="22907626" y="22996526"/>
              <a:ext cx="989013" cy="1165225"/>
            </a:xfrm>
            <a:custGeom>
              <a:avLst/>
              <a:gdLst/>
              <a:ahLst/>
              <a:cxnLst>
                <a:cxn ang="0">
                  <a:pos x="0" y="0"/>
                </a:cxn>
                <a:cxn ang="0">
                  <a:pos x="0" y="0"/>
                </a:cxn>
                <a:cxn ang="0">
                  <a:pos x="0" y="0"/>
                </a:cxn>
                <a:cxn ang="0">
                  <a:pos x="0" y="31"/>
                </a:cxn>
                <a:cxn ang="0">
                  <a:pos x="10" y="53"/>
                </a:cxn>
                <a:cxn ang="0">
                  <a:pos x="40" y="42"/>
                </a:cxn>
                <a:cxn ang="0">
                  <a:pos x="45" y="38"/>
                </a:cxn>
                <a:cxn ang="0">
                  <a:pos x="3" y="1"/>
                </a:cxn>
                <a:cxn ang="0">
                  <a:pos x="0" y="0"/>
                </a:cxn>
                <a:cxn ang="0">
                  <a:pos x="0" y="0"/>
                </a:cxn>
              </a:cxnLst>
              <a:rect l="0" t="0" r="r" b="b"/>
              <a:pathLst>
                <a:path w="45" h="53">
                  <a:moveTo>
                    <a:pt x="0" y="0"/>
                  </a:moveTo>
                  <a:cubicBezTo>
                    <a:pt x="0" y="0"/>
                    <a:pt x="0" y="0"/>
                    <a:pt x="0" y="0"/>
                  </a:cubicBezTo>
                  <a:cubicBezTo>
                    <a:pt x="0" y="0"/>
                    <a:pt x="0" y="0"/>
                    <a:pt x="0" y="0"/>
                  </a:cubicBezTo>
                  <a:cubicBezTo>
                    <a:pt x="0" y="31"/>
                    <a:pt x="0" y="31"/>
                    <a:pt x="0" y="31"/>
                  </a:cubicBezTo>
                  <a:cubicBezTo>
                    <a:pt x="0" y="31"/>
                    <a:pt x="10" y="45"/>
                    <a:pt x="10" y="53"/>
                  </a:cubicBezTo>
                  <a:cubicBezTo>
                    <a:pt x="22" y="52"/>
                    <a:pt x="32" y="48"/>
                    <a:pt x="40" y="42"/>
                  </a:cubicBezTo>
                  <a:cubicBezTo>
                    <a:pt x="41" y="41"/>
                    <a:pt x="43" y="40"/>
                    <a:pt x="45" y="38"/>
                  </a:cubicBezTo>
                  <a:cubicBezTo>
                    <a:pt x="41" y="18"/>
                    <a:pt x="24" y="2"/>
                    <a:pt x="3" y="1"/>
                  </a:cubicBezTo>
                  <a:cubicBezTo>
                    <a:pt x="2" y="1"/>
                    <a:pt x="1" y="0"/>
                    <a:pt x="0" y="0"/>
                  </a:cubicBezTo>
                  <a:cubicBezTo>
                    <a:pt x="0" y="0"/>
                    <a:pt x="0" y="0"/>
                    <a:pt x="0" y="0"/>
                  </a:cubicBezTo>
                </a:path>
              </a:pathLst>
            </a:custGeom>
            <a:solidFill>
              <a:srgbClr val="253659"/>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93" name="Freeform 110722"/>
            <p:cNvSpPr>
              <a:spLocks/>
            </p:cNvSpPr>
            <p:nvPr/>
          </p:nvSpPr>
          <p:spPr bwMode="auto">
            <a:xfrm>
              <a:off x="22907626" y="25282526"/>
              <a:ext cx="352425" cy="352425"/>
            </a:xfrm>
            <a:custGeom>
              <a:avLst/>
              <a:gdLst/>
              <a:ahLst/>
              <a:cxnLst>
                <a:cxn ang="0">
                  <a:pos x="16" y="0"/>
                </a:cxn>
                <a:cxn ang="0">
                  <a:pos x="10" y="0"/>
                </a:cxn>
                <a:cxn ang="0">
                  <a:pos x="0" y="0"/>
                </a:cxn>
                <a:cxn ang="0">
                  <a:pos x="0" y="0"/>
                </a:cxn>
                <a:cxn ang="0">
                  <a:pos x="0" y="16"/>
                </a:cxn>
                <a:cxn ang="0">
                  <a:pos x="0" y="16"/>
                </a:cxn>
                <a:cxn ang="0">
                  <a:pos x="16" y="0"/>
                </a:cxn>
              </a:cxnLst>
              <a:rect l="0" t="0" r="r" b="b"/>
              <a:pathLst>
                <a:path w="16" h="16">
                  <a:moveTo>
                    <a:pt x="16" y="0"/>
                  </a:moveTo>
                  <a:cubicBezTo>
                    <a:pt x="10" y="0"/>
                    <a:pt x="10" y="0"/>
                    <a:pt x="10" y="0"/>
                  </a:cubicBezTo>
                  <a:cubicBezTo>
                    <a:pt x="0" y="0"/>
                    <a:pt x="0" y="0"/>
                    <a:pt x="0" y="0"/>
                  </a:cubicBezTo>
                  <a:cubicBezTo>
                    <a:pt x="0" y="0"/>
                    <a:pt x="0" y="0"/>
                    <a:pt x="0" y="0"/>
                  </a:cubicBezTo>
                  <a:cubicBezTo>
                    <a:pt x="0" y="16"/>
                    <a:pt x="0" y="16"/>
                    <a:pt x="0" y="16"/>
                  </a:cubicBezTo>
                  <a:cubicBezTo>
                    <a:pt x="0" y="16"/>
                    <a:pt x="0" y="16"/>
                    <a:pt x="0" y="16"/>
                  </a:cubicBezTo>
                  <a:cubicBezTo>
                    <a:pt x="9" y="16"/>
                    <a:pt x="16" y="9"/>
                    <a:pt x="16" y="0"/>
                  </a:cubicBezTo>
                </a:path>
              </a:pathLst>
            </a:custGeom>
            <a:solidFill>
              <a:srgbClr val="B8A38F"/>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94" name="Freeform 110723"/>
            <p:cNvSpPr>
              <a:spLocks noEditPoints="1"/>
            </p:cNvSpPr>
            <p:nvPr/>
          </p:nvSpPr>
          <p:spPr bwMode="auto">
            <a:xfrm>
              <a:off x="22907626" y="25282526"/>
              <a:ext cx="1231900" cy="1011238"/>
            </a:xfrm>
            <a:custGeom>
              <a:avLst/>
              <a:gdLst/>
              <a:ahLst/>
              <a:cxnLst>
                <a:cxn ang="0">
                  <a:pos x="23" y="0"/>
                </a:cxn>
                <a:cxn ang="0">
                  <a:pos x="16" y="0"/>
                </a:cxn>
                <a:cxn ang="0">
                  <a:pos x="16" y="0"/>
                </a:cxn>
                <a:cxn ang="0">
                  <a:pos x="0" y="16"/>
                </a:cxn>
                <a:cxn ang="0">
                  <a:pos x="0" y="16"/>
                </a:cxn>
                <a:cxn ang="0">
                  <a:pos x="0" y="46"/>
                </a:cxn>
                <a:cxn ang="0">
                  <a:pos x="0" y="46"/>
                </a:cxn>
                <a:cxn ang="0">
                  <a:pos x="19" y="44"/>
                </a:cxn>
                <a:cxn ang="0">
                  <a:pos x="9" y="45"/>
                </a:cxn>
                <a:cxn ang="0">
                  <a:pos x="23" y="0"/>
                </a:cxn>
                <a:cxn ang="0">
                  <a:pos x="31" y="0"/>
                </a:cxn>
                <a:cxn ang="0">
                  <a:pos x="31" y="0"/>
                </a:cxn>
                <a:cxn ang="0">
                  <a:pos x="49" y="8"/>
                </a:cxn>
                <a:cxn ang="0">
                  <a:pos x="56" y="25"/>
                </a:cxn>
                <a:cxn ang="0">
                  <a:pos x="56" y="28"/>
                </a:cxn>
                <a:cxn ang="0">
                  <a:pos x="56" y="28"/>
                </a:cxn>
                <a:cxn ang="0">
                  <a:pos x="56" y="28"/>
                </a:cxn>
                <a:cxn ang="0">
                  <a:pos x="56" y="25"/>
                </a:cxn>
                <a:cxn ang="0">
                  <a:pos x="49" y="8"/>
                </a:cxn>
                <a:cxn ang="0">
                  <a:pos x="31" y="0"/>
                </a:cxn>
              </a:cxnLst>
              <a:rect l="0" t="0" r="r" b="b"/>
              <a:pathLst>
                <a:path w="56" h="46">
                  <a:moveTo>
                    <a:pt x="23" y="0"/>
                  </a:moveTo>
                  <a:cubicBezTo>
                    <a:pt x="16" y="0"/>
                    <a:pt x="16" y="0"/>
                    <a:pt x="16" y="0"/>
                  </a:cubicBezTo>
                  <a:cubicBezTo>
                    <a:pt x="16" y="0"/>
                    <a:pt x="16" y="0"/>
                    <a:pt x="16" y="0"/>
                  </a:cubicBezTo>
                  <a:cubicBezTo>
                    <a:pt x="16" y="9"/>
                    <a:pt x="9" y="16"/>
                    <a:pt x="0" y="16"/>
                  </a:cubicBezTo>
                  <a:cubicBezTo>
                    <a:pt x="0" y="16"/>
                    <a:pt x="0" y="16"/>
                    <a:pt x="0" y="16"/>
                  </a:cubicBezTo>
                  <a:cubicBezTo>
                    <a:pt x="0" y="46"/>
                    <a:pt x="0" y="46"/>
                    <a:pt x="0" y="46"/>
                  </a:cubicBezTo>
                  <a:cubicBezTo>
                    <a:pt x="0" y="46"/>
                    <a:pt x="0" y="46"/>
                    <a:pt x="0" y="46"/>
                  </a:cubicBezTo>
                  <a:cubicBezTo>
                    <a:pt x="7" y="46"/>
                    <a:pt x="13" y="45"/>
                    <a:pt x="19" y="44"/>
                  </a:cubicBezTo>
                  <a:cubicBezTo>
                    <a:pt x="16" y="45"/>
                    <a:pt x="13" y="45"/>
                    <a:pt x="9" y="45"/>
                  </a:cubicBezTo>
                  <a:cubicBezTo>
                    <a:pt x="23" y="0"/>
                    <a:pt x="23" y="0"/>
                    <a:pt x="23" y="0"/>
                  </a:cubicBezTo>
                  <a:moveTo>
                    <a:pt x="31" y="0"/>
                  </a:moveTo>
                  <a:cubicBezTo>
                    <a:pt x="31" y="0"/>
                    <a:pt x="31" y="0"/>
                    <a:pt x="31" y="0"/>
                  </a:cubicBezTo>
                  <a:cubicBezTo>
                    <a:pt x="38" y="0"/>
                    <a:pt x="44" y="3"/>
                    <a:pt x="49" y="8"/>
                  </a:cubicBezTo>
                  <a:cubicBezTo>
                    <a:pt x="53" y="12"/>
                    <a:pt x="56" y="18"/>
                    <a:pt x="56" y="25"/>
                  </a:cubicBezTo>
                  <a:cubicBezTo>
                    <a:pt x="56" y="28"/>
                    <a:pt x="56" y="28"/>
                    <a:pt x="56" y="28"/>
                  </a:cubicBezTo>
                  <a:cubicBezTo>
                    <a:pt x="56" y="28"/>
                    <a:pt x="56" y="28"/>
                    <a:pt x="56" y="28"/>
                  </a:cubicBezTo>
                  <a:cubicBezTo>
                    <a:pt x="56" y="28"/>
                    <a:pt x="56" y="28"/>
                    <a:pt x="56" y="28"/>
                  </a:cubicBezTo>
                  <a:cubicBezTo>
                    <a:pt x="56" y="25"/>
                    <a:pt x="56" y="25"/>
                    <a:pt x="56" y="25"/>
                  </a:cubicBezTo>
                  <a:cubicBezTo>
                    <a:pt x="56" y="18"/>
                    <a:pt x="53" y="12"/>
                    <a:pt x="49" y="8"/>
                  </a:cubicBezTo>
                  <a:cubicBezTo>
                    <a:pt x="44" y="3"/>
                    <a:pt x="38" y="0"/>
                    <a:pt x="31" y="0"/>
                  </a:cubicBezTo>
                </a:path>
              </a:pathLst>
            </a:custGeom>
            <a:solidFill>
              <a:srgbClr val="D1643E"/>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95" name="Oval 110724"/>
            <p:cNvSpPr>
              <a:spLocks noChangeArrowheads="1"/>
            </p:cNvSpPr>
            <p:nvPr/>
          </p:nvSpPr>
          <p:spPr bwMode="auto">
            <a:xfrm>
              <a:off x="24139526" y="25898476"/>
              <a:ext cx="1588" cy="1588"/>
            </a:xfrm>
            <a:prstGeom prst="ellipse">
              <a:avLst/>
            </a:prstGeom>
            <a:solidFill>
              <a:srgbClr val="ABAFB0"/>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96" name="Oval 110725"/>
            <p:cNvSpPr>
              <a:spLocks noChangeArrowheads="1"/>
            </p:cNvSpPr>
            <p:nvPr/>
          </p:nvSpPr>
          <p:spPr bwMode="auto">
            <a:xfrm>
              <a:off x="24139526" y="25898476"/>
              <a:ext cx="1588" cy="1588"/>
            </a:xfrm>
            <a:prstGeom prst="ellipse">
              <a:avLst/>
            </a:prstGeom>
            <a:solidFill>
              <a:srgbClr val="ABAFB0"/>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97" name="Freeform 110726"/>
            <p:cNvSpPr>
              <a:spLocks/>
            </p:cNvSpPr>
            <p:nvPr/>
          </p:nvSpPr>
          <p:spPr bwMode="auto">
            <a:xfrm>
              <a:off x="24139526" y="25898476"/>
              <a:ext cx="1588" cy="1588"/>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solidFill>
              <a:srgbClr val="D1643E"/>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98" name="Oval 110727"/>
            <p:cNvSpPr>
              <a:spLocks noChangeArrowheads="1"/>
            </p:cNvSpPr>
            <p:nvPr/>
          </p:nvSpPr>
          <p:spPr bwMode="auto">
            <a:xfrm>
              <a:off x="24139526" y="25898476"/>
              <a:ext cx="1588" cy="1588"/>
            </a:xfrm>
            <a:prstGeom prst="ellipse">
              <a:avLst/>
            </a:prstGeom>
            <a:solidFill>
              <a:srgbClr val="ABAFB0"/>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99" name="Freeform 110728"/>
            <p:cNvSpPr>
              <a:spLocks/>
            </p:cNvSpPr>
            <p:nvPr/>
          </p:nvSpPr>
          <p:spPr bwMode="auto">
            <a:xfrm>
              <a:off x="24139526" y="25898476"/>
              <a:ext cx="1588" cy="1588"/>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solidFill>
              <a:srgbClr val="D1643E"/>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00" name="Freeform 110729"/>
            <p:cNvSpPr>
              <a:spLocks noEditPoints="1"/>
            </p:cNvSpPr>
            <p:nvPr/>
          </p:nvSpPr>
          <p:spPr bwMode="auto">
            <a:xfrm>
              <a:off x="24028401" y="25898476"/>
              <a:ext cx="111125" cy="65088"/>
            </a:xfrm>
            <a:custGeom>
              <a:avLst/>
              <a:gdLst/>
              <a:ahLst/>
              <a:cxnLst>
                <a:cxn ang="0">
                  <a:pos x="0" y="3"/>
                </a:cxn>
                <a:cxn ang="0">
                  <a:pos x="0" y="3"/>
                </a:cxn>
                <a:cxn ang="0">
                  <a:pos x="0" y="3"/>
                </a:cxn>
                <a:cxn ang="0">
                  <a:pos x="0" y="3"/>
                </a:cxn>
                <a:cxn ang="0">
                  <a:pos x="0" y="3"/>
                </a:cxn>
                <a:cxn ang="0">
                  <a:pos x="0" y="3"/>
                </a:cxn>
                <a:cxn ang="0">
                  <a:pos x="5" y="0"/>
                </a:cxn>
                <a:cxn ang="0">
                  <a:pos x="5" y="0"/>
                </a:cxn>
                <a:cxn ang="0">
                  <a:pos x="5" y="0"/>
                </a:cxn>
                <a:cxn ang="0">
                  <a:pos x="5" y="0"/>
                </a:cxn>
                <a:cxn ang="0">
                  <a:pos x="0" y="3"/>
                </a:cxn>
                <a:cxn ang="0">
                  <a:pos x="5" y="0"/>
                </a:cxn>
              </a:cxnLst>
              <a:rect l="0" t="0" r="r" b="b"/>
              <a:pathLst>
                <a:path w="5" h="3">
                  <a:moveTo>
                    <a:pt x="0" y="3"/>
                  </a:moveTo>
                  <a:cubicBezTo>
                    <a:pt x="0" y="3"/>
                    <a:pt x="0" y="3"/>
                    <a:pt x="0" y="3"/>
                  </a:cubicBezTo>
                  <a:cubicBezTo>
                    <a:pt x="0" y="3"/>
                    <a:pt x="0" y="3"/>
                    <a:pt x="0" y="3"/>
                  </a:cubicBezTo>
                  <a:moveTo>
                    <a:pt x="0" y="3"/>
                  </a:moveTo>
                  <a:cubicBezTo>
                    <a:pt x="0" y="3"/>
                    <a:pt x="0" y="3"/>
                    <a:pt x="0" y="3"/>
                  </a:cubicBezTo>
                  <a:cubicBezTo>
                    <a:pt x="0" y="3"/>
                    <a:pt x="0" y="3"/>
                    <a:pt x="0" y="3"/>
                  </a:cubicBezTo>
                  <a:moveTo>
                    <a:pt x="5" y="0"/>
                  </a:moveTo>
                  <a:cubicBezTo>
                    <a:pt x="5" y="0"/>
                    <a:pt x="5" y="0"/>
                    <a:pt x="5" y="0"/>
                  </a:cubicBezTo>
                  <a:cubicBezTo>
                    <a:pt x="5" y="0"/>
                    <a:pt x="5" y="0"/>
                    <a:pt x="5" y="0"/>
                  </a:cubicBezTo>
                  <a:cubicBezTo>
                    <a:pt x="5" y="0"/>
                    <a:pt x="5" y="0"/>
                    <a:pt x="5" y="0"/>
                  </a:cubicBezTo>
                  <a:cubicBezTo>
                    <a:pt x="3" y="1"/>
                    <a:pt x="2" y="2"/>
                    <a:pt x="0" y="3"/>
                  </a:cubicBezTo>
                  <a:cubicBezTo>
                    <a:pt x="2" y="2"/>
                    <a:pt x="3" y="1"/>
                    <a:pt x="5" y="0"/>
                  </a:cubicBezTo>
                </a:path>
              </a:pathLst>
            </a:custGeom>
            <a:solidFill>
              <a:srgbClr val="ABAFB0"/>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01" name="Freeform 110730"/>
            <p:cNvSpPr>
              <a:spLocks noEditPoints="1"/>
            </p:cNvSpPr>
            <p:nvPr/>
          </p:nvSpPr>
          <p:spPr bwMode="auto">
            <a:xfrm>
              <a:off x="23325138" y="25898476"/>
              <a:ext cx="814388" cy="350838"/>
            </a:xfrm>
            <a:custGeom>
              <a:avLst/>
              <a:gdLst/>
              <a:ahLst/>
              <a:cxnLst>
                <a:cxn ang="0">
                  <a:pos x="1" y="16"/>
                </a:cxn>
                <a:cxn ang="0">
                  <a:pos x="0" y="16"/>
                </a:cxn>
                <a:cxn ang="0">
                  <a:pos x="1" y="16"/>
                </a:cxn>
                <a:cxn ang="0">
                  <a:pos x="1" y="16"/>
                </a:cxn>
                <a:cxn ang="0">
                  <a:pos x="1" y="16"/>
                </a:cxn>
                <a:cxn ang="0">
                  <a:pos x="1" y="16"/>
                </a:cxn>
                <a:cxn ang="0">
                  <a:pos x="1" y="16"/>
                </a:cxn>
                <a:cxn ang="0">
                  <a:pos x="1" y="16"/>
                </a:cxn>
                <a:cxn ang="0">
                  <a:pos x="1" y="16"/>
                </a:cxn>
                <a:cxn ang="0">
                  <a:pos x="1" y="16"/>
                </a:cxn>
                <a:cxn ang="0">
                  <a:pos x="1" y="16"/>
                </a:cxn>
                <a:cxn ang="0">
                  <a:pos x="1" y="16"/>
                </a:cxn>
                <a:cxn ang="0">
                  <a:pos x="19" y="10"/>
                </a:cxn>
                <a:cxn ang="0">
                  <a:pos x="19" y="10"/>
                </a:cxn>
                <a:cxn ang="0">
                  <a:pos x="19" y="10"/>
                </a:cxn>
                <a:cxn ang="0">
                  <a:pos x="19" y="10"/>
                </a:cxn>
                <a:cxn ang="0">
                  <a:pos x="19" y="10"/>
                </a:cxn>
                <a:cxn ang="0">
                  <a:pos x="19" y="10"/>
                </a:cxn>
                <a:cxn ang="0">
                  <a:pos x="19" y="10"/>
                </a:cxn>
                <a:cxn ang="0">
                  <a:pos x="19" y="10"/>
                </a:cxn>
                <a:cxn ang="0">
                  <a:pos x="19" y="10"/>
                </a:cxn>
                <a:cxn ang="0">
                  <a:pos x="19" y="10"/>
                </a:cxn>
                <a:cxn ang="0">
                  <a:pos x="19" y="10"/>
                </a:cxn>
                <a:cxn ang="0">
                  <a:pos x="19" y="10"/>
                </a:cxn>
                <a:cxn ang="0">
                  <a:pos x="20" y="10"/>
                </a:cxn>
                <a:cxn ang="0">
                  <a:pos x="19" y="10"/>
                </a:cxn>
                <a:cxn ang="0">
                  <a:pos x="20" y="10"/>
                </a:cxn>
                <a:cxn ang="0">
                  <a:pos x="20" y="10"/>
                </a:cxn>
                <a:cxn ang="0">
                  <a:pos x="20" y="10"/>
                </a:cxn>
                <a:cxn ang="0">
                  <a:pos x="20" y="10"/>
                </a:cxn>
                <a:cxn ang="0">
                  <a:pos x="20" y="10"/>
                </a:cxn>
                <a:cxn ang="0">
                  <a:pos x="20" y="10"/>
                </a:cxn>
                <a:cxn ang="0">
                  <a:pos x="20" y="10"/>
                </a:cxn>
                <a:cxn ang="0">
                  <a:pos x="20" y="10"/>
                </a:cxn>
                <a:cxn ang="0">
                  <a:pos x="20" y="10"/>
                </a:cxn>
                <a:cxn ang="0">
                  <a:pos x="20" y="10"/>
                </a:cxn>
                <a:cxn ang="0">
                  <a:pos x="20" y="9"/>
                </a:cxn>
                <a:cxn ang="0">
                  <a:pos x="20" y="10"/>
                </a:cxn>
                <a:cxn ang="0">
                  <a:pos x="20" y="9"/>
                </a:cxn>
                <a:cxn ang="0">
                  <a:pos x="37" y="0"/>
                </a:cxn>
                <a:cxn ang="0">
                  <a:pos x="20" y="9"/>
                </a:cxn>
                <a:cxn ang="0">
                  <a:pos x="32" y="3"/>
                </a:cxn>
                <a:cxn ang="0">
                  <a:pos x="32" y="3"/>
                </a:cxn>
                <a:cxn ang="0">
                  <a:pos x="32" y="3"/>
                </a:cxn>
                <a:cxn ang="0">
                  <a:pos x="32" y="3"/>
                </a:cxn>
                <a:cxn ang="0">
                  <a:pos x="32" y="3"/>
                </a:cxn>
                <a:cxn ang="0">
                  <a:pos x="37" y="0"/>
                </a:cxn>
                <a:cxn ang="0">
                  <a:pos x="37" y="0"/>
                </a:cxn>
                <a:cxn ang="0">
                  <a:pos x="37" y="0"/>
                </a:cxn>
                <a:cxn ang="0">
                  <a:pos x="37" y="0"/>
                </a:cxn>
              </a:cxnLst>
              <a:rect l="0" t="0" r="r" b="b"/>
              <a:pathLst>
                <a:path w="37" h="16">
                  <a:moveTo>
                    <a:pt x="1" y="16"/>
                  </a:moveTo>
                  <a:cubicBezTo>
                    <a:pt x="1" y="16"/>
                    <a:pt x="0" y="16"/>
                    <a:pt x="0" y="16"/>
                  </a:cubicBezTo>
                  <a:cubicBezTo>
                    <a:pt x="0" y="16"/>
                    <a:pt x="1" y="16"/>
                    <a:pt x="1" y="16"/>
                  </a:cubicBezTo>
                  <a:moveTo>
                    <a:pt x="1" y="16"/>
                  </a:moveTo>
                  <a:cubicBezTo>
                    <a:pt x="1" y="16"/>
                    <a:pt x="1" y="16"/>
                    <a:pt x="1" y="16"/>
                  </a:cubicBezTo>
                  <a:cubicBezTo>
                    <a:pt x="1" y="16"/>
                    <a:pt x="1" y="16"/>
                    <a:pt x="1" y="16"/>
                  </a:cubicBezTo>
                  <a:moveTo>
                    <a:pt x="1" y="16"/>
                  </a:moveTo>
                  <a:cubicBezTo>
                    <a:pt x="1" y="16"/>
                    <a:pt x="1" y="16"/>
                    <a:pt x="1" y="16"/>
                  </a:cubicBezTo>
                  <a:cubicBezTo>
                    <a:pt x="1" y="16"/>
                    <a:pt x="1" y="16"/>
                    <a:pt x="1" y="16"/>
                  </a:cubicBezTo>
                  <a:moveTo>
                    <a:pt x="1" y="16"/>
                  </a:moveTo>
                  <a:cubicBezTo>
                    <a:pt x="1" y="16"/>
                    <a:pt x="1" y="16"/>
                    <a:pt x="1" y="16"/>
                  </a:cubicBezTo>
                  <a:cubicBezTo>
                    <a:pt x="1" y="16"/>
                    <a:pt x="1" y="16"/>
                    <a:pt x="1" y="16"/>
                  </a:cubicBezTo>
                  <a:moveTo>
                    <a:pt x="19" y="10"/>
                  </a:moveTo>
                  <a:cubicBezTo>
                    <a:pt x="19" y="10"/>
                    <a:pt x="19" y="10"/>
                    <a:pt x="19" y="10"/>
                  </a:cubicBezTo>
                  <a:cubicBezTo>
                    <a:pt x="19" y="10"/>
                    <a:pt x="19" y="10"/>
                    <a:pt x="19" y="10"/>
                  </a:cubicBezTo>
                  <a:moveTo>
                    <a:pt x="19" y="10"/>
                  </a:moveTo>
                  <a:cubicBezTo>
                    <a:pt x="19" y="10"/>
                    <a:pt x="19" y="10"/>
                    <a:pt x="19" y="10"/>
                  </a:cubicBezTo>
                  <a:cubicBezTo>
                    <a:pt x="19" y="10"/>
                    <a:pt x="19" y="10"/>
                    <a:pt x="19" y="10"/>
                  </a:cubicBezTo>
                  <a:moveTo>
                    <a:pt x="19" y="10"/>
                  </a:moveTo>
                  <a:cubicBezTo>
                    <a:pt x="19" y="10"/>
                    <a:pt x="19" y="10"/>
                    <a:pt x="19" y="10"/>
                  </a:cubicBezTo>
                  <a:cubicBezTo>
                    <a:pt x="19" y="10"/>
                    <a:pt x="19" y="10"/>
                    <a:pt x="19" y="10"/>
                  </a:cubicBezTo>
                  <a:moveTo>
                    <a:pt x="19" y="10"/>
                  </a:moveTo>
                  <a:cubicBezTo>
                    <a:pt x="19" y="10"/>
                    <a:pt x="19" y="10"/>
                    <a:pt x="19" y="10"/>
                  </a:cubicBezTo>
                  <a:cubicBezTo>
                    <a:pt x="19" y="10"/>
                    <a:pt x="19" y="10"/>
                    <a:pt x="19" y="10"/>
                  </a:cubicBezTo>
                  <a:moveTo>
                    <a:pt x="20" y="10"/>
                  </a:moveTo>
                  <a:cubicBezTo>
                    <a:pt x="20" y="10"/>
                    <a:pt x="19" y="10"/>
                    <a:pt x="19" y="10"/>
                  </a:cubicBezTo>
                  <a:cubicBezTo>
                    <a:pt x="19" y="10"/>
                    <a:pt x="20" y="10"/>
                    <a:pt x="20" y="10"/>
                  </a:cubicBezTo>
                  <a:moveTo>
                    <a:pt x="20" y="10"/>
                  </a:moveTo>
                  <a:cubicBezTo>
                    <a:pt x="20" y="10"/>
                    <a:pt x="20" y="10"/>
                    <a:pt x="20" y="10"/>
                  </a:cubicBezTo>
                  <a:cubicBezTo>
                    <a:pt x="20" y="10"/>
                    <a:pt x="20" y="10"/>
                    <a:pt x="20" y="10"/>
                  </a:cubicBezTo>
                  <a:moveTo>
                    <a:pt x="20" y="10"/>
                  </a:moveTo>
                  <a:cubicBezTo>
                    <a:pt x="20" y="10"/>
                    <a:pt x="20" y="10"/>
                    <a:pt x="20" y="10"/>
                  </a:cubicBezTo>
                  <a:cubicBezTo>
                    <a:pt x="20" y="10"/>
                    <a:pt x="20" y="10"/>
                    <a:pt x="20" y="10"/>
                  </a:cubicBezTo>
                  <a:moveTo>
                    <a:pt x="20" y="10"/>
                  </a:moveTo>
                  <a:cubicBezTo>
                    <a:pt x="20" y="10"/>
                    <a:pt x="20" y="10"/>
                    <a:pt x="20" y="10"/>
                  </a:cubicBezTo>
                  <a:cubicBezTo>
                    <a:pt x="20" y="10"/>
                    <a:pt x="20" y="10"/>
                    <a:pt x="20" y="10"/>
                  </a:cubicBezTo>
                  <a:moveTo>
                    <a:pt x="20" y="9"/>
                  </a:moveTo>
                  <a:cubicBezTo>
                    <a:pt x="20" y="9"/>
                    <a:pt x="20" y="9"/>
                    <a:pt x="20" y="10"/>
                  </a:cubicBezTo>
                  <a:cubicBezTo>
                    <a:pt x="20" y="9"/>
                    <a:pt x="20" y="9"/>
                    <a:pt x="20" y="9"/>
                  </a:cubicBezTo>
                  <a:moveTo>
                    <a:pt x="37" y="0"/>
                  </a:moveTo>
                  <a:cubicBezTo>
                    <a:pt x="31" y="4"/>
                    <a:pt x="26" y="7"/>
                    <a:pt x="20" y="9"/>
                  </a:cubicBezTo>
                  <a:cubicBezTo>
                    <a:pt x="24" y="8"/>
                    <a:pt x="28" y="6"/>
                    <a:pt x="32" y="3"/>
                  </a:cubicBezTo>
                  <a:cubicBezTo>
                    <a:pt x="32" y="3"/>
                    <a:pt x="32" y="3"/>
                    <a:pt x="32" y="3"/>
                  </a:cubicBezTo>
                  <a:cubicBezTo>
                    <a:pt x="32" y="3"/>
                    <a:pt x="32" y="3"/>
                    <a:pt x="32" y="3"/>
                  </a:cubicBezTo>
                  <a:cubicBezTo>
                    <a:pt x="32" y="3"/>
                    <a:pt x="32" y="3"/>
                    <a:pt x="32" y="3"/>
                  </a:cubicBezTo>
                  <a:cubicBezTo>
                    <a:pt x="32" y="3"/>
                    <a:pt x="32" y="3"/>
                    <a:pt x="32" y="3"/>
                  </a:cubicBezTo>
                  <a:cubicBezTo>
                    <a:pt x="34" y="2"/>
                    <a:pt x="35" y="1"/>
                    <a:pt x="37" y="0"/>
                  </a:cubicBezTo>
                  <a:moveTo>
                    <a:pt x="37" y="0"/>
                  </a:moveTo>
                  <a:cubicBezTo>
                    <a:pt x="37" y="0"/>
                    <a:pt x="37" y="0"/>
                    <a:pt x="37" y="0"/>
                  </a:cubicBezTo>
                  <a:cubicBezTo>
                    <a:pt x="37" y="0"/>
                    <a:pt x="37" y="0"/>
                    <a:pt x="37" y="0"/>
                  </a:cubicBezTo>
                </a:path>
              </a:pathLst>
            </a:custGeom>
            <a:solidFill>
              <a:srgbClr val="D1643E"/>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02" name="Freeform 110731"/>
            <p:cNvSpPr>
              <a:spLocks/>
            </p:cNvSpPr>
            <p:nvPr/>
          </p:nvSpPr>
          <p:spPr bwMode="auto">
            <a:xfrm>
              <a:off x="23106063" y="25282526"/>
              <a:ext cx="1033463" cy="989013"/>
            </a:xfrm>
            <a:custGeom>
              <a:avLst/>
              <a:gdLst/>
              <a:ahLst/>
              <a:cxnLst>
                <a:cxn ang="0">
                  <a:pos x="22" y="0"/>
                </a:cxn>
                <a:cxn ang="0">
                  <a:pos x="14" y="0"/>
                </a:cxn>
                <a:cxn ang="0">
                  <a:pos x="0" y="45"/>
                </a:cxn>
                <a:cxn ang="0">
                  <a:pos x="10" y="44"/>
                </a:cxn>
                <a:cxn ang="0">
                  <a:pos x="10" y="44"/>
                </a:cxn>
                <a:cxn ang="0">
                  <a:pos x="11" y="44"/>
                </a:cxn>
                <a:cxn ang="0">
                  <a:pos x="11" y="44"/>
                </a:cxn>
                <a:cxn ang="0">
                  <a:pos x="11" y="44"/>
                </a:cxn>
                <a:cxn ang="0">
                  <a:pos x="11" y="44"/>
                </a:cxn>
                <a:cxn ang="0">
                  <a:pos x="11" y="44"/>
                </a:cxn>
                <a:cxn ang="0">
                  <a:pos x="11" y="44"/>
                </a:cxn>
                <a:cxn ang="0">
                  <a:pos x="11" y="44"/>
                </a:cxn>
                <a:cxn ang="0">
                  <a:pos x="29" y="38"/>
                </a:cxn>
                <a:cxn ang="0">
                  <a:pos x="29" y="38"/>
                </a:cxn>
                <a:cxn ang="0">
                  <a:pos x="29" y="38"/>
                </a:cxn>
                <a:cxn ang="0">
                  <a:pos x="29" y="38"/>
                </a:cxn>
                <a:cxn ang="0">
                  <a:pos x="29" y="38"/>
                </a:cxn>
                <a:cxn ang="0">
                  <a:pos x="29" y="38"/>
                </a:cxn>
                <a:cxn ang="0">
                  <a:pos x="29" y="38"/>
                </a:cxn>
                <a:cxn ang="0">
                  <a:pos x="29" y="38"/>
                </a:cxn>
                <a:cxn ang="0">
                  <a:pos x="29" y="38"/>
                </a:cxn>
                <a:cxn ang="0">
                  <a:pos x="30" y="38"/>
                </a:cxn>
                <a:cxn ang="0">
                  <a:pos x="30" y="38"/>
                </a:cxn>
                <a:cxn ang="0">
                  <a:pos x="30" y="38"/>
                </a:cxn>
                <a:cxn ang="0">
                  <a:pos x="30" y="38"/>
                </a:cxn>
                <a:cxn ang="0">
                  <a:pos x="30" y="38"/>
                </a:cxn>
                <a:cxn ang="0">
                  <a:pos x="30" y="38"/>
                </a:cxn>
                <a:cxn ang="0">
                  <a:pos x="30" y="38"/>
                </a:cxn>
                <a:cxn ang="0">
                  <a:pos x="30" y="38"/>
                </a:cxn>
                <a:cxn ang="0">
                  <a:pos x="30" y="37"/>
                </a:cxn>
                <a:cxn ang="0">
                  <a:pos x="30" y="37"/>
                </a:cxn>
                <a:cxn ang="0">
                  <a:pos x="47" y="28"/>
                </a:cxn>
                <a:cxn ang="0">
                  <a:pos x="47" y="28"/>
                </a:cxn>
                <a:cxn ang="0">
                  <a:pos x="47" y="28"/>
                </a:cxn>
                <a:cxn ang="0">
                  <a:pos x="47" y="28"/>
                </a:cxn>
                <a:cxn ang="0">
                  <a:pos x="47" y="28"/>
                </a:cxn>
                <a:cxn ang="0">
                  <a:pos x="47" y="28"/>
                </a:cxn>
                <a:cxn ang="0">
                  <a:pos x="47" y="28"/>
                </a:cxn>
                <a:cxn ang="0">
                  <a:pos x="47" y="28"/>
                </a:cxn>
                <a:cxn ang="0">
                  <a:pos x="47" y="28"/>
                </a:cxn>
                <a:cxn ang="0">
                  <a:pos x="47" y="28"/>
                </a:cxn>
                <a:cxn ang="0">
                  <a:pos x="47" y="28"/>
                </a:cxn>
                <a:cxn ang="0">
                  <a:pos x="47" y="28"/>
                </a:cxn>
                <a:cxn ang="0">
                  <a:pos x="47" y="28"/>
                </a:cxn>
                <a:cxn ang="0">
                  <a:pos x="47" y="28"/>
                </a:cxn>
                <a:cxn ang="0">
                  <a:pos x="47" y="28"/>
                </a:cxn>
                <a:cxn ang="0">
                  <a:pos x="47" y="28"/>
                </a:cxn>
                <a:cxn ang="0">
                  <a:pos x="47" y="28"/>
                </a:cxn>
                <a:cxn ang="0">
                  <a:pos x="47" y="28"/>
                </a:cxn>
                <a:cxn ang="0">
                  <a:pos x="47" y="25"/>
                </a:cxn>
                <a:cxn ang="0">
                  <a:pos x="40" y="8"/>
                </a:cxn>
                <a:cxn ang="0">
                  <a:pos x="22" y="0"/>
                </a:cxn>
                <a:cxn ang="0">
                  <a:pos x="22" y="0"/>
                </a:cxn>
              </a:cxnLst>
              <a:rect l="0" t="0" r="r" b="b"/>
              <a:pathLst>
                <a:path w="47" h="45">
                  <a:moveTo>
                    <a:pt x="22" y="0"/>
                  </a:moveTo>
                  <a:cubicBezTo>
                    <a:pt x="14" y="0"/>
                    <a:pt x="14" y="0"/>
                    <a:pt x="14" y="0"/>
                  </a:cubicBezTo>
                  <a:cubicBezTo>
                    <a:pt x="0" y="45"/>
                    <a:pt x="0" y="45"/>
                    <a:pt x="0" y="45"/>
                  </a:cubicBezTo>
                  <a:cubicBezTo>
                    <a:pt x="4" y="45"/>
                    <a:pt x="7" y="45"/>
                    <a:pt x="10" y="44"/>
                  </a:cubicBezTo>
                  <a:cubicBezTo>
                    <a:pt x="10" y="44"/>
                    <a:pt x="10" y="44"/>
                    <a:pt x="10" y="44"/>
                  </a:cubicBezTo>
                  <a:cubicBezTo>
                    <a:pt x="10" y="44"/>
                    <a:pt x="11" y="44"/>
                    <a:pt x="11" y="44"/>
                  </a:cubicBezTo>
                  <a:cubicBezTo>
                    <a:pt x="11" y="44"/>
                    <a:pt x="11" y="44"/>
                    <a:pt x="11" y="44"/>
                  </a:cubicBezTo>
                  <a:cubicBezTo>
                    <a:pt x="11" y="44"/>
                    <a:pt x="11" y="44"/>
                    <a:pt x="11" y="44"/>
                  </a:cubicBezTo>
                  <a:cubicBezTo>
                    <a:pt x="11" y="44"/>
                    <a:pt x="11" y="44"/>
                    <a:pt x="11" y="44"/>
                  </a:cubicBezTo>
                  <a:cubicBezTo>
                    <a:pt x="11" y="44"/>
                    <a:pt x="11" y="44"/>
                    <a:pt x="11" y="44"/>
                  </a:cubicBezTo>
                  <a:cubicBezTo>
                    <a:pt x="11" y="44"/>
                    <a:pt x="11" y="44"/>
                    <a:pt x="11" y="44"/>
                  </a:cubicBezTo>
                  <a:cubicBezTo>
                    <a:pt x="11" y="44"/>
                    <a:pt x="11" y="44"/>
                    <a:pt x="11" y="44"/>
                  </a:cubicBezTo>
                  <a:cubicBezTo>
                    <a:pt x="17" y="42"/>
                    <a:pt x="23" y="41"/>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29" y="38"/>
                    <a:pt x="29" y="38"/>
                  </a:cubicBezTo>
                  <a:cubicBezTo>
                    <a:pt x="29" y="38"/>
                    <a:pt x="30" y="38"/>
                    <a:pt x="30" y="38"/>
                  </a:cubicBezTo>
                  <a:cubicBezTo>
                    <a:pt x="30" y="38"/>
                    <a:pt x="30" y="38"/>
                    <a:pt x="30" y="38"/>
                  </a:cubicBezTo>
                  <a:cubicBezTo>
                    <a:pt x="30" y="38"/>
                    <a:pt x="30" y="38"/>
                    <a:pt x="30" y="38"/>
                  </a:cubicBezTo>
                  <a:cubicBezTo>
                    <a:pt x="30" y="38"/>
                    <a:pt x="30" y="38"/>
                    <a:pt x="30" y="38"/>
                  </a:cubicBezTo>
                  <a:cubicBezTo>
                    <a:pt x="30" y="38"/>
                    <a:pt x="30" y="38"/>
                    <a:pt x="30" y="38"/>
                  </a:cubicBezTo>
                  <a:cubicBezTo>
                    <a:pt x="30" y="38"/>
                    <a:pt x="30" y="38"/>
                    <a:pt x="30" y="38"/>
                  </a:cubicBezTo>
                  <a:cubicBezTo>
                    <a:pt x="30" y="38"/>
                    <a:pt x="30" y="38"/>
                    <a:pt x="30" y="38"/>
                  </a:cubicBezTo>
                  <a:cubicBezTo>
                    <a:pt x="30" y="38"/>
                    <a:pt x="30" y="38"/>
                    <a:pt x="30" y="38"/>
                  </a:cubicBezTo>
                  <a:cubicBezTo>
                    <a:pt x="30" y="37"/>
                    <a:pt x="30" y="37"/>
                    <a:pt x="30" y="37"/>
                  </a:cubicBezTo>
                  <a:cubicBezTo>
                    <a:pt x="30" y="37"/>
                    <a:pt x="30" y="37"/>
                    <a:pt x="30" y="37"/>
                  </a:cubicBezTo>
                  <a:cubicBezTo>
                    <a:pt x="36" y="35"/>
                    <a:pt x="41" y="32"/>
                    <a:pt x="47" y="28"/>
                  </a:cubicBezTo>
                  <a:cubicBezTo>
                    <a:pt x="47" y="28"/>
                    <a:pt x="47" y="28"/>
                    <a:pt x="47" y="28"/>
                  </a:cubicBezTo>
                  <a:cubicBezTo>
                    <a:pt x="47" y="28"/>
                    <a:pt x="47" y="28"/>
                    <a:pt x="47" y="28"/>
                  </a:cubicBezTo>
                  <a:cubicBezTo>
                    <a:pt x="47" y="28"/>
                    <a:pt x="47" y="28"/>
                    <a:pt x="47" y="28"/>
                  </a:cubicBezTo>
                  <a:cubicBezTo>
                    <a:pt x="47" y="28"/>
                    <a:pt x="47" y="28"/>
                    <a:pt x="47" y="28"/>
                  </a:cubicBezTo>
                  <a:cubicBezTo>
                    <a:pt x="47" y="28"/>
                    <a:pt x="47" y="28"/>
                    <a:pt x="47" y="28"/>
                  </a:cubicBezTo>
                  <a:cubicBezTo>
                    <a:pt x="47" y="28"/>
                    <a:pt x="47" y="28"/>
                    <a:pt x="47" y="28"/>
                  </a:cubicBezTo>
                  <a:cubicBezTo>
                    <a:pt x="47" y="28"/>
                    <a:pt x="47" y="28"/>
                    <a:pt x="47" y="28"/>
                  </a:cubicBezTo>
                  <a:cubicBezTo>
                    <a:pt x="47" y="28"/>
                    <a:pt x="47" y="28"/>
                    <a:pt x="47" y="28"/>
                  </a:cubicBezTo>
                  <a:cubicBezTo>
                    <a:pt x="47" y="28"/>
                    <a:pt x="47" y="28"/>
                    <a:pt x="47" y="28"/>
                  </a:cubicBezTo>
                  <a:cubicBezTo>
                    <a:pt x="47" y="28"/>
                    <a:pt x="47" y="28"/>
                    <a:pt x="47" y="28"/>
                  </a:cubicBezTo>
                  <a:cubicBezTo>
                    <a:pt x="47" y="28"/>
                    <a:pt x="47" y="28"/>
                    <a:pt x="47" y="28"/>
                  </a:cubicBezTo>
                  <a:cubicBezTo>
                    <a:pt x="47" y="28"/>
                    <a:pt x="47" y="28"/>
                    <a:pt x="47" y="28"/>
                  </a:cubicBezTo>
                  <a:cubicBezTo>
                    <a:pt x="47" y="28"/>
                    <a:pt x="47" y="28"/>
                    <a:pt x="47" y="28"/>
                  </a:cubicBezTo>
                  <a:cubicBezTo>
                    <a:pt x="47" y="28"/>
                    <a:pt x="47" y="28"/>
                    <a:pt x="47" y="28"/>
                  </a:cubicBezTo>
                  <a:cubicBezTo>
                    <a:pt x="47" y="28"/>
                    <a:pt x="47" y="28"/>
                    <a:pt x="47" y="28"/>
                  </a:cubicBezTo>
                  <a:cubicBezTo>
                    <a:pt x="47" y="28"/>
                    <a:pt x="47" y="28"/>
                    <a:pt x="47" y="28"/>
                  </a:cubicBezTo>
                  <a:cubicBezTo>
                    <a:pt x="47" y="28"/>
                    <a:pt x="47" y="28"/>
                    <a:pt x="47" y="28"/>
                  </a:cubicBezTo>
                  <a:cubicBezTo>
                    <a:pt x="47" y="25"/>
                    <a:pt x="47" y="25"/>
                    <a:pt x="47" y="25"/>
                  </a:cubicBezTo>
                  <a:cubicBezTo>
                    <a:pt x="47" y="18"/>
                    <a:pt x="44" y="12"/>
                    <a:pt x="40" y="8"/>
                  </a:cubicBezTo>
                  <a:cubicBezTo>
                    <a:pt x="35" y="3"/>
                    <a:pt x="29" y="0"/>
                    <a:pt x="22" y="0"/>
                  </a:cubicBezTo>
                  <a:cubicBezTo>
                    <a:pt x="22" y="0"/>
                    <a:pt x="22" y="0"/>
                    <a:pt x="22" y="0"/>
                  </a:cubicBezTo>
                </a:path>
              </a:pathLst>
            </a:custGeom>
            <a:solidFill>
              <a:srgbClr val="015B86"/>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grpSp>
      <p:grpSp>
        <p:nvGrpSpPr>
          <p:cNvPr id="44" name="Group 43"/>
          <p:cNvGrpSpPr/>
          <p:nvPr/>
        </p:nvGrpSpPr>
        <p:grpSpPr>
          <a:xfrm>
            <a:off x="4660489" y="3359250"/>
            <a:ext cx="572894" cy="695719"/>
            <a:chOff x="38603238" y="23831551"/>
            <a:chExt cx="4483100" cy="4484688"/>
          </a:xfrm>
        </p:grpSpPr>
        <p:sp>
          <p:nvSpPr>
            <p:cNvPr id="286" name="Freeform 110630"/>
            <p:cNvSpPr>
              <a:spLocks/>
            </p:cNvSpPr>
            <p:nvPr/>
          </p:nvSpPr>
          <p:spPr bwMode="auto">
            <a:xfrm>
              <a:off x="40646351" y="26008013"/>
              <a:ext cx="220663" cy="176213"/>
            </a:xfrm>
            <a:custGeom>
              <a:avLst/>
              <a:gdLst/>
              <a:ahLst/>
              <a:cxnLst>
                <a:cxn ang="0">
                  <a:pos x="2" y="8"/>
                </a:cxn>
                <a:cxn ang="0">
                  <a:pos x="1" y="8"/>
                </a:cxn>
                <a:cxn ang="0">
                  <a:pos x="2" y="6"/>
                </a:cxn>
                <a:cxn ang="0">
                  <a:pos x="7" y="3"/>
                </a:cxn>
                <a:cxn ang="0">
                  <a:pos x="1" y="2"/>
                </a:cxn>
                <a:cxn ang="0">
                  <a:pos x="0" y="1"/>
                </a:cxn>
                <a:cxn ang="0">
                  <a:pos x="2" y="0"/>
                </a:cxn>
                <a:cxn ang="0">
                  <a:pos x="9" y="2"/>
                </a:cxn>
                <a:cxn ang="0">
                  <a:pos x="10" y="3"/>
                </a:cxn>
                <a:cxn ang="0">
                  <a:pos x="10" y="4"/>
                </a:cxn>
                <a:cxn ang="0">
                  <a:pos x="3" y="8"/>
                </a:cxn>
                <a:cxn ang="0">
                  <a:pos x="2" y="8"/>
                </a:cxn>
              </a:cxnLst>
              <a:rect l="0" t="0" r="r" b="b"/>
              <a:pathLst>
                <a:path w="10" h="8">
                  <a:moveTo>
                    <a:pt x="2" y="8"/>
                  </a:moveTo>
                  <a:cubicBezTo>
                    <a:pt x="1" y="8"/>
                    <a:pt x="1" y="8"/>
                    <a:pt x="1" y="8"/>
                  </a:cubicBezTo>
                  <a:cubicBezTo>
                    <a:pt x="1" y="7"/>
                    <a:pt x="1" y="6"/>
                    <a:pt x="2" y="6"/>
                  </a:cubicBezTo>
                  <a:cubicBezTo>
                    <a:pt x="7" y="3"/>
                    <a:pt x="7" y="3"/>
                    <a:pt x="7" y="3"/>
                  </a:cubicBezTo>
                  <a:cubicBezTo>
                    <a:pt x="1" y="2"/>
                    <a:pt x="1" y="2"/>
                    <a:pt x="1" y="2"/>
                  </a:cubicBezTo>
                  <a:cubicBezTo>
                    <a:pt x="1" y="2"/>
                    <a:pt x="0" y="1"/>
                    <a:pt x="0" y="1"/>
                  </a:cubicBezTo>
                  <a:cubicBezTo>
                    <a:pt x="1" y="0"/>
                    <a:pt x="1" y="0"/>
                    <a:pt x="2" y="0"/>
                  </a:cubicBezTo>
                  <a:cubicBezTo>
                    <a:pt x="9" y="2"/>
                    <a:pt x="9" y="2"/>
                    <a:pt x="9" y="2"/>
                  </a:cubicBezTo>
                  <a:cubicBezTo>
                    <a:pt x="10" y="2"/>
                    <a:pt x="10" y="2"/>
                    <a:pt x="10" y="3"/>
                  </a:cubicBezTo>
                  <a:cubicBezTo>
                    <a:pt x="10" y="3"/>
                    <a:pt x="10" y="3"/>
                    <a:pt x="10" y="4"/>
                  </a:cubicBezTo>
                  <a:cubicBezTo>
                    <a:pt x="3" y="8"/>
                    <a:pt x="3" y="8"/>
                    <a:pt x="3" y="8"/>
                  </a:cubicBezTo>
                  <a:cubicBezTo>
                    <a:pt x="2" y="8"/>
                    <a:pt x="2" y="8"/>
                    <a:pt x="2" y="8"/>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87" name="Freeform 110648"/>
            <p:cNvSpPr>
              <a:spLocks/>
            </p:cNvSpPr>
            <p:nvPr/>
          </p:nvSpPr>
          <p:spPr bwMode="auto">
            <a:xfrm>
              <a:off x="40755888" y="25876251"/>
              <a:ext cx="111125" cy="219075"/>
            </a:xfrm>
            <a:custGeom>
              <a:avLst/>
              <a:gdLst/>
              <a:ahLst/>
              <a:cxnLst>
                <a:cxn ang="0">
                  <a:pos x="4" y="10"/>
                </a:cxn>
                <a:cxn ang="0">
                  <a:pos x="3" y="9"/>
                </a:cxn>
                <a:cxn ang="0">
                  <a:pos x="1" y="2"/>
                </a:cxn>
                <a:cxn ang="0">
                  <a:pos x="1" y="0"/>
                </a:cxn>
                <a:cxn ang="0">
                  <a:pos x="3" y="1"/>
                </a:cxn>
                <a:cxn ang="0">
                  <a:pos x="5" y="9"/>
                </a:cxn>
                <a:cxn ang="0">
                  <a:pos x="4" y="10"/>
                </a:cxn>
                <a:cxn ang="0">
                  <a:pos x="4" y="10"/>
                </a:cxn>
              </a:cxnLst>
              <a:rect l="0" t="0" r="r" b="b"/>
              <a:pathLst>
                <a:path w="5" h="10">
                  <a:moveTo>
                    <a:pt x="4" y="10"/>
                  </a:moveTo>
                  <a:cubicBezTo>
                    <a:pt x="4" y="10"/>
                    <a:pt x="3" y="10"/>
                    <a:pt x="3" y="9"/>
                  </a:cubicBezTo>
                  <a:cubicBezTo>
                    <a:pt x="1" y="2"/>
                    <a:pt x="1" y="2"/>
                    <a:pt x="1" y="2"/>
                  </a:cubicBezTo>
                  <a:cubicBezTo>
                    <a:pt x="0" y="1"/>
                    <a:pt x="1" y="0"/>
                    <a:pt x="1" y="0"/>
                  </a:cubicBezTo>
                  <a:cubicBezTo>
                    <a:pt x="2" y="0"/>
                    <a:pt x="2" y="0"/>
                    <a:pt x="3" y="1"/>
                  </a:cubicBezTo>
                  <a:cubicBezTo>
                    <a:pt x="5" y="9"/>
                    <a:pt x="5" y="9"/>
                    <a:pt x="5" y="9"/>
                  </a:cubicBezTo>
                  <a:cubicBezTo>
                    <a:pt x="5" y="9"/>
                    <a:pt x="5" y="10"/>
                    <a:pt x="4" y="10"/>
                  </a:cubicBezTo>
                  <a:cubicBezTo>
                    <a:pt x="4" y="10"/>
                    <a:pt x="4" y="10"/>
                    <a:pt x="4" y="1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88" name="Oval 110785"/>
            <p:cNvSpPr>
              <a:spLocks noChangeArrowheads="1"/>
            </p:cNvSpPr>
            <p:nvPr/>
          </p:nvSpPr>
          <p:spPr bwMode="auto">
            <a:xfrm>
              <a:off x="38603238" y="23831551"/>
              <a:ext cx="4483100" cy="4484688"/>
            </a:xfrm>
            <a:prstGeom prst="ellipse">
              <a:avLst/>
            </a:pr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89" name="Freeform 110786"/>
            <p:cNvSpPr>
              <a:spLocks/>
            </p:cNvSpPr>
            <p:nvPr/>
          </p:nvSpPr>
          <p:spPr bwMode="auto">
            <a:xfrm>
              <a:off x="39612888" y="25019001"/>
              <a:ext cx="3363913" cy="3297238"/>
            </a:xfrm>
            <a:custGeom>
              <a:avLst/>
              <a:gdLst/>
              <a:ahLst/>
              <a:cxnLst>
                <a:cxn ang="0">
                  <a:pos x="88" y="14"/>
                </a:cxn>
                <a:cxn ang="0">
                  <a:pos x="56" y="0"/>
                </a:cxn>
                <a:cxn ang="0">
                  <a:pos x="11" y="45"/>
                </a:cxn>
                <a:cxn ang="0">
                  <a:pos x="12" y="53"/>
                </a:cxn>
                <a:cxn ang="0">
                  <a:pos x="9" y="59"/>
                </a:cxn>
                <a:cxn ang="0">
                  <a:pos x="17" y="67"/>
                </a:cxn>
                <a:cxn ang="0">
                  <a:pos x="17" y="67"/>
                </a:cxn>
                <a:cxn ang="0">
                  <a:pos x="17" y="67"/>
                </a:cxn>
                <a:cxn ang="0">
                  <a:pos x="46" y="94"/>
                </a:cxn>
                <a:cxn ang="0">
                  <a:pos x="46" y="104"/>
                </a:cxn>
                <a:cxn ang="0">
                  <a:pos x="25" y="104"/>
                </a:cxn>
                <a:cxn ang="0">
                  <a:pos x="7" y="112"/>
                </a:cxn>
                <a:cxn ang="0">
                  <a:pos x="0" y="129"/>
                </a:cxn>
                <a:cxn ang="0">
                  <a:pos x="0" y="133"/>
                </a:cxn>
                <a:cxn ang="0">
                  <a:pos x="56" y="150"/>
                </a:cxn>
                <a:cxn ang="0">
                  <a:pos x="56" y="150"/>
                </a:cxn>
                <a:cxn ang="0">
                  <a:pos x="153" y="79"/>
                </a:cxn>
                <a:cxn ang="0">
                  <a:pos x="88" y="14"/>
                </a:cxn>
              </a:cxnLst>
              <a:rect l="0" t="0" r="r" b="b"/>
              <a:pathLst>
                <a:path w="153" h="150">
                  <a:moveTo>
                    <a:pt x="88" y="14"/>
                  </a:moveTo>
                  <a:cubicBezTo>
                    <a:pt x="80" y="6"/>
                    <a:pt x="69" y="0"/>
                    <a:pt x="56" y="0"/>
                  </a:cubicBezTo>
                  <a:cubicBezTo>
                    <a:pt x="31" y="0"/>
                    <a:pt x="11" y="20"/>
                    <a:pt x="11" y="45"/>
                  </a:cubicBezTo>
                  <a:cubicBezTo>
                    <a:pt x="11" y="48"/>
                    <a:pt x="11" y="50"/>
                    <a:pt x="12" y="53"/>
                  </a:cubicBezTo>
                  <a:cubicBezTo>
                    <a:pt x="10" y="55"/>
                    <a:pt x="9" y="57"/>
                    <a:pt x="9" y="59"/>
                  </a:cubicBezTo>
                  <a:cubicBezTo>
                    <a:pt x="9" y="63"/>
                    <a:pt x="13" y="67"/>
                    <a:pt x="17" y="67"/>
                  </a:cubicBezTo>
                  <a:cubicBezTo>
                    <a:pt x="17" y="67"/>
                    <a:pt x="17" y="67"/>
                    <a:pt x="17" y="67"/>
                  </a:cubicBezTo>
                  <a:cubicBezTo>
                    <a:pt x="17" y="67"/>
                    <a:pt x="17" y="67"/>
                    <a:pt x="17" y="67"/>
                  </a:cubicBezTo>
                  <a:cubicBezTo>
                    <a:pt x="21" y="80"/>
                    <a:pt x="32" y="90"/>
                    <a:pt x="46" y="94"/>
                  </a:cubicBezTo>
                  <a:cubicBezTo>
                    <a:pt x="46" y="104"/>
                    <a:pt x="46" y="104"/>
                    <a:pt x="46" y="104"/>
                  </a:cubicBezTo>
                  <a:cubicBezTo>
                    <a:pt x="25" y="104"/>
                    <a:pt x="25" y="104"/>
                    <a:pt x="25" y="104"/>
                  </a:cubicBezTo>
                  <a:cubicBezTo>
                    <a:pt x="18" y="104"/>
                    <a:pt x="12" y="107"/>
                    <a:pt x="7" y="112"/>
                  </a:cubicBezTo>
                  <a:cubicBezTo>
                    <a:pt x="3" y="116"/>
                    <a:pt x="0" y="122"/>
                    <a:pt x="0" y="129"/>
                  </a:cubicBezTo>
                  <a:cubicBezTo>
                    <a:pt x="0" y="133"/>
                    <a:pt x="0" y="133"/>
                    <a:pt x="0" y="133"/>
                  </a:cubicBezTo>
                  <a:cubicBezTo>
                    <a:pt x="16" y="144"/>
                    <a:pt x="35" y="150"/>
                    <a:pt x="56" y="150"/>
                  </a:cubicBezTo>
                  <a:cubicBezTo>
                    <a:pt x="56" y="150"/>
                    <a:pt x="56" y="150"/>
                    <a:pt x="56" y="150"/>
                  </a:cubicBezTo>
                  <a:cubicBezTo>
                    <a:pt x="102" y="150"/>
                    <a:pt x="140" y="120"/>
                    <a:pt x="153" y="79"/>
                  </a:cubicBezTo>
                  <a:cubicBezTo>
                    <a:pt x="88" y="14"/>
                    <a:pt x="88" y="14"/>
                    <a:pt x="88" y="14"/>
                  </a:cubicBezTo>
                </a:path>
              </a:pathLst>
            </a:custGeom>
            <a:solidFill>
              <a:srgbClr val="D1D3D4"/>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90" name="Rectangle 110787"/>
            <p:cNvSpPr>
              <a:spLocks noChangeArrowheads="1"/>
            </p:cNvSpPr>
            <p:nvPr/>
          </p:nvSpPr>
          <p:spPr bwMode="auto">
            <a:xfrm>
              <a:off x="40624126" y="26909713"/>
              <a:ext cx="439738" cy="636588"/>
            </a:xfrm>
            <a:prstGeom prst="rect">
              <a:avLst/>
            </a:prstGeom>
            <a:solidFill>
              <a:srgbClr val="E0C5AC"/>
            </a:solidFill>
            <a:ln w="9525">
              <a:noFill/>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91" name="Rectangle 110788"/>
            <p:cNvSpPr>
              <a:spLocks noChangeArrowheads="1"/>
            </p:cNvSpPr>
            <p:nvPr/>
          </p:nvSpPr>
          <p:spPr bwMode="auto">
            <a:xfrm>
              <a:off x="40624126" y="26909713"/>
              <a:ext cx="439738" cy="6365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92" name="Freeform 110789"/>
            <p:cNvSpPr>
              <a:spLocks/>
            </p:cNvSpPr>
            <p:nvPr/>
          </p:nvSpPr>
          <p:spPr bwMode="auto">
            <a:xfrm>
              <a:off x="39612888" y="27305001"/>
              <a:ext cx="2462213" cy="1011238"/>
            </a:xfrm>
            <a:custGeom>
              <a:avLst/>
              <a:gdLst/>
              <a:ahLst/>
              <a:cxnLst>
                <a:cxn ang="0">
                  <a:pos x="87" y="0"/>
                </a:cxn>
                <a:cxn ang="0">
                  <a:pos x="72" y="0"/>
                </a:cxn>
                <a:cxn ang="0">
                  <a:pos x="56" y="16"/>
                </a:cxn>
                <a:cxn ang="0">
                  <a:pos x="40" y="0"/>
                </a:cxn>
                <a:cxn ang="0">
                  <a:pos x="25" y="0"/>
                </a:cxn>
                <a:cxn ang="0">
                  <a:pos x="7" y="8"/>
                </a:cxn>
                <a:cxn ang="0">
                  <a:pos x="0" y="25"/>
                </a:cxn>
                <a:cxn ang="0">
                  <a:pos x="0" y="29"/>
                </a:cxn>
                <a:cxn ang="0">
                  <a:pos x="56" y="46"/>
                </a:cxn>
                <a:cxn ang="0">
                  <a:pos x="56" y="46"/>
                </a:cxn>
                <a:cxn ang="0">
                  <a:pos x="112" y="29"/>
                </a:cxn>
                <a:cxn ang="0">
                  <a:pos x="112" y="25"/>
                </a:cxn>
                <a:cxn ang="0">
                  <a:pos x="105" y="8"/>
                </a:cxn>
                <a:cxn ang="0">
                  <a:pos x="87" y="0"/>
                </a:cxn>
              </a:cxnLst>
              <a:rect l="0" t="0" r="r" b="b"/>
              <a:pathLst>
                <a:path w="112" h="46">
                  <a:moveTo>
                    <a:pt x="87" y="0"/>
                  </a:moveTo>
                  <a:cubicBezTo>
                    <a:pt x="72" y="0"/>
                    <a:pt x="72" y="0"/>
                    <a:pt x="72" y="0"/>
                  </a:cubicBezTo>
                  <a:cubicBezTo>
                    <a:pt x="72" y="0"/>
                    <a:pt x="63" y="3"/>
                    <a:pt x="56" y="16"/>
                  </a:cubicBezTo>
                  <a:cubicBezTo>
                    <a:pt x="49" y="3"/>
                    <a:pt x="40" y="0"/>
                    <a:pt x="40" y="0"/>
                  </a:cubicBezTo>
                  <a:cubicBezTo>
                    <a:pt x="25" y="0"/>
                    <a:pt x="25" y="0"/>
                    <a:pt x="25" y="0"/>
                  </a:cubicBezTo>
                  <a:cubicBezTo>
                    <a:pt x="18" y="0"/>
                    <a:pt x="12" y="3"/>
                    <a:pt x="7" y="8"/>
                  </a:cubicBezTo>
                  <a:cubicBezTo>
                    <a:pt x="3" y="12"/>
                    <a:pt x="0" y="18"/>
                    <a:pt x="0" y="25"/>
                  </a:cubicBezTo>
                  <a:cubicBezTo>
                    <a:pt x="0" y="29"/>
                    <a:pt x="0" y="29"/>
                    <a:pt x="0" y="29"/>
                  </a:cubicBezTo>
                  <a:cubicBezTo>
                    <a:pt x="16" y="40"/>
                    <a:pt x="35" y="46"/>
                    <a:pt x="56" y="46"/>
                  </a:cubicBezTo>
                  <a:cubicBezTo>
                    <a:pt x="56" y="46"/>
                    <a:pt x="56" y="46"/>
                    <a:pt x="56" y="46"/>
                  </a:cubicBezTo>
                  <a:cubicBezTo>
                    <a:pt x="77" y="46"/>
                    <a:pt x="96" y="40"/>
                    <a:pt x="112" y="29"/>
                  </a:cubicBezTo>
                  <a:cubicBezTo>
                    <a:pt x="112" y="25"/>
                    <a:pt x="112" y="25"/>
                    <a:pt x="112" y="25"/>
                  </a:cubicBezTo>
                  <a:cubicBezTo>
                    <a:pt x="112" y="18"/>
                    <a:pt x="109" y="12"/>
                    <a:pt x="105" y="8"/>
                  </a:cubicBezTo>
                  <a:cubicBezTo>
                    <a:pt x="100" y="3"/>
                    <a:pt x="94" y="0"/>
                    <a:pt x="87" y="0"/>
                  </a:cubicBezTo>
                </a:path>
              </a:pathLst>
            </a:custGeom>
            <a:solidFill>
              <a:srgbClr val="016EA1"/>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93" name="Oval 110790"/>
            <p:cNvSpPr>
              <a:spLocks noChangeArrowheads="1"/>
            </p:cNvSpPr>
            <p:nvPr/>
          </p:nvSpPr>
          <p:spPr bwMode="auto">
            <a:xfrm>
              <a:off x="39855776" y="25041226"/>
              <a:ext cx="1978025" cy="1933575"/>
            </a:xfrm>
            <a:prstGeom prst="ellipse">
              <a:avLst/>
            </a:prstGeom>
            <a:solidFill>
              <a:srgbClr val="FF794A"/>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94" name="Oval 110791"/>
            <p:cNvSpPr>
              <a:spLocks noChangeArrowheads="1"/>
            </p:cNvSpPr>
            <p:nvPr/>
          </p:nvSpPr>
          <p:spPr bwMode="auto">
            <a:xfrm>
              <a:off x="39811326" y="26139776"/>
              <a:ext cx="330200" cy="352425"/>
            </a:xfrm>
            <a:prstGeom prst="ellipse">
              <a:avLst/>
            </a:prstGeom>
            <a:solidFill>
              <a:srgbClr val="E0C5AC"/>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95" name="Oval 110793"/>
            <p:cNvSpPr>
              <a:spLocks noChangeArrowheads="1"/>
            </p:cNvSpPr>
            <p:nvPr/>
          </p:nvSpPr>
          <p:spPr bwMode="auto">
            <a:xfrm>
              <a:off x="41548051" y="26139775"/>
              <a:ext cx="330200" cy="352425"/>
            </a:xfrm>
            <a:prstGeom prst="ellipse">
              <a:avLst/>
            </a:prstGeom>
            <a:solidFill>
              <a:srgbClr val="E0C5AC"/>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96" name="Oval 110794"/>
            <p:cNvSpPr>
              <a:spLocks noChangeArrowheads="1"/>
            </p:cNvSpPr>
            <p:nvPr/>
          </p:nvSpPr>
          <p:spPr bwMode="auto">
            <a:xfrm>
              <a:off x="39943088" y="25304750"/>
              <a:ext cx="1803400" cy="1801813"/>
            </a:xfrm>
            <a:prstGeom prst="ellipse">
              <a:avLst/>
            </a:prstGeom>
            <a:solidFill>
              <a:srgbClr val="E0C5AC"/>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97" name="Freeform 110795"/>
            <p:cNvSpPr>
              <a:spLocks/>
            </p:cNvSpPr>
            <p:nvPr/>
          </p:nvSpPr>
          <p:spPr bwMode="auto">
            <a:xfrm>
              <a:off x="40273288" y="27305000"/>
              <a:ext cx="571500" cy="593725"/>
            </a:xfrm>
            <a:custGeom>
              <a:avLst/>
              <a:gdLst/>
              <a:ahLst/>
              <a:cxnLst>
                <a:cxn ang="0">
                  <a:pos x="26" y="16"/>
                </a:cxn>
                <a:cxn ang="0">
                  <a:pos x="12" y="25"/>
                </a:cxn>
                <a:cxn ang="0">
                  <a:pos x="9" y="25"/>
                </a:cxn>
                <a:cxn ang="0">
                  <a:pos x="0" y="0"/>
                </a:cxn>
                <a:cxn ang="0">
                  <a:pos x="10" y="0"/>
                </a:cxn>
                <a:cxn ang="0">
                  <a:pos x="26" y="16"/>
                </a:cxn>
              </a:cxnLst>
              <a:rect l="0" t="0" r="r" b="b"/>
              <a:pathLst>
                <a:path w="26" h="27">
                  <a:moveTo>
                    <a:pt x="26" y="16"/>
                  </a:moveTo>
                  <a:cubicBezTo>
                    <a:pt x="26" y="16"/>
                    <a:pt x="17" y="19"/>
                    <a:pt x="12" y="25"/>
                  </a:cubicBezTo>
                  <a:cubicBezTo>
                    <a:pt x="11" y="27"/>
                    <a:pt x="10" y="27"/>
                    <a:pt x="9" y="25"/>
                  </a:cubicBezTo>
                  <a:cubicBezTo>
                    <a:pt x="0" y="0"/>
                    <a:pt x="0" y="0"/>
                    <a:pt x="0" y="0"/>
                  </a:cubicBezTo>
                  <a:cubicBezTo>
                    <a:pt x="10" y="0"/>
                    <a:pt x="10" y="0"/>
                    <a:pt x="10" y="0"/>
                  </a:cubicBezTo>
                  <a:cubicBezTo>
                    <a:pt x="10" y="0"/>
                    <a:pt x="19" y="3"/>
                    <a:pt x="26" y="16"/>
                  </a:cubicBezTo>
                </a:path>
              </a:pathLst>
            </a:custGeom>
            <a:solidFill>
              <a:srgbClr val="FFD25E"/>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98" name="Freeform 110796"/>
            <p:cNvSpPr>
              <a:spLocks/>
            </p:cNvSpPr>
            <p:nvPr/>
          </p:nvSpPr>
          <p:spPr bwMode="auto">
            <a:xfrm>
              <a:off x="40844788" y="27305000"/>
              <a:ext cx="571500" cy="593725"/>
            </a:xfrm>
            <a:custGeom>
              <a:avLst/>
              <a:gdLst/>
              <a:ahLst/>
              <a:cxnLst>
                <a:cxn ang="0">
                  <a:pos x="0" y="16"/>
                </a:cxn>
                <a:cxn ang="0">
                  <a:pos x="14" y="25"/>
                </a:cxn>
                <a:cxn ang="0">
                  <a:pos x="17" y="25"/>
                </a:cxn>
                <a:cxn ang="0">
                  <a:pos x="26" y="0"/>
                </a:cxn>
                <a:cxn ang="0">
                  <a:pos x="16" y="0"/>
                </a:cxn>
                <a:cxn ang="0">
                  <a:pos x="0" y="16"/>
                </a:cxn>
              </a:cxnLst>
              <a:rect l="0" t="0" r="r" b="b"/>
              <a:pathLst>
                <a:path w="26" h="27">
                  <a:moveTo>
                    <a:pt x="0" y="16"/>
                  </a:moveTo>
                  <a:cubicBezTo>
                    <a:pt x="0" y="16"/>
                    <a:pt x="10" y="19"/>
                    <a:pt x="14" y="25"/>
                  </a:cubicBezTo>
                  <a:cubicBezTo>
                    <a:pt x="16" y="27"/>
                    <a:pt x="17" y="27"/>
                    <a:pt x="17" y="25"/>
                  </a:cubicBezTo>
                  <a:cubicBezTo>
                    <a:pt x="26" y="0"/>
                    <a:pt x="26" y="0"/>
                    <a:pt x="26" y="0"/>
                  </a:cubicBezTo>
                  <a:cubicBezTo>
                    <a:pt x="16" y="0"/>
                    <a:pt x="16" y="0"/>
                    <a:pt x="16" y="0"/>
                  </a:cubicBezTo>
                  <a:cubicBezTo>
                    <a:pt x="16" y="0"/>
                    <a:pt x="7" y="3"/>
                    <a:pt x="0" y="16"/>
                  </a:cubicBezTo>
                </a:path>
              </a:pathLst>
            </a:custGeom>
            <a:solidFill>
              <a:srgbClr val="FFD25E"/>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99" name="Freeform 110797"/>
            <p:cNvSpPr>
              <a:spLocks/>
            </p:cNvSpPr>
            <p:nvPr/>
          </p:nvSpPr>
          <p:spPr bwMode="auto">
            <a:xfrm>
              <a:off x="40492363" y="27305000"/>
              <a:ext cx="703263" cy="352425"/>
            </a:xfrm>
            <a:custGeom>
              <a:avLst/>
              <a:gdLst/>
              <a:ahLst/>
              <a:cxnLst>
                <a:cxn ang="0">
                  <a:pos x="16" y="16"/>
                </a:cxn>
                <a:cxn ang="0">
                  <a:pos x="32" y="0"/>
                </a:cxn>
                <a:cxn ang="0">
                  <a:pos x="16" y="0"/>
                </a:cxn>
                <a:cxn ang="0">
                  <a:pos x="0" y="0"/>
                </a:cxn>
                <a:cxn ang="0">
                  <a:pos x="16" y="16"/>
                </a:cxn>
              </a:cxnLst>
              <a:rect l="0" t="0" r="r" b="b"/>
              <a:pathLst>
                <a:path w="32" h="16">
                  <a:moveTo>
                    <a:pt x="16" y="16"/>
                  </a:moveTo>
                  <a:cubicBezTo>
                    <a:pt x="23" y="3"/>
                    <a:pt x="32" y="0"/>
                    <a:pt x="32" y="0"/>
                  </a:cubicBezTo>
                  <a:cubicBezTo>
                    <a:pt x="16" y="0"/>
                    <a:pt x="16" y="0"/>
                    <a:pt x="16" y="0"/>
                  </a:cubicBezTo>
                  <a:cubicBezTo>
                    <a:pt x="0" y="0"/>
                    <a:pt x="0" y="0"/>
                    <a:pt x="0" y="0"/>
                  </a:cubicBezTo>
                  <a:cubicBezTo>
                    <a:pt x="0" y="0"/>
                    <a:pt x="9" y="3"/>
                    <a:pt x="16" y="16"/>
                  </a:cubicBezTo>
                </a:path>
              </a:pathLst>
            </a:custGeom>
            <a:solidFill>
              <a:srgbClr val="E0C5AC"/>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00" name="Freeform 110798"/>
            <p:cNvSpPr>
              <a:spLocks noEditPoints="1"/>
            </p:cNvSpPr>
            <p:nvPr/>
          </p:nvSpPr>
          <p:spPr bwMode="auto">
            <a:xfrm>
              <a:off x="39943088" y="25941338"/>
              <a:ext cx="1803400" cy="660400"/>
            </a:xfrm>
            <a:custGeom>
              <a:avLst/>
              <a:gdLst/>
              <a:ahLst/>
              <a:cxnLst>
                <a:cxn ang="0">
                  <a:pos x="82" y="10"/>
                </a:cxn>
                <a:cxn ang="0">
                  <a:pos x="82" y="7"/>
                </a:cxn>
                <a:cxn ang="0">
                  <a:pos x="77" y="7"/>
                </a:cxn>
                <a:cxn ang="0">
                  <a:pos x="45" y="9"/>
                </a:cxn>
                <a:cxn ang="0">
                  <a:pos x="45" y="10"/>
                </a:cxn>
                <a:cxn ang="0">
                  <a:pos x="41" y="9"/>
                </a:cxn>
                <a:cxn ang="0">
                  <a:pos x="37" y="10"/>
                </a:cxn>
                <a:cxn ang="0">
                  <a:pos x="37" y="9"/>
                </a:cxn>
                <a:cxn ang="0">
                  <a:pos x="5" y="7"/>
                </a:cxn>
                <a:cxn ang="0">
                  <a:pos x="0" y="7"/>
                </a:cxn>
                <a:cxn ang="0">
                  <a:pos x="0" y="10"/>
                </a:cxn>
                <a:cxn ang="0">
                  <a:pos x="5" y="11"/>
                </a:cxn>
                <a:cxn ang="0">
                  <a:pos x="7" y="13"/>
                </a:cxn>
                <a:cxn ang="0">
                  <a:pos x="21" y="29"/>
                </a:cxn>
                <a:cxn ang="0">
                  <a:pos x="38" y="13"/>
                </a:cxn>
                <a:cxn ang="0">
                  <a:pos x="41" y="12"/>
                </a:cxn>
                <a:cxn ang="0">
                  <a:pos x="44" y="13"/>
                </a:cxn>
                <a:cxn ang="0">
                  <a:pos x="61" y="29"/>
                </a:cxn>
                <a:cxn ang="0">
                  <a:pos x="75" y="13"/>
                </a:cxn>
                <a:cxn ang="0">
                  <a:pos x="77" y="11"/>
                </a:cxn>
                <a:cxn ang="0">
                  <a:pos x="82" y="10"/>
                </a:cxn>
                <a:cxn ang="0">
                  <a:pos x="33" y="20"/>
                </a:cxn>
                <a:cxn ang="0">
                  <a:pos x="22" y="27"/>
                </a:cxn>
                <a:cxn ang="0">
                  <a:pos x="21" y="27"/>
                </a:cxn>
                <a:cxn ang="0">
                  <a:pos x="9" y="15"/>
                </a:cxn>
                <a:cxn ang="0">
                  <a:pos x="21" y="7"/>
                </a:cxn>
                <a:cxn ang="0">
                  <a:pos x="35" y="11"/>
                </a:cxn>
                <a:cxn ang="0">
                  <a:pos x="33" y="20"/>
                </a:cxn>
                <a:cxn ang="0">
                  <a:pos x="61" y="27"/>
                </a:cxn>
                <a:cxn ang="0">
                  <a:pos x="60" y="27"/>
                </a:cxn>
                <a:cxn ang="0">
                  <a:pos x="49" y="20"/>
                </a:cxn>
                <a:cxn ang="0">
                  <a:pos x="47" y="11"/>
                </a:cxn>
                <a:cxn ang="0">
                  <a:pos x="61" y="7"/>
                </a:cxn>
                <a:cxn ang="0">
                  <a:pos x="73" y="15"/>
                </a:cxn>
                <a:cxn ang="0">
                  <a:pos x="61" y="27"/>
                </a:cxn>
              </a:cxnLst>
              <a:rect l="0" t="0" r="r" b="b"/>
              <a:pathLst>
                <a:path w="82" h="30">
                  <a:moveTo>
                    <a:pt x="82" y="10"/>
                  </a:moveTo>
                  <a:cubicBezTo>
                    <a:pt x="82" y="9"/>
                    <a:pt x="82" y="8"/>
                    <a:pt x="82" y="7"/>
                  </a:cubicBezTo>
                  <a:cubicBezTo>
                    <a:pt x="77" y="7"/>
                    <a:pt x="77" y="7"/>
                    <a:pt x="77" y="7"/>
                  </a:cubicBezTo>
                  <a:cubicBezTo>
                    <a:pt x="77" y="7"/>
                    <a:pt x="56" y="0"/>
                    <a:pt x="45" y="9"/>
                  </a:cubicBezTo>
                  <a:cubicBezTo>
                    <a:pt x="45" y="10"/>
                    <a:pt x="45" y="10"/>
                    <a:pt x="45" y="10"/>
                  </a:cubicBezTo>
                  <a:cubicBezTo>
                    <a:pt x="44" y="9"/>
                    <a:pt x="43" y="9"/>
                    <a:pt x="41" y="9"/>
                  </a:cubicBezTo>
                  <a:cubicBezTo>
                    <a:pt x="40" y="9"/>
                    <a:pt x="38" y="9"/>
                    <a:pt x="37" y="10"/>
                  </a:cubicBezTo>
                  <a:cubicBezTo>
                    <a:pt x="37" y="9"/>
                    <a:pt x="37" y="9"/>
                    <a:pt x="37" y="9"/>
                  </a:cubicBezTo>
                  <a:cubicBezTo>
                    <a:pt x="26" y="0"/>
                    <a:pt x="5" y="7"/>
                    <a:pt x="5" y="7"/>
                  </a:cubicBezTo>
                  <a:cubicBezTo>
                    <a:pt x="0" y="7"/>
                    <a:pt x="0" y="7"/>
                    <a:pt x="0" y="7"/>
                  </a:cubicBezTo>
                  <a:cubicBezTo>
                    <a:pt x="0" y="8"/>
                    <a:pt x="0" y="9"/>
                    <a:pt x="0" y="10"/>
                  </a:cubicBezTo>
                  <a:cubicBezTo>
                    <a:pt x="5" y="11"/>
                    <a:pt x="5" y="11"/>
                    <a:pt x="5" y="11"/>
                  </a:cubicBezTo>
                  <a:cubicBezTo>
                    <a:pt x="5" y="11"/>
                    <a:pt x="6" y="11"/>
                    <a:pt x="7" y="13"/>
                  </a:cubicBezTo>
                  <a:cubicBezTo>
                    <a:pt x="7" y="16"/>
                    <a:pt x="6" y="28"/>
                    <a:pt x="21" y="29"/>
                  </a:cubicBezTo>
                  <a:cubicBezTo>
                    <a:pt x="33" y="30"/>
                    <a:pt x="38" y="18"/>
                    <a:pt x="38" y="13"/>
                  </a:cubicBezTo>
                  <a:cubicBezTo>
                    <a:pt x="39" y="12"/>
                    <a:pt x="40" y="12"/>
                    <a:pt x="41" y="12"/>
                  </a:cubicBezTo>
                  <a:cubicBezTo>
                    <a:pt x="42" y="12"/>
                    <a:pt x="43" y="12"/>
                    <a:pt x="44" y="13"/>
                  </a:cubicBezTo>
                  <a:cubicBezTo>
                    <a:pt x="44" y="18"/>
                    <a:pt x="49" y="30"/>
                    <a:pt x="61" y="29"/>
                  </a:cubicBezTo>
                  <a:cubicBezTo>
                    <a:pt x="76" y="28"/>
                    <a:pt x="75" y="16"/>
                    <a:pt x="75" y="13"/>
                  </a:cubicBezTo>
                  <a:cubicBezTo>
                    <a:pt x="76" y="11"/>
                    <a:pt x="77" y="11"/>
                    <a:pt x="77" y="11"/>
                  </a:cubicBezTo>
                  <a:cubicBezTo>
                    <a:pt x="82" y="10"/>
                    <a:pt x="82" y="10"/>
                    <a:pt x="82" y="10"/>
                  </a:cubicBezTo>
                  <a:moveTo>
                    <a:pt x="33" y="20"/>
                  </a:moveTo>
                  <a:cubicBezTo>
                    <a:pt x="32" y="23"/>
                    <a:pt x="28" y="27"/>
                    <a:pt x="22" y="27"/>
                  </a:cubicBezTo>
                  <a:cubicBezTo>
                    <a:pt x="21" y="27"/>
                    <a:pt x="21" y="27"/>
                    <a:pt x="21" y="27"/>
                  </a:cubicBezTo>
                  <a:cubicBezTo>
                    <a:pt x="10" y="26"/>
                    <a:pt x="9" y="19"/>
                    <a:pt x="9" y="15"/>
                  </a:cubicBezTo>
                  <a:cubicBezTo>
                    <a:pt x="9" y="12"/>
                    <a:pt x="10" y="6"/>
                    <a:pt x="21" y="7"/>
                  </a:cubicBezTo>
                  <a:cubicBezTo>
                    <a:pt x="27" y="7"/>
                    <a:pt x="32" y="8"/>
                    <a:pt x="35" y="11"/>
                  </a:cubicBezTo>
                  <a:cubicBezTo>
                    <a:pt x="36" y="12"/>
                    <a:pt x="36" y="16"/>
                    <a:pt x="33" y="20"/>
                  </a:cubicBezTo>
                  <a:moveTo>
                    <a:pt x="61" y="27"/>
                  </a:moveTo>
                  <a:cubicBezTo>
                    <a:pt x="60" y="27"/>
                    <a:pt x="60" y="27"/>
                    <a:pt x="60" y="27"/>
                  </a:cubicBezTo>
                  <a:cubicBezTo>
                    <a:pt x="54" y="27"/>
                    <a:pt x="51" y="23"/>
                    <a:pt x="49" y="20"/>
                  </a:cubicBezTo>
                  <a:cubicBezTo>
                    <a:pt x="47" y="16"/>
                    <a:pt x="47" y="12"/>
                    <a:pt x="47" y="11"/>
                  </a:cubicBezTo>
                  <a:cubicBezTo>
                    <a:pt x="50" y="8"/>
                    <a:pt x="55" y="7"/>
                    <a:pt x="61" y="7"/>
                  </a:cubicBezTo>
                  <a:cubicBezTo>
                    <a:pt x="72" y="6"/>
                    <a:pt x="73" y="12"/>
                    <a:pt x="73" y="15"/>
                  </a:cubicBezTo>
                  <a:cubicBezTo>
                    <a:pt x="73" y="19"/>
                    <a:pt x="72" y="26"/>
                    <a:pt x="61" y="27"/>
                  </a:cubicBezTo>
                </a:path>
              </a:pathLst>
            </a:custGeom>
            <a:solidFill>
              <a:srgbClr val="2D416B"/>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01" name="Freeform 110799"/>
            <p:cNvSpPr>
              <a:spLocks/>
            </p:cNvSpPr>
            <p:nvPr/>
          </p:nvSpPr>
          <p:spPr bwMode="auto">
            <a:xfrm>
              <a:off x="39855776" y="25041225"/>
              <a:ext cx="1978025" cy="1054100"/>
            </a:xfrm>
            <a:custGeom>
              <a:avLst/>
              <a:gdLst/>
              <a:ahLst/>
              <a:cxnLst>
                <a:cxn ang="0">
                  <a:pos x="45" y="0"/>
                </a:cxn>
                <a:cxn ang="0">
                  <a:pos x="0" y="44"/>
                </a:cxn>
                <a:cxn ang="0">
                  <a:pos x="0" y="48"/>
                </a:cxn>
                <a:cxn ang="0">
                  <a:pos x="45" y="28"/>
                </a:cxn>
                <a:cxn ang="0">
                  <a:pos x="90" y="48"/>
                </a:cxn>
                <a:cxn ang="0">
                  <a:pos x="90" y="44"/>
                </a:cxn>
                <a:cxn ang="0">
                  <a:pos x="45" y="0"/>
                </a:cxn>
              </a:cxnLst>
              <a:rect l="0" t="0" r="r" b="b"/>
              <a:pathLst>
                <a:path w="90" h="48">
                  <a:moveTo>
                    <a:pt x="45" y="0"/>
                  </a:moveTo>
                  <a:cubicBezTo>
                    <a:pt x="20" y="0"/>
                    <a:pt x="0" y="19"/>
                    <a:pt x="0" y="44"/>
                  </a:cubicBezTo>
                  <a:cubicBezTo>
                    <a:pt x="0" y="45"/>
                    <a:pt x="0" y="46"/>
                    <a:pt x="0" y="48"/>
                  </a:cubicBezTo>
                  <a:cubicBezTo>
                    <a:pt x="37" y="43"/>
                    <a:pt x="45" y="28"/>
                    <a:pt x="45" y="28"/>
                  </a:cubicBezTo>
                  <a:cubicBezTo>
                    <a:pt x="45" y="28"/>
                    <a:pt x="53" y="43"/>
                    <a:pt x="90" y="48"/>
                  </a:cubicBezTo>
                  <a:cubicBezTo>
                    <a:pt x="90" y="46"/>
                    <a:pt x="90" y="45"/>
                    <a:pt x="90" y="44"/>
                  </a:cubicBezTo>
                  <a:cubicBezTo>
                    <a:pt x="90" y="19"/>
                    <a:pt x="70" y="0"/>
                    <a:pt x="45" y="0"/>
                  </a:cubicBezTo>
                </a:path>
              </a:pathLst>
            </a:custGeom>
            <a:solidFill>
              <a:srgbClr val="FF794A"/>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02" name="Freeform 110800"/>
            <p:cNvSpPr>
              <a:spLocks noEditPoints="1"/>
            </p:cNvSpPr>
            <p:nvPr/>
          </p:nvSpPr>
          <p:spPr bwMode="auto">
            <a:xfrm>
              <a:off x="40844788" y="25041225"/>
              <a:ext cx="1033463" cy="1274763"/>
            </a:xfrm>
            <a:custGeom>
              <a:avLst/>
              <a:gdLst/>
              <a:ahLst/>
              <a:cxnLst>
                <a:cxn ang="0">
                  <a:pos x="47" y="58"/>
                </a:cxn>
                <a:cxn ang="0">
                  <a:pos x="47" y="58"/>
                </a:cxn>
                <a:cxn ang="0">
                  <a:pos x="47" y="58"/>
                </a:cxn>
                <a:cxn ang="0">
                  <a:pos x="47" y="58"/>
                </a:cxn>
                <a:cxn ang="0">
                  <a:pos x="47" y="58"/>
                </a:cxn>
                <a:cxn ang="0">
                  <a:pos x="47" y="58"/>
                </a:cxn>
                <a:cxn ang="0">
                  <a:pos x="0" y="0"/>
                </a:cxn>
                <a:cxn ang="0">
                  <a:pos x="0" y="0"/>
                </a:cxn>
                <a:cxn ang="0">
                  <a:pos x="0" y="0"/>
                </a:cxn>
                <a:cxn ang="0">
                  <a:pos x="0" y="0"/>
                </a:cxn>
                <a:cxn ang="0">
                  <a:pos x="45" y="41"/>
                </a:cxn>
                <a:cxn ang="0">
                  <a:pos x="45" y="44"/>
                </a:cxn>
                <a:cxn ang="0">
                  <a:pos x="45" y="44"/>
                </a:cxn>
                <a:cxn ang="0">
                  <a:pos x="45" y="44"/>
                </a:cxn>
                <a:cxn ang="0">
                  <a:pos x="45" y="48"/>
                </a:cxn>
                <a:cxn ang="0">
                  <a:pos x="45" y="44"/>
                </a:cxn>
                <a:cxn ang="0">
                  <a:pos x="0" y="0"/>
                </a:cxn>
              </a:cxnLst>
              <a:rect l="0" t="0" r="r" b="b"/>
              <a:pathLst>
                <a:path w="47" h="58">
                  <a:moveTo>
                    <a:pt x="47" y="58"/>
                  </a:moveTo>
                  <a:cubicBezTo>
                    <a:pt x="47" y="58"/>
                    <a:pt x="47" y="58"/>
                    <a:pt x="47" y="58"/>
                  </a:cubicBezTo>
                  <a:cubicBezTo>
                    <a:pt x="47" y="58"/>
                    <a:pt x="47" y="58"/>
                    <a:pt x="47" y="58"/>
                  </a:cubicBezTo>
                  <a:moveTo>
                    <a:pt x="47" y="58"/>
                  </a:moveTo>
                  <a:cubicBezTo>
                    <a:pt x="47" y="58"/>
                    <a:pt x="47" y="58"/>
                    <a:pt x="47" y="58"/>
                  </a:cubicBezTo>
                  <a:cubicBezTo>
                    <a:pt x="47" y="58"/>
                    <a:pt x="47" y="58"/>
                    <a:pt x="47" y="58"/>
                  </a:cubicBezTo>
                  <a:moveTo>
                    <a:pt x="0" y="0"/>
                  </a:moveTo>
                  <a:cubicBezTo>
                    <a:pt x="0" y="0"/>
                    <a:pt x="0" y="0"/>
                    <a:pt x="0" y="0"/>
                  </a:cubicBezTo>
                  <a:cubicBezTo>
                    <a:pt x="0" y="0"/>
                    <a:pt x="0" y="0"/>
                    <a:pt x="0" y="0"/>
                  </a:cubicBezTo>
                  <a:cubicBezTo>
                    <a:pt x="0" y="0"/>
                    <a:pt x="0" y="0"/>
                    <a:pt x="0" y="0"/>
                  </a:cubicBezTo>
                  <a:cubicBezTo>
                    <a:pt x="24" y="0"/>
                    <a:pt x="44" y="18"/>
                    <a:pt x="45" y="41"/>
                  </a:cubicBezTo>
                  <a:cubicBezTo>
                    <a:pt x="45" y="42"/>
                    <a:pt x="45" y="43"/>
                    <a:pt x="45" y="44"/>
                  </a:cubicBezTo>
                  <a:cubicBezTo>
                    <a:pt x="45" y="44"/>
                    <a:pt x="45" y="44"/>
                    <a:pt x="45" y="44"/>
                  </a:cubicBezTo>
                  <a:cubicBezTo>
                    <a:pt x="45" y="44"/>
                    <a:pt x="45" y="44"/>
                    <a:pt x="45" y="44"/>
                  </a:cubicBezTo>
                  <a:cubicBezTo>
                    <a:pt x="45" y="45"/>
                    <a:pt x="45" y="46"/>
                    <a:pt x="45" y="48"/>
                  </a:cubicBezTo>
                  <a:cubicBezTo>
                    <a:pt x="45" y="46"/>
                    <a:pt x="45" y="45"/>
                    <a:pt x="45" y="44"/>
                  </a:cubicBezTo>
                  <a:cubicBezTo>
                    <a:pt x="45" y="19"/>
                    <a:pt x="25" y="0"/>
                    <a:pt x="0" y="0"/>
                  </a:cubicBezTo>
                </a:path>
              </a:pathLst>
            </a:custGeom>
            <a:solidFill>
              <a:srgbClr val="ABAFB0"/>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03" name="Freeform 110801"/>
            <p:cNvSpPr>
              <a:spLocks/>
            </p:cNvSpPr>
            <p:nvPr/>
          </p:nvSpPr>
          <p:spPr bwMode="auto">
            <a:xfrm>
              <a:off x="40844788" y="27085925"/>
              <a:ext cx="219075" cy="219075"/>
            </a:xfrm>
            <a:custGeom>
              <a:avLst/>
              <a:gdLst/>
              <a:ahLst/>
              <a:cxnLst>
                <a:cxn ang="0">
                  <a:pos x="10" y="0"/>
                </a:cxn>
                <a:cxn ang="0">
                  <a:pos x="0" y="1"/>
                </a:cxn>
                <a:cxn ang="0">
                  <a:pos x="0" y="10"/>
                </a:cxn>
                <a:cxn ang="0">
                  <a:pos x="0" y="10"/>
                </a:cxn>
                <a:cxn ang="0">
                  <a:pos x="10" y="10"/>
                </a:cxn>
                <a:cxn ang="0">
                  <a:pos x="10" y="0"/>
                </a:cxn>
              </a:cxnLst>
              <a:rect l="0" t="0" r="r" b="b"/>
              <a:pathLst>
                <a:path w="10" h="10">
                  <a:moveTo>
                    <a:pt x="10" y="0"/>
                  </a:moveTo>
                  <a:cubicBezTo>
                    <a:pt x="7" y="1"/>
                    <a:pt x="4" y="1"/>
                    <a:pt x="0" y="1"/>
                  </a:cubicBezTo>
                  <a:cubicBezTo>
                    <a:pt x="0" y="10"/>
                    <a:pt x="0" y="10"/>
                    <a:pt x="0" y="10"/>
                  </a:cubicBezTo>
                  <a:cubicBezTo>
                    <a:pt x="0" y="10"/>
                    <a:pt x="0" y="10"/>
                    <a:pt x="0" y="10"/>
                  </a:cubicBezTo>
                  <a:cubicBezTo>
                    <a:pt x="10" y="10"/>
                    <a:pt x="10" y="10"/>
                    <a:pt x="10" y="10"/>
                  </a:cubicBezTo>
                  <a:cubicBezTo>
                    <a:pt x="10" y="0"/>
                    <a:pt x="10" y="0"/>
                    <a:pt x="10" y="0"/>
                  </a:cubicBezTo>
                </a:path>
              </a:pathLst>
            </a:custGeom>
            <a:solidFill>
              <a:srgbClr val="B8A38F"/>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04" name="Freeform 110802"/>
            <p:cNvSpPr>
              <a:spLocks/>
            </p:cNvSpPr>
            <p:nvPr/>
          </p:nvSpPr>
          <p:spPr bwMode="auto">
            <a:xfrm>
              <a:off x="40844788" y="27305000"/>
              <a:ext cx="1230313" cy="1011238"/>
            </a:xfrm>
            <a:custGeom>
              <a:avLst/>
              <a:gdLst/>
              <a:ahLst/>
              <a:cxnLst>
                <a:cxn ang="0">
                  <a:pos x="31" y="0"/>
                </a:cxn>
                <a:cxn ang="0">
                  <a:pos x="26" y="0"/>
                </a:cxn>
                <a:cxn ang="0">
                  <a:pos x="17" y="25"/>
                </a:cxn>
                <a:cxn ang="0">
                  <a:pos x="16" y="27"/>
                </a:cxn>
                <a:cxn ang="0">
                  <a:pos x="14" y="25"/>
                </a:cxn>
                <a:cxn ang="0">
                  <a:pos x="0" y="16"/>
                </a:cxn>
                <a:cxn ang="0">
                  <a:pos x="0" y="16"/>
                </a:cxn>
                <a:cxn ang="0">
                  <a:pos x="0" y="46"/>
                </a:cxn>
                <a:cxn ang="0">
                  <a:pos x="0" y="46"/>
                </a:cxn>
                <a:cxn ang="0">
                  <a:pos x="56" y="29"/>
                </a:cxn>
                <a:cxn ang="0">
                  <a:pos x="56" y="25"/>
                </a:cxn>
                <a:cxn ang="0">
                  <a:pos x="49" y="8"/>
                </a:cxn>
                <a:cxn ang="0">
                  <a:pos x="31" y="0"/>
                </a:cxn>
              </a:cxnLst>
              <a:rect l="0" t="0" r="r" b="b"/>
              <a:pathLst>
                <a:path w="56" h="46">
                  <a:moveTo>
                    <a:pt x="31" y="0"/>
                  </a:moveTo>
                  <a:cubicBezTo>
                    <a:pt x="26" y="0"/>
                    <a:pt x="26" y="0"/>
                    <a:pt x="26" y="0"/>
                  </a:cubicBezTo>
                  <a:cubicBezTo>
                    <a:pt x="17" y="25"/>
                    <a:pt x="17" y="25"/>
                    <a:pt x="17" y="25"/>
                  </a:cubicBezTo>
                  <a:cubicBezTo>
                    <a:pt x="17" y="26"/>
                    <a:pt x="17" y="27"/>
                    <a:pt x="16" y="27"/>
                  </a:cubicBezTo>
                  <a:cubicBezTo>
                    <a:pt x="15" y="27"/>
                    <a:pt x="15" y="26"/>
                    <a:pt x="14" y="25"/>
                  </a:cubicBezTo>
                  <a:cubicBezTo>
                    <a:pt x="10" y="19"/>
                    <a:pt x="0" y="16"/>
                    <a:pt x="0" y="16"/>
                  </a:cubicBezTo>
                  <a:cubicBezTo>
                    <a:pt x="0" y="16"/>
                    <a:pt x="0" y="16"/>
                    <a:pt x="0" y="16"/>
                  </a:cubicBezTo>
                  <a:cubicBezTo>
                    <a:pt x="0" y="46"/>
                    <a:pt x="0" y="46"/>
                    <a:pt x="0" y="46"/>
                  </a:cubicBezTo>
                  <a:cubicBezTo>
                    <a:pt x="0" y="46"/>
                    <a:pt x="0" y="46"/>
                    <a:pt x="0" y="46"/>
                  </a:cubicBezTo>
                  <a:cubicBezTo>
                    <a:pt x="21" y="46"/>
                    <a:pt x="40" y="40"/>
                    <a:pt x="56" y="29"/>
                  </a:cubicBezTo>
                  <a:cubicBezTo>
                    <a:pt x="56" y="25"/>
                    <a:pt x="56" y="25"/>
                    <a:pt x="56" y="25"/>
                  </a:cubicBezTo>
                  <a:cubicBezTo>
                    <a:pt x="56" y="18"/>
                    <a:pt x="53" y="12"/>
                    <a:pt x="49" y="8"/>
                  </a:cubicBezTo>
                  <a:cubicBezTo>
                    <a:pt x="44" y="3"/>
                    <a:pt x="38" y="0"/>
                    <a:pt x="31" y="0"/>
                  </a:cubicBezTo>
                </a:path>
              </a:pathLst>
            </a:custGeom>
            <a:solidFill>
              <a:srgbClr val="015B86"/>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05" name="Freeform 110803"/>
            <p:cNvSpPr>
              <a:spLocks noEditPoints="1"/>
            </p:cNvSpPr>
            <p:nvPr/>
          </p:nvSpPr>
          <p:spPr bwMode="auto">
            <a:xfrm>
              <a:off x="40844788" y="25041225"/>
              <a:ext cx="989013" cy="1450975"/>
            </a:xfrm>
            <a:custGeom>
              <a:avLst/>
              <a:gdLst/>
              <a:ahLst/>
              <a:cxnLst>
                <a:cxn ang="0">
                  <a:pos x="39" y="66"/>
                </a:cxn>
                <a:cxn ang="0">
                  <a:pos x="39" y="66"/>
                </a:cxn>
                <a:cxn ang="0">
                  <a:pos x="39" y="66"/>
                </a:cxn>
                <a:cxn ang="0">
                  <a:pos x="39" y="66"/>
                </a:cxn>
                <a:cxn ang="0">
                  <a:pos x="45" y="44"/>
                </a:cxn>
                <a:cxn ang="0">
                  <a:pos x="45" y="48"/>
                </a:cxn>
                <a:cxn ang="0">
                  <a:pos x="41" y="47"/>
                </a:cxn>
                <a:cxn ang="0">
                  <a:pos x="41" y="51"/>
                </a:cxn>
                <a:cxn ang="0">
                  <a:pos x="44" y="52"/>
                </a:cxn>
                <a:cxn ang="0">
                  <a:pos x="45" y="48"/>
                </a:cxn>
                <a:cxn ang="0">
                  <a:pos x="45" y="44"/>
                </a:cxn>
                <a:cxn ang="0">
                  <a:pos x="45" y="44"/>
                </a:cxn>
                <a:cxn ang="0">
                  <a:pos x="0" y="0"/>
                </a:cxn>
                <a:cxn ang="0">
                  <a:pos x="0" y="0"/>
                </a:cxn>
                <a:cxn ang="0">
                  <a:pos x="45" y="41"/>
                </a:cxn>
                <a:cxn ang="0">
                  <a:pos x="0" y="0"/>
                </a:cxn>
              </a:cxnLst>
              <a:rect l="0" t="0" r="r" b="b"/>
              <a:pathLst>
                <a:path w="45" h="66">
                  <a:moveTo>
                    <a:pt x="39" y="66"/>
                  </a:moveTo>
                  <a:cubicBezTo>
                    <a:pt x="39" y="66"/>
                    <a:pt x="39" y="66"/>
                    <a:pt x="39" y="66"/>
                  </a:cubicBezTo>
                  <a:cubicBezTo>
                    <a:pt x="39" y="66"/>
                    <a:pt x="39" y="66"/>
                    <a:pt x="39" y="66"/>
                  </a:cubicBezTo>
                  <a:cubicBezTo>
                    <a:pt x="39" y="66"/>
                    <a:pt x="39" y="66"/>
                    <a:pt x="39" y="66"/>
                  </a:cubicBezTo>
                  <a:moveTo>
                    <a:pt x="45" y="44"/>
                  </a:moveTo>
                  <a:cubicBezTo>
                    <a:pt x="45" y="45"/>
                    <a:pt x="45" y="46"/>
                    <a:pt x="45" y="48"/>
                  </a:cubicBezTo>
                  <a:cubicBezTo>
                    <a:pt x="44" y="47"/>
                    <a:pt x="42" y="47"/>
                    <a:pt x="41" y="47"/>
                  </a:cubicBezTo>
                  <a:cubicBezTo>
                    <a:pt x="41" y="48"/>
                    <a:pt x="41" y="49"/>
                    <a:pt x="41" y="51"/>
                  </a:cubicBezTo>
                  <a:cubicBezTo>
                    <a:pt x="42" y="51"/>
                    <a:pt x="43" y="51"/>
                    <a:pt x="44" y="52"/>
                  </a:cubicBezTo>
                  <a:cubicBezTo>
                    <a:pt x="45" y="51"/>
                    <a:pt x="45" y="49"/>
                    <a:pt x="45" y="48"/>
                  </a:cubicBezTo>
                  <a:cubicBezTo>
                    <a:pt x="45" y="46"/>
                    <a:pt x="45" y="45"/>
                    <a:pt x="45" y="44"/>
                  </a:cubicBezTo>
                  <a:cubicBezTo>
                    <a:pt x="45" y="44"/>
                    <a:pt x="45" y="44"/>
                    <a:pt x="45" y="44"/>
                  </a:cubicBezTo>
                  <a:moveTo>
                    <a:pt x="0" y="0"/>
                  </a:moveTo>
                  <a:cubicBezTo>
                    <a:pt x="0" y="0"/>
                    <a:pt x="0" y="0"/>
                    <a:pt x="0" y="0"/>
                  </a:cubicBezTo>
                  <a:cubicBezTo>
                    <a:pt x="24" y="0"/>
                    <a:pt x="44" y="18"/>
                    <a:pt x="45" y="41"/>
                  </a:cubicBezTo>
                  <a:cubicBezTo>
                    <a:pt x="44" y="18"/>
                    <a:pt x="24" y="0"/>
                    <a:pt x="0" y="0"/>
                  </a:cubicBezTo>
                </a:path>
              </a:pathLst>
            </a:custGeom>
            <a:solidFill>
              <a:srgbClr val="D1643E"/>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06" name="Freeform 110804"/>
            <p:cNvSpPr>
              <a:spLocks/>
            </p:cNvSpPr>
            <p:nvPr/>
          </p:nvSpPr>
          <p:spPr bwMode="auto">
            <a:xfrm>
              <a:off x="41702038" y="26162000"/>
              <a:ext cx="176213" cy="330200"/>
            </a:xfrm>
            <a:custGeom>
              <a:avLst/>
              <a:gdLst/>
              <a:ahLst/>
              <a:cxnLst>
                <a:cxn ang="0">
                  <a:pos x="2" y="0"/>
                </a:cxn>
                <a:cxn ang="0">
                  <a:pos x="2" y="2"/>
                </a:cxn>
                <a:cxn ang="0">
                  <a:pos x="0" y="15"/>
                </a:cxn>
                <a:cxn ang="0">
                  <a:pos x="0" y="15"/>
                </a:cxn>
                <a:cxn ang="0">
                  <a:pos x="0" y="15"/>
                </a:cxn>
                <a:cxn ang="0">
                  <a:pos x="0" y="15"/>
                </a:cxn>
                <a:cxn ang="0">
                  <a:pos x="8" y="7"/>
                </a:cxn>
                <a:cxn ang="0">
                  <a:pos x="8" y="7"/>
                </a:cxn>
                <a:cxn ang="0">
                  <a:pos x="8" y="7"/>
                </a:cxn>
                <a:cxn ang="0">
                  <a:pos x="8" y="7"/>
                </a:cxn>
                <a:cxn ang="0">
                  <a:pos x="8" y="7"/>
                </a:cxn>
                <a:cxn ang="0">
                  <a:pos x="8" y="7"/>
                </a:cxn>
                <a:cxn ang="0">
                  <a:pos x="5" y="1"/>
                </a:cxn>
                <a:cxn ang="0">
                  <a:pos x="5" y="1"/>
                </a:cxn>
                <a:cxn ang="0">
                  <a:pos x="2" y="0"/>
                </a:cxn>
              </a:cxnLst>
              <a:rect l="0" t="0" r="r" b="b"/>
              <a:pathLst>
                <a:path w="8" h="15">
                  <a:moveTo>
                    <a:pt x="2" y="0"/>
                  </a:moveTo>
                  <a:cubicBezTo>
                    <a:pt x="2" y="0"/>
                    <a:pt x="2" y="1"/>
                    <a:pt x="2" y="2"/>
                  </a:cubicBezTo>
                  <a:cubicBezTo>
                    <a:pt x="2" y="6"/>
                    <a:pt x="2" y="11"/>
                    <a:pt x="0" y="15"/>
                  </a:cubicBezTo>
                  <a:cubicBezTo>
                    <a:pt x="0" y="15"/>
                    <a:pt x="0" y="15"/>
                    <a:pt x="0" y="15"/>
                  </a:cubicBezTo>
                  <a:cubicBezTo>
                    <a:pt x="0" y="15"/>
                    <a:pt x="0" y="15"/>
                    <a:pt x="0" y="15"/>
                  </a:cubicBezTo>
                  <a:cubicBezTo>
                    <a:pt x="0" y="15"/>
                    <a:pt x="0" y="15"/>
                    <a:pt x="0" y="15"/>
                  </a:cubicBezTo>
                  <a:cubicBezTo>
                    <a:pt x="5" y="15"/>
                    <a:pt x="8" y="11"/>
                    <a:pt x="8" y="7"/>
                  </a:cubicBezTo>
                  <a:cubicBezTo>
                    <a:pt x="8" y="7"/>
                    <a:pt x="8" y="7"/>
                    <a:pt x="8" y="7"/>
                  </a:cubicBezTo>
                  <a:cubicBezTo>
                    <a:pt x="8" y="7"/>
                    <a:pt x="8" y="7"/>
                    <a:pt x="8" y="7"/>
                  </a:cubicBezTo>
                  <a:cubicBezTo>
                    <a:pt x="8" y="7"/>
                    <a:pt x="8" y="7"/>
                    <a:pt x="8" y="7"/>
                  </a:cubicBezTo>
                  <a:cubicBezTo>
                    <a:pt x="8" y="7"/>
                    <a:pt x="8" y="7"/>
                    <a:pt x="8" y="7"/>
                  </a:cubicBezTo>
                  <a:cubicBezTo>
                    <a:pt x="8" y="7"/>
                    <a:pt x="8" y="7"/>
                    <a:pt x="8" y="7"/>
                  </a:cubicBezTo>
                  <a:cubicBezTo>
                    <a:pt x="8" y="5"/>
                    <a:pt x="7" y="3"/>
                    <a:pt x="5" y="1"/>
                  </a:cubicBezTo>
                  <a:cubicBezTo>
                    <a:pt x="5" y="1"/>
                    <a:pt x="5" y="1"/>
                    <a:pt x="5" y="1"/>
                  </a:cubicBezTo>
                  <a:cubicBezTo>
                    <a:pt x="4" y="0"/>
                    <a:pt x="3" y="0"/>
                    <a:pt x="2" y="0"/>
                  </a:cubicBezTo>
                </a:path>
              </a:pathLst>
            </a:custGeom>
            <a:solidFill>
              <a:srgbClr val="B8A38F"/>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07" name="Freeform 110805"/>
            <p:cNvSpPr>
              <a:spLocks noEditPoints="1"/>
            </p:cNvSpPr>
            <p:nvPr/>
          </p:nvSpPr>
          <p:spPr bwMode="auto">
            <a:xfrm>
              <a:off x="40844788" y="25655588"/>
              <a:ext cx="901700" cy="1450975"/>
            </a:xfrm>
            <a:custGeom>
              <a:avLst/>
              <a:gdLst/>
              <a:ahLst/>
              <a:cxnLst>
                <a:cxn ang="0">
                  <a:pos x="20" y="20"/>
                </a:cxn>
                <a:cxn ang="0">
                  <a:pos x="20" y="20"/>
                </a:cxn>
                <a:cxn ang="0">
                  <a:pos x="6" y="24"/>
                </a:cxn>
                <a:cxn ang="0">
                  <a:pos x="8" y="33"/>
                </a:cxn>
                <a:cxn ang="0">
                  <a:pos x="19" y="40"/>
                </a:cxn>
                <a:cxn ang="0">
                  <a:pos x="20" y="40"/>
                </a:cxn>
                <a:cxn ang="0">
                  <a:pos x="32" y="28"/>
                </a:cxn>
                <a:cxn ang="0">
                  <a:pos x="20" y="20"/>
                </a:cxn>
                <a:cxn ang="0">
                  <a:pos x="0" y="0"/>
                </a:cxn>
                <a:cxn ang="0">
                  <a:pos x="0" y="22"/>
                </a:cxn>
                <a:cxn ang="0">
                  <a:pos x="0" y="22"/>
                </a:cxn>
                <a:cxn ang="0">
                  <a:pos x="4" y="23"/>
                </a:cxn>
                <a:cxn ang="0">
                  <a:pos x="4" y="22"/>
                </a:cxn>
                <a:cxn ang="0">
                  <a:pos x="20" y="17"/>
                </a:cxn>
                <a:cxn ang="0">
                  <a:pos x="36" y="20"/>
                </a:cxn>
                <a:cxn ang="0">
                  <a:pos x="41" y="20"/>
                </a:cxn>
                <a:cxn ang="0">
                  <a:pos x="41" y="23"/>
                </a:cxn>
                <a:cxn ang="0">
                  <a:pos x="36" y="24"/>
                </a:cxn>
                <a:cxn ang="0">
                  <a:pos x="34" y="26"/>
                </a:cxn>
                <a:cxn ang="0">
                  <a:pos x="20" y="42"/>
                </a:cxn>
                <a:cxn ang="0">
                  <a:pos x="19" y="42"/>
                </a:cxn>
                <a:cxn ang="0">
                  <a:pos x="3" y="26"/>
                </a:cxn>
                <a:cxn ang="0">
                  <a:pos x="0" y="25"/>
                </a:cxn>
                <a:cxn ang="0">
                  <a:pos x="0" y="25"/>
                </a:cxn>
                <a:cxn ang="0">
                  <a:pos x="0" y="66"/>
                </a:cxn>
                <a:cxn ang="0">
                  <a:pos x="10" y="65"/>
                </a:cxn>
                <a:cxn ang="0">
                  <a:pos x="10" y="65"/>
                </a:cxn>
                <a:cxn ang="0">
                  <a:pos x="10" y="65"/>
                </a:cxn>
                <a:cxn ang="0">
                  <a:pos x="39" y="38"/>
                </a:cxn>
                <a:cxn ang="0">
                  <a:pos x="39" y="38"/>
                </a:cxn>
                <a:cxn ang="0">
                  <a:pos x="39" y="38"/>
                </a:cxn>
                <a:cxn ang="0">
                  <a:pos x="41" y="25"/>
                </a:cxn>
                <a:cxn ang="0">
                  <a:pos x="41" y="23"/>
                </a:cxn>
                <a:cxn ang="0">
                  <a:pos x="41" y="19"/>
                </a:cxn>
                <a:cxn ang="0">
                  <a:pos x="0" y="0"/>
                </a:cxn>
              </a:cxnLst>
              <a:rect l="0" t="0" r="r" b="b"/>
              <a:pathLst>
                <a:path w="41" h="66">
                  <a:moveTo>
                    <a:pt x="20" y="20"/>
                  </a:moveTo>
                  <a:cubicBezTo>
                    <a:pt x="20" y="20"/>
                    <a:pt x="20" y="20"/>
                    <a:pt x="20" y="20"/>
                  </a:cubicBezTo>
                  <a:cubicBezTo>
                    <a:pt x="14" y="20"/>
                    <a:pt x="9" y="21"/>
                    <a:pt x="6" y="24"/>
                  </a:cubicBezTo>
                  <a:cubicBezTo>
                    <a:pt x="6" y="25"/>
                    <a:pt x="6" y="29"/>
                    <a:pt x="8" y="33"/>
                  </a:cubicBezTo>
                  <a:cubicBezTo>
                    <a:pt x="10" y="36"/>
                    <a:pt x="13" y="40"/>
                    <a:pt x="19" y="40"/>
                  </a:cubicBezTo>
                  <a:cubicBezTo>
                    <a:pt x="20" y="40"/>
                    <a:pt x="20" y="40"/>
                    <a:pt x="20" y="40"/>
                  </a:cubicBezTo>
                  <a:cubicBezTo>
                    <a:pt x="31" y="39"/>
                    <a:pt x="32" y="32"/>
                    <a:pt x="32" y="28"/>
                  </a:cubicBezTo>
                  <a:cubicBezTo>
                    <a:pt x="32" y="25"/>
                    <a:pt x="31" y="20"/>
                    <a:pt x="20" y="20"/>
                  </a:cubicBezTo>
                  <a:moveTo>
                    <a:pt x="0" y="0"/>
                  </a:moveTo>
                  <a:cubicBezTo>
                    <a:pt x="0" y="22"/>
                    <a:pt x="0" y="22"/>
                    <a:pt x="0" y="22"/>
                  </a:cubicBezTo>
                  <a:cubicBezTo>
                    <a:pt x="0" y="22"/>
                    <a:pt x="0" y="22"/>
                    <a:pt x="0" y="22"/>
                  </a:cubicBezTo>
                  <a:cubicBezTo>
                    <a:pt x="2" y="22"/>
                    <a:pt x="3" y="22"/>
                    <a:pt x="4" y="23"/>
                  </a:cubicBezTo>
                  <a:cubicBezTo>
                    <a:pt x="4" y="22"/>
                    <a:pt x="4" y="22"/>
                    <a:pt x="4" y="22"/>
                  </a:cubicBezTo>
                  <a:cubicBezTo>
                    <a:pt x="9" y="18"/>
                    <a:pt x="15" y="17"/>
                    <a:pt x="20" y="17"/>
                  </a:cubicBezTo>
                  <a:cubicBezTo>
                    <a:pt x="29" y="17"/>
                    <a:pt x="36" y="20"/>
                    <a:pt x="36" y="20"/>
                  </a:cubicBezTo>
                  <a:cubicBezTo>
                    <a:pt x="41" y="20"/>
                    <a:pt x="41" y="20"/>
                    <a:pt x="41" y="20"/>
                  </a:cubicBezTo>
                  <a:cubicBezTo>
                    <a:pt x="41" y="21"/>
                    <a:pt x="41" y="22"/>
                    <a:pt x="41" y="23"/>
                  </a:cubicBezTo>
                  <a:cubicBezTo>
                    <a:pt x="36" y="24"/>
                    <a:pt x="36" y="24"/>
                    <a:pt x="36" y="24"/>
                  </a:cubicBezTo>
                  <a:cubicBezTo>
                    <a:pt x="36" y="24"/>
                    <a:pt x="35" y="24"/>
                    <a:pt x="34" y="26"/>
                  </a:cubicBezTo>
                  <a:cubicBezTo>
                    <a:pt x="34" y="29"/>
                    <a:pt x="35" y="41"/>
                    <a:pt x="20" y="42"/>
                  </a:cubicBezTo>
                  <a:cubicBezTo>
                    <a:pt x="20" y="42"/>
                    <a:pt x="19" y="42"/>
                    <a:pt x="19" y="42"/>
                  </a:cubicBezTo>
                  <a:cubicBezTo>
                    <a:pt x="7" y="42"/>
                    <a:pt x="3" y="31"/>
                    <a:pt x="3" y="26"/>
                  </a:cubicBezTo>
                  <a:cubicBezTo>
                    <a:pt x="2" y="25"/>
                    <a:pt x="1" y="25"/>
                    <a:pt x="0" y="25"/>
                  </a:cubicBezTo>
                  <a:cubicBezTo>
                    <a:pt x="0" y="25"/>
                    <a:pt x="0" y="25"/>
                    <a:pt x="0" y="25"/>
                  </a:cubicBezTo>
                  <a:cubicBezTo>
                    <a:pt x="0" y="66"/>
                    <a:pt x="0" y="66"/>
                    <a:pt x="0" y="66"/>
                  </a:cubicBezTo>
                  <a:cubicBezTo>
                    <a:pt x="4" y="66"/>
                    <a:pt x="7" y="66"/>
                    <a:pt x="10" y="65"/>
                  </a:cubicBezTo>
                  <a:cubicBezTo>
                    <a:pt x="10" y="65"/>
                    <a:pt x="10" y="65"/>
                    <a:pt x="10" y="65"/>
                  </a:cubicBezTo>
                  <a:cubicBezTo>
                    <a:pt x="10" y="65"/>
                    <a:pt x="10" y="65"/>
                    <a:pt x="10" y="65"/>
                  </a:cubicBezTo>
                  <a:cubicBezTo>
                    <a:pt x="24" y="61"/>
                    <a:pt x="35" y="51"/>
                    <a:pt x="39" y="38"/>
                  </a:cubicBezTo>
                  <a:cubicBezTo>
                    <a:pt x="39" y="38"/>
                    <a:pt x="39" y="38"/>
                    <a:pt x="39" y="38"/>
                  </a:cubicBezTo>
                  <a:cubicBezTo>
                    <a:pt x="39" y="38"/>
                    <a:pt x="39" y="38"/>
                    <a:pt x="39" y="38"/>
                  </a:cubicBezTo>
                  <a:cubicBezTo>
                    <a:pt x="41" y="34"/>
                    <a:pt x="41" y="29"/>
                    <a:pt x="41" y="25"/>
                  </a:cubicBezTo>
                  <a:cubicBezTo>
                    <a:pt x="41" y="24"/>
                    <a:pt x="41" y="23"/>
                    <a:pt x="41" y="23"/>
                  </a:cubicBezTo>
                  <a:cubicBezTo>
                    <a:pt x="41" y="21"/>
                    <a:pt x="41" y="20"/>
                    <a:pt x="41" y="19"/>
                  </a:cubicBezTo>
                  <a:cubicBezTo>
                    <a:pt x="7" y="14"/>
                    <a:pt x="0" y="0"/>
                    <a:pt x="0" y="0"/>
                  </a:cubicBezTo>
                </a:path>
              </a:pathLst>
            </a:custGeom>
            <a:solidFill>
              <a:srgbClr val="B8A38F"/>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08" name="Freeform 110806"/>
            <p:cNvSpPr>
              <a:spLocks noEditPoints="1"/>
            </p:cNvSpPr>
            <p:nvPr/>
          </p:nvSpPr>
          <p:spPr bwMode="auto">
            <a:xfrm>
              <a:off x="40844788" y="27657425"/>
              <a:ext cx="1588" cy="1588"/>
            </a:xfrm>
            <a:custGeom>
              <a:avLst/>
              <a:gdLst/>
              <a:ahLst/>
              <a:cxnLst>
                <a:cxn ang="0">
                  <a:pos x="0" y="0"/>
                </a:cxn>
                <a:cxn ang="0">
                  <a:pos x="0" y="0"/>
                </a:cxn>
                <a:cxn ang="0">
                  <a:pos x="0" y="0"/>
                </a:cxn>
                <a:cxn ang="0">
                  <a:pos x="0" y="0"/>
                </a:cxn>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moveTo>
                    <a:pt x="0" y="0"/>
                  </a:moveTo>
                  <a:cubicBezTo>
                    <a:pt x="0" y="0"/>
                    <a:pt x="0" y="0"/>
                    <a:pt x="0" y="0"/>
                  </a:cubicBezTo>
                  <a:cubicBezTo>
                    <a:pt x="0" y="0"/>
                    <a:pt x="0" y="0"/>
                    <a:pt x="0" y="0"/>
                  </a:cubicBezTo>
                  <a:cubicBezTo>
                    <a:pt x="0" y="0"/>
                    <a:pt x="0" y="0"/>
                    <a:pt x="0" y="0"/>
                  </a:cubicBezTo>
                </a:path>
              </a:pathLst>
            </a:custGeom>
            <a:solidFill>
              <a:srgbClr val="D1AE4E"/>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09" name="Freeform 110807"/>
            <p:cNvSpPr>
              <a:spLocks/>
            </p:cNvSpPr>
            <p:nvPr/>
          </p:nvSpPr>
          <p:spPr bwMode="auto">
            <a:xfrm>
              <a:off x="40844788" y="27305000"/>
              <a:ext cx="571500" cy="593725"/>
            </a:xfrm>
            <a:custGeom>
              <a:avLst/>
              <a:gdLst/>
              <a:ahLst/>
              <a:cxnLst>
                <a:cxn ang="0">
                  <a:pos x="26" y="0"/>
                </a:cxn>
                <a:cxn ang="0">
                  <a:pos x="16" y="0"/>
                </a:cxn>
                <a:cxn ang="0">
                  <a:pos x="16" y="0"/>
                </a:cxn>
                <a:cxn ang="0">
                  <a:pos x="0" y="16"/>
                </a:cxn>
                <a:cxn ang="0">
                  <a:pos x="0" y="16"/>
                </a:cxn>
                <a:cxn ang="0">
                  <a:pos x="0" y="16"/>
                </a:cxn>
                <a:cxn ang="0">
                  <a:pos x="0" y="16"/>
                </a:cxn>
                <a:cxn ang="0">
                  <a:pos x="0" y="16"/>
                </a:cxn>
                <a:cxn ang="0">
                  <a:pos x="0" y="16"/>
                </a:cxn>
                <a:cxn ang="0">
                  <a:pos x="14" y="25"/>
                </a:cxn>
                <a:cxn ang="0">
                  <a:pos x="16" y="27"/>
                </a:cxn>
                <a:cxn ang="0">
                  <a:pos x="17" y="25"/>
                </a:cxn>
                <a:cxn ang="0">
                  <a:pos x="26" y="0"/>
                </a:cxn>
              </a:cxnLst>
              <a:rect l="0" t="0" r="r" b="b"/>
              <a:pathLst>
                <a:path w="26" h="27">
                  <a:moveTo>
                    <a:pt x="26" y="0"/>
                  </a:moveTo>
                  <a:cubicBezTo>
                    <a:pt x="16" y="0"/>
                    <a:pt x="16" y="0"/>
                    <a:pt x="16" y="0"/>
                  </a:cubicBezTo>
                  <a:cubicBezTo>
                    <a:pt x="16" y="0"/>
                    <a:pt x="16" y="0"/>
                    <a:pt x="16" y="0"/>
                  </a:cubicBezTo>
                  <a:cubicBezTo>
                    <a:pt x="16" y="0"/>
                    <a:pt x="7" y="3"/>
                    <a:pt x="0" y="16"/>
                  </a:cubicBezTo>
                  <a:cubicBezTo>
                    <a:pt x="0" y="16"/>
                    <a:pt x="0" y="16"/>
                    <a:pt x="0" y="16"/>
                  </a:cubicBezTo>
                  <a:cubicBezTo>
                    <a:pt x="0" y="16"/>
                    <a:pt x="0" y="16"/>
                    <a:pt x="0" y="16"/>
                  </a:cubicBezTo>
                  <a:cubicBezTo>
                    <a:pt x="0" y="16"/>
                    <a:pt x="0" y="16"/>
                    <a:pt x="0" y="16"/>
                  </a:cubicBezTo>
                  <a:cubicBezTo>
                    <a:pt x="0" y="16"/>
                    <a:pt x="0" y="16"/>
                    <a:pt x="0" y="16"/>
                  </a:cubicBezTo>
                  <a:cubicBezTo>
                    <a:pt x="0" y="16"/>
                    <a:pt x="0" y="16"/>
                    <a:pt x="0" y="16"/>
                  </a:cubicBezTo>
                  <a:cubicBezTo>
                    <a:pt x="0" y="16"/>
                    <a:pt x="10" y="19"/>
                    <a:pt x="14" y="25"/>
                  </a:cubicBezTo>
                  <a:cubicBezTo>
                    <a:pt x="15" y="26"/>
                    <a:pt x="15" y="27"/>
                    <a:pt x="16" y="27"/>
                  </a:cubicBezTo>
                  <a:cubicBezTo>
                    <a:pt x="17" y="27"/>
                    <a:pt x="17" y="26"/>
                    <a:pt x="17" y="25"/>
                  </a:cubicBezTo>
                  <a:cubicBezTo>
                    <a:pt x="26" y="0"/>
                    <a:pt x="26" y="0"/>
                    <a:pt x="26" y="0"/>
                  </a:cubicBezTo>
                </a:path>
              </a:pathLst>
            </a:custGeom>
            <a:solidFill>
              <a:srgbClr val="D1AE4E"/>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10" name="Freeform 110808"/>
            <p:cNvSpPr>
              <a:spLocks/>
            </p:cNvSpPr>
            <p:nvPr/>
          </p:nvSpPr>
          <p:spPr bwMode="auto">
            <a:xfrm>
              <a:off x="40844788" y="27305000"/>
              <a:ext cx="350838" cy="352425"/>
            </a:xfrm>
            <a:custGeom>
              <a:avLst/>
              <a:gdLst/>
              <a:ahLst/>
              <a:cxnLst>
                <a:cxn ang="0">
                  <a:pos x="16" y="0"/>
                </a:cxn>
                <a:cxn ang="0">
                  <a:pos x="10" y="0"/>
                </a:cxn>
                <a:cxn ang="0">
                  <a:pos x="0" y="0"/>
                </a:cxn>
                <a:cxn ang="0">
                  <a:pos x="0" y="0"/>
                </a:cxn>
                <a:cxn ang="0">
                  <a:pos x="0" y="16"/>
                </a:cxn>
                <a:cxn ang="0">
                  <a:pos x="0" y="16"/>
                </a:cxn>
                <a:cxn ang="0">
                  <a:pos x="0" y="16"/>
                </a:cxn>
                <a:cxn ang="0">
                  <a:pos x="16" y="0"/>
                </a:cxn>
                <a:cxn ang="0">
                  <a:pos x="16" y="0"/>
                </a:cxn>
              </a:cxnLst>
              <a:rect l="0" t="0" r="r" b="b"/>
              <a:pathLst>
                <a:path w="16" h="16">
                  <a:moveTo>
                    <a:pt x="16" y="0"/>
                  </a:moveTo>
                  <a:cubicBezTo>
                    <a:pt x="10" y="0"/>
                    <a:pt x="10" y="0"/>
                    <a:pt x="10" y="0"/>
                  </a:cubicBezTo>
                  <a:cubicBezTo>
                    <a:pt x="0" y="0"/>
                    <a:pt x="0" y="0"/>
                    <a:pt x="0" y="0"/>
                  </a:cubicBezTo>
                  <a:cubicBezTo>
                    <a:pt x="0" y="0"/>
                    <a:pt x="0" y="0"/>
                    <a:pt x="0" y="0"/>
                  </a:cubicBezTo>
                  <a:cubicBezTo>
                    <a:pt x="0" y="16"/>
                    <a:pt x="0" y="16"/>
                    <a:pt x="0" y="16"/>
                  </a:cubicBezTo>
                  <a:cubicBezTo>
                    <a:pt x="0" y="16"/>
                    <a:pt x="0" y="16"/>
                    <a:pt x="0" y="16"/>
                  </a:cubicBezTo>
                  <a:cubicBezTo>
                    <a:pt x="0" y="16"/>
                    <a:pt x="0" y="16"/>
                    <a:pt x="0" y="16"/>
                  </a:cubicBezTo>
                  <a:cubicBezTo>
                    <a:pt x="7" y="3"/>
                    <a:pt x="16" y="0"/>
                    <a:pt x="16" y="0"/>
                  </a:cubicBezTo>
                  <a:cubicBezTo>
                    <a:pt x="16" y="0"/>
                    <a:pt x="16" y="0"/>
                    <a:pt x="16" y="0"/>
                  </a:cubicBezTo>
                </a:path>
              </a:pathLst>
            </a:custGeom>
            <a:solidFill>
              <a:srgbClr val="B8A38F"/>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11" name="Freeform 110809"/>
            <p:cNvSpPr>
              <a:spLocks noEditPoints="1"/>
            </p:cNvSpPr>
            <p:nvPr/>
          </p:nvSpPr>
          <p:spPr bwMode="auto">
            <a:xfrm>
              <a:off x="40844788" y="26030238"/>
              <a:ext cx="901700" cy="549275"/>
            </a:xfrm>
            <a:custGeom>
              <a:avLst/>
              <a:gdLst/>
              <a:ahLst/>
              <a:cxnLst>
                <a:cxn ang="0">
                  <a:pos x="19" y="23"/>
                </a:cxn>
                <a:cxn ang="0">
                  <a:pos x="8" y="16"/>
                </a:cxn>
                <a:cxn ang="0">
                  <a:pos x="6" y="7"/>
                </a:cxn>
                <a:cxn ang="0">
                  <a:pos x="20" y="3"/>
                </a:cxn>
                <a:cxn ang="0">
                  <a:pos x="20" y="3"/>
                </a:cxn>
                <a:cxn ang="0">
                  <a:pos x="32" y="11"/>
                </a:cxn>
                <a:cxn ang="0">
                  <a:pos x="20" y="23"/>
                </a:cxn>
                <a:cxn ang="0">
                  <a:pos x="19" y="23"/>
                </a:cxn>
                <a:cxn ang="0">
                  <a:pos x="20" y="0"/>
                </a:cxn>
                <a:cxn ang="0">
                  <a:pos x="4" y="5"/>
                </a:cxn>
                <a:cxn ang="0">
                  <a:pos x="4" y="6"/>
                </a:cxn>
                <a:cxn ang="0">
                  <a:pos x="0" y="5"/>
                </a:cxn>
                <a:cxn ang="0">
                  <a:pos x="0" y="5"/>
                </a:cxn>
                <a:cxn ang="0">
                  <a:pos x="0" y="8"/>
                </a:cxn>
                <a:cxn ang="0">
                  <a:pos x="0" y="8"/>
                </a:cxn>
                <a:cxn ang="0">
                  <a:pos x="3" y="9"/>
                </a:cxn>
                <a:cxn ang="0">
                  <a:pos x="19" y="25"/>
                </a:cxn>
                <a:cxn ang="0">
                  <a:pos x="20" y="25"/>
                </a:cxn>
                <a:cxn ang="0">
                  <a:pos x="34" y="9"/>
                </a:cxn>
                <a:cxn ang="0">
                  <a:pos x="36" y="7"/>
                </a:cxn>
                <a:cxn ang="0">
                  <a:pos x="41" y="6"/>
                </a:cxn>
                <a:cxn ang="0">
                  <a:pos x="41" y="3"/>
                </a:cxn>
                <a:cxn ang="0">
                  <a:pos x="36" y="3"/>
                </a:cxn>
                <a:cxn ang="0">
                  <a:pos x="20" y="0"/>
                </a:cxn>
              </a:cxnLst>
              <a:rect l="0" t="0" r="r" b="b"/>
              <a:pathLst>
                <a:path w="41" h="25">
                  <a:moveTo>
                    <a:pt x="19" y="23"/>
                  </a:moveTo>
                  <a:cubicBezTo>
                    <a:pt x="13" y="23"/>
                    <a:pt x="10" y="19"/>
                    <a:pt x="8" y="16"/>
                  </a:cubicBezTo>
                  <a:cubicBezTo>
                    <a:pt x="6" y="12"/>
                    <a:pt x="6" y="8"/>
                    <a:pt x="6" y="7"/>
                  </a:cubicBezTo>
                  <a:cubicBezTo>
                    <a:pt x="9" y="4"/>
                    <a:pt x="14" y="3"/>
                    <a:pt x="20" y="3"/>
                  </a:cubicBezTo>
                  <a:cubicBezTo>
                    <a:pt x="20" y="3"/>
                    <a:pt x="20" y="3"/>
                    <a:pt x="20" y="3"/>
                  </a:cubicBezTo>
                  <a:cubicBezTo>
                    <a:pt x="31" y="3"/>
                    <a:pt x="32" y="8"/>
                    <a:pt x="32" y="11"/>
                  </a:cubicBezTo>
                  <a:cubicBezTo>
                    <a:pt x="32" y="15"/>
                    <a:pt x="31" y="22"/>
                    <a:pt x="20" y="23"/>
                  </a:cubicBezTo>
                  <a:cubicBezTo>
                    <a:pt x="19" y="23"/>
                    <a:pt x="19" y="23"/>
                    <a:pt x="19" y="23"/>
                  </a:cubicBezTo>
                  <a:moveTo>
                    <a:pt x="20" y="0"/>
                  </a:moveTo>
                  <a:cubicBezTo>
                    <a:pt x="15" y="0"/>
                    <a:pt x="9" y="1"/>
                    <a:pt x="4" y="5"/>
                  </a:cubicBezTo>
                  <a:cubicBezTo>
                    <a:pt x="4" y="6"/>
                    <a:pt x="4" y="6"/>
                    <a:pt x="4" y="6"/>
                  </a:cubicBezTo>
                  <a:cubicBezTo>
                    <a:pt x="3" y="5"/>
                    <a:pt x="2" y="5"/>
                    <a:pt x="0" y="5"/>
                  </a:cubicBezTo>
                  <a:cubicBezTo>
                    <a:pt x="0" y="5"/>
                    <a:pt x="0" y="5"/>
                    <a:pt x="0" y="5"/>
                  </a:cubicBezTo>
                  <a:cubicBezTo>
                    <a:pt x="0" y="8"/>
                    <a:pt x="0" y="8"/>
                    <a:pt x="0" y="8"/>
                  </a:cubicBezTo>
                  <a:cubicBezTo>
                    <a:pt x="0" y="8"/>
                    <a:pt x="0" y="8"/>
                    <a:pt x="0" y="8"/>
                  </a:cubicBezTo>
                  <a:cubicBezTo>
                    <a:pt x="1" y="8"/>
                    <a:pt x="2" y="8"/>
                    <a:pt x="3" y="9"/>
                  </a:cubicBezTo>
                  <a:cubicBezTo>
                    <a:pt x="3" y="14"/>
                    <a:pt x="7" y="25"/>
                    <a:pt x="19" y="25"/>
                  </a:cubicBezTo>
                  <a:cubicBezTo>
                    <a:pt x="19" y="25"/>
                    <a:pt x="20" y="25"/>
                    <a:pt x="20" y="25"/>
                  </a:cubicBezTo>
                  <a:cubicBezTo>
                    <a:pt x="35" y="24"/>
                    <a:pt x="34" y="12"/>
                    <a:pt x="34" y="9"/>
                  </a:cubicBezTo>
                  <a:cubicBezTo>
                    <a:pt x="35" y="7"/>
                    <a:pt x="36" y="7"/>
                    <a:pt x="36" y="7"/>
                  </a:cubicBezTo>
                  <a:cubicBezTo>
                    <a:pt x="41" y="6"/>
                    <a:pt x="41" y="6"/>
                    <a:pt x="41" y="6"/>
                  </a:cubicBezTo>
                  <a:cubicBezTo>
                    <a:pt x="41" y="5"/>
                    <a:pt x="41" y="4"/>
                    <a:pt x="41" y="3"/>
                  </a:cubicBezTo>
                  <a:cubicBezTo>
                    <a:pt x="36" y="3"/>
                    <a:pt x="36" y="3"/>
                    <a:pt x="36" y="3"/>
                  </a:cubicBezTo>
                  <a:cubicBezTo>
                    <a:pt x="36" y="3"/>
                    <a:pt x="29" y="0"/>
                    <a:pt x="20" y="0"/>
                  </a:cubicBezTo>
                </a:path>
              </a:pathLst>
            </a:custGeom>
            <a:solidFill>
              <a:srgbClr val="253659"/>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12" name="Freeform 110810"/>
            <p:cNvSpPr>
              <a:spLocks/>
            </p:cNvSpPr>
            <p:nvPr/>
          </p:nvSpPr>
          <p:spPr bwMode="auto">
            <a:xfrm>
              <a:off x="40844788" y="25041225"/>
              <a:ext cx="989013" cy="1054100"/>
            </a:xfrm>
            <a:custGeom>
              <a:avLst/>
              <a:gdLst/>
              <a:ahLst/>
              <a:cxnLst>
                <a:cxn ang="0">
                  <a:pos x="0" y="0"/>
                </a:cxn>
                <a:cxn ang="0">
                  <a:pos x="0" y="28"/>
                </a:cxn>
                <a:cxn ang="0">
                  <a:pos x="41" y="47"/>
                </a:cxn>
                <a:cxn ang="0">
                  <a:pos x="45" y="48"/>
                </a:cxn>
                <a:cxn ang="0">
                  <a:pos x="45" y="44"/>
                </a:cxn>
                <a:cxn ang="0">
                  <a:pos x="45" y="44"/>
                </a:cxn>
                <a:cxn ang="0">
                  <a:pos x="45" y="41"/>
                </a:cxn>
                <a:cxn ang="0">
                  <a:pos x="0" y="0"/>
                </a:cxn>
                <a:cxn ang="0">
                  <a:pos x="0" y="0"/>
                </a:cxn>
              </a:cxnLst>
              <a:rect l="0" t="0" r="r" b="b"/>
              <a:pathLst>
                <a:path w="45" h="48">
                  <a:moveTo>
                    <a:pt x="0" y="0"/>
                  </a:moveTo>
                  <a:cubicBezTo>
                    <a:pt x="0" y="28"/>
                    <a:pt x="0" y="28"/>
                    <a:pt x="0" y="28"/>
                  </a:cubicBezTo>
                  <a:cubicBezTo>
                    <a:pt x="0" y="28"/>
                    <a:pt x="7" y="42"/>
                    <a:pt x="41" y="47"/>
                  </a:cubicBezTo>
                  <a:cubicBezTo>
                    <a:pt x="42" y="47"/>
                    <a:pt x="44" y="47"/>
                    <a:pt x="45" y="48"/>
                  </a:cubicBezTo>
                  <a:cubicBezTo>
                    <a:pt x="45" y="46"/>
                    <a:pt x="45" y="45"/>
                    <a:pt x="45" y="44"/>
                  </a:cubicBezTo>
                  <a:cubicBezTo>
                    <a:pt x="45" y="44"/>
                    <a:pt x="45" y="44"/>
                    <a:pt x="45" y="44"/>
                  </a:cubicBezTo>
                  <a:cubicBezTo>
                    <a:pt x="45" y="43"/>
                    <a:pt x="45" y="42"/>
                    <a:pt x="45" y="41"/>
                  </a:cubicBezTo>
                  <a:cubicBezTo>
                    <a:pt x="44" y="18"/>
                    <a:pt x="24" y="0"/>
                    <a:pt x="0" y="0"/>
                  </a:cubicBezTo>
                  <a:cubicBezTo>
                    <a:pt x="0" y="0"/>
                    <a:pt x="0" y="0"/>
                    <a:pt x="0" y="0"/>
                  </a:cubicBezTo>
                </a:path>
              </a:pathLst>
            </a:custGeom>
            <a:solidFill>
              <a:srgbClr val="D1643E"/>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grpSp>
      <p:grpSp>
        <p:nvGrpSpPr>
          <p:cNvPr id="45" name="Group 44"/>
          <p:cNvGrpSpPr/>
          <p:nvPr/>
        </p:nvGrpSpPr>
        <p:grpSpPr>
          <a:xfrm>
            <a:off x="5670632" y="5018510"/>
            <a:ext cx="573097" cy="695719"/>
            <a:chOff x="40382826" y="17786350"/>
            <a:chExt cx="4484688" cy="4484688"/>
          </a:xfrm>
        </p:grpSpPr>
        <p:sp>
          <p:nvSpPr>
            <p:cNvPr id="265" name="Freeform 110598"/>
            <p:cNvSpPr>
              <a:spLocks/>
            </p:cNvSpPr>
            <p:nvPr/>
          </p:nvSpPr>
          <p:spPr bwMode="auto">
            <a:xfrm>
              <a:off x="42449751" y="19896138"/>
              <a:ext cx="196850" cy="330200"/>
            </a:xfrm>
            <a:custGeom>
              <a:avLst/>
              <a:gdLst/>
              <a:ahLst/>
              <a:cxnLst>
                <a:cxn ang="0">
                  <a:pos x="5" y="15"/>
                </a:cxn>
                <a:cxn ang="0">
                  <a:pos x="5" y="15"/>
                </a:cxn>
                <a:cxn ang="0">
                  <a:pos x="5" y="14"/>
                </a:cxn>
                <a:cxn ang="0">
                  <a:pos x="7" y="7"/>
                </a:cxn>
                <a:cxn ang="0">
                  <a:pos x="1" y="2"/>
                </a:cxn>
                <a:cxn ang="0">
                  <a:pos x="1" y="1"/>
                </a:cxn>
                <a:cxn ang="0">
                  <a:pos x="2" y="1"/>
                </a:cxn>
                <a:cxn ang="0">
                  <a:pos x="8" y="5"/>
                </a:cxn>
                <a:cxn ang="0">
                  <a:pos x="9" y="6"/>
                </a:cxn>
                <a:cxn ang="0">
                  <a:pos x="6" y="14"/>
                </a:cxn>
                <a:cxn ang="0">
                  <a:pos x="5" y="15"/>
                </a:cxn>
              </a:cxnLst>
              <a:rect l="0" t="0" r="r" b="b"/>
              <a:pathLst>
                <a:path w="9" h="15">
                  <a:moveTo>
                    <a:pt x="5" y="15"/>
                  </a:moveTo>
                  <a:cubicBezTo>
                    <a:pt x="5" y="15"/>
                    <a:pt x="5" y="15"/>
                    <a:pt x="5" y="15"/>
                  </a:cubicBezTo>
                  <a:cubicBezTo>
                    <a:pt x="5" y="15"/>
                    <a:pt x="4" y="14"/>
                    <a:pt x="5" y="14"/>
                  </a:cubicBezTo>
                  <a:cubicBezTo>
                    <a:pt x="7" y="7"/>
                    <a:pt x="7" y="7"/>
                    <a:pt x="7" y="7"/>
                  </a:cubicBezTo>
                  <a:cubicBezTo>
                    <a:pt x="1" y="2"/>
                    <a:pt x="1" y="2"/>
                    <a:pt x="1" y="2"/>
                  </a:cubicBezTo>
                  <a:cubicBezTo>
                    <a:pt x="0" y="2"/>
                    <a:pt x="0" y="1"/>
                    <a:pt x="1" y="1"/>
                  </a:cubicBezTo>
                  <a:cubicBezTo>
                    <a:pt x="1" y="0"/>
                    <a:pt x="2" y="0"/>
                    <a:pt x="2" y="1"/>
                  </a:cubicBezTo>
                  <a:cubicBezTo>
                    <a:pt x="8" y="5"/>
                    <a:pt x="8" y="5"/>
                    <a:pt x="8" y="5"/>
                  </a:cubicBezTo>
                  <a:cubicBezTo>
                    <a:pt x="9" y="6"/>
                    <a:pt x="9" y="6"/>
                    <a:pt x="9" y="6"/>
                  </a:cubicBezTo>
                  <a:cubicBezTo>
                    <a:pt x="6" y="14"/>
                    <a:pt x="6" y="14"/>
                    <a:pt x="6" y="14"/>
                  </a:cubicBezTo>
                  <a:cubicBezTo>
                    <a:pt x="6" y="15"/>
                    <a:pt x="6" y="15"/>
                    <a:pt x="5" y="15"/>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66" name="Freeform 110634"/>
            <p:cNvSpPr>
              <a:spLocks/>
            </p:cNvSpPr>
            <p:nvPr/>
          </p:nvSpPr>
          <p:spPr bwMode="auto">
            <a:xfrm>
              <a:off x="42427526" y="20005676"/>
              <a:ext cx="219075" cy="133350"/>
            </a:xfrm>
            <a:custGeom>
              <a:avLst/>
              <a:gdLst/>
              <a:ahLst/>
              <a:cxnLst>
                <a:cxn ang="0">
                  <a:pos x="2" y="6"/>
                </a:cxn>
                <a:cxn ang="0">
                  <a:pos x="1" y="5"/>
                </a:cxn>
                <a:cxn ang="0">
                  <a:pos x="1" y="4"/>
                </a:cxn>
                <a:cxn ang="0">
                  <a:pos x="8" y="0"/>
                </a:cxn>
                <a:cxn ang="0">
                  <a:pos x="10" y="1"/>
                </a:cxn>
                <a:cxn ang="0">
                  <a:pos x="9" y="2"/>
                </a:cxn>
                <a:cxn ang="0">
                  <a:pos x="2" y="6"/>
                </a:cxn>
                <a:cxn ang="0">
                  <a:pos x="2" y="6"/>
                </a:cxn>
              </a:cxnLst>
              <a:rect l="0" t="0" r="r" b="b"/>
              <a:pathLst>
                <a:path w="10" h="6">
                  <a:moveTo>
                    <a:pt x="2" y="6"/>
                  </a:moveTo>
                  <a:cubicBezTo>
                    <a:pt x="1" y="6"/>
                    <a:pt x="1" y="6"/>
                    <a:pt x="1" y="5"/>
                  </a:cubicBezTo>
                  <a:cubicBezTo>
                    <a:pt x="0" y="5"/>
                    <a:pt x="1" y="4"/>
                    <a:pt x="1" y="4"/>
                  </a:cubicBezTo>
                  <a:cubicBezTo>
                    <a:pt x="8" y="0"/>
                    <a:pt x="8" y="0"/>
                    <a:pt x="8" y="0"/>
                  </a:cubicBezTo>
                  <a:cubicBezTo>
                    <a:pt x="9" y="0"/>
                    <a:pt x="9" y="0"/>
                    <a:pt x="10" y="1"/>
                  </a:cubicBezTo>
                  <a:cubicBezTo>
                    <a:pt x="10" y="1"/>
                    <a:pt x="10" y="2"/>
                    <a:pt x="9" y="2"/>
                  </a:cubicBezTo>
                  <a:cubicBezTo>
                    <a:pt x="2" y="6"/>
                    <a:pt x="2" y="6"/>
                    <a:pt x="2" y="6"/>
                  </a:cubicBezTo>
                  <a:cubicBezTo>
                    <a:pt x="2" y="6"/>
                    <a:pt x="2" y="6"/>
                    <a:pt x="2" y="6"/>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67" name="Oval 110811"/>
            <p:cNvSpPr>
              <a:spLocks noChangeArrowheads="1"/>
            </p:cNvSpPr>
            <p:nvPr/>
          </p:nvSpPr>
          <p:spPr bwMode="auto">
            <a:xfrm>
              <a:off x="40382826" y="17786350"/>
              <a:ext cx="4484688" cy="4484688"/>
            </a:xfrm>
            <a:prstGeom prst="ellipse">
              <a:avLst/>
            </a:pr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68" name="Freeform 110812"/>
            <p:cNvSpPr>
              <a:spLocks/>
            </p:cNvSpPr>
            <p:nvPr/>
          </p:nvSpPr>
          <p:spPr bwMode="auto">
            <a:xfrm>
              <a:off x="41394063" y="18994438"/>
              <a:ext cx="3363913" cy="3276600"/>
            </a:xfrm>
            <a:custGeom>
              <a:avLst/>
              <a:gdLst/>
              <a:ahLst/>
              <a:cxnLst>
                <a:cxn ang="0">
                  <a:pos x="88" y="13"/>
                </a:cxn>
                <a:cxn ang="0">
                  <a:pos x="56" y="0"/>
                </a:cxn>
                <a:cxn ang="0">
                  <a:pos x="11" y="44"/>
                </a:cxn>
                <a:cxn ang="0">
                  <a:pos x="12" y="53"/>
                </a:cxn>
                <a:cxn ang="0">
                  <a:pos x="9" y="58"/>
                </a:cxn>
                <a:cxn ang="0">
                  <a:pos x="16" y="66"/>
                </a:cxn>
                <a:cxn ang="0">
                  <a:pos x="16" y="66"/>
                </a:cxn>
                <a:cxn ang="0">
                  <a:pos x="17" y="66"/>
                </a:cxn>
                <a:cxn ang="0">
                  <a:pos x="45" y="93"/>
                </a:cxn>
                <a:cxn ang="0">
                  <a:pos x="45" y="104"/>
                </a:cxn>
                <a:cxn ang="0">
                  <a:pos x="24" y="104"/>
                </a:cxn>
                <a:cxn ang="0">
                  <a:pos x="7" y="111"/>
                </a:cxn>
                <a:cxn ang="0">
                  <a:pos x="0" y="129"/>
                </a:cxn>
                <a:cxn ang="0">
                  <a:pos x="0" y="132"/>
                </a:cxn>
                <a:cxn ang="0">
                  <a:pos x="56" y="149"/>
                </a:cxn>
                <a:cxn ang="0">
                  <a:pos x="56" y="149"/>
                </a:cxn>
                <a:cxn ang="0">
                  <a:pos x="153" y="78"/>
                </a:cxn>
                <a:cxn ang="0">
                  <a:pos x="88" y="13"/>
                </a:cxn>
              </a:cxnLst>
              <a:rect l="0" t="0" r="r" b="b"/>
              <a:pathLst>
                <a:path w="153" h="149">
                  <a:moveTo>
                    <a:pt x="88" y="13"/>
                  </a:moveTo>
                  <a:cubicBezTo>
                    <a:pt x="80" y="5"/>
                    <a:pt x="68" y="0"/>
                    <a:pt x="56" y="0"/>
                  </a:cubicBezTo>
                  <a:cubicBezTo>
                    <a:pt x="31" y="0"/>
                    <a:pt x="11" y="20"/>
                    <a:pt x="11" y="44"/>
                  </a:cubicBezTo>
                  <a:cubicBezTo>
                    <a:pt x="11" y="47"/>
                    <a:pt x="11" y="50"/>
                    <a:pt x="12" y="53"/>
                  </a:cubicBezTo>
                  <a:cubicBezTo>
                    <a:pt x="10" y="54"/>
                    <a:pt x="9" y="56"/>
                    <a:pt x="9" y="58"/>
                  </a:cubicBezTo>
                  <a:cubicBezTo>
                    <a:pt x="9" y="63"/>
                    <a:pt x="12" y="66"/>
                    <a:pt x="16" y="66"/>
                  </a:cubicBezTo>
                  <a:cubicBezTo>
                    <a:pt x="16" y="66"/>
                    <a:pt x="16" y="66"/>
                    <a:pt x="16" y="66"/>
                  </a:cubicBezTo>
                  <a:cubicBezTo>
                    <a:pt x="17" y="66"/>
                    <a:pt x="17" y="66"/>
                    <a:pt x="17" y="66"/>
                  </a:cubicBezTo>
                  <a:cubicBezTo>
                    <a:pt x="21" y="79"/>
                    <a:pt x="32" y="90"/>
                    <a:pt x="45" y="93"/>
                  </a:cubicBezTo>
                  <a:cubicBezTo>
                    <a:pt x="45" y="104"/>
                    <a:pt x="45" y="104"/>
                    <a:pt x="45" y="104"/>
                  </a:cubicBezTo>
                  <a:cubicBezTo>
                    <a:pt x="24" y="104"/>
                    <a:pt x="24" y="104"/>
                    <a:pt x="24" y="104"/>
                  </a:cubicBezTo>
                  <a:cubicBezTo>
                    <a:pt x="18" y="104"/>
                    <a:pt x="11" y="107"/>
                    <a:pt x="7" y="111"/>
                  </a:cubicBezTo>
                  <a:cubicBezTo>
                    <a:pt x="2" y="116"/>
                    <a:pt x="0" y="122"/>
                    <a:pt x="0" y="129"/>
                  </a:cubicBezTo>
                  <a:cubicBezTo>
                    <a:pt x="0" y="132"/>
                    <a:pt x="0" y="132"/>
                    <a:pt x="0" y="132"/>
                  </a:cubicBezTo>
                  <a:cubicBezTo>
                    <a:pt x="16" y="143"/>
                    <a:pt x="35" y="149"/>
                    <a:pt x="56" y="149"/>
                  </a:cubicBezTo>
                  <a:cubicBezTo>
                    <a:pt x="56" y="149"/>
                    <a:pt x="56" y="149"/>
                    <a:pt x="56" y="149"/>
                  </a:cubicBezTo>
                  <a:cubicBezTo>
                    <a:pt x="101" y="149"/>
                    <a:pt x="140" y="119"/>
                    <a:pt x="153" y="78"/>
                  </a:cubicBezTo>
                  <a:cubicBezTo>
                    <a:pt x="88" y="13"/>
                    <a:pt x="88" y="13"/>
                    <a:pt x="88" y="13"/>
                  </a:cubicBezTo>
                </a:path>
              </a:pathLst>
            </a:custGeom>
            <a:solidFill>
              <a:srgbClr val="D1D3D4"/>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69" name="Oval 110813"/>
            <p:cNvSpPr>
              <a:spLocks noChangeArrowheads="1"/>
            </p:cNvSpPr>
            <p:nvPr/>
          </p:nvSpPr>
          <p:spPr bwMode="auto">
            <a:xfrm>
              <a:off x="41635363" y="18994438"/>
              <a:ext cx="1978025" cy="1957388"/>
            </a:xfrm>
            <a:prstGeom prst="ellipse">
              <a:avLst/>
            </a:prstGeom>
            <a:solidFill>
              <a:srgbClr val="2D416B"/>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70" name="Rectangle 110814"/>
            <p:cNvSpPr>
              <a:spLocks noChangeArrowheads="1"/>
            </p:cNvSpPr>
            <p:nvPr/>
          </p:nvSpPr>
          <p:spPr bwMode="auto">
            <a:xfrm>
              <a:off x="42383076" y="20885150"/>
              <a:ext cx="461963" cy="615950"/>
            </a:xfrm>
            <a:prstGeom prst="rect">
              <a:avLst/>
            </a:prstGeom>
            <a:solidFill>
              <a:srgbClr val="E0C5AC"/>
            </a:solidFill>
            <a:ln w="9525">
              <a:noFill/>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71" name="Rectangle 110815"/>
            <p:cNvSpPr>
              <a:spLocks noChangeArrowheads="1"/>
            </p:cNvSpPr>
            <p:nvPr/>
          </p:nvSpPr>
          <p:spPr bwMode="auto">
            <a:xfrm>
              <a:off x="42383076" y="20885150"/>
              <a:ext cx="461963" cy="6159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72" name="Oval 110816"/>
            <p:cNvSpPr>
              <a:spLocks noChangeArrowheads="1"/>
            </p:cNvSpPr>
            <p:nvPr/>
          </p:nvSpPr>
          <p:spPr bwMode="auto">
            <a:xfrm>
              <a:off x="41592501" y="20116800"/>
              <a:ext cx="328613" cy="328613"/>
            </a:xfrm>
            <a:prstGeom prst="ellipse">
              <a:avLst/>
            </a:prstGeom>
            <a:solidFill>
              <a:srgbClr val="E0C5AC"/>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73" name="Oval 110817"/>
            <p:cNvSpPr>
              <a:spLocks noChangeArrowheads="1"/>
            </p:cNvSpPr>
            <p:nvPr/>
          </p:nvSpPr>
          <p:spPr bwMode="auto">
            <a:xfrm>
              <a:off x="43327638" y="20116800"/>
              <a:ext cx="330200" cy="328613"/>
            </a:xfrm>
            <a:prstGeom prst="ellipse">
              <a:avLst/>
            </a:prstGeom>
            <a:solidFill>
              <a:srgbClr val="E0C5AC"/>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74" name="Oval 110818"/>
            <p:cNvSpPr>
              <a:spLocks noChangeArrowheads="1"/>
            </p:cNvSpPr>
            <p:nvPr/>
          </p:nvSpPr>
          <p:spPr bwMode="auto">
            <a:xfrm>
              <a:off x="41702038" y="19259550"/>
              <a:ext cx="1824038" cy="1801813"/>
            </a:xfrm>
            <a:prstGeom prst="ellipse">
              <a:avLst/>
            </a:prstGeom>
            <a:solidFill>
              <a:srgbClr val="E0C5AC"/>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75" name="Freeform 110819"/>
            <p:cNvSpPr>
              <a:spLocks/>
            </p:cNvSpPr>
            <p:nvPr/>
          </p:nvSpPr>
          <p:spPr bwMode="auto">
            <a:xfrm>
              <a:off x="41635363" y="18994438"/>
              <a:ext cx="1978025" cy="1055688"/>
            </a:xfrm>
            <a:custGeom>
              <a:avLst/>
              <a:gdLst/>
              <a:ahLst/>
              <a:cxnLst>
                <a:cxn ang="0">
                  <a:pos x="45" y="0"/>
                </a:cxn>
                <a:cxn ang="0">
                  <a:pos x="0" y="44"/>
                </a:cxn>
                <a:cxn ang="0">
                  <a:pos x="0" y="47"/>
                </a:cxn>
                <a:cxn ang="0">
                  <a:pos x="5" y="48"/>
                </a:cxn>
                <a:cxn ang="0">
                  <a:pos x="28" y="35"/>
                </a:cxn>
                <a:cxn ang="0">
                  <a:pos x="45" y="42"/>
                </a:cxn>
                <a:cxn ang="0">
                  <a:pos x="62" y="35"/>
                </a:cxn>
                <a:cxn ang="0">
                  <a:pos x="84" y="48"/>
                </a:cxn>
                <a:cxn ang="0">
                  <a:pos x="90" y="47"/>
                </a:cxn>
                <a:cxn ang="0">
                  <a:pos x="90" y="44"/>
                </a:cxn>
                <a:cxn ang="0">
                  <a:pos x="45" y="0"/>
                </a:cxn>
              </a:cxnLst>
              <a:rect l="0" t="0" r="r" b="b"/>
              <a:pathLst>
                <a:path w="90" h="48">
                  <a:moveTo>
                    <a:pt x="45" y="0"/>
                  </a:moveTo>
                  <a:cubicBezTo>
                    <a:pt x="20" y="0"/>
                    <a:pt x="0" y="20"/>
                    <a:pt x="0" y="44"/>
                  </a:cubicBezTo>
                  <a:cubicBezTo>
                    <a:pt x="0" y="45"/>
                    <a:pt x="0" y="46"/>
                    <a:pt x="0" y="47"/>
                  </a:cubicBezTo>
                  <a:cubicBezTo>
                    <a:pt x="2" y="47"/>
                    <a:pt x="3" y="48"/>
                    <a:pt x="5" y="48"/>
                  </a:cubicBezTo>
                  <a:cubicBezTo>
                    <a:pt x="15" y="48"/>
                    <a:pt x="23" y="43"/>
                    <a:pt x="28" y="35"/>
                  </a:cubicBezTo>
                  <a:cubicBezTo>
                    <a:pt x="32" y="39"/>
                    <a:pt x="38" y="42"/>
                    <a:pt x="45" y="42"/>
                  </a:cubicBezTo>
                  <a:cubicBezTo>
                    <a:pt x="51" y="42"/>
                    <a:pt x="57" y="39"/>
                    <a:pt x="62" y="35"/>
                  </a:cubicBezTo>
                  <a:cubicBezTo>
                    <a:pt x="67" y="43"/>
                    <a:pt x="75" y="48"/>
                    <a:pt x="84" y="48"/>
                  </a:cubicBezTo>
                  <a:cubicBezTo>
                    <a:pt x="86" y="48"/>
                    <a:pt x="88" y="47"/>
                    <a:pt x="90" y="47"/>
                  </a:cubicBezTo>
                  <a:cubicBezTo>
                    <a:pt x="90" y="46"/>
                    <a:pt x="90" y="45"/>
                    <a:pt x="90" y="44"/>
                  </a:cubicBezTo>
                  <a:cubicBezTo>
                    <a:pt x="90" y="20"/>
                    <a:pt x="70" y="0"/>
                    <a:pt x="45" y="0"/>
                  </a:cubicBezTo>
                </a:path>
              </a:pathLst>
            </a:custGeom>
            <a:solidFill>
              <a:srgbClr val="2D416B"/>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76" name="Freeform 110820"/>
            <p:cNvSpPr>
              <a:spLocks/>
            </p:cNvSpPr>
            <p:nvPr/>
          </p:nvSpPr>
          <p:spPr bwMode="auto">
            <a:xfrm>
              <a:off x="42010013" y="21282025"/>
              <a:ext cx="1230313" cy="768350"/>
            </a:xfrm>
            <a:custGeom>
              <a:avLst/>
              <a:gdLst/>
              <a:ahLst/>
              <a:cxnLst>
                <a:cxn ang="0">
                  <a:pos x="51" y="0"/>
                </a:cxn>
                <a:cxn ang="0">
                  <a:pos x="28" y="35"/>
                </a:cxn>
                <a:cxn ang="0">
                  <a:pos x="5" y="0"/>
                </a:cxn>
                <a:cxn ang="0">
                  <a:pos x="51" y="0"/>
                </a:cxn>
              </a:cxnLst>
              <a:rect l="0" t="0" r="r" b="b"/>
              <a:pathLst>
                <a:path w="56" h="35">
                  <a:moveTo>
                    <a:pt x="51" y="0"/>
                  </a:moveTo>
                  <a:cubicBezTo>
                    <a:pt x="51" y="0"/>
                    <a:pt x="56" y="16"/>
                    <a:pt x="28" y="35"/>
                  </a:cubicBezTo>
                  <a:cubicBezTo>
                    <a:pt x="0" y="16"/>
                    <a:pt x="5" y="0"/>
                    <a:pt x="5" y="0"/>
                  </a:cubicBezTo>
                  <a:cubicBezTo>
                    <a:pt x="51" y="0"/>
                    <a:pt x="51" y="0"/>
                    <a:pt x="51" y="0"/>
                  </a:cubicBezTo>
                </a:path>
              </a:pathLst>
            </a:custGeom>
            <a:solidFill>
              <a:srgbClr val="E0C5AC"/>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77" name="Freeform 110821"/>
            <p:cNvSpPr>
              <a:spLocks/>
            </p:cNvSpPr>
            <p:nvPr/>
          </p:nvSpPr>
          <p:spPr bwMode="auto">
            <a:xfrm>
              <a:off x="41394063" y="21282025"/>
              <a:ext cx="2462213" cy="989013"/>
            </a:xfrm>
            <a:custGeom>
              <a:avLst/>
              <a:gdLst/>
              <a:ahLst/>
              <a:cxnLst>
                <a:cxn ang="0">
                  <a:pos x="87" y="0"/>
                </a:cxn>
                <a:cxn ang="0">
                  <a:pos x="79" y="0"/>
                </a:cxn>
                <a:cxn ang="0">
                  <a:pos x="56" y="35"/>
                </a:cxn>
                <a:cxn ang="0">
                  <a:pos x="33" y="0"/>
                </a:cxn>
                <a:cxn ang="0">
                  <a:pos x="24" y="0"/>
                </a:cxn>
                <a:cxn ang="0">
                  <a:pos x="7" y="7"/>
                </a:cxn>
                <a:cxn ang="0">
                  <a:pos x="0" y="25"/>
                </a:cxn>
                <a:cxn ang="0">
                  <a:pos x="0" y="28"/>
                </a:cxn>
                <a:cxn ang="0">
                  <a:pos x="56" y="45"/>
                </a:cxn>
                <a:cxn ang="0">
                  <a:pos x="56" y="45"/>
                </a:cxn>
                <a:cxn ang="0">
                  <a:pos x="112" y="28"/>
                </a:cxn>
                <a:cxn ang="0">
                  <a:pos x="112" y="25"/>
                </a:cxn>
                <a:cxn ang="0">
                  <a:pos x="105" y="7"/>
                </a:cxn>
                <a:cxn ang="0">
                  <a:pos x="87" y="0"/>
                </a:cxn>
              </a:cxnLst>
              <a:rect l="0" t="0" r="r" b="b"/>
              <a:pathLst>
                <a:path w="112" h="45">
                  <a:moveTo>
                    <a:pt x="87" y="0"/>
                  </a:moveTo>
                  <a:cubicBezTo>
                    <a:pt x="79" y="0"/>
                    <a:pt x="79" y="0"/>
                    <a:pt x="79" y="0"/>
                  </a:cubicBezTo>
                  <a:cubicBezTo>
                    <a:pt x="79" y="0"/>
                    <a:pt x="84" y="16"/>
                    <a:pt x="56" y="35"/>
                  </a:cubicBezTo>
                  <a:cubicBezTo>
                    <a:pt x="28" y="16"/>
                    <a:pt x="33" y="0"/>
                    <a:pt x="33" y="0"/>
                  </a:cubicBezTo>
                  <a:cubicBezTo>
                    <a:pt x="24" y="0"/>
                    <a:pt x="24" y="0"/>
                    <a:pt x="24" y="0"/>
                  </a:cubicBezTo>
                  <a:cubicBezTo>
                    <a:pt x="18" y="0"/>
                    <a:pt x="11" y="3"/>
                    <a:pt x="7" y="7"/>
                  </a:cubicBezTo>
                  <a:cubicBezTo>
                    <a:pt x="2" y="12"/>
                    <a:pt x="0" y="18"/>
                    <a:pt x="0" y="25"/>
                  </a:cubicBezTo>
                  <a:cubicBezTo>
                    <a:pt x="0" y="28"/>
                    <a:pt x="0" y="28"/>
                    <a:pt x="0" y="28"/>
                  </a:cubicBezTo>
                  <a:cubicBezTo>
                    <a:pt x="16" y="39"/>
                    <a:pt x="35" y="45"/>
                    <a:pt x="56" y="45"/>
                  </a:cubicBezTo>
                  <a:cubicBezTo>
                    <a:pt x="56" y="45"/>
                    <a:pt x="56" y="45"/>
                    <a:pt x="56" y="45"/>
                  </a:cubicBezTo>
                  <a:cubicBezTo>
                    <a:pt x="77" y="45"/>
                    <a:pt x="96" y="39"/>
                    <a:pt x="112" y="28"/>
                  </a:cubicBezTo>
                  <a:cubicBezTo>
                    <a:pt x="112" y="25"/>
                    <a:pt x="112" y="25"/>
                    <a:pt x="112" y="25"/>
                  </a:cubicBezTo>
                  <a:cubicBezTo>
                    <a:pt x="112" y="18"/>
                    <a:pt x="109" y="12"/>
                    <a:pt x="105" y="7"/>
                  </a:cubicBezTo>
                  <a:cubicBezTo>
                    <a:pt x="100" y="3"/>
                    <a:pt x="94" y="0"/>
                    <a:pt x="87" y="0"/>
                  </a:cubicBezTo>
                </a:path>
              </a:pathLst>
            </a:custGeom>
            <a:solidFill>
              <a:srgbClr val="FF794A"/>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78" name="Freeform 110822"/>
            <p:cNvSpPr>
              <a:spLocks noEditPoints="1"/>
            </p:cNvSpPr>
            <p:nvPr/>
          </p:nvSpPr>
          <p:spPr bwMode="auto">
            <a:xfrm>
              <a:off x="43613388" y="19962813"/>
              <a:ext cx="44450" cy="307975"/>
            </a:xfrm>
            <a:custGeom>
              <a:avLst/>
              <a:gdLst/>
              <a:ahLst/>
              <a:cxnLst>
                <a:cxn ang="0">
                  <a:pos x="2" y="14"/>
                </a:cxn>
                <a:cxn ang="0">
                  <a:pos x="2" y="14"/>
                </a:cxn>
                <a:cxn ang="0">
                  <a:pos x="2" y="14"/>
                </a:cxn>
                <a:cxn ang="0">
                  <a:pos x="2" y="14"/>
                </a:cxn>
                <a:cxn ang="0">
                  <a:pos x="2" y="14"/>
                </a:cxn>
                <a:cxn ang="0">
                  <a:pos x="2" y="14"/>
                </a:cxn>
                <a:cxn ang="0">
                  <a:pos x="0" y="0"/>
                </a:cxn>
                <a:cxn ang="0">
                  <a:pos x="0" y="0"/>
                </a:cxn>
                <a:cxn ang="0">
                  <a:pos x="0" y="0"/>
                </a:cxn>
                <a:cxn ang="0">
                  <a:pos x="0" y="0"/>
                </a:cxn>
              </a:cxnLst>
              <a:rect l="0" t="0" r="r" b="b"/>
              <a:pathLst>
                <a:path w="2" h="14">
                  <a:moveTo>
                    <a:pt x="2" y="14"/>
                  </a:moveTo>
                  <a:cubicBezTo>
                    <a:pt x="2" y="14"/>
                    <a:pt x="2" y="14"/>
                    <a:pt x="2" y="14"/>
                  </a:cubicBezTo>
                  <a:cubicBezTo>
                    <a:pt x="2" y="14"/>
                    <a:pt x="2" y="14"/>
                    <a:pt x="2" y="14"/>
                  </a:cubicBezTo>
                  <a:moveTo>
                    <a:pt x="2" y="14"/>
                  </a:moveTo>
                  <a:cubicBezTo>
                    <a:pt x="2" y="14"/>
                    <a:pt x="2" y="14"/>
                    <a:pt x="2" y="14"/>
                  </a:cubicBezTo>
                  <a:cubicBezTo>
                    <a:pt x="2" y="14"/>
                    <a:pt x="2" y="14"/>
                    <a:pt x="2" y="14"/>
                  </a:cubicBezTo>
                  <a:moveTo>
                    <a:pt x="0" y="0"/>
                  </a:moveTo>
                  <a:cubicBezTo>
                    <a:pt x="0" y="0"/>
                    <a:pt x="0" y="0"/>
                    <a:pt x="0" y="0"/>
                  </a:cubicBezTo>
                  <a:cubicBezTo>
                    <a:pt x="0" y="0"/>
                    <a:pt x="0" y="0"/>
                    <a:pt x="0" y="0"/>
                  </a:cubicBezTo>
                  <a:cubicBezTo>
                    <a:pt x="0" y="0"/>
                    <a:pt x="0" y="0"/>
                    <a:pt x="0" y="0"/>
                  </a:cubicBezTo>
                </a:path>
              </a:pathLst>
            </a:custGeom>
            <a:solidFill>
              <a:srgbClr val="ABAFB0"/>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79" name="Freeform 110823"/>
            <p:cNvSpPr>
              <a:spLocks noEditPoints="1"/>
            </p:cNvSpPr>
            <p:nvPr/>
          </p:nvSpPr>
          <p:spPr bwMode="auto">
            <a:xfrm>
              <a:off x="43481626" y="19962813"/>
              <a:ext cx="131763" cy="482600"/>
            </a:xfrm>
            <a:custGeom>
              <a:avLst/>
              <a:gdLst/>
              <a:ahLst/>
              <a:cxnLst>
                <a:cxn ang="0">
                  <a:pos x="0" y="22"/>
                </a:cxn>
                <a:cxn ang="0">
                  <a:pos x="0" y="22"/>
                </a:cxn>
                <a:cxn ang="0">
                  <a:pos x="0" y="22"/>
                </a:cxn>
                <a:cxn ang="0">
                  <a:pos x="0" y="22"/>
                </a:cxn>
                <a:cxn ang="0">
                  <a:pos x="6" y="0"/>
                </a:cxn>
                <a:cxn ang="0">
                  <a:pos x="6" y="3"/>
                </a:cxn>
                <a:cxn ang="0">
                  <a:pos x="2" y="4"/>
                </a:cxn>
                <a:cxn ang="0">
                  <a:pos x="2" y="7"/>
                </a:cxn>
                <a:cxn ang="0">
                  <a:pos x="5" y="9"/>
                </a:cxn>
                <a:cxn ang="0">
                  <a:pos x="6" y="0"/>
                </a:cxn>
                <a:cxn ang="0">
                  <a:pos x="6" y="0"/>
                </a:cxn>
              </a:cxnLst>
              <a:rect l="0" t="0" r="r" b="b"/>
              <a:pathLst>
                <a:path w="6" h="22">
                  <a:moveTo>
                    <a:pt x="0" y="22"/>
                  </a:moveTo>
                  <a:cubicBezTo>
                    <a:pt x="0" y="22"/>
                    <a:pt x="0" y="22"/>
                    <a:pt x="0" y="22"/>
                  </a:cubicBezTo>
                  <a:cubicBezTo>
                    <a:pt x="0" y="22"/>
                    <a:pt x="0" y="22"/>
                    <a:pt x="0" y="22"/>
                  </a:cubicBezTo>
                  <a:cubicBezTo>
                    <a:pt x="0" y="22"/>
                    <a:pt x="0" y="22"/>
                    <a:pt x="0" y="22"/>
                  </a:cubicBezTo>
                  <a:moveTo>
                    <a:pt x="6" y="0"/>
                  </a:moveTo>
                  <a:cubicBezTo>
                    <a:pt x="6" y="1"/>
                    <a:pt x="6" y="2"/>
                    <a:pt x="6" y="3"/>
                  </a:cubicBezTo>
                  <a:cubicBezTo>
                    <a:pt x="4" y="3"/>
                    <a:pt x="3" y="3"/>
                    <a:pt x="2" y="4"/>
                  </a:cubicBezTo>
                  <a:cubicBezTo>
                    <a:pt x="2" y="5"/>
                    <a:pt x="2" y="6"/>
                    <a:pt x="2" y="7"/>
                  </a:cubicBezTo>
                  <a:cubicBezTo>
                    <a:pt x="3" y="7"/>
                    <a:pt x="4" y="8"/>
                    <a:pt x="5" y="9"/>
                  </a:cubicBezTo>
                  <a:cubicBezTo>
                    <a:pt x="5" y="6"/>
                    <a:pt x="6" y="3"/>
                    <a:pt x="6" y="0"/>
                  </a:cubicBezTo>
                  <a:cubicBezTo>
                    <a:pt x="6" y="0"/>
                    <a:pt x="6" y="0"/>
                    <a:pt x="6" y="0"/>
                  </a:cubicBezTo>
                </a:path>
              </a:pathLst>
            </a:custGeom>
            <a:solidFill>
              <a:srgbClr val="253659"/>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80" name="Freeform 110824"/>
            <p:cNvSpPr>
              <a:spLocks/>
            </p:cNvSpPr>
            <p:nvPr/>
          </p:nvSpPr>
          <p:spPr bwMode="auto">
            <a:xfrm>
              <a:off x="43481626" y="20116800"/>
              <a:ext cx="176213" cy="328613"/>
            </a:xfrm>
            <a:custGeom>
              <a:avLst/>
              <a:gdLst/>
              <a:ahLst/>
              <a:cxnLst>
                <a:cxn ang="0">
                  <a:pos x="2" y="0"/>
                </a:cxn>
                <a:cxn ang="0">
                  <a:pos x="2" y="2"/>
                </a:cxn>
                <a:cxn ang="0">
                  <a:pos x="0" y="15"/>
                </a:cxn>
                <a:cxn ang="0">
                  <a:pos x="0" y="15"/>
                </a:cxn>
                <a:cxn ang="0">
                  <a:pos x="0" y="15"/>
                </a:cxn>
                <a:cxn ang="0">
                  <a:pos x="0" y="15"/>
                </a:cxn>
                <a:cxn ang="0">
                  <a:pos x="8" y="7"/>
                </a:cxn>
                <a:cxn ang="0">
                  <a:pos x="8" y="7"/>
                </a:cxn>
                <a:cxn ang="0">
                  <a:pos x="8" y="7"/>
                </a:cxn>
                <a:cxn ang="0">
                  <a:pos x="8" y="7"/>
                </a:cxn>
                <a:cxn ang="0">
                  <a:pos x="8" y="7"/>
                </a:cxn>
                <a:cxn ang="0">
                  <a:pos x="8" y="7"/>
                </a:cxn>
                <a:cxn ang="0">
                  <a:pos x="5" y="2"/>
                </a:cxn>
                <a:cxn ang="0">
                  <a:pos x="5" y="2"/>
                </a:cxn>
                <a:cxn ang="0">
                  <a:pos x="2" y="0"/>
                </a:cxn>
              </a:cxnLst>
              <a:rect l="0" t="0" r="r" b="b"/>
              <a:pathLst>
                <a:path w="8" h="15">
                  <a:moveTo>
                    <a:pt x="2" y="0"/>
                  </a:moveTo>
                  <a:cubicBezTo>
                    <a:pt x="2" y="1"/>
                    <a:pt x="2" y="1"/>
                    <a:pt x="2" y="2"/>
                  </a:cubicBezTo>
                  <a:cubicBezTo>
                    <a:pt x="2" y="7"/>
                    <a:pt x="1" y="11"/>
                    <a:pt x="0" y="15"/>
                  </a:cubicBezTo>
                  <a:cubicBezTo>
                    <a:pt x="0" y="15"/>
                    <a:pt x="0" y="15"/>
                    <a:pt x="0" y="15"/>
                  </a:cubicBezTo>
                  <a:cubicBezTo>
                    <a:pt x="0" y="15"/>
                    <a:pt x="0" y="15"/>
                    <a:pt x="0" y="15"/>
                  </a:cubicBezTo>
                  <a:cubicBezTo>
                    <a:pt x="0" y="15"/>
                    <a:pt x="0" y="15"/>
                    <a:pt x="0" y="15"/>
                  </a:cubicBezTo>
                  <a:cubicBezTo>
                    <a:pt x="4" y="15"/>
                    <a:pt x="8" y="12"/>
                    <a:pt x="8" y="7"/>
                  </a:cubicBezTo>
                  <a:cubicBezTo>
                    <a:pt x="8" y="7"/>
                    <a:pt x="8" y="7"/>
                    <a:pt x="8" y="7"/>
                  </a:cubicBezTo>
                  <a:cubicBezTo>
                    <a:pt x="8" y="7"/>
                    <a:pt x="8" y="7"/>
                    <a:pt x="8" y="7"/>
                  </a:cubicBezTo>
                  <a:cubicBezTo>
                    <a:pt x="8" y="7"/>
                    <a:pt x="8" y="7"/>
                    <a:pt x="8" y="7"/>
                  </a:cubicBezTo>
                  <a:cubicBezTo>
                    <a:pt x="8" y="7"/>
                    <a:pt x="8" y="7"/>
                    <a:pt x="8" y="7"/>
                  </a:cubicBezTo>
                  <a:cubicBezTo>
                    <a:pt x="8" y="7"/>
                    <a:pt x="8" y="7"/>
                    <a:pt x="8" y="7"/>
                  </a:cubicBezTo>
                  <a:cubicBezTo>
                    <a:pt x="8" y="5"/>
                    <a:pt x="7" y="3"/>
                    <a:pt x="5" y="2"/>
                  </a:cubicBezTo>
                  <a:cubicBezTo>
                    <a:pt x="5" y="2"/>
                    <a:pt x="5" y="2"/>
                    <a:pt x="5" y="2"/>
                  </a:cubicBezTo>
                  <a:cubicBezTo>
                    <a:pt x="4" y="1"/>
                    <a:pt x="3" y="0"/>
                    <a:pt x="2" y="0"/>
                  </a:cubicBezTo>
                </a:path>
              </a:pathLst>
            </a:custGeom>
            <a:solidFill>
              <a:srgbClr val="B8A38F"/>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81" name="Freeform 110825"/>
            <p:cNvSpPr>
              <a:spLocks/>
            </p:cNvSpPr>
            <p:nvPr/>
          </p:nvSpPr>
          <p:spPr bwMode="auto">
            <a:xfrm>
              <a:off x="42624376" y="21039138"/>
              <a:ext cx="220663" cy="242888"/>
            </a:xfrm>
            <a:custGeom>
              <a:avLst/>
              <a:gdLst/>
              <a:ahLst/>
              <a:cxnLst>
                <a:cxn ang="0">
                  <a:pos x="10" y="0"/>
                </a:cxn>
                <a:cxn ang="0">
                  <a:pos x="0" y="1"/>
                </a:cxn>
                <a:cxn ang="0">
                  <a:pos x="0" y="11"/>
                </a:cxn>
                <a:cxn ang="0">
                  <a:pos x="10" y="11"/>
                </a:cxn>
                <a:cxn ang="0">
                  <a:pos x="10" y="0"/>
                </a:cxn>
              </a:cxnLst>
              <a:rect l="0" t="0" r="r" b="b"/>
              <a:pathLst>
                <a:path w="10" h="11">
                  <a:moveTo>
                    <a:pt x="10" y="0"/>
                  </a:moveTo>
                  <a:cubicBezTo>
                    <a:pt x="7" y="1"/>
                    <a:pt x="3" y="1"/>
                    <a:pt x="0" y="1"/>
                  </a:cubicBezTo>
                  <a:cubicBezTo>
                    <a:pt x="0" y="11"/>
                    <a:pt x="0" y="11"/>
                    <a:pt x="0" y="11"/>
                  </a:cubicBezTo>
                  <a:cubicBezTo>
                    <a:pt x="10" y="11"/>
                    <a:pt x="10" y="11"/>
                    <a:pt x="10" y="11"/>
                  </a:cubicBezTo>
                  <a:cubicBezTo>
                    <a:pt x="10" y="0"/>
                    <a:pt x="10" y="0"/>
                    <a:pt x="10" y="0"/>
                  </a:cubicBezTo>
                </a:path>
              </a:pathLst>
            </a:custGeom>
            <a:solidFill>
              <a:srgbClr val="B8A38F"/>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82" name="Freeform 110826"/>
            <p:cNvSpPr>
              <a:spLocks/>
            </p:cNvSpPr>
            <p:nvPr/>
          </p:nvSpPr>
          <p:spPr bwMode="auto">
            <a:xfrm>
              <a:off x="42624376" y="19764375"/>
              <a:ext cx="901700" cy="1296988"/>
            </a:xfrm>
            <a:custGeom>
              <a:avLst/>
              <a:gdLst/>
              <a:ahLst/>
              <a:cxnLst>
                <a:cxn ang="0">
                  <a:pos x="17" y="0"/>
                </a:cxn>
                <a:cxn ang="0">
                  <a:pos x="0" y="7"/>
                </a:cxn>
                <a:cxn ang="0">
                  <a:pos x="0" y="59"/>
                </a:cxn>
                <a:cxn ang="0">
                  <a:pos x="10" y="58"/>
                </a:cxn>
                <a:cxn ang="0">
                  <a:pos x="10" y="58"/>
                </a:cxn>
                <a:cxn ang="0">
                  <a:pos x="10" y="58"/>
                </a:cxn>
                <a:cxn ang="0">
                  <a:pos x="39" y="31"/>
                </a:cxn>
                <a:cxn ang="0">
                  <a:pos x="39" y="31"/>
                </a:cxn>
                <a:cxn ang="0">
                  <a:pos x="39" y="31"/>
                </a:cxn>
                <a:cxn ang="0">
                  <a:pos x="41" y="18"/>
                </a:cxn>
                <a:cxn ang="0">
                  <a:pos x="41" y="16"/>
                </a:cxn>
                <a:cxn ang="0">
                  <a:pos x="41" y="13"/>
                </a:cxn>
                <a:cxn ang="0">
                  <a:pos x="39" y="13"/>
                </a:cxn>
                <a:cxn ang="0">
                  <a:pos x="17" y="0"/>
                </a:cxn>
              </a:cxnLst>
              <a:rect l="0" t="0" r="r" b="b"/>
              <a:pathLst>
                <a:path w="41" h="59">
                  <a:moveTo>
                    <a:pt x="17" y="0"/>
                  </a:moveTo>
                  <a:cubicBezTo>
                    <a:pt x="12" y="4"/>
                    <a:pt x="6" y="7"/>
                    <a:pt x="0" y="7"/>
                  </a:cubicBezTo>
                  <a:cubicBezTo>
                    <a:pt x="0" y="59"/>
                    <a:pt x="0" y="59"/>
                    <a:pt x="0" y="59"/>
                  </a:cubicBezTo>
                  <a:cubicBezTo>
                    <a:pt x="3" y="59"/>
                    <a:pt x="7" y="59"/>
                    <a:pt x="10" y="58"/>
                  </a:cubicBezTo>
                  <a:cubicBezTo>
                    <a:pt x="10" y="58"/>
                    <a:pt x="10" y="58"/>
                    <a:pt x="10" y="58"/>
                  </a:cubicBezTo>
                  <a:cubicBezTo>
                    <a:pt x="10" y="58"/>
                    <a:pt x="10" y="58"/>
                    <a:pt x="10" y="58"/>
                  </a:cubicBezTo>
                  <a:cubicBezTo>
                    <a:pt x="24" y="55"/>
                    <a:pt x="35" y="44"/>
                    <a:pt x="39" y="31"/>
                  </a:cubicBezTo>
                  <a:cubicBezTo>
                    <a:pt x="39" y="31"/>
                    <a:pt x="39" y="31"/>
                    <a:pt x="39" y="31"/>
                  </a:cubicBezTo>
                  <a:cubicBezTo>
                    <a:pt x="39" y="31"/>
                    <a:pt x="39" y="31"/>
                    <a:pt x="39" y="31"/>
                  </a:cubicBezTo>
                  <a:cubicBezTo>
                    <a:pt x="40" y="27"/>
                    <a:pt x="41" y="23"/>
                    <a:pt x="41" y="18"/>
                  </a:cubicBezTo>
                  <a:cubicBezTo>
                    <a:pt x="41" y="17"/>
                    <a:pt x="41" y="17"/>
                    <a:pt x="41" y="16"/>
                  </a:cubicBezTo>
                  <a:cubicBezTo>
                    <a:pt x="41" y="15"/>
                    <a:pt x="41" y="14"/>
                    <a:pt x="41" y="13"/>
                  </a:cubicBezTo>
                  <a:cubicBezTo>
                    <a:pt x="40" y="13"/>
                    <a:pt x="40" y="13"/>
                    <a:pt x="39" y="13"/>
                  </a:cubicBezTo>
                  <a:cubicBezTo>
                    <a:pt x="30" y="13"/>
                    <a:pt x="22" y="8"/>
                    <a:pt x="17" y="0"/>
                  </a:cubicBezTo>
                </a:path>
              </a:pathLst>
            </a:custGeom>
            <a:solidFill>
              <a:srgbClr val="B8A38F"/>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83" name="Freeform 110827"/>
            <p:cNvSpPr>
              <a:spLocks/>
            </p:cNvSpPr>
            <p:nvPr/>
          </p:nvSpPr>
          <p:spPr bwMode="auto">
            <a:xfrm>
              <a:off x="42624376" y="18994438"/>
              <a:ext cx="989013" cy="1055688"/>
            </a:xfrm>
            <a:custGeom>
              <a:avLst/>
              <a:gdLst/>
              <a:ahLst/>
              <a:cxnLst>
                <a:cxn ang="0">
                  <a:pos x="0" y="0"/>
                </a:cxn>
                <a:cxn ang="0">
                  <a:pos x="0" y="42"/>
                </a:cxn>
                <a:cxn ang="0">
                  <a:pos x="17" y="35"/>
                </a:cxn>
                <a:cxn ang="0">
                  <a:pos x="39" y="48"/>
                </a:cxn>
                <a:cxn ang="0">
                  <a:pos x="41" y="48"/>
                </a:cxn>
                <a:cxn ang="0">
                  <a:pos x="45" y="47"/>
                </a:cxn>
                <a:cxn ang="0">
                  <a:pos x="45" y="44"/>
                </a:cxn>
                <a:cxn ang="0">
                  <a:pos x="45" y="44"/>
                </a:cxn>
                <a:cxn ang="0">
                  <a:pos x="45" y="44"/>
                </a:cxn>
                <a:cxn ang="0">
                  <a:pos x="0" y="0"/>
                </a:cxn>
              </a:cxnLst>
              <a:rect l="0" t="0" r="r" b="b"/>
              <a:pathLst>
                <a:path w="45" h="48">
                  <a:moveTo>
                    <a:pt x="0" y="0"/>
                  </a:moveTo>
                  <a:cubicBezTo>
                    <a:pt x="0" y="42"/>
                    <a:pt x="0" y="42"/>
                    <a:pt x="0" y="42"/>
                  </a:cubicBezTo>
                  <a:cubicBezTo>
                    <a:pt x="6" y="42"/>
                    <a:pt x="12" y="39"/>
                    <a:pt x="17" y="35"/>
                  </a:cubicBezTo>
                  <a:cubicBezTo>
                    <a:pt x="22" y="43"/>
                    <a:pt x="30" y="48"/>
                    <a:pt x="39" y="48"/>
                  </a:cubicBezTo>
                  <a:cubicBezTo>
                    <a:pt x="40" y="48"/>
                    <a:pt x="40" y="48"/>
                    <a:pt x="41" y="48"/>
                  </a:cubicBezTo>
                  <a:cubicBezTo>
                    <a:pt x="42" y="47"/>
                    <a:pt x="43" y="47"/>
                    <a:pt x="45" y="47"/>
                  </a:cubicBezTo>
                  <a:cubicBezTo>
                    <a:pt x="45" y="46"/>
                    <a:pt x="45" y="45"/>
                    <a:pt x="45" y="44"/>
                  </a:cubicBezTo>
                  <a:cubicBezTo>
                    <a:pt x="45" y="44"/>
                    <a:pt x="45" y="44"/>
                    <a:pt x="45" y="44"/>
                  </a:cubicBezTo>
                  <a:cubicBezTo>
                    <a:pt x="45" y="44"/>
                    <a:pt x="45" y="44"/>
                    <a:pt x="45" y="44"/>
                  </a:cubicBezTo>
                  <a:cubicBezTo>
                    <a:pt x="45" y="20"/>
                    <a:pt x="25" y="0"/>
                    <a:pt x="0" y="0"/>
                  </a:cubicBezTo>
                </a:path>
              </a:pathLst>
            </a:custGeom>
            <a:solidFill>
              <a:srgbClr val="253659"/>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84" name="Freeform 110828"/>
            <p:cNvSpPr>
              <a:spLocks/>
            </p:cNvSpPr>
            <p:nvPr/>
          </p:nvSpPr>
          <p:spPr bwMode="auto">
            <a:xfrm>
              <a:off x="42624376" y="21282025"/>
              <a:ext cx="506413" cy="768350"/>
            </a:xfrm>
            <a:custGeom>
              <a:avLst/>
              <a:gdLst/>
              <a:ahLst/>
              <a:cxnLst>
                <a:cxn ang="0">
                  <a:pos x="23" y="0"/>
                </a:cxn>
                <a:cxn ang="0">
                  <a:pos x="10" y="0"/>
                </a:cxn>
                <a:cxn ang="0">
                  <a:pos x="0" y="0"/>
                </a:cxn>
                <a:cxn ang="0">
                  <a:pos x="0" y="35"/>
                </a:cxn>
                <a:cxn ang="0">
                  <a:pos x="23" y="3"/>
                </a:cxn>
                <a:cxn ang="0">
                  <a:pos x="23" y="0"/>
                </a:cxn>
              </a:cxnLst>
              <a:rect l="0" t="0" r="r" b="b"/>
              <a:pathLst>
                <a:path w="23" h="35">
                  <a:moveTo>
                    <a:pt x="23" y="0"/>
                  </a:moveTo>
                  <a:cubicBezTo>
                    <a:pt x="10" y="0"/>
                    <a:pt x="10" y="0"/>
                    <a:pt x="10" y="0"/>
                  </a:cubicBezTo>
                  <a:cubicBezTo>
                    <a:pt x="0" y="0"/>
                    <a:pt x="0" y="0"/>
                    <a:pt x="0" y="0"/>
                  </a:cubicBezTo>
                  <a:cubicBezTo>
                    <a:pt x="0" y="35"/>
                    <a:pt x="0" y="35"/>
                    <a:pt x="0" y="35"/>
                  </a:cubicBezTo>
                  <a:cubicBezTo>
                    <a:pt x="20" y="21"/>
                    <a:pt x="23" y="9"/>
                    <a:pt x="23" y="3"/>
                  </a:cubicBezTo>
                  <a:cubicBezTo>
                    <a:pt x="23" y="1"/>
                    <a:pt x="23" y="0"/>
                    <a:pt x="23" y="0"/>
                  </a:cubicBezTo>
                </a:path>
              </a:pathLst>
            </a:custGeom>
            <a:solidFill>
              <a:srgbClr val="B8A38F"/>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85" name="Freeform 110829"/>
            <p:cNvSpPr>
              <a:spLocks/>
            </p:cNvSpPr>
            <p:nvPr/>
          </p:nvSpPr>
          <p:spPr bwMode="auto">
            <a:xfrm>
              <a:off x="42624376" y="21282025"/>
              <a:ext cx="1231900" cy="989013"/>
            </a:xfrm>
            <a:custGeom>
              <a:avLst/>
              <a:gdLst/>
              <a:ahLst/>
              <a:cxnLst>
                <a:cxn ang="0">
                  <a:pos x="31" y="0"/>
                </a:cxn>
                <a:cxn ang="0">
                  <a:pos x="23" y="0"/>
                </a:cxn>
                <a:cxn ang="0">
                  <a:pos x="23" y="3"/>
                </a:cxn>
                <a:cxn ang="0">
                  <a:pos x="0" y="35"/>
                </a:cxn>
                <a:cxn ang="0">
                  <a:pos x="0" y="45"/>
                </a:cxn>
                <a:cxn ang="0">
                  <a:pos x="0" y="45"/>
                </a:cxn>
                <a:cxn ang="0">
                  <a:pos x="56" y="28"/>
                </a:cxn>
                <a:cxn ang="0">
                  <a:pos x="56" y="25"/>
                </a:cxn>
                <a:cxn ang="0">
                  <a:pos x="49" y="7"/>
                </a:cxn>
                <a:cxn ang="0">
                  <a:pos x="31" y="0"/>
                </a:cxn>
              </a:cxnLst>
              <a:rect l="0" t="0" r="r" b="b"/>
              <a:pathLst>
                <a:path w="56" h="45">
                  <a:moveTo>
                    <a:pt x="31" y="0"/>
                  </a:moveTo>
                  <a:cubicBezTo>
                    <a:pt x="23" y="0"/>
                    <a:pt x="23" y="0"/>
                    <a:pt x="23" y="0"/>
                  </a:cubicBezTo>
                  <a:cubicBezTo>
                    <a:pt x="23" y="0"/>
                    <a:pt x="23" y="1"/>
                    <a:pt x="23" y="3"/>
                  </a:cubicBezTo>
                  <a:cubicBezTo>
                    <a:pt x="23" y="9"/>
                    <a:pt x="20" y="21"/>
                    <a:pt x="0" y="35"/>
                  </a:cubicBezTo>
                  <a:cubicBezTo>
                    <a:pt x="0" y="45"/>
                    <a:pt x="0" y="45"/>
                    <a:pt x="0" y="45"/>
                  </a:cubicBezTo>
                  <a:cubicBezTo>
                    <a:pt x="0" y="45"/>
                    <a:pt x="0" y="45"/>
                    <a:pt x="0" y="45"/>
                  </a:cubicBezTo>
                  <a:cubicBezTo>
                    <a:pt x="21" y="45"/>
                    <a:pt x="40" y="39"/>
                    <a:pt x="56" y="28"/>
                  </a:cubicBezTo>
                  <a:cubicBezTo>
                    <a:pt x="56" y="25"/>
                    <a:pt x="56" y="25"/>
                    <a:pt x="56" y="25"/>
                  </a:cubicBezTo>
                  <a:cubicBezTo>
                    <a:pt x="56" y="18"/>
                    <a:pt x="53" y="12"/>
                    <a:pt x="49" y="7"/>
                  </a:cubicBezTo>
                  <a:cubicBezTo>
                    <a:pt x="44" y="3"/>
                    <a:pt x="38" y="0"/>
                    <a:pt x="31" y="0"/>
                  </a:cubicBezTo>
                </a:path>
              </a:pathLst>
            </a:custGeom>
            <a:solidFill>
              <a:srgbClr val="D1643E"/>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grpSp>
      <p:grpSp>
        <p:nvGrpSpPr>
          <p:cNvPr id="46" name="Group 45"/>
          <p:cNvGrpSpPr/>
          <p:nvPr/>
        </p:nvGrpSpPr>
        <p:grpSpPr>
          <a:xfrm>
            <a:off x="5666781" y="3116693"/>
            <a:ext cx="572894" cy="699167"/>
            <a:chOff x="31832551" y="22072600"/>
            <a:chExt cx="4483100" cy="4506913"/>
          </a:xfrm>
        </p:grpSpPr>
        <p:sp>
          <p:nvSpPr>
            <p:cNvPr id="233" name="Freeform 110608"/>
            <p:cNvSpPr>
              <a:spLocks/>
            </p:cNvSpPr>
            <p:nvPr/>
          </p:nvSpPr>
          <p:spPr bwMode="auto">
            <a:xfrm>
              <a:off x="33877251" y="24139526"/>
              <a:ext cx="285750" cy="219075"/>
            </a:xfrm>
            <a:custGeom>
              <a:avLst/>
              <a:gdLst/>
              <a:ahLst/>
              <a:cxnLst>
                <a:cxn ang="0">
                  <a:pos x="9" y="10"/>
                </a:cxn>
                <a:cxn ang="0">
                  <a:pos x="9" y="10"/>
                </a:cxn>
                <a:cxn ang="0">
                  <a:pos x="1" y="9"/>
                </a:cxn>
                <a:cxn ang="0">
                  <a:pos x="0" y="8"/>
                </a:cxn>
                <a:cxn ang="0">
                  <a:pos x="1" y="7"/>
                </a:cxn>
                <a:cxn ang="0">
                  <a:pos x="1" y="7"/>
                </a:cxn>
                <a:cxn ang="0">
                  <a:pos x="8" y="8"/>
                </a:cxn>
                <a:cxn ang="0">
                  <a:pos x="11" y="1"/>
                </a:cxn>
                <a:cxn ang="0">
                  <a:pos x="13" y="0"/>
                </a:cxn>
                <a:cxn ang="0">
                  <a:pos x="13" y="2"/>
                </a:cxn>
                <a:cxn ang="0">
                  <a:pos x="10" y="9"/>
                </a:cxn>
                <a:cxn ang="0">
                  <a:pos x="9" y="10"/>
                </a:cxn>
              </a:cxnLst>
              <a:rect l="0" t="0" r="r" b="b"/>
              <a:pathLst>
                <a:path w="13" h="10">
                  <a:moveTo>
                    <a:pt x="9" y="10"/>
                  </a:moveTo>
                  <a:cubicBezTo>
                    <a:pt x="9" y="10"/>
                    <a:pt x="9" y="10"/>
                    <a:pt x="9" y="10"/>
                  </a:cubicBezTo>
                  <a:cubicBezTo>
                    <a:pt x="1" y="9"/>
                    <a:pt x="1" y="9"/>
                    <a:pt x="1" y="9"/>
                  </a:cubicBezTo>
                  <a:cubicBezTo>
                    <a:pt x="1" y="9"/>
                    <a:pt x="0" y="9"/>
                    <a:pt x="0" y="8"/>
                  </a:cubicBezTo>
                  <a:cubicBezTo>
                    <a:pt x="0" y="8"/>
                    <a:pt x="1" y="7"/>
                    <a:pt x="1" y="7"/>
                  </a:cubicBezTo>
                  <a:cubicBezTo>
                    <a:pt x="1" y="7"/>
                    <a:pt x="1" y="7"/>
                    <a:pt x="1" y="7"/>
                  </a:cubicBezTo>
                  <a:cubicBezTo>
                    <a:pt x="8" y="8"/>
                    <a:pt x="8" y="8"/>
                    <a:pt x="8" y="8"/>
                  </a:cubicBezTo>
                  <a:cubicBezTo>
                    <a:pt x="11" y="1"/>
                    <a:pt x="11" y="1"/>
                    <a:pt x="11" y="1"/>
                  </a:cubicBezTo>
                  <a:cubicBezTo>
                    <a:pt x="11" y="0"/>
                    <a:pt x="12" y="0"/>
                    <a:pt x="13" y="0"/>
                  </a:cubicBezTo>
                  <a:cubicBezTo>
                    <a:pt x="13" y="0"/>
                    <a:pt x="13" y="1"/>
                    <a:pt x="13" y="2"/>
                  </a:cubicBezTo>
                  <a:cubicBezTo>
                    <a:pt x="10" y="9"/>
                    <a:pt x="10" y="9"/>
                    <a:pt x="10" y="9"/>
                  </a:cubicBezTo>
                  <a:cubicBezTo>
                    <a:pt x="10" y="9"/>
                    <a:pt x="10" y="10"/>
                    <a:pt x="9" y="1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34" name="Freeform 110614"/>
            <p:cNvSpPr>
              <a:spLocks/>
            </p:cNvSpPr>
            <p:nvPr/>
          </p:nvSpPr>
          <p:spPr bwMode="auto">
            <a:xfrm>
              <a:off x="33920113" y="24183976"/>
              <a:ext cx="176213" cy="307975"/>
            </a:xfrm>
            <a:custGeom>
              <a:avLst/>
              <a:gdLst/>
              <a:ahLst/>
              <a:cxnLst>
                <a:cxn ang="0">
                  <a:pos x="3" y="14"/>
                </a:cxn>
                <a:cxn ang="0">
                  <a:pos x="3" y="14"/>
                </a:cxn>
                <a:cxn ang="0">
                  <a:pos x="2" y="13"/>
                </a:cxn>
                <a:cxn ang="0">
                  <a:pos x="6" y="7"/>
                </a:cxn>
                <a:cxn ang="0">
                  <a:pos x="0" y="2"/>
                </a:cxn>
                <a:cxn ang="0">
                  <a:pos x="0" y="1"/>
                </a:cxn>
                <a:cxn ang="0">
                  <a:pos x="1" y="1"/>
                </a:cxn>
                <a:cxn ang="0">
                  <a:pos x="8" y="6"/>
                </a:cxn>
                <a:cxn ang="0">
                  <a:pos x="8" y="7"/>
                </a:cxn>
                <a:cxn ang="0">
                  <a:pos x="4" y="14"/>
                </a:cxn>
                <a:cxn ang="0">
                  <a:pos x="3" y="14"/>
                </a:cxn>
              </a:cxnLst>
              <a:rect l="0" t="0" r="r" b="b"/>
              <a:pathLst>
                <a:path w="8" h="14">
                  <a:moveTo>
                    <a:pt x="3" y="14"/>
                  </a:moveTo>
                  <a:cubicBezTo>
                    <a:pt x="3" y="14"/>
                    <a:pt x="3" y="14"/>
                    <a:pt x="3" y="14"/>
                  </a:cubicBezTo>
                  <a:cubicBezTo>
                    <a:pt x="2" y="14"/>
                    <a:pt x="2" y="13"/>
                    <a:pt x="2" y="13"/>
                  </a:cubicBezTo>
                  <a:cubicBezTo>
                    <a:pt x="6" y="7"/>
                    <a:pt x="6" y="7"/>
                    <a:pt x="6" y="7"/>
                  </a:cubicBezTo>
                  <a:cubicBezTo>
                    <a:pt x="0" y="2"/>
                    <a:pt x="0" y="2"/>
                    <a:pt x="0" y="2"/>
                  </a:cubicBezTo>
                  <a:cubicBezTo>
                    <a:pt x="0" y="2"/>
                    <a:pt x="0" y="1"/>
                    <a:pt x="0" y="1"/>
                  </a:cubicBezTo>
                  <a:cubicBezTo>
                    <a:pt x="0" y="0"/>
                    <a:pt x="1" y="0"/>
                    <a:pt x="1" y="1"/>
                  </a:cubicBezTo>
                  <a:cubicBezTo>
                    <a:pt x="8" y="6"/>
                    <a:pt x="8" y="6"/>
                    <a:pt x="8" y="6"/>
                  </a:cubicBezTo>
                  <a:cubicBezTo>
                    <a:pt x="8" y="6"/>
                    <a:pt x="8" y="7"/>
                    <a:pt x="8" y="7"/>
                  </a:cubicBezTo>
                  <a:cubicBezTo>
                    <a:pt x="4" y="14"/>
                    <a:pt x="4" y="14"/>
                    <a:pt x="4" y="14"/>
                  </a:cubicBezTo>
                  <a:cubicBezTo>
                    <a:pt x="3" y="14"/>
                    <a:pt x="3" y="14"/>
                    <a:pt x="3" y="14"/>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35" name="Freeform 110632"/>
            <p:cNvSpPr>
              <a:spLocks/>
            </p:cNvSpPr>
            <p:nvPr/>
          </p:nvSpPr>
          <p:spPr bwMode="auto">
            <a:xfrm>
              <a:off x="34051876" y="24226838"/>
              <a:ext cx="220663" cy="176213"/>
            </a:xfrm>
            <a:custGeom>
              <a:avLst/>
              <a:gdLst/>
              <a:ahLst/>
              <a:cxnLst>
                <a:cxn ang="0">
                  <a:pos x="9" y="8"/>
                </a:cxn>
                <a:cxn ang="0">
                  <a:pos x="9" y="7"/>
                </a:cxn>
                <a:cxn ang="0">
                  <a:pos x="1" y="5"/>
                </a:cxn>
                <a:cxn ang="0">
                  <a:pos x="0" y="5"/>
                </a:cxn>
                <a:cxn ang="0">
                  <a:pos x="1" y="4"/>
                </a:cxn>
                <a:cxn ang="0">
                  <a:pos x="8" y="0"/>
                </a:cxn>
                <a:cxn ang="0">
                  <a:pos x="9" y="0"/>
                </a:cxn>
                <a:cxn ang="0">
                  <a:pos x="9" y="2"/>
                </a:cxn>
                <a:cxn ang="0">
                  <a:pos x="4" y="4"/>
                </a:cxn>
                <a:cxn ang="0">
                  <a:pos x="9" y="6"/>
                </a:cxn>
                <a:cxn ang="0">
                  <a:pos x="10" y="7"/>
                </a:cxn>
                <a:cxn ang="0">
                  <a:pos x="9" y="8"/>
                </a:cxn>
              </a:cxnLst>
              <a:rect l="0" t="0" r="r" b="b"/>
              <a:pathLst>
                <a:path w="10" h="8">
                  <a:moveTo>
                    <a:pt x="9" y="8"/>
                  </a:moveTo>
                  <a:cubicBezTo>
                    <a:pt x="9" y="7"/>
                    <a:pt x="9" y="7"/>
                    <a:pt x="9" y="7"/>
                  </a:cubicBezTo>
                  <a:cubicBezTo>
                    <a:pt x="1" y="5"/>
                    <a:pt x="1" y="5"/>
                    <a:pt x="1" y="5"/>
                  </a:cubicBezTo>
                  <a:cubicBezTo>
                    <a:pt x="0" y="5"/>
                    <a:pt x="0" y="5"/>
                    <a:pt x="0" y="5"/>
                  </a:cubicBezTo>
                  <a:cubicBezTo>
                    <a:pt x="0" y="4"/>
                    <a:pt x="0" y="4"/>
                    <a:pt x="1" y="4"/>
                  </a:cubicBezTo>
                  <a:cubicBezTo>
                    <a:pt x="8" y="0"/>
                    <a:pt x="8" y="0"/>
                    <a:pt x="8" y="0"/>
                  </a:cubicBezTo>
                  <a:cubicBezTo>
                    <a:pt x="8" y="0"/>
                    <a:pt x="9" y="0"/>
                    <a:pt x="9" y="0"/>
                  </a:cubicBezTo>
                  <a:cubicBezTo>
                    <a:pt x="9" y="1"/>
                    <a:pt x="9" y="2"/>
                    <a:pt x="9" y="2"/>
                  </a:cubicBezTo>
                  <a:cubicBezTo>
                    <a:pt x="4" y="4"/>
                    <a:pt x="4" y="4"/>
                    <a:pt x="4" y="4"/>
                  </a:cubicBezTo>
                  <a:cubicBezTo>
                    <a:pt x="9" y="6"/>
                    <a:pt x="9" y="6"/>
                    <a:pt x="9" y="6"/>
                  </a:cubicBezTo>
                  <a:cubicBezTo>
                    <a:pt x="10" y="6"/>
                    <a:pt x="10" y="6"/>
                    <a:pt x="10" y="7"/>
                  </a:cubicBezTo>
                  <a:cubicBezTo>
                    <a:pt x="10" y="7"/>
                    <a:pt x="9" y="8"/>
                    <a:pt x="9" y="8"/>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36" name="Freeform 110645"/>
            <p:cNvSpPr>
              <a:spLocks/>
            </p:cNvSpPr>
            <p:nvPr/>
          </p:nvSpPr>
          <p:spPr bwMode="auto">
            <a:xfrm>
              <a:off x="33897888" y="24293513"/>
              <a:ext cx="307975" cy="198438"/>
            </a:xfrm>
            <a:custGeom>
              <a:avLst/>
              <a:gdLst/>
              <a:ahLst/>
              <a:cxnLst>
                <a:cxn ang="0">
                  <a:pos x="13" y="9"/>
                </a:cxn>
                <a:cxn ang="0">
                  <a:pos x="13" y="8"/>
                </a:cxn>
                <a:cxn ang="0">
                  <a:pos x="8" y="3"/>
                </a:cxn>
                <a:cxn ang="0">
                  <a:pos x="2" y="7"/>
                </a:cxn>
                <a:cxn ang="0">
                  <a:pos x="1" y="7"/>
                </a:cxn>
                <a:cxn ang="0">
                  <a:pos x="1" y="5"/>
                </a:cxn>
                <a:cxn ang="0">
                  <a:pos x="8" y="1"/>
                </a:cxn>
                <a:cxn ang="0">
                  <a:pos x="9" y="1"/>
                </a:cxn>
                <a:cxn ang="0">
                  <a:pos x="14" y="7"/>
                </a:cxn>
                <a:cxn ang="0">
                  <a:pos x="14" y="8"/>
                </a:cxn>
                <a:cxn ang="0">
                  <a:pos x="13" y="9"/>
                </a:cxn>
              </a:cxnLst>
              <a:rect l="0" t="0" r="r" b="b"/>
              <a:pathLst>
                <a:path w="14" h="9">
                  <a:moveTo>
                    <a:pt x="13" y="9"/>
                  </a:moveTo>
                  <a:cubicBezTo>
                    <a:pt x="13" y="8"/>
                    <a:pt x="13" y="8"/>
                    <a:pt x="13" y="8"/>
                  </a:cubicBezTo>
                  <a:cubicBezTo>
                    <a:pt x="8" y="3"/>
                    <a:pt x="8" y="3"/>
                    <a:pt x="8" y="3"/>
                  </a:cubicBezTo>
                  <a:cubicBezTo>
                    <a:pt x="2" y="7"/>
                    <a:pt x="2" y="7"/>
                    <a:pt x="2" y="7"/>
                  </a:cubicBezTo>
                  <a:cubicBezTo>
                    <a:pt x="2" y="7"/>
                    <a:pt x="1" y="7"/>
                    <a:pt x="1" y="7"/>
                  </a:cubicBezTo>
                  <a:cubicBezTo>
                    <a:pt x="0" y="6"/>
                    <a:pt x="0" y="5"/>
                    <a:pt x="1" y="5"/>
                  </a:cubicBezTo>
                  <a:cubicBezTo>
                    <a:pt x="8" y="1"/>
                    <a:pt x="8" y="1"/>
                    <a:pt x="8" y="1"/>
                  </a:cubicBezTo>
                  <a:cubicBezTo>
                    <a:pt x="8" y="0"/>
                    <a:pt x="9" y="0"/>
                    <a:pt x="9" y="1"/>
                  </a:cubicBezTo>
                  <a:cubicBezTo>
                    <a:pt x="14" y="7"/>
                    <a:pt x="14" y="7"/>
                    <a:pt x="14" y="7"/>
                  </a:cubicBezTo>
                  <a:cubicBezTo>
                    <a:pt x="14" y="7"/>
                    <a:pt x="14" y="8"/>
                    <a:pt x="14" y="8"/>
                  </a:cubicBezTo>
                  <a:cubicBezTo>
                    <a:pt x="13" y="9"/>
                    <a:pt x="13" y="9"/>
                    <a:pt x="13" y="9"/>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37" name="Oval 110830"/>
            <p:cNvSpPr>
              <a:spLocks noChangeArrowheads="1"/>
            </p:cNvSpPr>
            <p:nvPr/>
          </p:nvSpPr>
          <p:spPr bwMode="auto">
            <a:xfrm>
              <a:off x="31832551" y="22072600"/>
              <a:ext cx="4483100" cy="4506913"/>
            </a:xfrm>
            <a:prstGeom prst="ellipse">
              <a:avLst/>
            </a:pr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38" name="Freeform 110831"/>
            <p:cNvSpPr>
              <a:spLocks/>
            </p:cNvSpPr>
            <p:nvPr/>
          </p:nvSpPr>
          <p:spPr bwMode="auto">
            <a:xfrm>
              <a:off x="32843788" y="23282275"/>
              <a:ext cx="3384550" cy="3297238"/>
            </a:xfrm>
            <a:custGeom>
              <a:avLst/>
              <a:gdLst/>
              <a:ahLst/>
              <a:cxnLst>
                <a:cxn ang="0">
                  <a:pos x="95" y="16"/>
                </a:cxn>
                <a:cxn ang="0">
                  <a:pos x="56" y="0"/>
                </a:cxn>
                <a:cxn ang="0">
                  <a:pos x="2" y="55"/>
                </a:cxn>
                <a:cxn ang="0">
                  <a:pos x="2" y="60"/>
                </a:cxn>
                <a:cxn ang="0">
                  <a:pos x="2" y="62"/>
                </a:cxn>
                <a:cxn ang="0">
                  <a:pos x="20" y="105"/>
                </a:cxn>
                <a:cxn ang="0">
                  <a:pos x="7" y="111"/>
                </a:cxn>
                <a:cxn ang="0">
                  <a:pos x="0" y="129"/>
                </a:cxn>
                <a:cxn ang="0">
                  <a:pos x="0" y="133"/>
                </a:cxn>
                <a:cxn ang="0">
                  <a:pos x="56" y="150"/>
                </a:cxn>
                <a:cxn ang="0">
                  <a:pos x="56" y="150"/>
                </a:cxn>
                <a:cxn ang="0">
                  <a:pos x="154" y="76"/>
                </a:cxn>
                <a:cxn ang="0">
                  <a:pos x="95" y="16"/>
                </a:cxn>
              </a:cxnLst>
              <a:rect l="0" t="0" r="r" b="b"/>
              <a:pathLst>
                <a:path w="154" h="150">
                  <a:moveTo>
                    <a:pt x="95" y="16"/>
                  </a:moveTo>
                  <a:cubicBezTo>
                    <a:pt x="85" y="6"/>
                    <a:pt x="71" y="0"/>
                    <a:pt x="56" y="0"/>
                  </a:cubicBezTo>
                  <a:cubicBezTo>
                    <a:pt x="26" y="0"/>
                    <a:pt x="2" y="25"/>
                    <a:pt x="2" y="55"/>
                  </a:cubicBezTo>
                  <a:cubicBezTo>
                    <a:pt x="2" y="60"/>
                    <a:pt x="2" y="60"/>
                    <a:pt x="2" y="60"/>
                  </a:cubicBezTo>
                  <a:cubicBezTo>
                    <a:pt x="2" y="61"/>
                    <a:pt x="2" y="61"/>
                    <a:pt x="2" y="62"/>
                  </a:cubicBezTo>
                  <a:cubicBezTo>
                    <a:pt x="2" y="68"/>
                    <a:pt x="4" y="88"/>
                    <a:pt x="20" y="105"/>
                  </a:cubicBezTo>
                  <a:cubicBezTo>
                    <a:pt x="15" y="106"/>
                    <a:pt x="11" y="108"/>
                    <a:pt x="7" y="111"/>
                  </a:cubicBezTo>
                  <a:cubicBezTo>
                    <a:pt x="3" y="116"/>
                    <a:pt x="0" y="122"/>
                    <a:pt x="0" y="129"/>
                  </a:cubicBezTo>
                  <a:cubicBezTo>
                    <a:pt x="0" y="133"/>
                    <a:pt x="0" y="133"/>
                    <a:pt x="0" y="133"/>
                  </a:cubicBezTo>
                  <a:cubicBezTo>
                    <a:pt x="16" y="143"/>
                    <a:pt x="35" y="150"/>
                    <a:pt x="56" y="150"/>
                  </a:cubicBezTo>
                  <a:cubicBezTo>
                    <a:pt x="56" y="150"/>
                    <a:pt x="56" y="150"/>
                    <a:pt x="56" y="150"/>
                  </a:cubicBezTo>
                  <a:cubicBezTo>
                    <a:pt x="103" y="149"/>
                    <a:pt x="142" y="118"/>
                    <a:pt x="154" y="76"/>
                  </a:cubicBezTo>
                  <a:cubicBezTo>
                    <a:pt x="95" y="16"/>
                    <a:pt x="95" y="16"/>
                    <a:pt x="95" y="16"/>
                  </a:cubicBezTo>
                </a:path>
              </a:pathLst>
            </a:custGeom>
            <a:solidFill>
              <a:srgbClr val="D1D3D4"/>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39" name="Freeform 110832"/>
            <p:cNvSpPr>
              <a:spLocks/>
            </p:cNvSpPr>
            <p:nvPr/>
          </p:nvSpPr>
          <p:spPr bwMode="auto">
            <a:xfrm>
              <a:off x="32886651" y="23282275"/>
              <a:ext cx="2397125" cy="2395538"/>
            </a:xfrm>
            <a:custGeom>
              <a:avLst/>
              <a:gdLst/>
              <a:ahLst/>
              <a:cxnLst>
                <a:cxn ang="0">
                  <a:pos x="22" y="109"/>
                </a:cxn>
                <a:cxn ang="0">
                  <a:pos x="86" y="109"/>
                </a:cxn>
                <a:cxn ang="0">
                  <a:pos x="109" y="62"/>
                </a:cxn>
                <a:cxn ang="0">
                  <a:pos x="109" y="60"/>
                </a:cxn>
                <a:cxn ang="0">
                  <a:pos x="109" y="55"/>
                </a:cxn>
                <a:cxn ang="0">
                  <a:pos x="54" y="0"/>
                </a:cxn>
                <a:cxn ang="0">
                  <a:pos x="0" y="55"/>
                </a:cxn>
                <a:cxn ang="0">
                  <a:pos x="0" y="60"/>
                </a:cxn>
                <a:cxn ang="0">
                  <a:pos x="0" y="62"/>
                </a:cxn>
                <a:cxn ang="0">
                  <a:pos x="22" y="109"/>
                </a:cxn>
              </a:cxnLst>
              <a:rect l="0" t="0" r="r" b="b"/>
              <a:pathLst>
                <a:path w="109" h="109">
                  <a:moveTo>
                    <a:pt x="22" y="109"/>
                  </a:moveTo>
                  <a:cubicBezTo>
                    <a:pt x="86" y="109"/>
                    <a:pt x="86" y="109"/>
                    <a:pt x="86" y="109"/>
                  </a:cubicBezTo>
                  <a:cubicBezTo>
                    <a:pt x="106" y="91"/>
                    <a:pt x="108" y="69"/>
                    <a:pt x="109" y="62"/>
                  </a:cubicBezTo>
                  <a:cubicBezTo>
                    <a:pt x="109" y="61"/>
                    <a:pt x="109" y="61"/>
                    <a:pt x="109" y="60"/>
                  </a:cubicBezTo>
                  <a:cubicBezTo>
                    <a:pt x="109" y="55"/>
                    <a:pt x="109" y="55"/>
                    <a:pt x="109" y="55"/>
                  </a:cubicBezTo>
                  <a:cubicBezTo>
                    <a:pt x="109" y="25"/>
                    <a:pt x="84" y="0"/>
                    <a:pt x="54" y="0"/>
                  </a:cubicBezTo>
                  <a:cubicBezTo>
                    <a:pt x="24" y="0"/>
                    <a:pt x="0" y="25"/>
                    <a:pt x="0" y="55"/>
                  </a:cubicBezTo>
                  <a:cubicBezTo>
                    <a:pt x="0" y="60"/>
                    <a:pt x="0" y="60"/>
                    <a:pt x="0" y="60"/>
                  </a:cubicBezTo>
                  <a:cubicBezTo>
                    <a:pt x="0" y="61"/>
                    <a:pt x="0" y="61"/>
                    <a:pt x="0" y="62"/>
                  </a:cubicBezTo>
                  <a:cubicBezTo>
                    <a:pt x="0" y="69"/>
                    <a:pt x="2" y="91"/>
                    <a:pt x="22" y="109"/>
                  </a:cubicBezTo>
                </a:path>
              </a:pathLst>
            </a:custGeom>
            <a:solidFill>
              <a:srgbClr val="2D416B"/>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40" name="Freeform 110833"/>
            <p:cNvSpPr>
              <a:spLocks/>
            </p:cNvSpPr>
            <p:nvPr/>
          </p:nvSpPr>
          <p:spPr bwMode="auto">
            <a:xfrm>
              <a:off x="32843788" y="25568275"/>
              <a:ext cx="2462213" cy="1011238"/>
            </a:xfrm>
            <a:custGeom>
              <a:avLst/>
              <a:gdLst/>
              <a:ahLst/>
              <a:cxnLst>
                <a:cxn ang="0">
                  <a:pos x="87" y="0"/>
                </a:cxn>
                <a:cxn ang="0">
                  <a:pos x="56" y="0"/>
                </a:cxn>
                <a:cxn ang="0">
                  <a:pos x="25" y="0"/>
                </a:cxn>
                <a:cxn ang="0">
                  <a:pos x="7" y="7"/>
                </a:cxn>
                <a:cxn ang="0">
                  <a:pos x="0" y="25"/>
                </a:cxn>
                <a:cxn ang="0">
                  <a:pos x="0" y="29"/>
                </a:cxn>
                <a:cxn ang="0">
                  <a:pos x="56" y="46"/>
                </a:cxn>
                <a:cxn ang="0">
                  <a:pos x="56" y="46"/>
                </a:cxn>
                <a:cxn ang="0">
                  <a:pos x="112" y="29"/>
                </a:cxn>
                <a:cxn ang="0">
                  <a:pos x="112" y="25"/>
                </a:cxn>
                <a:cxn ang="0">
                  <a:pos x="105" y="7"/>
                </a:cxn>
                <a:cxn ang="0">
                  <a:pos x="87" y="0"/>
                </a:cxn>
              </a:cxnLst>
              <a:rect l="0" t="0" r="r" b="b"/>
              <a:pathLst>
                <a:path w="112" h="46">
                  <a:moveTo>
                    <a:pt x="87" y="0"/>
                  </a:moveTo>
                  <a:cubicBezTo>
                    <a:pt x="56" y="0"/>
                    <a:pt x="56" y="0"/>
                    <a:pt x="56" y="0"/>
                  </a:cubicBezTo>
                  <a:cubicBezTo>
                    <a:pt x="25" y="0"/>
                    <a:pt x="25" y="0"/>
                    <a:pt x="25" y="0"/>
                  </a:cubicBezTo>
                  <a:cubicBezTo>
                    <a:pt x="18" y="0"/>
                    <a:pt x="12" y="3"/>
                    <a:pt x="7" y="7"/>
                  </a:cubicBezTo>
                  <a:cubicBezTo>
                    <a:pt x="3" y="12"/>
                    <a:pt x="0" y="18"/>
                    <a:pt x="0" y="25"/>
                  </a:cubicBezTo>
                  <a:cubicBezTo>
                    <a:pt x="0" y="29"/>
                    <a:pt x="0" y="29"/>
                    <a:pt x="0" y="29"/>
                  </a:cubicBezTo>
                  <a:cubicBezTo>
                    <a:pt x="16" y="39"/>
                    <a:pt x="35" y="46"/>
                    <a:pt x="56" y="46"/>
                  </a:cubicBezTo>
                  <a:cubicBezTo>
                    <a:pt x="56" y="46"/>
                    <a:pt x="56" y="46"/>
                    <a:pt x="56" y="46"/>
                  </a:cubicBezTo>
                  <a:cubicBezTo>
                    <a:pt x="77" y="46"/>
                    <a:pt x="96" y="39"/>
                    <a:pt x="112" y="29"/>
                  </a:cubicBezTo>
                  <a:cubicBezTo>
                    <a:pt x="112" y="25"/>
                    <a:pt x="112" y="25"/>
                    <a:pt x="112" y="25"/>
                  </a:cubicBezTo>
                  <a:cubicBezTo>
                    <a:pt x="112" y="18"/>
                    <a:pt x="109" y="12"/>
                    <a:pt x="105" y="7"/>
                  </a:cubicBezTo>
                  <a:cubicBezTo>
                    <a:pt x="101" y="3"/>
                    <a:pt x="94" y="0"/>
                    <a:pt x="87" y="0"/>
                  </a:cubicBezTo>
                </a:path>
              </a:pathLst>
            </a:custGeom>
            <a:solidFill>
              <a:srgbClr val="E0C5AC"/>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41" name="Rectangle 110834"/>
            <p:cNvSpPr>
              <a:spLocks noChangeArrowheads="1"/>
            </p:cNvSpPr>
            <p:nvPr/>
          </p:nvSpPr>
          <p:spPr bwMode="auto">
            <a:xfrm>
              <a:off x="33855026" y="25172988"/>
              <a:ext cx="439738" cy="615950"/>
            </a:xfrm>
            <a:prstGeom prst="rect">
              <a:avLst/>
            </a:prstGeom>
            <a:solidFill>
              <a:srgbClr val="E0C5AC"/>
            </a:solidFill>
            <a:ln w="9525">
              <a:noFill/>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42" name="Rectangle 110835"/>
            <p:cNvSpPr>
              <a:spLocks noChangeArrowheads="1"/>
            </p:cNvSpPr>
            <p:nvPr/>
          </p:nvSpPr>
          <p:spPr bwMode="auto">
            <a:xfrm>
              <a:off x="33855026" y="25172988"/>
              <a:ext cx="439738" cy="6159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43" name="Oval 110836"/>
            <p:cNvSpPr>
              <a:spLocks noChangeArrowheads="1"/>
            </p:cNvSpPr>
            <p:nvPr/>
          </p:nvSpPr>
          <p:spPr bwMode="auto">
            <a:xfrm>
              <a:off x="33040638" y="24403050"/>
              <a:ext cx="330200" cy="330200"/>
            </a:xfrm>
            <a:prstGeom prst="ellipse">
              <a:avLst/>
            </a:prstGeom>
            <a:solidFill>
              <a:srgbClr val="E0C5AC"/>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44" name="Oval 110837"/>
            <p:cNvSpPr>
              <a:spLocks noChangeArrowheads="1"/>
            </p:cNvSpPr>
            <p:nvPr/>
          </p:nvSpPr>
          <p:spPr bwMode="auto">
            <a:xfrm>
              <a:off x="34777363" y="24403050"/>
              <a:ext cx="330200" cy="330200"/>
            </a:xfrm>
            <a:prstGeom prst="ellipse">
              <a:avLst/>
            </a:prstGeom>
            <a:solidFill>
              <a:srgbClr val="E0C5AC"/>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45" name="Oval 110838"/>
            <p:cNvSpPr>
              <a:spLocks noChangeArrowheads="1"/>
            </p:cNvSpPr>
            <p:nvPr/>
          </p:nvSpPr>
          <p:spPr bwMode="auto">
            <a:xfrm>
              <a:off x="33172401" y="23545800"/>
              <a:ext cx="1803400" cy="1824038"/>
            </a:xfrm>
            <a:prstGeom prst="ellipse">
              <a:avLst/>
            </a:prstGeom>
            <a:solidFill>
              <a:srgbClr val="E0C5AC"/>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46" name="Freeform 110839"/>
            <p:cNvSpPr>
              <a:spLocks/>
            </p:cNvSpPr>
            <p:nvPr/>
          </p:nvSpPr>
          <p:spPr bwMode="auto">
            <a:xfrm>
              <a:off x="32886651" y="23282275"/>
              <a:ext cx="2397125" cy="1120775"/>
            </a:xfrm>
            <a:custGeom>
              <a:avLst/>
              <a:gdLst/>
              <a:ahLst/>
              <a:cxnLst>
                <a:cxn ang="0">
                  <a:pos x="54" y="0"/>
                </a:cxn>
                <a:cxn ang="0">
                  <a:pos x="54" y="0"/>
                </a:cxn>
                <a:cxn ang="0">
                  <a:pos x="54" y="0"/>
                </a:cxn>
                <a:cxn ang="0">
                  <a:pos x="0" y="51"/>
                </a:cxn>
                <a:cxn ang="0">
                  <a:pos x="13" y="51"/>
                </a:cxn>
                <a:cxn ang="0">
                  <a:pos x="54" y="28"/>
                </a:cxn>
                <a:cxn ang="0">
                  <a:pos x="95" y="51"/>
                </a:cxn>
                <a:cxn ang="0">
                  <a:pos x="109" y="51"/>
                </a:cxn>
                <a:cxn ang="0">
                  <a:pos x="54" y="0"/>
                </a:cxn>
              </a:cxnLst>
              <a:rect l="0" t="0" r="r" b="b"/>
              <a:pathLst>
                <a:path w="109" h="51">
                  <a:moveTo>
                    <a:pt x="54" y="0"/>
                  </a:moveTo>
                  <a:cubicBezTo>
                    <a:pt x="54" y="0"/>
                    <a:pt x="54" y="0"/>
                    <a:pt x="54" y="0"/>
                  </a:cubicBezTo>
                  <a:cubicBezTo>
                    <a:pt x="54" y="0"/>
                    <a:pt x="54" y="0"/>
                    <a:pt x="54" y="0"/>
                  </a:cubicBezTo>
                  <a:cubicBezTo>
                    <a:pt x="25" y="0"/>
                    <a:pt x="1" y="23"/>
                    <a:pt x="0" y="51"/>
                  </a:cubicBezTo>
                  <a:cubicBezTo>
                    <a:pt x="13" y="51"/>
                    <a:pt x="13" y="51"/>
                    <a:pt x="13" y="51"/>
                  </a:cubicBezTo>
                  <a:cubicBezTo>
                    <a:pt x="37" y="51"/>
                    <a:pt x="54" y="28"/>
                    <a:pt x="54" y="28"/>
                  </a:cubicBezTo>
                  <a:cubicBezTo>
                    <a:pt x="54" y="28"/>
                    <a:pt x="72" y="51"/>
                    <a:pt x="95" y="51"/>
                  </a:cubicBezTo>
                  <a:cubicBezTo>
                    <a:pt x="109" y="51"/>
                    <a:pt x="109" y="51"/>
                    <a:pt x="109" y="51"/>
                  </a:cubicBezTo>
                  <a:cubicBezTo>
                    <a:pt x="107" y="23"/>
                    <a:pt x="83" y="0"/>
                    <a:pt x="54" y="0"/>
                  </a:cubicBezTo>
                </a:path>
              </a:pathLst>
            </a:custGeom>
            <a:solidFill>
              <a:srgbClr val="2D416B"/>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47" name="Freeform 110840"/>
            <p:cNvSpPr>
              <a:spLocks/>
            </p:cNvSpPr>
            <p:nvPr/>
          </p:nvSpPr>
          <p:spPr bwMode="auto">
            <a:xfrm>
              <a:off x="32600901" y="23722013"/>
              <a:ext cx="638175" cy="681038"/>
            </a:xfrm>
            <a:custGeom>
              <a:avLst/>
              <a:gdLst/>
              <a:ahLst/>
              <a:cxnLst>
                <a:cxn ang="0">
                  <a:pos x="25" y="2"/>
                </a:cxn>
                <a:cxn ang="0">
                  <a:pos x="1" y="8"/>
                </a:cxn>
                <a:cxn ang="0">
                  <a:pos x="1" y="12"/>
                </a:cxn>
                <a:cxn ang="0">
                  <a:pos x="15" y="29"/>
                </a:cxn>
                <a:cxn ang="0">
                  <a:pos x="20" y="30"/>
                </a:cxn>
                <a:cxn ang="0">
                  <a:pos x="29" y="8"/>
                </a:cxn>
                <a:cxn ang="0">
                  <a:pos x="25" y="2"/>
                </a:cxn>
              </a:cxnLst>
              <a:rect l="0" t="0" r="r" b="b"/>
              <a:pathLst>
                <a:path w="29" h="31">
                  <a:moveTo>
                    <a:pt x="25" y="2"/>
                  </a:moveTo>
                  <a:cubicBezTo>
                    <a:pt x="25" y="2"/>
                    <a:pt x="11" y="0"/>
                    <a:pt x="1" y="8"/>
                  </a:cubicBezTo>
                  <a:cubicBezTo>
                    <a:pt x="0" y="9"/>
                    <a:pt x="0" y="11"/>
                    <a:pt x="1" y="12"/>
                  </a:cubicBezTo>
                  <a:cubicBezTo>
                    <a:pt x="15" y="29"/>
                    <a:pt x="15" y="29"/>
                    <a:pt x="15" y="29"/>
                  </a:cubicBezTo>
                  <a:cubicBezTo>
                    <a:pt x="16" y="31"/>
                    <a:pt x="18" y="31"/>
                    <a:pt x="20" y="30"/>
                  </a:cubicBezTo>
                  <a:cubicBezTo>
                    <a:pt x="29" y="22"/>
                    <a:pt x="29" y="8"/>
                    <a:pt x="29" y="8"/>
                  </a:cubicBezTo>
                  <a:lnTo>
                    <a:pt x="25" y="2"/>
                  </a:lnTo>
                  <a:close/>
                </a:path>
              </a:pathLst>
            </a:custGeom>
            <a:solidFill>
              <a:srgbClr val="FF794A"/>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48" name="Freeform 110841"/>
            <p:cNvSpPr>
              <a:spLocks/>
            </p:cNvSpPr>
            <p:nvPr/>
          </p:nvSpPr>
          <p:spPr bwMode="auto">
            <a:xfrm>
              <a:off x="33261301" y="23172738"/>
              <a:ext cx="636588" cy="681038"/>
            </a:xfrm>
            <a:custGeom>
              <a:avLst/>
              <a:gdLst/>
              <a:ahLst/>
              <a:cxnLst>
                <a:cxn ang="0">
                  <a:pos x="0" y="23"/>
                </a:cxn>
                <a:cxn ang="0">
                  <a:pos x="9" y="1"/>
                </a:cxn>
                <a:cxn ang="0">
                  <a:pos x="14" y="1"/>
                </a:cxn>
                <a:cxn ang="0">
                  <a:pos x="28" y="18"/>
                </a:cxn>
                <a:cxn ang="0">
                  <a:pos x="28" y="23"/>
                </a:cxn>
                <a:cxn ang="0">
                  <a:pos x="4" y="28"/>
                </a:cxn>
                <a:cxn ang="0">
                  <a:pos x="0" y="23"/>
                </a:cxn>
              </a:cxnLst>
              <a:rect l="0" t="0" r="r" b="b"/>
              <a:pathLst>
                <a:path w="29" h="31">
                  <a:moveTo>
                    <a:pt x="0" y="23"/>
                  </a:moveTo>
                  <a:cubicBezTo>
                    <a:pt x="0" y="23"/>
                    <a:pt x="0" y="9"/>
                    <a:pt x="9" y="1"/>
                  </a:cubicBezTo>
                  <a:cubicBezTo>
                    <a:pt x="11" y="0"/>
                    <a:pt x="13" y="0"/>
                    <a:pt x="14" y="1"/>
                  </a:cubicBezTo>
                  <a:cubicBezTo>
                    <a:pt x="28" y="18"/>
                    <a:pt x="28" y="18"/>
                    <a:pt x="28" y="18"/>
                  </a:cubicBezTo>
                  <a:cubicBezTo>
                    <a:pt x="29" y="20"/>
                    <a:pt x="29" y="22"/>
                    <a:pt x="28" y="23"/>
                  </a:cubicBezTo>
                  <a:cubicBezTo>
                    <a:pt x="18" y="31"/>
                    <a:pt x="4" y="28"/>
                    <a:pt x="4" y="28"/>
                  </a:cubicBezTo>
                  <a:lnTo>
                    <a:pt x="0" y="23"/>
                  </a:lnTo>
                  <a:close/>
                </a:path>
              </a:pathLst>
            </a:custGeom>
            <a:solidFill>
              <a:srgbClr val="FF794A"/>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49" name="Freeform 110842"/>
            <p:cNvSpPr>
              <a:spLocks/>
            </p:cNvSpPr>
            <p:nvPr/>
          </p:nvSpPr>
          <p:spPr bwMode="auto">
            <a:xfrm>
              <a:off x="33085088" y="23612475"/>
              <a:ext cx="330200" cy="350838"/>
            </a:xfrm>
            <a:custGeom>
              <a:avLst/>
              <a:gdLst/>
              <a:ahLst/>
              <a:cxnLst>
                <a:cxn ang="0">
                  <a:pos x="13" y="3"/>
                </a:cxn>
                <a:cxn ang="0">
                  <a:pos x="12" y="13"/>
                </a:cxn>
                <a:cxn ang="0">
                  <a:pos x="2" y="12"/>
                </a:cxn>
                <a:cxn ang="0">
                  <a:pos x="3" y="2"/>
                </a:cxn>
                <a:cxn ang="0">
                  <a:pos x="13" y="3"/>
                </a:cxn>
              </a:cxnLst>
              <a:rect l="0" t="0" r="r" b="b"/>
              <a:pathLst>
                <a:path w="15" h="16">
                  <a:moveTo>
                    <a:pt x="13" y="3"/>
                  </a:moveTo>
                  <a:cubicBezTo>
                    <a:pt x="15" y="6"/>
                    <a:pt x="15" y="11"/>
                    <a:pt x="12" y="13"/>
                  </a:cubicBezTo>
                  <a:cubicBezTo>
                    <a:pt x="9" y="16"/>
                    <a:pt x="5" y="15"/>
                    <a:pt x="2" y="12"/>
                  </a:cubicBezTo>
                  <a:cubicBezTo>
                    <a:pt x="0" y="9"/>
                    <a:pt x="0" y="5"/>
                    <a:pt x="3" y="2"/>
                  </a:cubicBezTo>
                  <a:cubicBezTo>
                    <a:pt x="6" y="0"/>
                    <a:pt x="10" y="0"/>
                    <a:pt x="13" y="3"/>
                  </a:cubicBezTo>
                  <a:close/>
                </a:path>
              </a:pathLst>
            </a:custGeom>
            <a:solidFill>
              <a:srgbClr val="EF5621"/>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50" name="Freeform 110843"/>
            <p:cNvSpPr>
              <a:spLocks/>
            </p:cNvSpPr>
            <p:nvPr/>
          </p:nvSpPr>
          <p:spPr bwMode="auto">
            <a:xfrm>
              <a:off x="33261301" y="25568275"/>
              <a:ext cx="1625600" cy="1011238"/>
            </a:xfrm>
            <a:custGeom>
              <a:avLst/>
              <a:gdLst/>
              <a:ahLst/>
              <a:cxnLst>
                <a:cxn ang="0">
                  <a:pos x="63" y="0"/>
                </a:cxn>
                <a:cxn ang="0">
                  <a:pos x="63" y="20"/>
                </a:cxn>
                <a:cxn ang="0">
                  <a:pos x="11" y="20"/>
                </a:cxn>
                <a:cxn ang="0">
                  <a:pos x="11" y="0"/>
                </a:cxn>
                <a:cxn ang="0">
                  <a:pos x="6" y="0"/>
                </a:cxn>
                <a:cxn ang="0">
                  <a:pos x="0" y="1"/>
                </a:cxn>
                <a:cxn ang="0">
                  <a:pos x="0" y="39"/>
                </a:cxn>
                <a:cxn ang="0">
                  <a:pos x="37" y="46"/>
                </a:cxn>
                <a:cxn ang="0">
                  <a:pos x="37" y="46"/>
                </a:cxn>
                <a:cxn ang="0">
                  <a:pos x="74" y="39"/>
                </a:cxn>
                <a:cxn ang="0">
                  <a:pos x="74" y="1"/>
                </a:cxn>
                <a:cxn ang="0">
                  <a:pos x="68" y="0"/>
                </a:cxn>
                <a:cxn ang="0">
                  <a:pos x="63" y="0"/>
                </a:cxn>
              </a:cxnLst>
              <a:rect l="0" t="0" r="r" b="b"/>
              <a:pathLst>
                <a:path w="74" h="46">
                  <a:moveTo>
                    <a:pt x="63" y="0"/>
                  </a:moveTo>
                  <a:cubicBezTo>
                    <a:pt x="63" y="20"/>
                    <a:pt x="63" y="20"/>
                    <a:pt x="63" y="20"/>
                  </a:cubicBezTo>
                  <a:cubicBezTo>
                    <a:pt x="11" y="20"/>
                    <a:pt x="11" y="20"/>
                    <a:pt x="11" y="20"/>
                  </a:cubicBezTo>
                  <a:cubicBezTo>
                    <a:pt x="11" y="0"/>
                    <a:pt x="11" y="0"/>
                    <a:pt x="11" y="0"/>
                  </a:cubicBezTo>
                  <a:cubicBezTo>
                    <a:pt x="6" y="0"/>
                    <a:pt x="6" y="0"/>
                    <a:pt x="6" y="0"/>
                  </a:cubicBezTo>
                  <a:cubicBezTo>
                    <a:pt x="4" y="0"/>
                    <a:pt x="2" y="0"/>
                    <a:pt x="0" y="1"/>
                  </a:cubicBezTo>
                  <a:cubicBezTo>
                    <a:pt x="0" y="39"/>
                    <a:pt x="0" y="39"/>
                    <a:pt x="0" y="39"/>
                  </a:cubicBezTo>
                  <a:cubicBezTo>
                    <a:pt x="12" y="43"/>
                    <a:pt x="24" y="46"/>
                    <a:pt x="37" y="46"/>
                  </a:cubicBezTo>
                  <a:cubicBezTo>
                    <a:pt x="37" y="46"/>
                    <a:pt x="37" y="46"/>
                    <a:pt x="37" y="46"/>
                  </a:cubicBezTo>
                  <a:cubicBezTo>
                    <a:pt x="50" y="46"/>
                    <a:pt x="63" y="43"/>
                    <a:pt x="74" y="39"/>
                  </a:cubicBezTo>
                  <a:cubicBezTo>
                    <a:pt x="74" y="1"/>
                    <a:pt x="74" y="1"/>
                    <a:pt x="74" y="1"/>
                  </a:cubicBezTo>
                  <a:cubicBezTo>
                    <a:pt x="72" y="0"/>
                    <a:pt x="70" y="0"/>
                    <a:pt x="68" y="0"/>
                  </a:cubicBezTo>
                  <a:cubicBezTo>
                    <a:pt x="63" y="0"/>
                    <a:pt x="63" y="0"/>
                    <a:pt x="63" y="0"/>
                  </a:cubicBezTo>
                </a:path>
              </a:pathLst>
            </a:custGeom>
            <a:solidFill>
              <a:srgbClr val="FF794A"/>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51" name="Freeform 110844"/>
            <p:cNvSpPr>
              <a:spLocks/>
            </p:cNvSpPr>
            <p:nvPr/>
          </p:nvSpPr>
          <p:spPr bwMode="auto">
            <a:xfrm>
              <a:off x="34118551" y="23282275"/>
              <a:ext cx="1588" cy="1588"/>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solidFill>
              <a:srgbClr val="253659"/>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52" name="Freeform 110845"/>
            <p:cNvSpPr>
              <a:spLocks/>
            </p:cNvSpPr>
            <p:nvPr/>
          </p:nvSpPr>
          <p:spPr bwMode="auto">
            <a:xfrm>
              <a:off x="34118551" y="23282275"/>
              <a:ext cx="1588" cy="1588"/>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solidFill>
              <a:srgbClr val="253659"/>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53" name="Freeform 110846"/>
            <p:cNvSpPr>
              <a:spLocks/>
            </p:cNvSpPr>
            <p:nvPr/>
          </p:nvSpPr>
          <p:spPr bwMode="auto">
            <a:xfrm>
              <a:off x="34118551" y="23282275"/>
              <a:ext cx="1588" cy="1588"/>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solidFill>
              <a:srgbClr val="253659"/>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54" name="Freeform 110847"/>
            <p:cNvSpPr>
              <a:spLocks/>
            </p:cNvSpPr>
            <p:nvPr/>
          </p:nvSpPr>
          <p:spPr bwMode="auto">
            <a:xfrm>
              <a:off x="34118551" y="23282275"/>
              <a:ext cx="1588" cy="1588"/>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solidFill>
              <a:srgbClr val="253659"/>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55" name="Freeform 110848"/>
            <p:cNvSpPr>
              <a:spLocks/>
            </p:cNvSpPr>
            <p:nvPr/>
          </p:nvSpPr>
          <p:spPr bwMode="auto">
            <a:xfrm>
              <a:off x="34118551" y="23282275"/>
              <a:ext cx="1588" cy="1588"/>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solidFill>
              <a:srgbClr val="253659"/>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56" name="Freeform 110849"/>
            <p:cNvSpPr>
              <a:spLocks/>
            </p:cNvSpPr>
            <p:nvPr/>
          </p:nvSpPr>
          <p:spPr bwMode="auto">
            <a:xfrm>
              <a:off x="35261551" y="24644350"/>
              <a:ext cx="22225" cy="44450"/>
            </a:xfrm>
            <a:custGeom>
              <a:avLst/>
              <a:gdLst/>
              <a:ahLst/>
              <a:cxnLst>
                <a:cxn ang="0">
                  <a:pos x="1" y="0"/>
                </a:cxn>
                <a:cxn ang="0">
                  <a:pos x="0" y="2"/>
                </a:cxn>
                <a:cxn ang="0">
                  <a:pos x="1" y="0"/>
                </a:cxn>
              </a:cxnLst>
              <a:rect l="0" t="0" r="r" b="b"/>
              <a:pathLst>
                <a:path w="1" h="2">
                  <a:moveTo>
                    <a:pt x="1" y="0"/>
                  </a:moveTo>
                  <a:cubicBezTo>
                    <a:pt x="1" y="0"/>
                    <a:pt x="0" y="1"/>
                    <a:pt x="0" y="2"/>
                  </a:cubicBezTo>
                  <a:cubicBezTo>
                    <a:pt x="0" y="1"/>
                    <a:pt x="1" y="0"/>
                    <a:pt x="1" y="0"/>
                  </a:cubicBezTo>
                </a:path>
              </a:pathLst>
            </a:custGeom>
            <a:solidFill>
              <a:srgbClr val="ABAFB0"/>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57" name="Freeform 110850"/>
            <p:cNvSpPr>
              <a:spLocks/>
            </p:cNvSpPr>
            <p:nvPr/>
          </p:nvSpPr>
          <p:spPr bwMode="auto">
            <a:xfrm>
              <a:off x="34118551" y="23282275"/>
              <a:ext cx="1165225" cy="2308225"/>
            </a:xfrm>
            <a:custGeom>
              <a:avLst/>
              <a:gdLst/>
              <a:ahLst/>
              <a:cxnLst>
                <a:cxn ang="0">
                  <a:pos x="0" y="0"/>
                </a:cxn>
                <a:cxn ang="0">
                  <a:pos x="53" y="51"/>
                </a:cxn>
                <a:cxn ang="0">
                  <a:pos x="39" y="51"/>
                </a:cxn>
                <a:cxn ang="0">
                  <a:pos x="45" y="59"/>
                </a:cxn>
                <a:cxn ang="0">
                  <a:pos x="38" y="66"/>
                </a:cxn>
                <a:cxn ang="0">
                  <a:pos x="38" y="66"/>
                </a:cxn>
                <a:cxn ang="0">
                  <a:pos x="37" y="66"/>
                </a:cxn>
                <a:cxn ang="0">
                  <a:pos x="8" y="94"/>
                </a:cxn>
                <a:cxn ang="0">
                  <a:pos x="8" y="104"/>
                </a:cxn>
                <a:cxn ang="0">
                  <a:pos x="24" y="104"/>
                </a:cxn>
                <a:cxn ang="0">
                  <a:pos x="29" y="104"/>
                </a:cxn>
                <a:cxn ang="0">
                  <a:pos x="29" y="104"/>
                </a:cxn>
                <a:cxn ang="0">
                  <a:pos x="34" y="105"/>
                </a:cxn>
                <a:cxn ang="0">
                  <a:pos x="52" y="64"/>
                </a:cxn>
                <a:cxn ang="0">
                  <a:pos x="53" y="62"/>
                </a:cxn>
                <a:cxn ang="0">
                  <a:pos x="53" y="62"/>
                </a:cxn>
                <a:cxn ang="0">
                  <a:pos x="53" y="60"/>
                </a:cxn>
                <a:cxn ang="0">
                  <a:pos x="53" y="55"/>
                </a:cxn>
                <a:cxn ang="0">
                  <a:pos x="0" y="0"/>
                </a:cxn>
              </a:cxnLst>
              <a:rect l="0" t="0" r="r" b="b"/>
              <a:pathLst>
                <a:path w="53" h="105">
                  <a:moveTo>
                    <a:pt x="0" y="0"/>
                  </a:moveTo>
                  <a:cubicBezTo>
                    <a:pt x="28" y="1"/>
                    <a:pt x="51" y="24"/>
                    <a:pt x="53" y="51"/>
                  </a:cubicBezTo>
                  <a:cubicBezTo>
                    <a:pt x="39" y="51"/>
                    <a:pt x="39" y="51"/>
                    <a:pt x="39" y="51"/>
                  </a:cubicBezTo>
                  <a:cubicBezTo>
                    <a:pt x="43" y="52"/>
                    <a:pt x="45" y="55"/>
                    <a:pt x="45" y="59"/>
                  </a:cubicBezTo>
                  <a:cubicBezTo>
                    <a:pt x="45" y="63"/>
                    <a:pt x="42" y="66"/>
                    <a:pt x="38" y="66"/>
                  </a:cubicBezTo>
                  <a:cubicBezTo>
                    <a:pt x="38" y="66"/>
                    <a:pt x="38" y="66"/>
                    <a:pt x="38" y="66"/>
                  </a:cubicBezTo>
                  <a:cubicBezTo>
                    <a:pt x="37" y="66"/>
                    <a:pt x="37" y="66"/>
                    <a:pt x="37" y="66"/>
                  </a:cubicBezTo>
                  <a:cubicBezTo>
                    <a:pt x="33" y="80"/>
                    <a:pt x="22" y="90"/>
                    <a:pt x="8" y="94"/>
                  </a:cubicBezTo>
                  <a:cubicBezTo>
                    <a:pt x="8" y="104"/>
                    <a:pt x="8" y="104"/>
                    <a:pt x="8" y="104"/>
                  </a:cubicBezTo>
                  <a:cubicBezTo>
                    <a:pt x="24" y="104"/>
                    <a:pt x="24" y="104"/>
                    <a:pt x="24" y="104"/>
                  </a:cubicBezTo>
                  <a:cubicBezTo>
                    <a:pt x="29" y="104"/>
                    <a:pt x="29" y="104"/>
                    <a:pt x="29" y="104"/>
                  </a:cubicBezTo>
                  <a:cubicBezTo>
                    <a:pt x="29" y="104"/>
                    <a:pt x="29" y="104"/>
                    <a:pt x="29" y="104"/>
                  </a:cubicBezTo>
                  <a:cubicBezTo>
                    <a:pt x="31" y="104"/>
                    <a:pt x="33" y="104"/>
                    <a:pt x="34" y="105"/>
                  </a:cubicBezTo>
                  <a:cubicBezTo>
                    <a:pt x="49" y="89"/>
                    <a:pt x="52" y="72"/>
                    <a:pt x="52" y="64"/>
                  </a:cubicBezTo>
                  <a:cubicBezTo>
                    <a:pt x="52" y="63"/>
                    <a:pt x="53" y="62"/>
                    <a:pt x="53" y="62"/>
                  </a:cubicBezTo>
                  <a:cubicBezTo>
                    <a:pt x="53" y="62"/>
                    <a:pt x="53" y="62"/>
                    <a:pt x="53" y="62"/>
                  </a:cubicBezTo>
                  <a:cubicBezTo>
                    <a:pt x="53" y="61"/>
                    <a:pt x="53" y="61"/>
                    <a:pt x="53" y="60"/>
                  </a:cubicBezTo>
                  <a:cubicBezTo>
                    <a:pt x="53" y="55"/>
                    <a:pt x="53" y="55"/>
                    <a:pt x="53" y="55"/>
                  </a:cubicBezTo>
                  <a:cubicBezTo>
                    <a:pt x="53" y="25"/>
                    <a:pt x="29" y="1"/>
                    <a:pt x="0" y="0"/>
                  </a:cubicBezTo>
                </a:path>
              </a:pathLst>
            </a:custGeom>
            <a:solidFill>
              <a:srgbClr val="253659"/>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58" name="Freeform 110851"/>
            <p:cNvSpPr>
              <a:spLocks noEditPoints="1"/>
            </p:cNvSpPr>
            <p:nvPr/>
          </p:nvSpPr>
          <p:spPr bwMode="auto">
            <a:xfrm>
              <a:off x="35107563" y="25700038"/>
              <a:ext cx="44450" cy="22225"/>
            </a:xfrm>
            <a:custGeom>
              <a:avLst/>
              <a:gdLst/>
              <a:ahLst/>
              <a:cxnLst>
                <a:cxn ang="0">
                  <a:pos x="2" y="1"/>
                </a:cxn>
                <a:cxn ang="0">
                  <a:pos x="2" y="1"/>
                </a:cxn>
                <a:cxn ang="0">
                  <a:pos x="2" y="1"/>
                </a:cxn>
                <a:cxn ang="0">
                  <a:pos x="0" y="0"/>
                </a:cxn>
                <a:cxn ang="0">
                  <a:pos x="2" y="1"/>
                </a:cxn>
                <a:cxn ang="0">
                  <a:pos x="0" y="0"/>
                </a:cxn>
                <a:cxn ang="0">
                  <a:pos x="0" y="0"/>
                </a:cxn>
                <a:cxn ang="0">
                  <a:pos x="0" y="0"/>
                </a:cxn>
                <a:cxn ang="0">
                  <a:pos x="0" y="0"/>
                </a:cxn>
                <a:cxn ang="0">
                  <a:pos x="0" y="0"/>
                </a:cxn>
                <a:cxn ang="0">
                  <a:pos x="0" y="0"/>
                </a:cxn>
                <a:cxn ang="0">
                  <a:pos x="0" y="0"/>
                </a:cxn>
              </a:cxnLst>
              <a:rect l="0" t="0" r="r" b="b"/>
              <a:pathLst>
                <a:path w="2" h="1">
                  <a:moveTo>
                    <a:pt x="2" y="1"/>
                  </a:moveTo>
                  <a:cubicBezTo>
                    <a:pt x="2" y="1"/>
                    <a:pt x="2" y="1"/>
                    <a:pt x="2" y="1"/>
                  </a:cubicBezTo>
                  <a:cubicBezTo>
                    <a:pt x="2" y="1"/>
                    <a:pt x="2" y="1"/>
                    <a:pt x="2" y="1"/>
                  </a:cubicBezTo>
                  <a:moveTo>
                    <a:pt x="0" y="0"/>
                  </a:moveTo>
                  <a:cubicBezTo>
                    <a:pt x="1" y="0"/>
                    <a:pt x="1" y="1"/>
                    <a:pt x="2" y="1"/>
                  </a:cubicBezTo>
                  <a:cubicBezTo>
                    <a:pt x="1" y="1"/>
                    <a:pt x="1"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path>
              </a:pathLst>
            </a:custGeom>
            <a:solidFill>
              <a:srgbClr val="ABAFB0"/>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59" name="Freeform 110852"/>
            <p:cNvSpPr>
              <a:spLocks noEditPoints="1"/>
            </p:cNvSpPr>
            <p:nvPr/>
          </p:nvSpPr>
          <p:spPr bwMode="auto">
            <a:xfrm>
              <a:off x="34074101" y="25568275"/>
              <a:ext cx="1231900" cy="989013"/>
            </a:xfrm>
            <a:custGeom>
              <a:avLst/>
              <a:gdLst/>
              <a:ahLst/>
              <a:cxnLst>
                <a:cxn ang="0">
                  <a:pos x="26" y="0"/>
                </a:cxn>
                <a:cxn ang="0">
                  <a:pos x="10" y="0"/>
                </a:cxn>
                <a:cxn ang="0">
                  <a:pos x="10" y="10"/>
                </a:cxn>
                <a:cxn ang="0">
                  <a:pos x="0" y="10"/>
                </a:cxn>
                <a:cxn ang="0">
                  <a:pos x="0" y="20"/>
                </a:cxn>
                <a:cxn ang="0">
                  <a:pos x="26" y="20"/>
                </a:cxn>
                <a:cxn ang="0">
                  <a:pos x="26" y="0"/>
                </a:cxn>
                <a:cxn ang="0">
                  <a:pos x="31" y="0"/>
                </a:cxn>
                <a:cxn ang="0">
                  <a:pos x="37" y="1"/>
                </a:cxn>
                <a:cxn ang="0">
                  <a:pos x="37" y="39"/>
                </a:cxn>
                <a:cxn ang="0">
                  <a:pos x="13" y="45"/>
                </a:cxn>
                <a:cxn ang="0">
                  <a:pos x="56" y="29"/>
                </a:cxn>
                <a:cxn ang="0">
                  <a:pos x="56" y="25"/>
                </a:cxn>
                <a:cxn ang="0">
                  <a:pos x="49" y="7"/>
                </a:cxn>
                <a:cxn ang="0">
                  <a:pos x="49" y="7"/>
                </a:cxn>
                <a:cxn ang="0">
                  <a:pos x="49" y="7"/>
                </a:cxn>
                <a:cxn ang="0">
                  <a:pos x="49" y="7"/>
                </a:cxn>
                <a:cxn ang="0">
                  <a:pos x="49" y="7"/>
                </a:cxn>
                <a:cxn ang="0">
                  <a:pos x="47" y="6"/>
                </a:cxn>
                <a:cxn ang="0">
                  <a:pos x="47" y="6"/>
                </a:cxn>
                <a:cxn ang="0">
                  <a:pos x="47" y="6"/>
                </a:cxn>
                <a:cxn ang="0">
                  <a:pos x="47" y="6"/>
                </a:cxn>
                <a:cxn ang="0">
                  <a:pos x="47" y="6"/>
                </a:cxn>
                <a:cxn ang="0">
                  <a:pos x="36" y="1"/>
                </a:cxn>
                <a:cxn ang="0">
                  <a:pos x="36" y="1"/>
                </a:cxn>
                <a:cxn ang="0">
                  <a:pos x="31" y="0"/>
                </a:cxn>
              </a:cxnLst>
              <a:rect l="0" t="0" r="r" b="b"/>
              <a:pathLst>
                <a:path w="56" h="45">
                  <a:moveTo>
                    <a:pt x="26" y="0"/>
                  </a:moveTo>
                  <a:cubicBezTo>
                    <a:pt x="10" y="0"/>
                    <a:pt x="10" y="0"/>
                    <a:pt x="10" y="0"/>
                  </a:cubicBezTo>
                  <a:cubicBezTo>
                    <a:pt x="10" y="10"/>
                    <a:pt x="10" y="10"/>
                    <a:pt x="10" y="10"/>
                  </a:cubicBezTo>
                  <a:cubicBezTo>
                    <a:pt x="0" y="10"/>
                    <a:pt x="0" y="10"/>
                    <a:pt x="0" y="10"/>
                  </a:cubicBezTo>
                  <a:cubicBezTo>
                    <a:pt x="0" y="20"/>
                    <a:pt x="0" y="20"/>
                    <a:pt x="0" y="20"/>
                  </a:cubicBezTo>
                  <a:cubicBezTo>
                    <a:pt x="26" y="20"/>
                    <a:pt x="26" y="20"/>
                    <a:pt x="26" y="20"/>
                  </a:cubicBezTo>
                  <a:cubicBezTo>
                    <a:pt x="26" y="0"/>
                    <a:pt x="26" y="0"/>
                    <a:pt x="26" y="0"/>
                  </a:cubicBezTo>
                  <a:moveTo>
                    <a:pt x="31" y="0"/>
                  </a:moveTo>
                  <a:cubicBezTo>
                    <a:pt x="33" y="0"/>
                    <a:pt x="35" y="0"/>
                    <a:pt x="37" y="1"/>
                  </a:cubicBezTo>
                  <a:cubicBezTo>
                    <a:pt x="37" y="39"/>
                    <a:pt x="37" y="39"/>
                    <a:pt x="37" y="39"/>
                  </a:cubicBezTo>
                  <a:cubicBezTo>
                    <a:pt x="29" y="42"/>
                    <a:pt x="21" y="44"/>
                    <a:pt x="13" y="45"/>
                  </a:cubicBezTo>
                  <a:cubicBezTo>
                    <a:pt x="29" y="43"/>
                    <a:pt x="43" y="37"/>
                    <a:pt x="56" y="29"/>
                  </a:cubicBezTo>
                  <a:cubicBezTo>
                    <a:pt x="56" y="25"/>
                    <a:pt x="56" y="25"/>
                    <a:pt x="56" y="25"/>
                  </a:cubicBezTo>
                  <a:cubicBezTo>
                    <a:pt x="56" y="18"/>
                    <a:pt x="53" y="12"/>
                    <a:pt x="49" y="7"/>
                  </a:cubicBezTo>
                  <a:cubicBezTo>
                    <a:pt x="49" y="7"/>
                    <a:pt x="49" y="7"/>
                    <a:pt x="49" y="7"/>
                  </a:cubicBezTo>
                  <a:cubicBezTo>
                    <a:pt x="49" y="7"/>
                    <a:pt x="49" y="7"/>
                    <a:pt x="49" y="7"/>
                  </a:cubicBezTo>
                  <a:cubicBezTo>
                    <a:pt x="49" y="7"/>
                    <a:pt x="49" y="7"/>
                    <a:pt x="49" y="7"/>
                  </a:cubicBezTo>
                  <a:cubicBezTo>
                    <a:pt x="49" y="7"/>
                    <a:pt x="49" y="7"/>
                    <a:pt x="49" y="7"/>
                  </a:cubicBezTo>
                  <a:cubicBezTo>
                    <a:pt x="48" y="7"/>
                    <a:pt x="48" y="6"/>
                    <a:pt x="47" y="6"/>
                  </a:cubicBezTo>
                  <a:cubicBezTo>
                    <a:pt x="47" y="6"/>
                    <a:pt x="47" y="6"/>
                    <a:pt x="47" y="6"/>
                  </a:cubicBezTo>
                  <a:cubicBezTo>
                    <a:pt x="47" y="6"/>
                    <a:pt x="47" y="6"/>
                    <a:pt x="47" y="6"/>
                  </a:cubicBezTo>
                  <a:cubicBezTo>
                    <a:pt x="47" y="6"/>
                    <a:pt x="47" y="6"/>
                    <a:pt x="47" y="6"/>
                  </a:cubicBezTo>
                  <a:cubicBezTo>
                    <a:pt x="47" y="6"/>
                    <a:pt x="47" y="6"/>
                    <a:pt x="47" y="6"/>
                  </a:cubicBezTo>
                  <a:cubicBezTo>
                    <a:pt x="44" y="3"/>
                    <a:pt x="40" y="1"/>
                    <a:pt x="36" y="1"/>
                  </a:cubicBezTo>
                  <a:cubicBezTo>
                    <a:pt x="36" y="1"/>
                    <a:pt x="36" y="1"/>
                    <a:pt x="36" y="1"/>
                  </a:cubicBezTo>
                  <a:cubicBezTo>
                    <a:pt x="35" y="0"/>
                    <a:pt x="33" y="0"/>
                    <a:pt x="31" y="0"/>
                  </a:cubicBezTo>
                </a:path>
              </a:pathLst>
            </a:custGeom>
            <a:solidFill>
              <a:srgbClr val="B8A38F"/>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60" name="Freeform 110853"/>
            <p:cNvSpPr>
              <a:spLocks/>
            </p:cNvSpPr>
            <p:nvPr/>
          </p:nvSpPr>
          <p:spPr bwMode="auto">
            <a:xfrm>
              <a:off x="34074101" y="25349200"/>
              <a:ext cx="220663" cy="439738"/>
            </a:xfrm>
            <a:custGeom>
              <a:avLst/>
              <a:gdLst/>
              <a:ahLst/>
              <a:cxnLst>
                <a:cxn ang="0">
                  <a:pos x="10" y="0"/>
                </a:cxn>
                <a:cxn ang="0">
                  <a:pos x="0" y="1"/>
                </a:cxn>
                <a:cxn ang="0">
                  <a:pos x="0" y="20"/>
                </a:cxn>
                <a:cxn ang="0">
                  <a:pos x="10" y="20"/>
                </a:cxn>
                <a:cxn ang="0">
                  <a:pos x="10" y="10"/>
                </a:cxn>
                <a:cxn ang="0">
                  <a:pos x="10" y="0"/>
                </a:cxn>
              </a:cxnLst>
              <a:rect l="0" t="0" r="r" b="b"/>
              <a:pathLst>
                <a:path w="10" h="20">
                  <a:moveTo>
                    <a:pt x="10" y="0"/>
                  </a:moveTo>
                  <a:cubicBezTo>
                    <a:pt x="7" y="0"/>
                    <a:pt x="4" y="1"/>
                    <a:pt x="0" y="1"/>
                  </a:cubicBezTo>
                  <a:cubicBezTo>
                    <a:pt x="0" y="20"/>
                    <a:pt x="0" y="20"/>
                    <a:pt x="0" y="20"/>
                  </a:cubicBezTo>
                  <a:cubicBezTo>
                    <a:pt x="10" y="20"/>
                    <a:pt x="10" y="20"/>
                    <a:pt x="10" y="20"/>
                  </a:cubicBezTo>
                  <a:cubicBezTo>
                    <a:pt x="10" y="10"/>
                    <a:pt x="10" y="10"/>
                    <a:pt x="10" y="10"/>
                  </a:cubicBezTo>
                  <a:cubicBezTo>
                    <a:pt x="10" y="0"/>
                    <a:pt x="10" y="0"/>
                    <a:pt x="10" y="0"/>
                  </a:cubicBezTo>
                </a:path>
              </a:pathLst>
            </a:custGeom>
            <a:solidFill>
              <a:srgbClr val="B8A38F"/>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61" name="Freeform 110854"/>
            <p:cNvSpPr>
              <a:spLocks/>
            </p:cNvSpPr>
            <p:nvPr/>
          </p:nvSpPr>
          <p:spPr bwMode="auto">
            <a:xfrm>
              <a:off x="34931351" y="24403050"/>
              <a:ext cx="176213" cy="330200"/>
            </a:xfrm>
            <a:custGeom>
              <a:avLst/>
              <a:gdLst/>
              <a:ahLst/>
              <a:cxnLst>
                <a:cxn ang="0">
                  <a:pos x="2" y="0"/>
                </a:cxn>
                <a:cxn ang="0">
                  <a:pos x="2" y="3"/>
                </a:cxn>
                <a:cxn ang="0">
                  <a:pos x="0" y="15"/>
                </a:cxn>
                <a:cxn ang="0">
                  <a:pos x="1" y="15"/>
                </a:cxn>
                <a:cxn ang="0">
                  <a:pos x="1" y="15"/>
                </a:cxn>
                <a:cxn ang="0">
                  <a:pos x="8" y="8"/>
                </a:cxn>
                <a:cxn ang="0">
                  <a:pos x="2" y="0"/>
                </a:cxn>
                <a:cxn ang="0">
                  <a:pos x="2" y="0"/>
                </a:cxn>
                <a:cxn ang="0">
                  <a:pos x="2" y="0"/>
                </a:cxn>
              </a:cxnLst>
              <a:rect l="0" t="0" r="r" b="b"/>
              <a:pathLst>
                <a:path w="8" h="15">
                  <a:moveTo>
                    <a:pt x="2" y="0"/>
                  </a:moveTo>
                  <a:cubicBezTo>
                    <a:pt x="2" y="1"/>
                    <a:pt x="2" y="2"/>
                    <a:pt x="2" y="3"/>
                  </a:cubicBezTo>
                  <a:cubicBezTo>
                    <a:pt x="2" y="7"/>
                    <a:pt x="2" y="11"/>
                    <a:pt x="0" y="15"/>
                  </a:cubicBezTo>
                  <a:cubicBezTo>
                    <a:pt x="0" y="15"/>
                    <a:pt x="0" y="15"/>
                    <a:pt x="1" y="15"/>
                  </a:cubicBezTo>
                  <a:cubicBezTo>
                    <a:pt x="1" y="15"/>
                    <a:pt x="1" y="15"/>
                    <a:pt x="1" y="15"/>
                  </a:cubicBezTo>
                  <a:cubicBezTo>
                    <a:pt x="5" y="15"/>
                    <a:pt x="8" y="12"/>
                    <a:pt x="8" y="8"/>
                  </a:cubicBezTo>
                  <a:cubicBezTo>
                    <a:pt x="8" y="4"/>
                    <a:pt x="6" y="1"/>
                    <a:pt x="2" y="0"/>
                  </a:cubicBezTo>
                  <a:cubicBezTo>
                    <a:pt x="2" y="0"/>
                    <a:pt x="2" y="0"/>
                    <a:pt x="2" y="0"/>
                  </a:cubicBezTo>
                  <a:cubicBezTo>
                    <a:pt x="2" y="0"/>
                    <a:pt x="2" y="0"/>
                    <a:pt x="2" y="0"/>
                  </a:cubicBezTo>
                </a:path>
              </a:pathLst>
            </a:custGeom>
            <a:solidFill>
              <a:srgbClr val="B8A38F"/>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62" name="Freeform 110855"/>
            <p:cNvSpPr>
              <a:spLocks/>
            </p:cNvSpPr>
            <p:nvPr/>
          </p:nvSpPr>
          <p:spPr bwMode="auto">
            <a:xfrm>
              <a:off x="34074101" y="23898225"/>
              <a:ext cx="901700" cy="1471613"/>
            </a:xfrm>
            <a:custGeom>
              <a:avLst/>
              <a:gdLst/>
              <a:ahLst/>
              <a:cxnLst>
                <a:cxn ang="0">
                  <a:pos x="0" y="0"/>
                </a:cxn>
                <a:cxn ang="0">
                  <a:pos x="0" y="67"/>
                </a:cxn>
                <a:cxn ang="0">
                  <a:pos x="10" y="66"/>
                </a:cxn>
                <a:cxn ang="0">
                  <a:pos x="39" y="38"/>
                </a:cxn>
                <a:cxn ang="0">
                  <a:pos x="41" y="26"/>
                </a:cxn>
                <a:cxn ang="0">
                  <a:pos x="41" y="23"/>
                </a:cxn>
                <a:cxn ang="0">
                  <a:pos x="0" y="0"/>
                </a:cxn>
              </a:cxnLst>
              <a:rect l="0" t="0" r="r" b="b"/>
              <a:pathLst>
                <a:path w="41" h="67">
                  <a:moveTo>
                    <a:pt x="0" y="0"/>
                  </a:moveTo>
                  <a:cubicBezTo>
                    <a:pt x="0" y="67"/>
                    <a:pt x="0" y="67"/>
                    <a:pt x="0" y="67"/>
                  </a:cubicBezTo>
                  <a:cubicBezTo>
                    <a:pt x="4" y="67"/>
                    <a:pt x="7" y="66"/>
                    <a:pt x="10" y="66"/>
                  </a:cubicBezTo>
                  <a:cubicBezTo>
                    <a:pt x="24" y="62"/>
                    <a:pt x="35" y="52"/>
                    <a:pt x="39" y="38"/>
                  </a:cubicBezTo>
                  <a:cubicBezTo>
                    <a:pt x="41" y="34"/>
                    <a:pt x="41" y="30"/>
                    <a:pt x="41" y="26"/>
                  </a:cubicBezTo>
                  <a:cubicBezTo>
                    <a:pt x="41" y="25"/>
                    <a:pt x="41" y="24"/>
                    <a:pt x="41" y="23"/>
                  </a:cubicBezTo>
                  <a:cubicBezTo>
                    <a:pt x="18" y="23"/>
                    <a:pt x="0" y="0"/>
                    <a:pt x="0" y="0"/>
                  </a:cubicBezTo>
                </a:path>
              </a:pathLst>
            </a:custGeom>
            <a:solidFill>
              <a:srgbClr val="B8A38F"/>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63" name="Freeform 110856"/>
            <p:cNvSpPr>
              <a:spLocks/>
            </p:cNvSpPr>
            <p:nvPr/>
          </p:nvSpPr>
          <p:spPr bwMode="auto">
            <a:xfrm>
              <a:off x="34074101" y="23282275"/>
              <a:ext cx="1209675" cy="1120775"/>
            </a:xfrm>
            <a:custGeom>
              <a:avLst/>
              <a:gdLst/>
              <a:ahLst/>
              <a:cxnLst>
                <a:cxn ang="0">
                  <a:pos x="0" y="0"/>
                </a:cxn>
                <a:cxn ang="0">
                  <a:pos x="0" y="0"/>
                </a:cxn>
                <a:cxn ang="0">
                  <a:pos x="0" y="28"/>
                </a:cxn>
                <a:cxn ang="0">
                  <a:pos x="41" y="51"/>
                </a:cxn>
                <a:cxn ang="0">
                  <a:pos x="41" y="51"/>
                </a:cxn>
                <a:cxn ang="0">
                  <a:pos x="41" y="51"/>
                </a:cxn>
                <a:cxn ang="0">
                  <a:pos x="55" y="51"/>
                </a:cxn>
                <a:cxn ang="0">
                  <a:pos x="2" y="0"/>
                </a:cxn>
                <a:cxn ang="0">
                  <a:pos x="2" y="0"/>
                </a:cxn>
                <a:cxn ang="0">
                  <a:pos x="2" y="0"/>
                </a:cxn>
                <a:cxn ang="0">
                  <a:pos x="2" y="0"/>
                </a:cxn>
                <a:cxn ang="0">
                  <a:pos x="2" y="0"/>
                </a:cxn>
                <a:cxn ang="0">
                  <a:pos x="2" y="0"/>
                </a:cxn>
                <a:cxn ang="0">
                  <a:pos x="2" y="0"/>
                </a:cxn>
                <a:cxn ang="0">
                  <a:pos x="2" y="0"/>
                </a:cxn>
                <a:cxn ang="0">
                  <a:pos x="2" y="0"/>
                </a:cxn>
                <a:cxn ang="0">
                  <a:pos x="2" y="0"/>
                </a:cxn>
                <a:cxn ang="0">
                  <a:pos x="2" y="0"/>
                </a:cxn>
                <a:cxn ang="0">
                  <a:pos x="2" y="0"/>
                </a:cxn>
                <a:cxn ang="0">
                  <a:pos x="2" y="0"/>
                </a:cxn>
                <a:cxn ang="0">
                  <a:pos x="2" y="0"/>
                </a:cxn>
                <a:cxn ang="0">
                  <a:pos x="2" y="0"/>
                </a:cxn>
                <a:cxn ang="0">
                  <a:pos x="2" y="0"/>
                </a:cxn>
                <a:cxn ang="0">
                  <a:pos x="2" y="0"/>
                </a:cxn>
                <a:cxn ang="0">
                  <a:pos x="2" y="0"/>
                </a:cxn>
                <a:cxn ang="0">
                  <a:pos x="2" y="0"/>
                </a:cxn>
                <a:cxn ang="0">
                  <a:pos x="2" y="0"/>
                </a:cxn>
                <a:cxn ang="0">
                  <a:pos x="2" y="0"/>
                </a:cxn>
                <a:cxn ang="0">
                  <a:pos x="2" y="0"/>
                </a:cxn>
                <a:cxn ang="0">
                  <a:pos x="2" y="0"/>
                </a:cxn>
                <a:cxn ang="0">
                  <a:pos x="2" y="0"/>
                </a:cxn>
                <a:cxn ang="0">
                  <a:pos x="2" y="0"/>
                </a:cxn>
                <a:cxn ang="0">
                  <a:pos x="2" y="0"/>
                </a:cxn>
                <a:cxn ang="0">
                  <a:pos x="0" y="0"/>
                </a:cxn>
              </a:cxnLst>
              <a:rect l="0" t="0" r="r" b="b"/>
              <a:pathLst>
                <a:path w="55" h="51">
                  <a:moveTo>
                    <a:pt x="0" y="0"/>
                  </a:moveTo>
                  <a:cubicBezTo>
                    <a:pt x="0" y="0"/>
                    <a:pt x="0" y="0"/>
                    <a:pt x="0" y="0"/>
                  </a:cubicBezTo>
                  <a:cubicBezTo>
                    <a:pt x="0" y="28"/>
                    <a:pt x="0" y="28"/>
                    <a:pt x="0" y="28"/>
                  </a:cubicBezTo>
                  <a:cubicBezTo>
                    <a:pt x="0" y="28"/>
                    <a:pt x="18" y="51"/>
                    <a:pt x="41" y="51"/>
                  </a:cubicBezTo>
                  <a:cubicBezTo>
                    <a:pt x="41" y="51"/>
                    <a:pt x="41" y="51"/>
                    <a:pt x="41" y="51"/>
                  </a:cubicBezTo>
                  <a:cubicBezTo>
                    <a:pt x="41" y="51"/>
                    <a:pt x="41" y="51"/>
                    <a:pt x="41" y="51"/>
                  </a:cubicBezTo>
                  <a:cubicBezTo>
                    <a:pt x="55" y="51"/>
                    <a:pt x="55" y="51"/>
                    <a:pt x="55" y="51"/>
                  </a:cubicBezTo>
                  <a:cubicBezTo>
                    <a:pt x="53" y="24"/>
                    <a:pt x="30" y="1"/>
                    <a:pt x="2" y="0"/>
                  </a:cubicBezTo>
                  <a:cubicBezTo>
                    <a:pt x="2" y="0"/>
                    <a:pt x="2" y="0"/>
                    <a:pt x="2" y="0"/>
                  </a:cubicBezTo>
                  <a:cubicBezTo>
                    <a:pt x="2" y="0"/>
                    <a:pt x="2" y="0"/>
                    <a:pt x="2" y="0"/>
                  </a:cubicBezTo>
                  <a:cubicBezTo>
                    <a:pt x="2" y="0"/>
                    <a:pt x="2" y="0"/>
                    <a:pt x="2" y="0"/>
                  </a:cubicBezTo>
                  <a:cubicBezTo>
                    <a:pt x="2" y="0"/>
                    <a:pt x="2" y="0"/>
                    <a:pt x="2" y="0"/>
                  </a:cubicBezTo>
                  <a:cubicBezTo>
                    <a:pt x="2" y="0"/>
                    <a:pt x="2" y="0"/>
                    <a:pt x="2" y="0"/>
                  </a:cubicBezTo>
                  <a:cubicBezTo>
                    <a:pt x="2" y="0"/>
                    <a:pt x="2" y="0"/>
                    <a:pt x="2" y="0"/>
                  </a:cubicBezTo>
                  <a:cubicBezTo>
                    <a:pt x="2" y="0"/>
                    <a:pt x="2" y="0"/>
                    <a:pt x="2" y="0"/>
                  </a:cubicBezTo>
                  <a:cubicBezTo>
                    <a:pt x="2" y="0"/>
                    <a:pt x="2" y="0"/>
                    <a:pt x="2" y="0"/>
                  </a:cubicBezTo>
                  <a:cubicBezTo>
                    <a:pt x="2" y="0"/>
                    <a:pt x="2" y="0"/>
                    <a:pt x="2" y="0"/>
                  </a:cubicBezTo>
                  <a:cubicBezTo>
                    <a:pt x="2" y="0"/>
                    <a:pt x="2" y="0"/>
                    <a:pt x="2" y="0"/>
                  </a:cubicBezTo>
                  <a:cubicBezTo>
                    <a:pt x="2" y="0"/>
                    <a:pt x="2" y="0"/>
                    <a:pt x="2" y="0"/>
                  </a:cubicBezTo>
                  <a:cubicBezTo>
                    <a:pt x="2" y="0"/>
                    <a:pt x="2" y="0"/>
                    <a:pt x="2" y="0"/>
                  </a:cubicBezTo>
                  <a:cubicBezTo>
                    <a:pt x="2" y="0"/>
                    <a:pt x="2" y="0"/>
                    <a:pt x="2" y="0"/>
                  </a:cubicBezTo>
                  <a:cubicBezTo>
                    <a:pt x="2" y="0"/>
                    <a:pt x="2" y="0"/>
                    <a:pt x="2" y="0"/>
                  </a:cubicBezTo>
                  <a:cubicBezTo>
                    <a:pt x="2" y="0"/>
                    <a:pt x="2" y="0"/>
                    <a:pt x="2" y="0"/>
                  </a:cubicBezTo>
                  <a:cubicBezTo>
                    <a:pt x="2" y="0"/>
                    <a:pt x="2" y="0"/>
                    <a:pt x="2" y="0"/>
                  </a:cubicBezTo>
                  <a:cubicBezTo>
                    <a:pt x="2" y="0"/>
                    <a:pt x="2" y="0"/>
                    <a:pt x="2" y="0"/>
                  </a:cubicBezTo>
                  <a:cubicBezTo>
                    <a:pt x="2" y="0"/>
                    <a:pt x="2" y="0"/>
                    <a:pt x="2" y="0"/>
                  </a:cubicBezTo>
                  <a:cubicBezTo>
                    <a:pt x="2" y="0"/>
                    <a:pt x="2" y="0"/>
                    <a:pt x="2" y="0"/>
                  </a:cubicBezTo>
                  <a:cubicBezTo>
                    <a:pt x="2" y="0"/>
                    <a:pt x="2" y="0"/>
                    <a:pt x="2" y="0"/>
                  </a:cubicBezTo>
                  <a:cubicBezTo>
                    <a:pt x="2" y="0"/>
                    <a:pt x="2" y="0"/>
                    <a:pt x="2" y="0"/>
                  </a:cubicBezTo>
                  <a:cubicBezTo>
                    <a:pt x="2" y="0"/>
                    <a:pt x="2" y="0"/>
                    <a:pt x="2" y="0"/>
                  </a:cubicBezTo>
                  <a:cubicBezTo>
                    <a:pt x="2" y="0"/>
                    <a:pt x="2" y="0"/>
                    <a:pt x="2" y="0"/>
                  </a:cubicBezTo>
                  <a:cubicBezTo>
                    <a:pt x="2" y="0"/>
                    <a:pt x="2" y="0"/>
                    <a:pt x="2" y="0"/>
                  </a:cubicBezTo>
                  <a:cubicBezTo>
                    <a:pt x="2" y="0"/>
                    <a:pt x="2" y="0"/>
                    <a:pt x="2" y="0"/>
                  </a:cubicBezTo>
                  <a:cubicBezTo>
                    <a:pt x="1" y="0"/>
                    <a:pt x="1" y="0"/>
                    <a:pt x="0" y="0"/>
                  </a:cubicBezTo>
                </a:path>
              </a:pathLst>
            </a:custGeom>
            <a:solidFill>
              <a:srgbClr val="253659"/>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64" name="Freeform 110857"/>
            <p:cNvSpPr>
              <a:spLocks/>
            </p:cNvSpPr>
            <p:nvPr/>
          </p:nvSpPr>
          <p:spPr bwMode="auto">
            <a:xfrm>
              <a:off x="34074101" y="25568275"/>
              <a:ext cx="812800" cy="1011238"/>
            </a:xfrm>
            <a:custGeom>
              <a:avLst/>
              <a:gdLst/>
              <a:ahLst/>
              <a:cxnLst>
                <a:cxn ang="0">
                  <a:pos x="31" y="0"/>
                </a:cxn>
                <a:cxn ang="0">
                  <a:pos x="26" y="0"/>
                </a:cxn>
                <a:cxn ang="0">
                  <a:pos x="26" y="20"/>
                </a:cxn>
                <a:cxn ang="0">
                  <a:pos x="0" y="20"/>
                </a:cxn>
                <a:cxn ang="0">
                  <a:pos x="0" y="46"/>
                </a:cxn>
                <a:cxn ang="0">
                  <a:pos x="0" y="46"/>
                </a:cxn>
                <a:cxn ang="0">
                  <a:pos x="13" y="45"/>
                </a:cxn>
                <a:cxn ang="0">
                  <a:pos x="37" y="39"/>
                </a:cxn>
                <a:cxn ang="0">
                  <a:pos x="37" y="1"/>
                </a:cxn>
                <a:cxn ang="0">
                  <a:pos x="31" y="0"/>
                </a:cxn>
                <a:cxn ang="0">
                  <a:pos x="31" y="0"/>
                </a:cxn>
              </a:cxnLst>
              <a:rect l="0" t="0" r="r" b="b"/>
              <a:pathLst>
                <a:path w="37" h="46">
                  <a:moveTo>
                    <a:pt x="31" y="0"/>
                  </a:moveTo>
                  <a:cubicBezTo>
                    <a:pt x="26" y="0"/>
                    <a:pt x="26" y="0"/>
                    <a:pt x="26" y="0"/>
                  </a:cubicBezTo>
                  <a:cubicBezTo>
                    <a:pt x="26" y="20"/>
                    <a:pt x="26" y="20"/>
                    <a:pt x="26" y="20"/>
                  </a:cubicBezTo>
                  <a:cubicBezTo>
                    <a:pt x="0" y="20"/>
                    <a:pt x="0" y="20"/>
                    <a:pt x="0" y="20"/>
                  </a:cubicBezTo>
                  <a:cubicBezTo>
                    <a:pt x="0" y="46"/>
                    <a:pt x="0" y="46"/>
                    <a:pt x="0" y="46"/>
                  </a:cubicBezTo>
                  <a:cubicBezTo>
                    <a:pt x="0" y="46"/>
                    <a:pt x="0" y="46"/>
                    <a:pt x="0" y="46"/>
                  </a:cubicBezTo>
                  <a:cubicBezTo>
                    <a:pt x="5" y="46"/>
                    <a:pt x="9" y="45"/>
                    <a:pt x="13" y="45"/>
                  </a:cubicBezTo>
                  <a:cubicBezTo>
                    <a:pt x="21" y="44"/>
                    <a:pt x="29" y="42"/>
                    <a:pt x="37" y="39"/>
                  </a:cubicBezTo>
                  <a:cubicBezTo>
                    <a:pt x="37" y="1"/>
                    <a:pt x="37" y="1"/>
                    <a:pt x="37" y="1"/>
                  </a:cubicBezTo>
                  <a:cubicBezTo>
                    <a:pt x="35" y="0"/>
                    <a:pt x="33" y="0"/>
                    <a:pt x="31" y="0"/>
                  </a:cubicBezTo>
                  <a:cubicBezTo>
                    <a:pt x="31" y="0"/>
                    <a:pt x="31" y="0"/>
                    <a:pt x="31" y="0"/>
                  </a:cubicBezTo>
                </a:path>
              </a:pathLst>
            </a:custGeom>
            <a:solidFill>
              <a:srgbClr val="D1643E"/>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grpSp>
      <p:grpSp>
        <p:nvGrpSpPr>
          <p:cNvPr id="47" name="Group 46"/>
          <p:cNvGrpSpPr/>
          <p:nvPr/>
        </p:nvGrpSpPr>
        <p:grpSpPr>
          <a:xfrm>
            <a:off x="5721705" y="1824605"/>
            <a:ext cx="573097" cy="695719"/>
            <a:chOff x="13785851" y="17741900"/>
            <a:chExt cx="4484688" cy="4484688"/>
          </a:xfrm>
        </p:grpSpPr>
        <p:sp>
          <p:nvSpPr>
            <p:cNvPr id="207" name="Freeform 110620"/>
            <p:cNvSpPr>
              <a:spLocks/>
            </p:cNvSpPr>
            <p:nvPr/>
          </p:nvSpPr>
          <p:spPr bwMode="auto">
            <a:xfrm>
              <a:off x="15873413" y="19962813"/>
              <a:ext cx="330200" cy="176213"/>
            </a:xfrm>
            <a:custGeom>
              <a:avLst/>
              <a:gdLst/>
              <a:ahLst/>
              <a:cxnLst>
                <a:cxn ang="0">
                  <a:pos x="1" y="8"/>
                </a:cxn>
                <a:cxn ang="0">
                  <a:pos x="1" y="8"/>
                </a:cxn>
                <a:cxn ang="0">
                  <a:pos x="1" y="6"/>
                </a:cxn>
                <a:cxn ang="0">
                  <a:pos x="6" y="1"/>
                </a:cxn>
                <a:cxn ang="0">
                  <a:pos x="7" y="1"/>
                </a:cxn>
                <a:cxn ang="0">
                  <a:pos x="14" y="5"/>
                </a:cxn>
                <a:cxn ang="0">
                  <a:pos x="15" y="6"/>
                </a:cxn>
                <a:cxn ang="0">
                  <a:pos x="13" y="6"/>
                </a:cxn>
                <a:cxn ang="0">
                  <a:pos x="7" y="3"/>
                </a:cxn>
                <a:cxn ang="0">
                  <a:pos x="2" y="8"/>
                </a:cxn>
                <a:cxn ang="0">
                  <a:pos x="1" y="8"/>
                </a:cxn>
              </a:cxnLst>
              <a:rect l="0" t="0" r="r" b="b"/>
              <a:pathLst>
                <a:path w="15" h="8">
                  <a:moveTo>
                    <a:pt x="1" y="8"/>
                  </a:moveTo>
                  <a:cubicBezTo>
                    <a:pt x="1" y="8"/>
                    <a:pt x="1" y="8"/>
                    <a:pt x="1" y="8"/>
                  </a:cubicBezTo>
                  <a:cubicBezTo>
                    <a:pt x="0" y="7"/>
                    <a:pt x="0" y="7"/>
                    <a:pt x="1" y="6"/>
                  </a:cubicBezTo>
                  <a:cubicBezTo>
                    <a:pt x="6" y="1"/>
                    <a:pt x="6" y="1"/>
                    <a:pt x="6" y="1"/>
                  </a:cubicBezTo>
                  <a:cubicBezTo>
                    <a:pt x="7" y="0"/>
                    <a:pt x="7" y="0"/>
                    <a:pt x="7" y="1"/>
                  </a:cubicBezTo>
                  <a:cubicBezTo>
                    <a:pt x="14" y="5"/>
                    <a:pt x="14" y="5"/>
                    <a:pt x="14" y="5"/>
                  </a:cubicBezTo>
                  <a:cubicBezTo>
                    <a:pt x="15" y="5"/>
                    <a:pt x="15" y="6"/>
                    <a:pt x="15" y="6"/>
                  </a:cubicBezTo>
                  <a:cubicBezTo>
                    <a:pt x="14" y="7"/>
                    <a:pt x="14" y="7"/>
                    <a:pt x="13" y="6"/>
                  </a:cubicBezTo>
                  <a:cubicBezTo>
                    <a:pt x="7" y="3"/>
                    <a:pt x="7" y="3"/>
                    <a:pt x="7" y="3"/>
                  </a:cubicBezTo>
                  <a:cubicBezTo>
                    <a:pt x="2" y="8"/>
                    <a:pt x="2" y="8"/>
                    <a:pt x="2" y="8"/>
                  </a:cubicBezTo>
                  <a:cubicBezTo>
                    <a:pt x="1" y="8"/>
                    <a:pt x="1" y="8"/>
                    <a:pt x="1" y="8"/>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08" name="Freeform 110641"/>
            <p:cNvSpPr>
              <a:spLocks/>
            </p:cNvSpPr>
            <p:nvPr/>
          </p:nvSpPr>
          <p:spPr bwMode="auto">
            <a:xfrm>
              <a:off x="15962313" y="19962813"/>
              <a:ext cx="109538" cy="219075"/>
            </a:xfrm>
            <a:custGeom>
              <a:avLst/>
              <a:gdLst/>
              <a:ahLst/>
              <a:cxnLst>
                <a:cxn ang="0">
                  <a:pos x="3" y="10"/>
                </a:cxn>
                <a:cxn ang="0">
                  <a:pos x="2" y="9"/>
                </a:cxn>
                <a:cxn ang="0">
                  <a:pos x="2" y="7"/>
                </a:cxn>
                <a:cxn ang="0">
                  <a:pos x="2" y="9"/>
                </a:cxn>
                <a:cxn ang="0">
                  <a:pos x="0" y="10"/>
                </a:cxn>
                <a:cxn ang="0">
                  <a:pos x="0" y="9"/>
                </a:cxn>
                <a:cxn ang="0">
                  <a:pos x="2" y="1"/>
                </a:cxn>
                <a:cxn ang="0">
                  <a:pos x="3" y="0"/>
                </a:cxn>
                <a:cxn ang="0">
                  <a:pos x="4" y="1"/>
                </a:cxn>
                <a:cxn ang="0">
                  <a:pos x="4" y="9"/>
                </a:cxn>
                <a:cxn ang="0">
                  <a:pos x="4" y="10"/>
                </a:cxn>
                <a:cxn ang="0">
                  <a:pos x="3" y="10"/>
                </a:cxn>
              </a:cxnLst>
              <a:rect l="0" t="0" r="r" b="b"/>
              <a:pathLst>
                <a:path w="5" h="10">
                  <a:moveTo>
                    <a:pt x="3" y="10"/>
                  </a:moveTo>
                  <a:cubicBezTo>
                    <a:pt x="3" y="10"/>
                    <a:pt x="3" y="10"/>
                    <a:pt x="2" y="9"/>
                  </a:cubicBezTo>
                  <a:cubicBezTo>
                    <a:pt x="2" y="7"/>
                    <a:pt x="2" y="7"/>
                    <a:pt x="2" y="7"/>
                  </a:cubicBezTo>
                  <a:cubicBezTo>
                    <a:pt x="2" y="9"/>
                    <a:pt x="2" y="9"/>
                    <a:pt x="2" y="9"/>
                  </a:cubicBezTo>
                  <a:cubicBezTo>
                    <a:pt x="2" y="10"/>
                    <a:pt x="1" y="10"/>
                    <a:pt x="0" y="10"/>
                  </a:cubicBezTo>
                  <a:cubicBezTo>
                    <a:pt x="0" y="10"/>
                    <a:pt x="0" y="9"/>
                    <a:pt x="0" y="9"/>
                  </a:cubicBezTo>
                  <a:cubicBezTo>
                    <a:pt x="2" y="1"/>
                    <a:pt x="2" y="1"/>
                    <a:pt x="2" y="1"/>
                  </a:cubicBezTo>
                  <a:cubicBezTo>
                    <a:pt x="2" y="1"/>
                    <a:pt x="3" y="0"/>
                    <a:pt x="3" y="0"/>
                  </a:cubicBezTo>
                  <a:cubicBezTo>
                    <a:pt x="4" y="0"/>
                    <a:pt x="4" y="1"/>
                    <a:pt x="4" y="1"/>
                  </a:cubicBezTo>
                  <a:cubicBezTo>
                    <a:pt x="4" y="9"/>
                    <a:pt x="4" y="9"/>
                    <a:pt x="4" y="9"/>
                  </a:cubicBezTo>
                  <a:cubicBezTo>
                    <a:pt x="5" y="10"/>
                    <a:pt x="4" y="10"/>
                    <a:pt x="4" y="10"/>
                  </a:cubicBezTo>
                  <a:cubicBezTo>
                    <a:pt x="3" y="10"/>
                    <a:pt x="3" y="10"/>
                    <a:pt x="3" y="1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09" name="Oval 110858"/>
            <p:cNvSpPr>
              <a:spLocks noChangeArrowheads="1"/>
            </p:cNvSpPr>
            <p:nvPr/>
          </p:nvSpPr>
          <p:spPr bwMode="auto">
            <a:xfrm>
              <a:off x="13785851" y="17741900"/>
              <a:ext cx="4484688" cy="4484688"/>
            </a:xfrm>
            <a:prstGeom prst="ellipse">
              <a:avLst/>
            </a:pr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10" name="Freeform 110859"/>
            <p:cNvSpPr>
              <a:spLocks/>
            </p:cNvSpPr>
            <p:nvPr/>
          </p:nvSpPr>
          <p:spPr bwMode="auto">
            <a:xfrm>
              <a:off x="14797088" y="19215100"/>
              <a:ext cx="3275013" cy="3011488"/>
            </a:xfrm>
            <a:custGeom>
              <a:avLst/>
              <a:gdLst/>
              <a:ahLst/>
              <a:cxnLst>
                <a:cxn ang="0">
                  <a:pos x="56" y="0"/>
                </a:cxn>
                <a:cxn ang="0">
                  <a:pos x="15" y="39"/>
                </a:cxn>
                <a:cxn ang="0">
                  <a:pos x="9" y="47"/>
                </a:cxn>
                <a:cxn ang="0">
                  <a:pos x="17" y="54"/>
                </a:cxn>
                <a:cxn ang="0">
                  <a:pos x="17" y="54"/>
                </a:cxn>
                <a:cxn ang="0">
                  <a:pos x="27" y="71"/>
                </a:cxn>
                <a:cxn ang="0">
                  <a:pos x="27" y="71"/>
                </a:cxn>
                <a:cxn ang="0">
                  <a:pos x="46" y="92"/>
                </a:cxn>
                <a:cxn ang="0">
                  <a:pos x="25" y="92"/>
                </a:cxn>
                <a:cxn ang="0">
                  <a:pos x="7" y="99"/>
                </a:cxn>
                <a:cxn ang="0">
                  <a:pos x="0" y="117"/>
                </a:cxn>
                <a:cxn ang="0">
                  <a:pos x="0" y="121"/>
                </a:cxn>
                <a:cxn ang="0">
                  <a:pos x="56" y="137"/>
                </a:cxn>
                <a:cxn ang="0">
                  <a:pos x="149" y="76"/>
                </a:cxn>
                <a:cxn ang="0">
                  <a:pos x="85" y="12"/>
                </a:cxn>
                <a:cxn ang="0">
                  <a:pos x="56" y="0"/>
                </a:cxn>
              </a:cxnLst>
              <a:rect l="0" t="0" r="r" b="b"/>
              <a:pathLst>
                <a:path w="149" h="137">
                  <a:moveTo>
                    <a:pt x="56" y="0"/>
                  </a:moveTo>
                  <a:cubicBezTo>
                    <a:pt x="34" y="0"/>
                    <a:pt x="16" y="17"/>
                    <a:pt x="15" y="39"/>
                  </a:cubicBezTo>
                  <a:cubicBezTo>
                    <a:pt x="11" y="40"/>
                    <a:pt x="9" y="43"/>
                    <a:pt x="9" y="47"/>
                  </a:cubicBezTo>
                  <a:cubicBezTo>
                    <a:pt x="9" y="51"/>
                    <a:pt x="12" y="54"/>
                    <a:pt x="17" y="54"/>
                  </a:cubicBezTo>
                  <a:cubicBezTo>
                    <a:pt x="17" y="54"/>
                    <a:pt x="17" y="54"/>
                    <a:pt x="17" y="54"/>
                  </a:cubicBezTo>
                  <a:cubicBezTo>
                    <a:pt x="19" y="61"/>
                    <a:pt x="22" y="66"/>
                    <a:pt x="27" y="71"/>
                  </a:cubicBezTo>
                  <a:cubicBezTo>
                    <a:pt x="27" y="71"/>
                    <a:pt x="27" y="71"/>
                    <a:pt x="27" y="71"/>
                  </a:cubicBezTo>
                  <a:cubicBezTo>
                    <a:pt x="27" y="71"/>
                    <a:pt x="27" y="82"/>
                    <a:pt x="46" y="92"/>
                  </a:cubicBezTo>
                  <a:cubicBezTo>
                    <a:pt x="25" y="92"/>
                    <a:pt x="25" y="92"/>
                    <a:pt x="25" y="92"/>
                  </a:cubicBezTo>
                  <a:cubicBezTo>
                    <a:pt x="18" y="92"/>
                    <a:pt x="12" y="95"/>
                    <a:pt x="7" y="99"/>
                  </a:cubicBezTo>
                  <a:cubicBezTo>
                    <a:pt x="3" y="104"/>
                    <a:pt x="0" y="110"/>
                    <a:pt x="0" y="117"/>
                  </a:cubicBezTo>
                  <a:cubicBezTo>
                    <a:pt x="0" y="121"/>
                    <a:pt x="0" y="121"/>
                    <a:pt x="0" y="121"/>
                  </a:cubicBezTo>
                  <a:cubicBezTo>
                    <a:pt x="16" y="131"/>
                    <a:pt x="35" y="137"/>
                    <a:pt x="56" y="137"/>
                  </a:cubicBezTo>
                  <a:cubicBezTo>
                    <a:pt x="98" y="137"/>
                    <a:pt x="134" y="112"/>
                    <a:pt x="149" y="76"/>
                  </a:cubicBezTo>
                  <a:cubicBezTo>
                    <a:pt x="85" y="12"/>
                    <a:pt x="85" y="12"/>
                    <a:pt x="85" y="12"/>
                  </a:cubicBezTo>
                  <a:cubicBezTo>
                    <a:pt x="78" y="5"/>
                    <a:pt x="67" y="0"/>
                    <a:pt x="56" y="0"/>
                  </a:cubicBezTo>
                </a:path>
              </a:pathLst>
            </a:custGeom>
            <a:solidFill>
              <a:srgbClr val="D1D3D4"/>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11" name="Rectangle 110860"/>
            <p:cNvSpPr>
              <a:spLocks noChangeArrowheads="1"/>
            </p:cNvSpPr>
            <p:nvPr/>
          </p:nvSpPr>
          <p:spPr bwMode="auto">
            <a:xfrm>
              <a:off x="15808326" y="20842288"/>
              <a:ext cx="439738" cy="614363"/>
            </a:xfrm>
            <a:prstGeom prst="rect">
              <a:avLst/>
            </a:prstGeom>
            <a:solidFill>
              <a:srgbClr val="E0C5AC"/>
            </a:solidFill>
            <a:ln w="9525">
              <a:noFill/>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12" name="Rectangle 110861"/>
            <p:cNvSpPr>
              <a:spLocks noChangeArrowheads="1"/>
            </p:cNvSpPr>
            <p:nvPr/>
          </p:nvSpPr>
          <p:spPr bwMode="auto">
            <a:xfrm>
              <a:off x="15808326" y="20842288"/>
              <a:ext cx="439738" cy="6143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13" name="Oval 110862"/>
            <p:cNvSpPr>
              <a:spLocks noChangeArrowheads="1"/>
            </p:cNvSpPr>
            <p:nvPr/>
          </p:nvSpPr>
          <p:spPr bwMode="auto">
            <a:xfrm>
              <a:off x="14993938" y="20072350"/>
              <a:ext cx="330200" cy="330200"/>
            </a:xfrm>
            <a:prstGeom prst="ellipse">
              <a:avLst/>
            </a:prstGeom>
            <a:solidFill>
              <a:srgbClr val="E0C5AC"/>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14" name="Oval 110863"/>
            <p:cNvSpPr>
              <a:spLocks noChangeArrowheads="1"/>
            </p:cNvSpPr>
            <p:nvPr/>
          </p:nvSpPr>
          <p:spPr bwMode="auto">
            <a:xfrm>
              <a:off x="16730663" y="20072350"/>
              <a:ext cx="330200" cy="330200"/>
            </a:xfrm>
            <a:prstGeom prst="ellipse">
              <a:avLst/>
            </a:prstGeom>
            <a:solidFill>
              <a:srgbClr val="E0C5AC"/>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15" name="Oval 110864"/>
            <p:cNvSpPr>
              <a:spLocks noChangeArrowheads="1"/>
            </p:cNvSpPr>
            <p:nvPr/>
          </p:nvSpPr>
          <p:spPr bwMode="auto">
            <a:xfrm>
              <a:off x="15127288" y="19215100"/>
              <a:ext cx="1801813" cy="1824038"/>
            </a:xfrm>
            <a:prstGeom prst="ellipse">
              <a:avLst/>
            </a:prstGeom>
            <a:solidFill>
              <a:srgbClr val="E0C5AC"/>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16" name="Freeform 110865"/>
            <p:cNvSpPr>
              <a:spLocks noEditPoints="1"/>
            </p:cNvSpPr>
            <p:nvPr/>
          </p:nvSpPr>
          <p:spPr bwMode="auto">
            <a:xfrm>
              <a:off x="15127288" y="19699288"/>
              <a:ext cx="1801813" cy="571500"/>
            </a:xfrm>
            <a:custGeom>
              <a:avLst/>
              <a:gdLst/>
              <a:ahLst/>
              <a:cxnLst>
                <a:cxn ang="0">
                  <a:pos x="82" y="13"/>
                </a:cxn>
                <a:cxn ang="0">
                  <a:pos x="81" y="12"/>
                </a:cxn>
                <a:cxn ang="0">
                  <a:pos x="80" y="11"/>
                </a:cxn>
                <a:cxn ang="0">
                  <a:pos x="78" y="10"/>
                </a:cxn>
                <a:cxn ang="0">
                  <a:pos x="76" y="8"/>
                </a:cxn>
                <a:cxn ang="0">
                  <a:pos x="68" y="5"/>
                </a:cxn>
                <a:cxn ang="0">
                  <a:pos x="65" y="5"/>
                </a:cxn>
                <a:cxn ang="0">
                  <a:pos x="65" y="4"/>
                </a:cxn>
                <a:cxn ang="0">
                  <a:pos x="55" y="0"/>
                </a:cxn>
                <a:cxn ang="0">
                  <a:pos x="44" y="6"/>
                </a:cxn>
                <a:cxn ang="0">
                  <a:pos x="38" y="6"/>
                </a:cxn>
                <a:cxn ang="0">
                  <a:pos x="27" y="0"/>
                </a:cxn>
                <a:cxn ang="0">
                  <a:pos x="17" y="4"/>
                </a:cxn>
                <a:cxn ang="0">
                  <a:pos x="17" y="5"/>
                </a:cxn>
                <a:cxn ang="0">
                  <a:pos x="14" y="5"/>
                </a:cxn>
                <a:cxn ang="0">
                  <a:pos x="6" y="8"/>
                </a:cxn>
                <a:cxn ang="0">
                  <a:pos x="4" y="10"/>
                </a:cxn>
                <a:cxn ang="0">
                  <a:pos x="2" y="11"/>
                </a:cxn>
                <a:cxn ang="0">
                  <a:pos x="0" y="12"/>
                </a:cxn>
                <a:cxn ang="0">
                  <a:pos x="0" y="13"/>
                </a:cxn>
                <a:cxn ang="0">
                  <a:pos x="0" y="15"/>
                </a:cxn>
                <a:cxn ang="0">
                  <a:pos x="1" y="14"/>
                </a:cxn>
                <a:cxn ang="0">
                  <a:pos x="3" y="13"/>
                </a:cxn>
                <a:cxn ang="0">
                  <a:pos x="5" y="12"/>
                </a:cxn>
                <a:cxn ang="0">
                  <a:pos x="7" y="11"/>
                </a:cxn>
                <a:cxn ang="0">
                  <a:pos x="14" y="10"/>
                </a:cxn>
                <a:cxn ang="0">
                  <a:pos x="14" y="10"/>
                </a:cxn>
                <a:cxn ang="0">
                  <a:pos x="14" y="13"/>
                </a:cxn>
                <a:cxn ang="0">
                  <a:pos x="27" y="26"/>
                </a:cxn>
                <a:cxn ang="0">
                  <a:pos x="40" y="13"/>
                </a:cxn>
                <a:cxn ang="0">
                  <a:pos x="40" y="10"/>
                </a:cxn>
                <a:cxn ang="0">
                  <a:pos x="42" y="10"/>
                </a:cxn>
                <a:cxn ang="0">
                  <a:pos x="42" y="13"/>
                </a:cxn>
                <a:cxn ang="0">
                  <a:pos x="55" y="26"/>
                </a:cxn>
                <a:cxn ang="0">
                  <a:pos x="68" y="13"/>
                </a:cxn>
                <a:cxn ang="0">
                  <a:pos x="67" y="10"/>
                </a:cxn>
                <a:cxn ang="0">
                  <a:pos x="68" y="10"/>
                </a:cxn>
                <a:cxn ang="0">
                  <a:pos x="75" y="11"/>
                </a:cxn>
                <a:cxn ang="0">
                  <a:pos x="77" y="12"/>
                </a:cxn>
                <a:cxn ang="0">
                  <a:pos x="79" y="13"/>
                </a:cxn>
                <a:cxn ang="0">
                  <a:pos x="81" y="14"/>
                </a:cxn>
                <a:cxn ang="0">
                  <a:pos x="82" y="15"/>
                </a:cxn>
                <a:cxn ang="0">
                  <a:pos x="82" y="13"/>
                </a:cxn>
                <a:cxn ang="0">
                  <a:pos x="27" y="23"/>
                </a:cxn>
                <a:cxn ang="0">
                  <a:pos x="17" y="13"/>
                </a:cxn>
                <a:cxn ang="0">
                  <a:pos x="27" y="3"/>
                </a:cxn>
                <a:cxn ang="0">
                  <a:pos x="37" y="13"/>
                </a:cxn>
                <a:cxn ang="0">
                  <a:pos x="27" y="23"/>
                </a:cxn>
                <a:cxn ang="0">
                  <a:pos x="55" y="23"/>
                </a:cxn>
                <a:cxn ang="0">
                  <a:pos x="45" y="13"/>
                </a:cxn>
                <a:cxn ang="0">
                  <a:pos x="55" y="3"/>
                </a:cxn>
                <a:cxn ang="0">
                  <a:pos x="64" y="13"/>
                </a:cxn>
                <a:cxn ang="0">
                  <a:pos x="55" y="23"/>
                </a:cxn>
              </a:cxnLst>
              <a:rect l="0" t="0" r="r" b="b"/>
              <a:pathLst>
                <a:path w="82" h="26">
                  <a:moveTo>
                    <a:pt x="82" y="13"/>
                  </a:moveTo>
                  <a:cubicBezTo>
                    <a:pt x="81" y="12"/>
                    <a:pt x="81" y="12"/>
                    <a:pt x="81" y="12"/>
                  </a:cubicBezTo>
                  <a:cubicBezTo>
                    <a:pt x="81" y="12"/>
                    <a:pt x="81" y="11"/>
                    <a:pt x="80" y="11"/>
                  </a:cubicBezTo>
                  <a:cubicBezTo>
                    <a:pt x="79" y="11"/>
                    <a:pt x="79" y="10"/>
                    <a:pt x="78" y="10"/>
                  </a:cubicBezTo>
                  <a:cubicBezTo>
                    <a:pt x="78" y="9"/>
                    <a:pt x="77" y="9"/>
                    <a:pt x="76" y="8"/>
                  </a:cubicBezTo>
                  <a:cubicBezTo>
                    <a:pt x="74" y="7"/>
                    <a:pt x="71" y="6"/>
                    <a:pt x="68" y="5"/>
                  </a:cubicBezTo>
                  <a:cubicBezTo>
                    <a:pt x="67" y="5"/>
                    <a:pt x="66" y="5"/>
                    <a:pt x="65" y="5"/>
                  </a:cubicBezTo>
                  <a:cubicBezTo>
                    <a:pt x="65" y="4"/>
                    <a:pt x="65" y="4"/>
                    <a:pt x="65" y="4"/>
                  </a:cubicBezTo>
                  <a:cubicBezTo>
                    <a:pt x="62" y="2"/>
                    <a:pt x="59" y="0"/>
                    <a:pt x="55" y="0"/>
                  </a:cubicBezTo>
                  <a:cubicBezTo>
                    <a:pt x="50" y="0"/>
                    <a:pt x="46" y="2"/>
                    <a:pt x="44" y="6"/>
                  </a:cubicBezTo>
                  <a:cubicBezTo>
                    <a:pt x="38" y="6"/>
                    <a:pt x="38" y="6"/>
                    <a:pt x="38" y="6"/>
                  </a:cubicBezTo>
                  <a:cubicBezTo>
                    <a:pt x="36" y="2"/>
                    <a:pt x="32" y="0"/>
                    <a:pt x="27" y="0"/>
                  </a:cubicBezTo>
                  <a:cubicBezTo>
                    <a:pt x="23" y="0"/>
                    <a:pt x="20" y="2"/>
                    <a:pt x="17" y="4"/>
                  </a:cubicBezTo>
                  <a:cubicBezTo>
                    <a:pt x="17" y="5"/>
                    <a:pt x="17" y="5"/>
                    <a:pt x="17" y="5"/>
                  </a:cubicBezTo>
                  <a:cubicBezTo>
                    <a:pt x="16" y="5"/>
                    <a:pt x="15" y="5"/>
                    <a:pt x="14" y="5"/>
                  </a:cubicBezTo>
                  <a:cubicBezTo>
                    <a:pt x="11" y="6"/>
                    <a:pt x="8" y="7"/>
                    <a:pt x="6" y="8"/>
                  </a:cubicBezTo>
                  <a:cubicBezTo>
                    <a:pt x="5" y="9"/>
                    <a:pt x="4" y="9"/>
                    <a:pt x="4" y="10"/>
                  </a:cubicBezTo>
                  <a:cubicBezTo>
                    <a:pt x="3" y="10"/>
                    <a:pt x="2" y="11"/>
                    <a:pt x="2" y="11"/>
                  </a:cubicBezTo>
                  <a:cubicBezTo>
                    <a:pt x="1" y="11"/>
                    <a:pt x="1" y="12"/>
                    <a:pt x="0" y="12"/>
                  </a:cubicBezTo>
                  <a:cubicBezTo>
                    <a:pt x="0" y="13"/>
                    <a:pt x="0" y="13"/>
                    <a:pt x="0" y="13"/>
                  </a:cubicBezTo>
                  <a:cubicBezTo>
                    <a:pt x="0" y="13"/>
                    <a:pt x="0" y="14"/>
                    <a:pt x="0" y="15"/>
                  </a:cubicBezTo>
                  <a:cubicBezTo>
                    <a:pt x="0" y="14"/>
                    <a:pt x="1" y="14"/>
                    <a:pt x="1" y="14"/>
                  </a:cubicBezTo>
                  <a:cubicBezTo>
                    <a:pt x="2" y="13"/>
                    <a:pt x="2" y="13"/>
                    <a:pt x="3" y="13"/>
                  </a:cubicBezTo>
                  <a:cubicBezTo>
                    <a:pt x="4" y="12"/>
                    <a:pt x="4" y="12"/>
                    <a:pt x="5" y="12"/>
                  </a:cubicBezTo>
                  <a:cubicBezTo>
                    <a:pt x="5" y="12"/>
                    <a:pt x="6" y="11"/>
                    <a:pt x="7" y="11"/>
                  </a:cubicBezTo>
                  <a:cubicBezTo>
                    <a:pt x="9" y="10"/>
                    <a:pt x="12" y="10"/>
                    <a:pt x="14" y="10"/>
                  </a:cubicBezTo>
                  <a:cubicBezTo>
                    <a:pt x="14" y="10"/>
                    <a:pt x="14" y="10"/>
                    <a:pt x="14" y="10"/>
                  </a:cubicBezTo>
                  <a:cubicBezTo>
                    <a:pt x="14" y="11"/>
                    <a:pt x="14" y="12"/>
                    <a:pt x="14" y="13"/>
                  </a:cubicBezTo>
                  <a:cubicBezTo>
                    <a:pt x="14" y="20"/>
                    <a:pt x="20" y="26"/>
                    <a:pt x="27" y="26"/>
                  </a:cubicBezTo>
                  <a:cubicBezTo>
                    <a:pt x="34" y="26"/>
                    <a:pt x="40" y="20"/>
                    <a:pt x="40" y="13"/>
                  </a:cubicBezTo>
                  <a:cubicBezTo>
                    <a:pt x="40" y="12"/>
                    <a:pt x="40" y="11"/>
                    <a:pt x="40" y="10"/>
                  </a:cubicBezTo>
                  <a:cubicBezTo>
                    <a:pt x="42" y="10"/>
                    <a:pt x="42" y="10"/>
                    <a:pt x="42" y="10"/>
                  </a:cubicBezTo>
                  <a:cubicBezTo>
                    <a:pt x="42" y="11"/>
                    <a:pt x="42" y="12"/>
                    <a:pt x="42" y="13"/>
                  </a:cubicBezTo>
                  <a:cubicBezTo>
                    <a:pt x="42" y="20"/>
                    <a:pt x="48" y="26"/>
                    <a:pt x="55" y="26"/>
                  </a:cubicBezTo>
                  <a:cubicBezTo>
                    <a:pt x="62" y="26"/>
                    <a:pt x="68" y="20"/>
                    <a:pt x="68" y="13"/>
                  </a:cubicBezTo>
                  <a:cubicBezTo>
                    <a:pt x="68" y="12"/>
                    <a:pt x="68" y="11"/>
                    <a:pt x="67" y="10"/>
                  </a:cubicBezTo>
                  <a:cubicBezTo>
                    <a:pt x="68" y="10"/>
                    <a:pt x="68" y="10"/>
                    <a:pt x="68" y="10"/>
                  </a:cubicBezTo>
                  <a:cubicBezTo>
                    <a:pt x="70" y="10"/>
                    <a:pt x="72" y="10"/>
                    <a:pt x="75" y="11"/>
                  </a:cubicBezTo>
                  <a:cubicBezTo>
                    <a:pt x="76" y="11"/>
                    <a:pt x="76" y="12"/>
                    <a:pt x="77" y="12"/>
                  </a:cubicBezTo>
                  <a:cubicBezTo>
                    <a:pt x="78" y="12"/>
                    <a:pt x="78" y="12"/>
                    <a:pt x="79" y="13"/>
                  </a:cubicBezTo>
                  <a:cubicBezTo>
                    <a:pt x="79" y="13"/>
                    <a:pt x="80" y="13"/>
                    <a:pt x="81" y="14"/>
                  </a:cubicBezTo>
                  <a:cubicBezTo>
                    <a:pt x="81" y="14"/>
                    <a:pt x="81" y="14"/>
                    <a:pt x="82" y="15"/>
                  </a:cubicBezTo>
                  <a:cubicBezTo>
                    <a:pt x="82" y="14"/>
                    <a:pt x="82" y="13"/>
                    <a:pt x="82" y="13"/>
                  </a:cubicBezTo>
                  <a:moveTo>
                    <a:pt x="27" y="23"/>
                  </a:moveTo>
                  <a:cubicBezTo>
                    <a:pt x="22" y="23"/>
                    <a:pt x="17" y="18"/>
                    <a:pt x="17" y="13"/>
                  </a:cubicBezTo>
                  <a:cubicBezTo>
                    <a:pt x="17" y="7"/>
                    <a:pt x="22" y="3"/>
                    <a:pt x="27" y="3"/>
                  </a:cubicBezTo>
                  <a:cubicBezTo>
                    <a:pt x="32" y="3"/>
                    <a:pt x="37" y="7"/>
                    <a:pt x="37" y="13"/>
                  </a:cubicBezTo>
                  <a:cubicBezTo>
                    <a:pt x="37" y="18"/>
                    <a:pt x="32" y="23"/>
                    <a:pt x="27" y="23"/>
                  </a:cubicBezTo>
                  <a:moveTo>
                    <a:pt x="55" y="23"/>
                  </a:moveTo>
                  <a:cubicBezTo>
                    <a:pt x="49" y="23"/>
                    <a:pt x="45" y="18"/>
                    <a:pt x="45" y="13"/>
                  </a:cubicBezTo>
                  <a:cubicBezTo>
                    <a:pt x="45" y="7"/>
                    <a:pt x="49" y="3"/>
                    <a:pt x="55" y="3"/>
                  </a:cubicBezTo>
                  <a:cubicBezTo>
                    <a:pt x="60" y="3"/>
                    <a:pt x="64" y="7"/>
                    <a:pt x="64" y="13"/>
                  </a:cubicBezTo>
                  <a:cubicBezTo>
                    <a:pt x="64" y="18"/>
                    <a:pt x="60" y="23"/>
                    <a:pt x="55" y="23"/>
                  </a:cubicBezTo>
                </a:path>
              </a:pathLst>
            </a:custGeom>
            <a:solidFill>
              <a:srgbClr val="2D416B"/>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17" name="Freeform 110866"/>
            <p:cNvSpPr>
              <a:spLocks/>
            </p:cNvSpPr>
            <p:nvPr/>
          </p:nvSpPr>
          <p:spPr bwMode="auto">
            <a:xfrm>
              <a:off x="14797088" y="21237575"/>
              <a:ext cx="2462213" cy="989013"/>
            </a:xfrm>
            <a:custGeom>
              <a:avLst/>
              <a:gdLst/>
              <a:ahLst/>
              <a:cxnLst>
                <a:cxn ang="0">
                  <a:pos x="112" y="25"/>
                </a:cxn>
                <a:cxn ang="0">
                  <a:pos x="105" y="7"/>
                </a:cxn>
                <a:cxn ang="0">
                  <a:pos x="87" y="0"/>
                </a:cxn>
                <a:cxn ang="0">
                  <a:pos x="56" y="0"/>
                </a:cxn>
                <a:cxn ang="0">
                  <a:pos x="25" y="0"/>
                </a:cxn>
                <a:cxn ang="0">
                  <a:pos x="7" y="7"/>
                </a:cxn>
                <a:cxn ang="0">
                  <a:pos x="0" y="25"/>
                </a:cxn>
                <a:cxn ang="0">
                  <a:pos x="0" y="29"/>
                </a:cxn>
                <a:cxn ang="0">
                  <a:pos x="56" y="45"/>
                </a:cxn>
                <a:cxn ang="0">
                  <a:pos x="112" y="29"/>
                </a:cxn>
                <a:cxn ang="0">
                  <a:pos x="112" y="25"/>
                </a:cxn>
              </a:cxnLst>
              <a:rect l="0" t="0" r="r" b="b"/>
              <a:pathLst>
                <a:path w="112" h="45">
                  <a:moveTo>
                    <a:pt x="112" y="25"/>
                  </a:moveTo>
                  <a:cubicBezTo>
                    <a:pt x="112" y="18"/>
                    <a:pt x="109" y="12"/>
                    <a:pt x="105" y="7"/>
                  </a:cubicBezTo>
                  <a:cubicBezTo>
                    <a:pt x="100" y="3"/>
                    <a:pt x="94" y="0"/>
                    <a:pt x="87" y="0"/>
                  </a:cubicBezTo>
                  <a:cubicBezTo>
                    <a:pt x="56" y="0"/>
                    <a:pt x="56" y="0"/>
                    <a:pt x="56" y="0"/>
                  </a:cubicBezTo>
                  <a:cubicBezTo>
                    <a:pt x="25" y="0"/>
                    <a:pt x="25" y="0"/>
                    <a:pt x="25" y="0"/>
                  </a:cubicBezTo>
                  <a:cubicBezTo>
                    <a:pt x="18" y="0"/>
                    <a:pt x="12" y="3"/>
                    <a:pt x="7" y="7"/>
                  </a:cubicBezTo>
                  <a:cubicBezTo>
                    <a:pt x="3" y="12"/>
                    <a:pt x="0" y="18"/>
                    <a:pt x="0" y="25"/>
                  </a:cubicBezTo>
                  <a:cubicBezTo>
                    <a:pt x="0" y="29"/>
                    <a:pt x="0" y="29"/>
                    <a:pt x="0" y="29"/>
                  </a:cubicBezTo>
                  <a:cubicBezTo>
                    <a:pt x="16" y="39"/>
                    <a:pt x="35" y="45"/>
                    <a:pt x="56" y="45"/>
                  </a:cubicBezTo>
                  <a:cubicBezTo>
                    <a:pt x="77" y="45"/>
                    <a:pt x="96" y="39"/>
                    <a:pt x="112" y="29"/>
                  </a:cubicBezTo>
                  <a:cubicBezTo>
                    <a:pt x="112" y="25"/>
                    <a:pt x="112" y="25"/>
                    <a:pt x="112" y="25"/>
                  </a:cubicBezTo>
                </a:path>
              </a:pathLst>
            </a:custGeom>
            <a:solidFill>
              <a:srgbClr val="016EA1"/>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18" name="Freeform 110867"/>
            <p:cNvSpPr>
              <a:spLocks/>
            </p:cNvSpPr>
            <p:nvPr/>
          </p:nvSpPr>
          <p:spPr bwMode="auto">
            <a:xfrm>
              <a:off x="15940088" y="21237575"/>
              <a:ext cx="176213" cy="989013"/>
            </a:xfrm>
            <a:custGeom>
              <a:avLst/>
              <a:gdLst/>
              <a:ahLst/>
              <a:cxnLst>
                <a:cxn ang="0">
                  <a:pos x="8" y="0"/>
                </a:cxn>
                <a:cxn ang="0">
                  <a:pos x="0" y="0"/>
                </a:cxn>
                <a:cxn ang="0">
                  <a:pos x="0" y="45"/>
                </a:cxn>
                <a:cxn ang="0">
                  <a:pos x="4" y="45"/>
                </a:cxn>
                <a:cxn ang="0">
                  <a:pos x="8" y="45"/>
                </a:cxn>
                <a:cxn ang="0">
                  <a:pos x="8" y="0"/>
                </a:cxn>
              </a:cxnLst>
              <a:rect l="0" t="0" r="r" b="b"/>
              <a:pathLst>
                <a:path w="8" h="45">
                  <a:moveTo>
                    <a:pt x="8" y="0"/>
                  </a:moveTo>
                  <a:cubicBezTo>
                    <a:pt x="0" y="0"/>
                    <a:pt x="0" y="0"/>
                    <a:pt x="0" y="0"/>
                  </a:cubicBezTo>
                  <a:cubicBezTo>
                    <a:pt x="0" y="45"/>
                    <a:pt x="0" y="45"/>
                    <a:pt x="0" y="45"/>
                  </a:cubicBezTo>
                  <a:cubicBezTo>
                    <a:pt x="1" y="45"/>
                    <a:pt x="3" y="45"/>
                    <a:pt x="4" y="45"/>
                  </a:cubicBezTo>
                  <a:cubicBezTo>
                    <a:pt x="5" y="45"/>
                    <a:pt x="6" y="45"/>
                    <a:pt x="8" y="45"/>
                  </a:cubicBezTo>
                  <a:cubicBezTo>
                    <a:pt x="8" y="0"/>
                    <a:pt x="8" y="0"/>
                    <a:pt x="8" y="0"/>
                  </a:cubicBezTo>
                </a:path>
              </a:pathLst>
            </a:custGeom>
            <a:solidFill>
              <a:srgbClr val="FFD25E"/>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19" name="Oval 110868"/>
            <p:cNvSpPr>
              <a:spLocks noChangeArrowheads="1"/>
            </p:cNvSpPr>
            <p:nvPr/>
          </p:nvSpPr>
          <p:spPr bwMode="auto">
            <a:xfrm>
              <a:off x="16203613" y="21456650"/>
              <a:ext cx="176213" cy="176213"/>
            </a:xfrm>
            <a:prstGeom prst="ellipse">
              <a:avLst/>
            </a:prstGeom>
            <a:solidFill>
              <a:srgbClr val="FFD25E"/>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20" name="Oval 110869"/>
            <p:cNvSpPr>
              <a:spLocks noChangeArrowheads="1"/>
            </p:cNvSpPr>
            <p:nvPr/>
          </p:nvSpPr>
          <p:spPr bwMode="auto">
            <a:xfrm>
              <a:off x="16203613" y="21764625"/>
              <a:ext cx="176213" cy="176213"/>
            </a:xfrm>
            <a:prstGeom prst="ellipse">
              <a:avLst/>
            </a:prstGeom>
            <a:solidFill>
              <a:srgbClr val="FFD25E"/>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21" name="Freeform 110870"/>
            <p:cNvSpPr>
              <a:spLocks/>
            </p:cNvSpPr>
            <p:nvPr/>
          </p:nvSpPr>
          <p:spPr bwMode="auto">
            <a:xfrm>
              <a:off x="15390813" y="20226338"/>
              <a:ext cx="1274763" cy="1120775"/>
            </a:xfrm>
            <a:custGeom>
              <a:avLst/>
              <a:gdLst/>
              <a:ahLst/>
              <a:cxnLst>
                <a:cxn ang="0">
                  <a:pos x="29" y="51"/>
                </a:cxn>
                <a:cxn ang="0">
                  <a:pos x="58" y="25"/>
                </a:cxn>
                <a:cxn ang="0">
                  <a:pos x="29" y="11"/>
                </a:cxn>
                <a:cxn ang="0">
                  <a:pos x="0" y="25"/>
                </a:cxn>
                <a:cxn ang="0">
                  <a:pos x="29" y="51"/>
                </a:cxn>
              </a:cxnLst>
              <a:rect l="0" t="0" r="r" b="b"/>
              <a:pathLst>
                <a:path w="58" h="51">
                  <a:moveTo>
                    <a:pt x="29" y="51"/>
                  </a:moveTo>
                  <a:cubicBezTo>
                    <a:pt x="58" y="40"/>
                    <a:pt x="58" y="25"/>
                    <a:pt x="58" y="25"/>
                  </a:cubicBezTo>
                  <a:cubicBezTo>
                    <a:pt x="52" y="0"/>
                    <a:pt x="29" y="11"/>
                    <a:pt x="29" y="11"/>
                  </a:cubicBezTo>
                  <a:cubicBezTo>
                    <a:pt x="29" y="11"/>
                    <a:pt x="6" y="0"/>
                    <a:pt x="0" y="25"/>
                  </a:cubicBezTo>
                  <a:cubicBezTo>
                    <a:pt x="0" y="25"/>
                    <a:pt x="0" y="40"/>
                    <a:pt x="29" y="51"/>
                  </a:cubicBezTo>
                </a:path>
              </a:pathLst>
            </a:custGeom>
            <a:solidFill>
              <a:srgbClr val="2D416B"/>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22" name="Freeform 110871"/>
            <p:cNvSpPr>
              <a:spLocks/>
            </p:cNvSpPr>
            <p:nvPr/>
          </p:nvSpPr>
          <p:spPr bwMode="auto">
            <a:xfrm>
              <a:off x="15741651" y="20599400"/>
              <a:ext cx="571500" cy="198438"/>
            </a:xfrm>
            <a:custGeom>
              <a:avLst/>
              <a:gdLst/>
              <a:ahLst/>
              <a:cxnLst>
                <a:cxn ang="0">
                  <a:pos x="13" y="3"/>
                </a:cxn>
                <a:cxn ang="0">
                  <a:pos x="0" y="0"/>
                </a:cxn>
                <a:cxn ang="0">
                  <a:pos x="13" y="9"/>
                </a:cxn>
                <a:cxn ang="0">
                  <a:pos x="26" y="0"/>
                </a:cxn>
                <a:cxn ang="0">
                  <a:pos x="13" y="3"/>
                </a:cxn>
              </a:cxnLst>
              <a:rect l="0" t="0" r="r" b="b"/>
              <a:pathLst>
                <a:path w="26" h="9">
                  <a:moveTo>
                    <a:pt x="13" y="3"/>
                  </a:moveTo>
                  <a:cubicBezTo>
                    <a:pt x="7" y="3"/>
                    <a:pt x="3" y="2"/>
                    <a:pt x="0" y="0"/>
                  </a:cubicBezTo>
                  <a:cubicBezTo>
                    <a:pt x="2" y="5"/>
                    <a:pt x="7" y="9"/>
                    <a:pt x="13" y="9"/>
                  </a:cubicBezTo>
                  <a:cubicBezTo>
                    <a:pt x="19" y="9"/>
                    <a:pt x="24" y="5"/>
                    <a:pt x="26" y="0"/>
                  </a:cubicBezTo>
                  <a:cubicBezTo>
                    <a:pt x="23" y="2"/>
                    <a:pt x="18" y="3"/>
                    <a:pt x="13" y="3"/>
                  </a:cubicBezTo>
                </a:path>
              </a:pathLst>
            </a:custGeom>
            <a:solidFill>
              <a:srgbClr val="E0C5AC"/>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23" name="Freeform 110872"/>
            <p:cNvSpPr>
              <a:spLocks noEditPoints="1"/>
            </p:cNvSpPr>
            <p:nvPr/>
          </p:nvSpPr>
          <p:spPr bwMode="auto">
            <a:xfrm>
              <a:off x="16027401" y="19215100"/>
              <a:ext cx="1033463" cy="1033463"/>
            </a:xfrm>
            <a:custGeom>
              <a:avLst/>
              <a:gdLst/>
              <a:ahLst/>
              <a:cxnLst>
                <a:cxn ang="0">
                  <a:pos x="47" y="47"/>
                </a:cxn>
                <a:cxn ang="0">
                  <a:pos x="47" y="47"/>
                </a:cxn>
                <a:cxn ang="0">
                  <a:pos x="47" y="47"/>
                </a:cxn>
                <a:cxn ang="0">
                  <a:pos x="47" y="46"/>
                </a:cxn>
                <a:cxn ang="0">
                  <a:pos x="47" y="46"/>
                </a:cxn>
                <a:cxn ang="0">
                  <a:pos x="47" y="46"/>
                </a:cxn>
                <a:cxn ang="0">
                  <a:pos x="47" y="46"/>
                </a:cxn>
                <a:cxn ang="0">
                  <a:pos x="47" y="46"/>
                </a:cxn>
                <a:cxn ang="0">
                  <a:pos x="47" y="46"/>
                </a:cxn>
                <a:cxn ang="0">
                  <a:pos x="47" y="46"/>
                </a:cxn>
                <a:cxn ang="0">
                  <a:pos x="47" y="46"/>
                </a:cxn>
                <a:cxn ang="0">
                  <a:pos x="47" y="46"/>
                </a:cxn>
                <a:cxn ang="0">
                  <a:pos x="47" y="46"/>
                </a:cxn>
                <a:cxn ang="0">
                  <a:pos x="47" y="46"/>
                </a:cxn>
                <a:cxn ang="0">
                  <a:pos x="34" y="18"/>
                </a:cxn>
                <a:cxn ang="0">
                  <a:pos x="34" y="18"/>
                </a:cxn>
                <a:cxn ang="0">
                  <a:pos x="34" y="18"/>
                </a:cxn>
                <a:cxn ang="0">
                  <a:pos x="34" y="18"/>
                </a:cxn>
                <a:cxn ang="0">
                  <a:pos x="34" y="18"/>
                </a:cxn>
                <a:cxn ang="0">
                  <a:pos x="34" y="18"/>
                </a:cxn>
                <a:cxn ang="0">
                  <a:pos x="34" y="18"/>
                </a:cxn>
                <a:cxn ang="0">
                  <a:pos x="3" y="0"/>
                </a:cxn>
                <a:cxn ang="0">
                  <a:pos x="3" y="0"/>
                </a:cxn>
                <a:cxn ang="0">
                  <a:pos x="3" y="0"/>
                </a:cxn>
                <a:cxn ang="0">
                  <a:pos x="2" y="0"/>
                </a:cxn>
                <a:cxn ang="0">
                  <a:pos x="2" y="0"/>
                </a:cxn>
                <a:cxn ang="0">
                  <a:pos x="2" y="0"/>
                </a:cxn>
                <a:cxn ang="0">
                  <a:pos x="2" y="0"/>
                </a:cxn>
                <a:cxn ang="0">
                  <a:pos x="2" y="0"/>
                </a:cxn>
                <a:cxn ang="0">
                  <a:pos x="2" y="0"/>
                </a:cxn>
                <a:cxn ang="0">
                  <a:pos x="2" y="0"/>
                </a:cxn>
                <a:cxn ang="0">
                  <a:pos x="2" y="0"/>
                </a:cxn>
                <a:cxn ang="0">
                  <a:pos x="2" y="0"/>
                </a:cxn>
                <a:cxn ang="0">
                  <a:pos x="2" y="0"/>
                </a:cxn>
                <a:cxn ang="0">
                  <a:pos x="2" y="0"/>
                </a:cxn>
                <a:cxn ang="0">
                  <a:pos x="2"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1" y="0"/>
                </a:cxn>
                <a:cxn ang="0">
                  <a:pos x="0" y="0"/>
                </a:cxn>
                <a:cxn ang="0">
                  <a:pos x="0" y="0"/>
                </a:cxn>
                <a:cxn ang="0">
                  <a:pos x="0" y="0"/>
                </a:cxn>
                <a:cxn ang="0">
                  <a:pos x="0" y="0"/>
                </a:cxn>
                <a:cxn ang="0">
                  <a:pos x="0" y="0"/>
                </a:cxn>
                <a:cxn ang="0">
                  <a:pos x="0" y="0"/>
                </a:cxn>
                <a:cxn ang="0">
                  <a:pos x="0" y="0"/>
                </a:cxn>
                <a:cxn ang="0">
                  <a:pos x="0" y="0"/>
                </a:cxn>
              </a:cxnLst>
              <a:rect l="0" t="0" r="r" b="b"/>
              <a:pathLst>
                <a:path w="47" h="47">
                  <a:moveTo>
                    <a:pt x="47" y="47"/>
                  </a:moveTo>
                  <a:cubicBezTo>
                    <a:pt x="47" y="47"/>
                    <a:pt x="47" y="47"/>
                    <a:pt x="47" y="47"/>
                  </a:cubicBezTo>
                  <a:cubicBezTo>
                    <a:pt x="47" y="47"/>
                    <a:pt x="47" y="47"/>
                    <a:pt x="47" y="47"/>
                  </a:cubicBezTo>
                  <a:cubicBezTo>
                    <a:pt x="47" y="47"/>
                    <a:pt x="47" y="47"/>
                    <a:pt x="47" y="47"/>
                  </a:cubicBezTo>
                  <a:moveTo>
                    <a:pt x="47" y="46"/>
                  </a:moveTo>
                  <a:cubicBezTo>
                    <a:pt x="47" y="46"/>
                    <a:pt x="47" y="47"/>
                    <a:pt x="47" y="47"/>
                  </a:cubicBezTo>
                  <a:cubicBezTo>
                    <a:pt x="47" y="47"/>
                    <a:pt x="47" y="46"/>
                    <a:pt x="47" y="46"/>
                  </a:cubicBezTo>
                  <a:moveTo>
                    <a:pt x="47" y="46"/>
                  </a:moveTo>
                  <a:cubicBezTo>
                    <a:pt x="47" y="46"/>
                    <a:pt x="47" y="46"/>
                    <a:pt x="47" y="46"/>
                  </a:cubicBezTo>
                  <a:cubicBezTo>
                    <a:pt x="47" y="46"/>
                    <a:pt x="47" y="46"/>
                    <a:pt x="47" y="46"/>
                  </a:cubicBezTo>
                  <a:moveTo>
                    <a:pt x="47" y="46"/>
                  </a:moveTo>
                  <a:cubicBezTo>
                    <a:pt x="47" y="46"/>
                    <a:pt x="47" y="46"/>
                    <a:pt x="47" y="46"/>
                  </a:cubicBezTo>
                  <a:cubicBezTo>
                    <a:pt x="47" y="46"/>
                    <a:pt x="47" y="46"/>
                    <a:pt x="47" y="46"/>
                  </a:cubicBezTo>
                  <a:moveTo>
                    <a:pt x="47" y="46"/>
                  </a:moveTo>
                  <a:cubicBezTo>
                    <a:pt x="47" y="46"/>
                    <a:pt x="47" y="46"/>
                    <a:pt x="47" y="46"/>
                  </a:cubicBezTo>
                  <a:cubicBezTo>
                    <a:pt x="47" y="46"/>
                    <a:pt x="47" y="46"/>
                    <a:pt x="47" y="46"/>
                  </a:cubicBezTo>
                  <a:moveTo>
                    <a:pt x="47" y="46"/>
                  </a:moveTo>
                  <a:cubicBezTo>
                    <a:pt x="47" y="46"/>
                    <a:pt x="47" y="46"/>
                    <a:pt x="47" y="46"/>
                  </a:cubicBezTo>
                  <a:cubicBezTo>
                    <a:pt x="47" y="46"/>
                    <a:pt x="47" y="46"/>
                    <a:pt x="47" y="46"/>
                  </a:cubicBezTo>
                  <a:moveTo>
                    <a:pt x="47" y="46"/>
                  </a:moveTo>
                  <a:cubicBezTo>
                    <a:pt x="47" y="46"/>
                    <a:pt x="47" y="46"/>
                    <a:pt x="47" y="46"/>
                  </a:cubicBezTo>
                  <a:cubicBezTo>
                    <a:pt x="47" y="46"/>
                    <a:pt x="47" y="46"/>
                    <a:pt x="47" y="46"/>
                  </a:cubicBezTo>
                  <a:moveTo>
                    <a:pt x="47" y="46"/>
                  </a:moveTo>
                  <a:cubicBezTo>
                    <a:pt x="47" y="46"/>
                    <a:pt x="47" y="46"/>
                    <a:pt x="47" y="46"/>
                  </a:cubicBezTo>
                  <a:cubicBezTo>
                    <a:pt x="47" y="46"/>
                    <a:pt x="47" y="46"/>
                    <a:pt x="47" y="46"/>
                  </a:cubicBezTo>
                  <a:moveTo>
                    <a:pt x="47" y="46"/>
                  </a:moveTo>
                  <a:cubicBezTo>
                    <a:pt x="47" y="46"/>
                    <a:pt x="47" y="46"/>
                    <a:pt x="47" y="46"/>
                  </a:cubicBezTo>
                  <a:cubicBezTo>
                    <a:pt x="47" y="46"/>
                    <a:pt x="47" y="46"/>
                    <a:pt x="47" y="46"/>
                  </a:cubicBezTo>
                  <a:moveTo>
                    <a:pt x="34" y="18"/>
                  </a:moveTo>
                  <a:cubicBezTo>
                    <a:pt x="34" y="18"/>
                    <a:pt x="34" y="18"/>
                    <a:pt x="34" y="18"/>
                  </a:cubicBezTo>
                  <a:cubicBezTo>
                    <a:pt x="34" y="18"/>
                    <a:pt x="34" y="18"/>
                    <a:pt x="34" y="18"/>
                  </a:cubicBezTo>
                  <a:moveTo>
                    <a:pt x="34" y="18"/>
                  </a:moveTo>
                  <a:cubicBezTo>
                    <a:pt x="34" y="18"/>
                    <a:pt x="34" y="18"/>
                    <a:pt x="34" y="18"/>
                  </a:cubicBezTo>
                  <a:cubicBezTo>
                    <a:pt x="34" y="18"/>
                    <a:pt x="34" y="18"/>
                    <a:pt x="34" y="18"/>
                  </a:cubicBezTo>
                  <a:moveTo>
                    <a:pt x="34" y="18"/>
                  </a:moveTo>
                  <a:cubicBezTo>
                    <a:pt x="34" y="18"/>
                    <a:pt x="34" y="18"/>
                    <a:pt x="34" y="18"/>
                  </a:cubicBezTo>
                  <a:cubicBezTo>
                    <a:pt x="34" y="18"/>
                    <a:pt x="34" y="18"/>
                    <a:pt x="34" y="18"/>
                  </a:cubicBezTo>
                  <a:moveTo>
                    <a:pt x="34" y="18"/>
                  </a:moveTo>
                  <a:cubicBezTo>
                    <a:pt x="34" y="18"/>
                    <a:pt x="34" y="18"/>
                    <a:pt x="34" y="18"/>
                  </a:cubicBezTo>
                  <a:cubicBezTo>
                    <a:pt x="34" y="18"/>
                    <a:pt x="34" y="18"/>
                    <a:pt x="34" y="18"/>
                  </a:cubicBezTo>
                  <a:moveTo>
                    <a:pt x="3" y="0"/>
                  </a:moveTo>
                  <a:cubicBezTo>
                    <a:pt x="16" y="1"/>
                    <a:pt x="27" y="8"/>
                    <a:pt x="34" y="18"/>
                  </a:cubicBezTo>
                  <a:cubicBezTo>
                    <a:pt x="27" y="8"/>
                    <a:pt x="16" y="1"/>
                    <a:pt x="3" y="0"/>
                  </a:cubicBezTo>
                  <a:moveTo>
                    <a:pt x="3" y="0"/>
                  </a:moveTo>
                  <a:cubicBezTo>
                    <a:pt x="3" y="0"/>
                    <a:pt x="3" y="0"/>
                    <a:pt x="3" y="0"/>
                  </a:cubicBezTo>
                  <a:cubicBezTo>
                    <a:pt x="3" y="0"/>
                    <a:pt x="3" y="0"/>
                    <a:pt x="3" y="0"/>
                  </a:cubicBezTo>
                  <a:moveTo>
                    <a:pt x="2" y="0"/>
                  </a:moveTo>
                  <a:cubicBezTo>
                    <a:pt x="2" y="0"/>
                    <a:pt x="3" y="0"/>
                    <a:pt x="3" y="0"/>
                  </a:cubicBezTo>
                  <a:cubicBezTo>
                    <a:pt x="3" y="0"/>
                    <a:pt x="2" y="0"/>
                    <a:pt x="2" y="0"/>
                  </a:cubicBezTo>
                  <a:moveTo>
                    <a:pt x="2" y="0"/>
                  </a:moveTo>
                  <a:cubicBezTo>
                    <a:pt x="2" y="0"/>
                    <a:pt x="2" y="0"/>
                    <a:pt x="2" y="0"/>
                  </a:cubicBezTo>
                  <a:cubicBezTo>
                    <a:pt x="2" y="0"/>
                    <a:pt x="2" y="0"/>
                    <a:pt x="2" y="0"/>
                  </a:cubicBezTo>
                  <a:moveTo>
                    <a:pt x="2" y="0"/>
                  </a:moveTo>
                  <a:cubicBezTo>
                    <a:pt x="2" y="0"/>
                    <a:pt x="2" y="0"/>
                    <a:pt x="2" y="0"/>
                  </a:cubicBezTo>
                  <a:cubicBezTo>
                    <a:pt x="2" y="0"/>
                    <a:pt x="2" y="0"/>
                    <a:pt x="2" y="0"/>
                  </a:cubicBezTo>
                  <a:moveTo>
                    <a:pt x="2" y="0"/>
                  </a:moveTo>
                  <a:cubicBezTo>
                    <a:pt x="2" y="0"/>
                    <a:pt x="2" y="0"/>
                    <a:pt x="2" y="0"/>
                  </a:cubicBezTo>
                  <a:cubicBezTo>
                    <a:pt x="2" y="0"/>
                    <a:pt x="2" y="0"/>
                    <a:pt x="2" y="0"/>
                  </a:cubicBezTo>
                  <a:moveTo>
                    <a:pt x="2" y="0"/>
                  </a:moveTo>
                  <a:cubicBezTo>
                    <a:pt x="2" y="0"/>
                    <a:pt x="2" y="0"/>
                    <a:pt x="2" y="0"/>
                  </a:cubicBezTo>
                  <a:cubicBezTo>
                    <a:pt x="2" y="0"/>
                    <a:pt x="2" y="0"/>
                    <a:pt x="2" y="0"/>
                  </a:cubicBezTo>
                  <a:moveTo>
                    <a:pt x="2" y="0"/>
                  </a:moveTo>
                  <a:cubicBezTo>
                    <a:pt x="2" y="0"/>
                    <a:pt x="2" y="0"/>
                    <a:pt x="2" y="0"/>
                  </a:cubicBezTo>
                  <a:cubicBezTo>
                    <a:pt x="2" y="0"/>
                    <a:pt x="2" y="0"/>
                    <a:pt x="2" y="0"/>
                  </a:cubicBezTo>
                  <a:moveTo>
                    <a:pt x="2" y="0"/>
                  </a:moveTo>
                  <a:cubicBezTo>
                    <a:pt x="2" y="0"/>
                    <a:pt x="2" y="0"/>
                    <a:pt x="2" y="0"/>
                  </a:cubicBezTo>
                  <a:cubicBezTo>
                    <a:pt x="2" y="0"/>
                    <a:pt x="2" y="0"/>
                    <a:pt x="2" y="0"/>
                  </a:cubicBezTo>
                  <a:moveTo>
                    <a:pt x="2" y="0"/>
                  </a:moveTo>
                  <a:cubicBezTo>
                    <a:pt x="2" y="0"/>
                    <a:pt x="2" y="0"/>
                    <a:pt x="2" y="0"/>
                  </a:cubicBezTo>
                  <a:cubicBezTo>
                    <a:pt x="2" y="0"/>
                    <a:pt x="2" y="0"/>
                    <a:pt x="2" y="0"/>
                  </a:cubicBezTo>
                  <a:moveTo>
                    <a:pt x="1" y="0"/>
                  </a:moveTo>
                  <a:cubicBezTo>
                    <a:pt x="1" y="0"/>
                    <a:pt x="1" y="0"/>
                    <a:pt x="2"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path>
              </a:pathLst>
            </a:custGeom>
            <a:solidFill>
              <a:srgbClr val="ABAFB0"/>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24" name="Freeform 110873"/>
            <p:cNvSpPr>
              <a:spLocks/>
            </p:cNvSpPr>
            <p:nvPr/>
          </p:nvSpPr>
          <p:spPr bwMode="auto">
            <a:xfrm>
              <a:off x="16884651" y="20072350"/>
              <a:ext cx="176213" cy="330200"/>
            </a:xfrm>
            <a:custGeom>
              <a:avLst/>
              <a:gdLst/>
              <a:ahLst/>
              <a:cxnLst>
                <a:cxn ang="0">
                  <a:pos x="2" y="0"/>
                </a:cxn>
                <a:cxn ang="0">
                  <a:pos x="2" y="2"/>
                </a:cxn>
                <a:cxn ang="0">
                  <a:pos x="0" y="15"/>
                </a:cxn>
                <a:cxn ang="0">
                  <a:pos x="0" y="15"/>
                </a:cxn>
                <a:cxn ang="0">
                  <a:pos x="8" y="8"/>
                </a:cxn>
                <a:cxn ang="0">
                  <a:pos x="8" y="8"/>
                </a:cxn>
                <a:cxn ang="0">
                  <a:pos x="8" y="8"/>
                </a:cxn>
                <a:cxn ang="0">
                  <a:pos x="8" y="7"/>
                </a:cxn>
                <a:cxn ang="0">
                  <a:pos x="8" y="7"/>
                </a:cxn>
                <a:cxn ang="0">
                  <a:pos x="8" y="7"/>
                </a:cxn>
                <a:cxn ang="0">
                  <a:pos x="8" y="7"/>
                </a:cxn>
                <a:cxn ang="0">
                  <a:pos x="8" y="7"/>
                </a:cxn>
                <a:cxn ang="0">
                  <a:pos x="8" y="7"/>
                </a:cxn>
                <a:cxn ang="0">
                  <a:pos x="8" y="7"/>
                </a:cxn>
                <a:cxn ang="0">
                  <a:pos x="8" y="7"/>
                </a:cxn>
                <a:cxn ang="0">
                  <a:pos x="8" y="7"/>
                </a:cxn>
                <a:cxn ang="0">
                  <a:pos x="8" y="7"/>
                </a:cxn>
                <a:cxn ang="0">
                  <a:pos x="8" y="7"/>
                </a:cxn>
                <a:cxn ang="0">
                  <a:pos x="8" y="7"/>
                </a:cxn>
                <a:cxn ang="0">
                  <a:pos x="8" y="7"/>
                </a:cxn>
                <a:cxn ang="0">
                  <a:pos x="8" y="7"/>
                </a:cxn>
                <a:cxn ang="0">
                  <a:pos x="8" y="7"/>
                </a:cxn>
                <a:cxn ang="0">
                  <a:pos x="2" y="0"/>
                </a:cxn>
              </a:cxnLst>
              <a:rect l="0" t="0" r="r" b="b"/>
              <a:pathLst>
                <a:path w="8" h="15">
                  <a:moveTo>
                    <a:pt x="2" y="0"/>
                  </a:moveTo>
                  <a:cubicBezTo>
                    <a:pt x="2" y="1"/>
                    <a:pt x="2" y="2"/>
                    <a:pt x="2" y="2"/>
                  </a:cubicBezTo>
                  <a:cubicBezTo>
                    <a:pt x="2" y="7"/>
                    <a:pt x="2" y="11"/>
                    <a:pt x="0" y="15"/>
                  </a:cubicBezTo>
                  <a:cubicBezTo>
                    <a:pt x="0" y="15"/>
                    <a:pt x="0" y="15"/>
                    <a:pt x="0" y="15"/>
                  </a:cubicBezTo>
                  <a:cubicBezTo>
                    <a:pt x="4" y="15"/>
                    <a:pt x="8" y="12"/>
                    <a:pt x="8" y="8"/>
                  </a:cubicBezTo>
                  <a:cubicBezTo>
                    <a:pt x="8" y="8"/>
                    <a:pt x="8" y="8"/>
                    <a:pt x="8" y="8"/>
                  </a:cubicBezTo>
                  <a:cubicBezTo>
                    <a:pt x="8" y="8"/>
                    <a:pt x="8" y="8"/>
                    <a:pt x="8" y="8"/>
                  </a:cubicBezTo>
                  <a:cubicBezTo>
                    <a:pt x="8" y="8"/>
                    <a:pt x="8" y="7"/>
                    <a:pt x="8" y="7"/>
                  </a:cubicBezTo>
                  <a:cubicBezTo>
                    <a:pt x="8" y="7"/>
                    <a:pt x="8" y="7"/>
                    <a:pt x="8" y="7"/>
                  </a:cubicBezTo>
                  <a:cubicBezTo>
                    <a:pt x="8" y="7"/>
                    <a:pt x="8" y="7"/>
                    <a:pt x="8" y="7"/>
                  </a:cubicBezTo>
                  <a:cubicBezTo>
                    <a:pt x="8" y="7"/>
                    <a:pt x="8" y="7"/>
                    <a:pt x="8" y="7"/>
                  </a:cubicBezTo>
                  <a:cubicBezTo>
                    <a:pt x="8" y="7"/>
                    <a:pt x="8" y="7"/>
                    <a:pt x="8" y="7"/>
                  </a:cubicBezTo>
                  <a:cubicBezTo>
                    <a:pt x="8" y="7"/>
                    <a:pt x="8" y="7"/>
                    <a:pt x="8" y="7"/>
                  </a:cubicBezTo>
                  <a:cubicBezTo>
                    <a:pt x="8" y="7"/>
                    <a:pt x="8" y="7"/>
                    <a:pt x="8" y="7"/>
                  </a:cubicBezTo>
                  <a:cubicBezTo>
                    <a:pt x="8" y="7"/>
                    <a:pt x="8" y="7"/>
                    <a:pt x="8" y="7"/>
                  </a:cubicBezTo>
                  <a:cubicBezTo>
                    <a:pt x="8" y="7"/>
                    <a:pt x="8" y="7"/>
                    <a:pt x="8" y="7"/>
                  </a:cubicBezTo>
                  <a:cubicBezTo>
                    <a:pt x="8" y="7"/>
                    <a:pt x="8" y="7"/>
                    <a:pt x="8" y="7"/>
                  </a:cubicBezTo>
                  <a:cubicBezTo>
                    <a:pt x="8" y="7"/>
                    <a:pt x="8" y="7"/>
                    <a:pt x="8" y="7"/>
                  </a:cubicBezTo>
                  <a:cubicBezTo>
                    <a:pt x="8" y="7"/>
                    <a:pt x="8" y="7"/>
                    <a:pt x="8" y="7"/>
                  </a:cubicBezTo>
                  <a:cubicBezTo>
                    <a:pt x="8" y="7"/>
                    <a:pt x="8" y="7"/>
                    <a:pt x="8" y="7"/>
                  </a:cubicBezTo>
                  <a:cubicBezTo>
                    <a:pt x="8" y="7"/>
                    <a:pt x="8" y="7"/>
                    <a:pt x="8" y="7"/>
                  </a:cubicBezTo>
                  <a:cubicBezTo>
                    <a:pt x="8" y="7"/>
                    <a:pt x="8" y="7"/>
                    <a:pt x="8" y="7"/>
                  </a:cubicBezTo>
                  <a:cubicBezTo>
                    <a:pt x="8" y="4"/>
                    <a:pt x="5" y="1"/>
                    <a:pt x="2" y="0"/>
                  </a:cubicBezTo>
                </a:path>
              </a:pathLst>
            </a:custGeom>
            <a:solidFill>
              <a:srgbClr val="B8A38F"/>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25" name="Freeform 110874"/>
            <p:cNvSpPr>
              <a:spLocks noEditPoints="1"/>
            </p:cNvSpPr>
            <p:nvPr/>
          </p:nvSpPr>
          <p:spPr bwMode="auto">
            <a:xfrm>
              <a:off x="16027401" y="19215100"/>
              <a:ext cx="901700" cy="1560513"/>
            </a:xfrm>
            <a:custGeom>
              <a:avLst/>
              <a:gdLst/>
              <a:ahLst/>
              <a:cxnLst>
                <a:cxn ang="0">
                  <a:pos x="4" y="35"/>
                </a:cxn>
                <a:cxn ang="0">
                  <a:pos x="23" y="35"/>
                </a:cxn>
                <a:cxn ang="0">
                  <a:pos x="0" y="0"/>
                </a:cxn>
                <a:cxn ang="0">
                  <a:pos x="0" y="0"/>
                </a:cxn>
                <a:cxn ang="0">
                  <a:pos x="3" y="28"/>
                </a:cxn>
                <a:cxn ang="0">
                  <a:pos x="24" y="26"/>
                </a:cxn>
                <a:cxn ang="0">
                  <a:pos x="27" y="27"/>
                </a:cxn>
                <a:cxn ang="0">
                  <a:pos x="37" y="32"/>
                </a:cxn>
                <a:cxn ang="0">
                  <a:pos x="40" y="34"/>
                </a:cxn>
                <a:cxn ang="0">
                  <a:pos x="41" y="37"/>
                </a:cxn>
                <a:cxn ang="0">
                  <a:pos x="38" y="35"/>
                </a:cxn>
                <a:cxn ang="0">
                  <a:pos x="34" y="33"/>
                </a:cxn>
                <a:cxn ang="0">
                  <a:pos x="27" y="32"/>
                </a:cxn>
                <a:cxn ang="0">
                  <a:pos x="27" y="35"/>
                </a:cxn>
                <a:cxn ang="0">
                  <a:pos x="1" y="35"/>
                </a:cxn>
                <a:cxn ang="0">
                  <a:pos x="0" y="32"/>
                </a:cxn>
                <a:cxn ang="0">
                  <a:pos x="11" y="55"/>
                </a:cxn>
                <a:cxn ang="0">
                  <a:pos x="29" y="71"/>
                </a:cxn>
                <a:cxn ang="0">
                  <a:pos x="39" y="54"/>
                </a:cxn>
                <a:cxn ang="0">
                  <a:pos x="41" y="41"/>
                </a:cxn>
                <a:cxn ang="0">
                  <a:pos x="41" y="39"/>
                </a:cxn>
                <a:cxn ang="0">
                  <a:pos x="34" y="18"/>
                </a:cxn>
                <a:cxn ang="0">
                  <a:pos x="34" y="18"/>
                </a:cxn>
                <a:cxn ang="0">
                  <a:pos x="34" y="18"/>
                </a:cxn>
                <a:cxn ang="0">
                  <a:pos x="34" y="18"/>
                </a:cxn>
                <a:cxn ang="0">
                  <a:pos x="3" y="0"/>
                </a:cxn>
                <a:cxn ang="0">
                  <a:pos x="3" y="0"/>
                </a:cxn>
                <a:cxn ang="0">
                  <a:pos x="2" y="0"/>
                </a:cxn>
                <a:cxn ang="0">
                  <a:pos x="2" y="0"/>
                </a:cxn>
                <a:cxn ang="0">
                  <a:pos x="2" y="0"/>
                </a:cxn>
                <a:cxn ang="0">
                  <a:pos x="2" y="0"/>
                </a:cxn>
                <a:cxn ang="0">
                  <a:pos x="2" y="0"/>
                </a:cxn>
                <a:cxn ang="0">
                  <a:pos x="2" y="0"/>
                </a:cxn>
                <a:cxn ang="0">
                  <a:pos x="2" y="0"/>
                </a:cxn>
                <a:cxn ang="0">
                  <a:pos x="2" y="0"/>
                </a:cxn>
                <a:cxn ang="0">
                  <a:pos x="1" y="0"/>
                </a:cxn>
                <a:cxn ang="0">
                  <a:pos x="1" y="0"/>
                </a:cxn>
                <a:cxn ang="0">
                  <a:pos x="1" y="0"/>
                </a:cxn>
                <a:cxn ang="0">
                  <a:pos x="1" y="0"/>
                </a:cxn>
                <a:cxn ang="0">
                  <a:pos x="1" y="0"/>
                </a:cxn>
                <a:cxn ang="0">
                  <a:pos x="1" y="0"/>
                </a:cxn>
                <a:cxn ang="0">
                  <a:pos x="1" y="0"/>
                </a:cxn>
                <a:cxn ang="0">
                  <a:pos x="1" y="0"/>
                </a:cxn>
                <a:cxn ang="0">
                  <a:pos x="0" y="0"/>
                </a:cxn>
                <a:cxn ang="0">
                  <a:pos x="0" y="0"/>
                </a:cxn>
                <a:cxn ang="0">
                  <a:pos x="0" y="0"/>
                </a:cxn>
                <a:cxn ang="0">
                  <a:pos x="0" y="0"/>
                </a:cxn>
              </a:cxnLst>
              <a:rect l="0" t="0" r="r" b="b"/>
              <a:pathLst>
                <a:path w="41" h="71">
                  <a:moveTo>
                    <a:pt x="14" y="25"/>
                  </a:moveTo>
                  <a:cubicBezTo>
                    <a:pt x="8" y="25"/>
                    <a:pt x="4" y="29"/>
                    <a:pt x="4" y="35"/>
                  </a:cubicBezTo>
                  <a:cubicBezTo>
                    <a:pt x="4" y="40"/>
                    <a:pt x="8" y="45"/>
                    <a:pt x="14" y="45"/>
                  </a:cubicBezTo>
                  <a:cubicBezTo>
                    <a:pt x="19" y="45"/>
                    <a:pt x="23" y="40"/>
                    <a:pt x="23" y="35"/>
                  </a:cubicBezTo>
                  <a:cubicBezTo>
                    <a:pt x="23" y="29"/>
                    <a:pt x="19" y="25"/>
                    <a:pt x="14" y="25"/>
                  </a:cubicBezTo>
                  <a:moveTo>
                    <a:pt x="0" y="0"/>
                  </a:moveTo>
                  <a:cubicBezTo>
                    <a:pt x="0" y="0"/>
                    <a:pt x="0" y="0"/>
                    <a:pt x="0" y="0"/>
                  </a:cubicBezTo>
                  <a:cubicBezTo>
                    <a:pt x="0" y="0"/>
                    <a:pt x="0" y="0"/>
                    <a:pt x="0" y="0"/>
                  </a:cubicBezTo>
                  <a:cubicBezTo>
                    <a:pt x="0" y="28"/>
                    <a:pt x="0" y="28"/>
                    <a:pt x="0" y="28"/>
                  </a:cubicBezTo>
                  <a:cubicBezTo>
                    <a:pt x="3" y="28"/>
                    <a:pt x="3" y="28"/>
                    <a:pt x="3" y="28"/>
                  </a:cubicBezTo>
                  <a:cubicBezTo>
                    <a:pt x="5" y="24"/>
                    <a:pt x="9" y="22"/>
                    <a:pt x="14" y="22"/>
                  </a:cubicBezTo>
                  <a:cubicBezTo>
                    <a:pt x="18" y="22"/>
                    <a:pt x="21" y="24"/>
                    <a:pt x="24" y="26"/>
                  </a:cubicBezTo>
                  <a:cubicBezTo>
                    <a:pt x="24" y="27"/>
                    <a:pt x="24" y="27"/>
                    <a:pt x="24" y="27"/>
                  </a:cubicBezTo>
                  <a:cubicBezTo>
                    <a:pt x="25" y="27"/>
                    <a:pt x="26" y="27"/>
                    <a:pt x="27" y="27"/>
                  </a:cubicBezTo>
                  <a:cubicBezTo>
                    <a:pt x="30" y="28"/>
                    <a:pt x="33" y="29"/>
                    <a:pt x="35" y="30"/>
                  </a:cubicBezTo>
                  <a:cubicBezTo>
                    <a:pt x="36" y="31"/>
                    <a:pt x="37" y="31"/>
                    <a:pt x="37" y="32"/>
                  </a:cubicBezTo>
                  <a:cubicBezTo>
                    <a:pt x="38" y="32"/>
                    <a:pt x="38" y="33"/>
                    <a:pt x="39" y="33"/>
                  </a:cubicBezTo>
                  <a:cubicBezTo>
                    <a:pt x="40" y="33"/>
                    <a:pt x="40" y="34"/>
                    <a:pt x="40" y="34"/>
                  </a:cubicBezTo>
                  <a:cubicBezTo>
                    <a:pt x="41" y="35"/>
                    <a:pt x="41" y="35"/>
                    <a:pt x="41" y="35"/>
                  </a:cubicBezTo>
                  <a:cubicBezTo>
                    <a:pt x="41" y="35"/>
                    <a:pt x="41" y="36"/>
                    <a:pt x="41" y="37"/>
                  </a:cubicBezTo>
                  <a:cubicBezTo>
                    <a:pt x="40" y="36"/>
                    <a:pt x="40" y="36"/>
                    <a:pt x="40" y="36"/>
                  </a:cubicBezTo>
                  <a:cubicBezTo>
                    <a:pt x="39" y="35"/>
                    <a:pt x="38" y="35"/>
                    <a:pt x="38" y="35"/>
                  </a:cubicBezTo>
                  <a:cubicBezTo>
                    <a:pt x="37" y="34"/>
                    <a:pt x="37" y="34"/>
                    <a:pt x="36" y="34"/>
                  </a:cubicBezTo>
                  <a:cubicBezTo>
                    <a:pt x="35" y="34"/>
                    <a:pt x="35" y="33"/>
                    <a:pt x="34" y="33"/>
                  </a:cubicBezTo>
                  <a:cubicBezTo>
                    <a:pt x="32" y="33"/>
                    <a:pt x="30" y="32"/>
                    <a:pt x="28" y="32"/>
                  </a:cubicBezTo>
                  <a:cubicBezTo>
                    <a:pt x="27" y="32"/>
                    <a:pt x="27" y="32"/>
                    <a:pt x="27" y="32"/>
                  </a:cubicBezTo>
                  <a:cubicBezTo>
                    <a:pt x="26" y="32"/>
                    <a:pt x="26" y="32"/>
                    <a:pt x="26" y="32"/>
                  </a:cubicBezTo>
                  <a:cubicBezTo>
                    <a:pt x="27" y="33"/>
                    <a:pt x="27" y="34"/>
                    <a:pt x="27" y="35"/>
                  </a:cubicBezTo>
                  <a:cubicBezTo>
                    <a:pt x="27" y="42"/>
                    <a:pt x="21" y="48"/>
                    <a:pt x="14" y="48"/>
                  </a:cubicBezTo>
                  <a:cubicBezTo>
                    <a:pt x="7" y="48"/>
                    <a:pt x="1" y="42"/>
                    <a:pt x="1" y="35"/>
                  </a:cubicBezTo>
                  <a:cubicBezTo>
                    <a:pt x="1" y="34"/>
                    <a:pt x="1" y="33"/>
                    <a:pt x="1" y="32"/>
                  </a:cubicBezTo>
                  <a:cubicBezTo>
                    <a:pt x="0" y="32"/>
                    <a:pt x="0" y="32"/>
                    <a:pt x="0" y="32"/>
                  </a:cubicBezTo>
                  <a:cubicBezTo>
                    <a:pt x="0" y="57"/>
                    <a:pt x="0" y="57"/>
                    <a:pt x="0" y="57"/>
                  </a:cubicBezTo>
                  <a:cubicBezTo>
                    <a:pt x="0" y="57"/>
                    <a:pt x="5" y="55"/>
                    <a:pt x="11" y="55"/>
                  </a:cubicBezTo>
                  <a:cubicBezTo>
                    <a:pt x="18" y="55"/>
                    <a:pt x="26" y="58"/>
                    <a:pt x="29" y="71"/>
                  </a:cubicBezTo>
                  <a:cubicBezTo>
                    <a:pt x="29" y="71"/>
                    <a:pt x="29" y="71"/>
                    <a:pt x="29" y="71"/>
                  </a:cubicBezTo>
                  <a:cubicBezTo>
                    <a:pt x="29" y="71"/>
                    <a:pt x="29" y="71"/>
                    <a:pt x="29" y="71"/>
                  </a:cubicBezTo>
                  <a:cubicBezTo>
                    <a:pt x="33" y="66"/>
                    <a:pt x="37" y="61"/>
                    <a:pt x="39" y="54"/>
                  </a:cubicBezTo>
                  <a:cubicBezTo>
                    <a:pt x="39" y="54"/>
                    <a:pt x="39" y="54"/>
                    <a:pt x="39" y="54"/>
                  </a:cubicBezTo>
                  <a:cubicBezTo>
                    <a:pt x="41" y="50"/>
                    <a:pt x="41" y="46"/>
                    <a:pt x="41" y="41"/>
                  </a:cubicBezTo>
                  <a:cubicBezTo>
                    <a:pt x="41" y="41"/>
                    <a:pt x="41" y="40"/>
                    <a:pt x="41" y="39"/>
                  </a:cubicBezTo>
                  <a:cubicBezTo>
                    <a:pt x="41" y="39"/>
                    <a:pt x="41" y="39"/>
                    <a:pt x="41" y="39"/>
                  </a:cubicBezTo>
                  <a:cubicBezTo>
                    <a:pt x="41" y="31"/>
                    <a:pt x="38" y="24"/>
                    <a:pt x="34" y="18"/>
                  </a:cubicBezTo>
                  <a:cubicBezTo>
                    <a:pt x="34" y="18"/>
                    <a:pt x="34" y="18"/>
                    <a:pt x="34" y="18"/>
                  </a:cubicBezTo>
                  <a:cubicBezTo>
                    <a:pt x="34" y="18"/>
                    <a:pt x="34" y="18"/>
                    <a:pt x="34" y="18"/>
                  </a:cubicBezTo>
                  <a:cubicBezTo>
                    <a:pt x="34" y="18"/>
                    <a:pt x="34" y="18"/>
                    <a:pt x="34" y="18"/>
                  </a:cubicBezTo>
                  <a:cubicBezTo>
                    <a:pt x="34" y="18"/>
                    <a:pt x="34" y="18"/>
                    <a:pt x="34" y="18"/>
                  </a:cubicBezTo>
                  <a:cubicBezTo>
                    <a:pt x="34" y="18"/>
                    <a:pt x="34" y="18"/>
                    <a:pt x="34" y="18"/>
                  </a:cubicBezTo>
                  <a:cubicBezTo>
                    <a:pt x="34" y="18"/>
                    <a:pt x="34" y="18"/>
                    <a:pt x="34" y="18"/>
                  </a:cubicBezTo>
                  <a:cubicBezTo>
                    <a:pt x="34" y="18"/>
                    <a:pt x="34" y="18"/>
                    <a:pt x="34" y="18"/>
                  </a:cubicBezTo>
                  <a:cubicBezTo>
                    <a:pt x="34" y="18"/>
                    <a:pt x="34" y="18"/>
                    <a:pt x="34" y="18"/>
                  </a:cubicBezTo>
                  <a:cubicBezTo>
                    <a:pt x="27" y="8"/>
                    <a:pt x="16" y="1"/>
                    <a:pt x="3" y="0"/>
                  </a:cubicBezTo>
                  <a:cubicBezTo>
                    <a:pt x="3" y="0"/>
                    <a:pt x="3" y="0"/>
                    <a:pt x="3" y="0"/>
                  </a:cubicBezTo>
                  <a:cubicBezTo>
                    <a:pt x="3" y="0"/>
                    <a:pt x="3" y="0"/>
                    <a:pt x="3" y="0"/>
                  </a:cubicBezTo>
                  <a:cubicBezTo>
                    <a:pt x="3" y="0"/>
                    <a:pt x="3" y="0"/>
                    <a:pt x="3" y="0"/>
                  </a:cubicBezTo>
                  <a:cubicBezTo>
                    <a:pt x="3" y="0"/>
                    <a:pt x="2" y="0"/>
                    <a:pt x="2" y="0"/>
                  </a:cubicBezTo>
                  <a:cubicBezTo>
                    <a:pt x="2" y="0"/>
                    <a:pt x="2" y="0"/>
                    <a:pt x="2" y="0"/>
                  </a:cubicBezTo>
                  <a:cubicBezTo>
                    <a:pt x="2" y="0"/>
                    <a:pt x="2" y="0"/>
                    <a:pt x="2" y="0"/>
                  </a:cubicBezTo>
                  <a:cubicBezTo>
                    <a:pt x="2" y="0"/>
                    <a:pt x="2" y="0"/>
                    <a:pt x="2" y="0"/>
                  </a:cubicBezTo>
                  <a:cubicBezTo>
                    <a:pt x="2" y="0"/>
                    <a:pt x="2" y="0"/>
                    <a:pt x="2" y="0"/>
                  </a:cubicBezTo>
                  <a:cubicBezTo>
                    <a:pt x="2" y="0"/>
                    <a:pt x="2" y="0"/>
                    <a:pt x="2" y="0"/>
                  </a:cubicBezTo>
                  <a:cubicBezTo>
                    <a:pt x="2" y="0"/>
                    <a:pt x="2" y="0"/>
                    <a:pt x="2" y="0"/>
                  </a:cubicBezTo>
                  <a:cubicBezTo>
                    <a:pt x="2" y="0"/>
                    <a:pt x="2" y="0"/>
                    <a:pt x="2" y="0"/>
                  </a:cubicBezTo>
                  <a:cubicBezTo>
                    <a:pt x="2" y="0"/>
                    <a:pt x="2" y="0"/>
                    <a:pt x="2" y="0"/>
                  </a:cubicBezTo>
                  <a:cubicBezTo>
                    <a:pt x="2" y="0"/>
                    <a:pt x="2" y="0"/>
                    <a:pt x="2" y="0"/>
                  </a:cubicBezTo>
                  <a:cubicBezTo>
                    <a:pt x="2" y="0"/>
                    <a:pt x="2" y="0"/>
                    <a:pt x="2" y="0"/>
                  </a:cubicBezTo>
                  <a:cubicBezTo>
                    <a:pt x="2" y="0"/>
                    <a:pt x="2" y="0"/>
                    <a:pt x="2" y="0"/>
                  </a:cubicBezTo>
                  <a:cubicBezTo>
                    <a:pt x="2" y="0"/>
                    <a:pt x="2" y="0"/>
                    <a:pt x="2" y="0"/>
                  </a:cubicBezTo>
                  <a:cubicBezTo>
                    <a:pt x="2" y="0"/>
                    <a:pt x="2" y="0"/>
                    <a:pt x="2" y="0"/>
                  </a:cubicBezTo>
                  <a:cubicBezTo>
                    <a:pt x="2" y="0"/>
                    <a:pt x="2" y="0"/>
                    <a:pt x="2" y="0"/>
                  </a:cubicBezTo>
                  <a:cubicBezTo>
                    <a:pt x="2" y="0"/>
                    <a:pt x="2" y="0"/>
                    <a:pt x="2"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cubicBezTo>
                    <a:pt x="0" y="0"/>
                    <a:pt x="0" y="0"/>
                    <a:pt x="0" y="0"/>
                  </a:cubicBezTo>
                </a:path>
              </a:pathLst>
            </a:custGeom>
            <a:solidFill>
              <a:srgbClr val="B8A38F"/>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26" name="Freeform 110875"/>
            <p:cNvSpPr>
              <a:spLocks noEditPoints="1"/>
            </p:cNvSpPr>
            <p:nvPr/>
          </p:nvSpPr>
          <p:spPr bwMode="auto">
            <a:xfrm>
              <a:off x="16027401" y="19699288"/>
              <a:ext cx="901700" cy="571500"/>
            </a:xfrm>
            <a:custGeom>
              <a:avLst/>
              <a:gdLst/>
              <a:ahLst/>
              <a:cxnLst>
                <a:cxn ang="0">
                  <a:pos x="14" y="23"/>
                </a:cxn>
                <a:cxn ang="0">
                  <a:pos x="4" y="13"/>
                </a:cxn>
                <a:cxn ang="0">
                  <a:pos x="14" y="3"/>
                </a:cxn>
                <a:cxn ang="0">
                  <a:pos x="23" y="13"/>
                </a:cxn>
                <a:cxn ang="0">
                  <a:pos x="14" y="23"/>
                </a:cxn>
                <a:cxn ang="0">
                  <a:pos x="14" y="0"/>
                </a:cxn>
                <a:cxn ang="0">
                  <a:pos x="3" y="6"/>
                </a:cxn>
                <a:cxn ang="0">
                  <a:pos x="0" y="6"/>
                </a:cxn>
                <a:cxn ang="0">
                  <a:pos x="0" y="10"/>
                </a:cxn>
                <a:cxn ang="0">
                  <a:pos x="1" y="10"/>
                </a:cxn>
                <a:cxn ang="0">
                  <a:pos x="1" y="13"/>
                </a:cxn>
                <a:cxn ang="0">
                  <a:pos x="14" y="26"/>
                </a:cxn>
                <a:cxn ang="0">
                  <a:pos x="27" y="13"/>
                </a:cxn>
                <a:cxn ang="0">
                  <a:pos x="26" y="10"/>
                </a:cxn>
                <a:cxn ang="0">
                  <a:pos x="27" y="10"/>
                </a:cxn>
                <a:cxn ang="0">
                  <a:pos x="28" y="10"/>
                </a:cxn>
                <a:cxn ang="0">
                  <a:pos x="34" y="11"/>
                </a:cxn>
                <a:cxn ang="0">
                  <a:pos x="36" y="12"/>
                </a:cxn>
                <a:cxn ang="0">
                  <a:pos x="38" y="13"/>
                </a:cxn>
                <a:cxn ang="0">
                  <a:pos x="40" y="14"/>
                </a:cxn>
                <a:cxn ang="0">
                  <a:pos x="41" y="15"/>
                </a:cxn>
                <a:cxn ang="0">
                  <a:pos x="41" y="13"/>
                </a:cxn>
                <a:cxn ang="0">
                  <a:pos x="40" y="12"/>
                </a:cxn>
                <a:cxn ang="0">
                  <a:pos x="39" y="11"/>
                </a:cxn>
                <a:cxn ang="0">
                  <a:pos x="37" y="10"/>
                </a:cxn>
                <a:cxn ang="0">
                  <a:pos x="35" y="8"/>
                </a:cxn>
                <a:cxn ang="0">
                  <a:pos x="27" y="5"/>
                </a:cxn>
                <a:cxn ang="0">
                  <a:pos x="24" y="5"/>
                </a:cxn>
                <a:cxn ang="0">
                  <a:pos x="24" y="4"/>
                </a:cxn>
                <a:cxn ang="0">
                  <a:pos x="14" y="0"/>
                </a:cxn>
              </a:cxnLst>
              <a:rect l="0" t="0" r="r" b="b"/>
              <a:pathLst>
                <a:path w="41" h="26">
                  <a:moveTo>
                    <a:pt x="14" y="23"/>
                  </a:moveTo>
                  <a:cubicBezTo>
                    <a:pt x="8" y="23"/>
                    <a:pt x="4" y="18"/>
                    <a:pt x="4" y="13"/>
                  </a:cubicBezTo>
                  <a:cubicBezTo>
                    <a:pt x="4" y="7"/>
                    <a:pt x="8" y="3"/>
                    <a:pt x="14" y="3"/>
                  </a:cubicBezTo>
                  <a:cubicBezTo>
                    <a:pt x="19" y="3"/>
                    <a:pt x="23" y="7"/>
                    <a:pt x="23" y="13"/>
                  </a:cubicBezTo>
                  <a:cubicBezTo>
                    <a:pt x="23" y="18"/>
                    <a:pt x="19" y="23"/>
                    <a:pt x="14" y="23"/>
                  </a:cubicBezTo>
                  <a:moveTo>
                    <a:pt x="14" y="0"/>
                  </a:moveTo>
                  <a:cubicBezTo>
                    <a:pt x="9" y="0"/>
                    <a:pt x="5" y="2"/>
                    <a:pt x="3" y="6"/>
                  </a:cubicBezTo>
                  <a:cubicBezTo>
                    <a:pt x="0" y="6"/>
                    <a:pt x="0" y="6"/>
                    <a:pt x="0" y="6"/>
                  </a:cubicBezTo>
                  <a:cubicBezTo>
                    <a:pt x="0" y="10"/>
                    <a:pt x="0" y="10"/>
                    <a:pt x="0" y="10"/>
                  </a:cubicBezTo>
                  <a:cubicBezTo>
                    <a:pt x="1" y="10"/>
                    <a:pt x="1" y="10"/>
                    <a:pt x="1" y="10"/>
                  </a:cubicBezTo>
                  <a:cubicBezTo>
                    <a:pt x="1" y="11"/>
                    <a:pt x="1" y="12"/>
                    <a:pt x="1" y="13"/>
                  </a:cubicBezTo>
                  <a:cubicBezTo>
                    <a:pt x="1" y="20"/>
                    <a:pt x="7" y="26"/>
                    <a:pt x="14" y="26"/>
                  </a:cubicBezTo>
                  <a:cubicBezTo>
                    <a:pt x="21" y="26"/>
                    <a:pt x="27" y="20"/>
                    <a:pt x="27" y="13"/>
                  </a:cubicBezTo>
                  <a:cubicBezTo>
                    <a:pt x="27" y="12"/>
                    <a:pt x="27" y="11"/>
                    <a:pt x="26" y="10"/>
                  </a:cubicBezTo>
                  <a:cubicBezTo>
                    <a:pt x="27" y="10"/>
                    <a:pt x="27" y="10"/>
                    <a:pt x="27" y="10"/>
                  </a:cubicBezTo>
                  <a:cubicBezTo>
                    <a:pt x="27" y="10"/>
                    <a:pt x="27" y="10"/>
                    <a:pt x="28" y="10"/>
                  </a:cubicBezTo>
                  <a:cubicBezTo>
                    <a:pt x="30" y="10"/>
                    <a:pt x="32" y="11"/>
                    <a:pt x="34" y="11"/>
                  </a:cubicBezTo>
                  <a:cubicBezTo>
                    <a:pt x="35" y="11"/>
                    <a:pt x="35" y="12"/>
                    <a:pt x="36" y="12"/>
                  </a:cubicBezTo>
                  <a:cubicBezTo>
                    <a:pt x="37" y="12"/>
                    <a:pt x="37" y="12"/>
                    <a:pt x="38" y="13"/>
                  </a:cubicBezTo>
                  <a:cubicBezTo>
                    <a:pt x="38" y="13"/>
                    <a:pt x="39" y="13"/>
                    <a:pt x="40" y="14"/>
                  </a:cubicBezTo>
                  <a:cubicBezTo>
                    <a:pt x="40" y="14"/>
                    <a:pt x="40" y="14"/>
                    <a:pt x="41" y="15"/>
                  </a:cubicBezTo>
                  <a:cubicBezTo>
                    <a:pt x="41" y="14"/>
                    <a:pt x="41" y="13"/>
                    <a:pt x="41" y="13"/>
                  </a:cubicBezTo>
                  <a:cubicBezTo>
                    <a:pt x="40" y="12"/>
                    <a:pt x="40" y="12"/>
                    <a:pt x="40" y="12"/>
                  </a:cubicBezTo>
                  <a:cubicBezTo>
                    <a:pt x="40" y="12"/>
                    <a:pt x="40" y="11"/>
                    <a:pt x="39" y="11"/>
                  </a:cubicBezTo>
                  <a:cubicBezTo>
                    <a:pt x="38" y="11"/>
                    <a:pt x="38" y="10"/>
                    <a:pt x="37" y="10"/>
                  </a:cubicBezTo>
                  <a:cubicBezTo>
                    <a:pt x="37" y="9"/>
                    <a:pt x="36" y="9"/>
                    <a:pt x="35" y="8"/>
                  </a:cubicBezTo>
                  <a:cubicBezTo>
                    <a:pt x="33" y="7"/>
                    <a:pt x="30" y="6"/>
                    <a:pt x="27" y="5"/>
                  </a:cubicBezTo>
                  <a:cubicBezTo>
                    <a:pt x="26" y="5"/>
                    <a:pt x="25" y="5"/>
                    <a:pt x="24" y="5"/>
                  </a:cubicBezTo>
                  <a:cubicBezTo>
                    <a:pt x="24" y="4"/>
                    <a:pt x="24" y="4"/>
                    <a:pt x="24" y="4"/>
                  </a:cubicBezTo>
                  <a:cubicBezTo>
                    <a:pt x="21" y="2"/>
                    <a:pt x="18" y="0"/>
                    <a:pt x="14" y="0"/>
                  </a:cubicBezTo>
                </a:path>
              </a:pathLst>
            </a:custGeom>
            <a:solidFill>
              <a:srgbClr val="253659"/>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27" name="Freeform 110876"/>
            <p:cNvSpPr>
              <a:spLocks noEditPoints="1"/>
            </p:cNvSpPr>
            <p:nvPr/>
          </p:nvSpPr>
          <p:spPr bwMode="auto">
            <a:xfrm>
              <a:off x="16027401" y="21237575"/>
              <a:ext cx="1231900" cy="989013"/>
            </a:xfrm>
            <a:custGeom>
              <a:avLst/>
              <a:gdLst/>
              <a:ahLst/>
              <a:cxnLst>
                <a:cxn ang="0">
                  <a:pos x="12" y="32"/>
                </a:cxn>
                <a:cxn ang="0">
                  <a:pos x="8" y="28"/>
                </a:cxn>
                <a:cxn ang="0">
                  <a:pos x="12" y="24"/>
                </a:cxn>
                <a:cxn ang="0">
                  <a:pos x="16" y="28"/>
                </a:cxn>
                <a:cxn ang="0">
                  <a:pos x="12" y="32"/>
                </a:cxn>
                <a:cxn ang="0">
                  <a:pos x="12" y="18"/>
                </a:cxn>
                <a:cxn ang="0">
                  <a:pos x="12" y="18"/>
                </a:cxn>
                <a:cxn ang="0">
                  <a:pos x="8" y="14"/>
                </a:cxn>
                <a:cxn ang="0">
                  <a:pos x="12" y="10"/>
                </a:cxn>
                <a:cxn ang="0">
                  <a:pos x="16" y="14"/>
                </a:cxn>
                <a:cxn ang="0">
                  <a:pos x="12" y="18"/>
                </a:cxn>
                <a:cxn ang="0">
                  <a:pos x="31" y="0"/>
                </a:cxn>
                <a:cxn ang="0">
                  <a:pos x="31" y="0"/>
                </a:cxn>
                <a:cxn ang="0">
                  <a:pos x="10" y="0"/>
                </a:cxn>
                <a:cxn ang="0">
                  <a:pos x="4" y="3"/>
                </a:cxn>
                <a:cxn ang="0">
                  <a:pos x="4" y="45"/>
                </a:cxn>
                <a:cxn ang="0">
                  <a:pos x="0" y="45"/>
                </a:cxn>
                <a:cxn ang="0">
                  <a:pos x="56" y="29"/>
                </a:cxn>
                <a:cxn ang="0">
                  <a:pos x="56" y="25"/>
                </a:cxn>
                <a:cxn ang="0">
                  <a:pos x="49" y="7"/>
                </a:cxn>
                <a:cxn ang="0">
                  <a:pos x="31" y="0"/>
                </a:cxn>
              </a:cxnLst>
              <a:rect l="0" t="0" r="r" b="b"/>
              <a:pathLst>
                <a:path w="56" h="45">
                  <a:moveTo>
                    <a:pt x="12" y="32"/>
                  </a:moveTo>
                  <a:cubicBezTo>
                    <a:pt x="10" y="32"/>
                    <a:pt x="8" y="30"/>
                    <a:pt x="8" y="28"/>
                  </a:cubicBezTo>
                  <a:cubicBezTo>
                    <a:pt x="8" y="26"/>
                    <a:pt x="10" y="24"/>
                    <a:pt x="12" y="24"/>
                  </a:cubicBezTo>
                  <a:cubicBezTo>
                    <a:pt x="14" y="24"/>
                    <a:pt x="16" y="26"/>
                    <a:pt x="16" y="28"/>
                  </a:cubicBezTo>
                  <a:cubicBezTo>
                    <a:pt x="16" y="30"/>
                    <a:pt x="14" y="32"/>
                    <a:pt x="12" y="32"/>
                  </a:cubicBezTo>
                  <a:moveTo>
                    <a:pt x="12" y="18"/>
                  </a:moveTo>
                  <a:cubicBezTo>
                    <a:pt x="12" y="18"/>
                    <a:pt x="12" y="18"/>
                    <a:pt x="12" y="18"/>
                  </a:cubicBezTo>
                  <a:cubicBezTo>
                    <a:pt x="10" y="18"/>
                    <a:pt x="8" y="16"/>
                    <a:pt x="8" y="14"/>
                  </a:cubicBezTo>
                  <a:cubicBezTo>
                    <a:pt x="8" y="12"/>
                    <a:pt x="10" y="10"/>
                    <a:pt x="12" y="10"/>
                  </a:cubicBezTo>
                  <a:cubicBezTo>
                    <a:pt x="14" y="10"/>
                    <a:pt x="16" y="12"/>
                    <a:pt x="16" y="14"/>
                  </a:cubicBezTo>
                  <a:cubicBezTo>
                    <a:pt x="16" y="16"/>
                    <a:pt x="14" y="18"/>
                    <a:pt x="12" y="18"/>
                  </a:cubicBezTo>
                  <a:moveTo>
                    <a:pt x="31" y="0"/>
                  </a:moveTo>
                  <a:cubicBezTo>
                    <a:pt x="31" y="0"/>
                    <a:pt x="31" y="0"/>
                    <a:pt x="31" y="0"/>
                  </a:cubicBezTo>
                  <a:cubicBezTo>
                    <a:pt x="10" y="0"/>
                    <a:pt x="10" y="0"/>
                    <a:pt x="10" y="0"/>
                  </a:cubicBezTo>
                  <a:cubicBezTo>
                    <a:pt x="8" y="1"/>
                    <a:pt x="6" y="2"/>
                    <a:pt x="4" y="3"/>
                  </a:cubicBezTo>
                  <a:cubicBezTo>
                    <a:pt x="4" y="45"/>
                    <a:pt x="4" y="45"/>
                    <a:pt x="4" y="45"/>
                  </a:cubicBezTo>
                  <a:cubicBezTo>
                    <a:pt x="2" y="45"/>
                    <a:pt x="1" y="45"/>
                    <a:pt x="0" y="45"/>
                  </a:cubicBezTo>
                  <a:cubicBezTo>
                    <a:pt x="21" y="45"/>
                    <a:pt x="40" y="39"/>
                    <a:pt x="56" y="29"/>
                  </a:cubicBezTo>
                  <a:cubicBezTo>
                    <a:pt x="56" y="25"/>
                    <a:pt x="56" y="25"/>
                    <a:pt x="56" y="25"/>
                  </a:cubicBezTo>
                  <a:cubicBezTo>
                    <a:pt x="56" y="18"/>
                    <a:pt x="53" y="12"/>
                    <a:pt x="49" y="7"/>
                  </a:cubicBezTo>
                  <a:cubicBezTo>
                    <a:pt x="44" y="3"/>
                    <a:pt x="38" y="0"/>
                    <a:pt x="31" y="0"/>
                  </a:cubicBezTo>
                </a:path>
              </a:pathLst>
            </a:custGeom>
            <a:solidFill>
              <a:srgbClr val="015B86"/>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28" name="Freeform 110877"/>
            <p:cNvSpPr>
              <a:spLocks/>
            </p:cNvSpPr>
            <p:nvPr/>
          </p:nvSpPr>
          <p:spPr bwMode="auto">
            <a:xfrm>
              <a:off x="16027401" y="21304250"/>
              <a:ext cx="88900" cy="922338"/>
            </a:xfrm>
            <a:custGeom>
              <a:avLst/>
              <a:gdLst/>
              <a:ahLst/>
              <a:cxnLst>
                <a:cxn ang="0">
                  <a:pos x="4" y="0"/>
                </a:cxn>
                <a:cxn ang="0">
                  <a:pos x="0" y="2"/>
                </a:cxn>
                <a:cxn ang="0">
                  <a:pos x="0" y="42"/>
                </a:cxn>
                <a:cxn ang="0">
                  <a:pos x="0" y="42"/>
                </a:cxn>
                <a:cxn ang="0">
                  <a:pos x="4" y="42"/>
                </a:cxn>
                <a:cxn ang="0">
                  <a:pos x="4" y="0"/>
                </a:cxn>
              </a:cxnLst>
              <a:rect l="0" t="0" r="r" b="b"/>
              <a:pathLst>
                <a:path w="4" h="42">
                  <a:moveTo>
                    <a:pt x="4" y="0"/>
                  </a:moveTo>
                  <a:cubicBezTo>
                    <a:pt x="3" y="1"/>
                    <a:pt x="1" y="1"/>
                    <a:pt x="0" y="2"/>
                  </a:cubicBezTo>
                  <a:cubicBezTo>
                    <a:pt x="0" y="42"/>
                    <a:pt x="0" y="42"/>
                    <a:pt x="0" y="42"/>
                  </a:cubicBezTo>
                  <a:cubicBezTo>
                    <a:pt x="0" y="42"/>
                    <a:pt x="0" y="42"/>
                    <a:pt x="0" y="42"/>
                  </a:cubicBezTo>
                  <a:cubicBezTo>
                    <a:pt x="1" y="42"/>
                    <a:pt x="2" y="42"/>
                    <a:pt x="4" y="42"/>
                  </a:cubicBezTo>
                  <a:cubicBezTo>
                    <a:pt x="4" y="0"/>
                    <a:pt x="4" y="0"/>
                    <a:pt x="4" y="0"/>
                  </a:cubicBezTo>
                </a:path>
              </a:pathLst>
            </a:custGeom>
            <a:solidFill>
              <a:srgbClr val="D1AE4E"/>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29" name="Freeform 110878"/>
            <p:cNvSpPr>
              <a:spLocks/>
            </p:cNvSpPr>
            <p:nvPr/>
          </p:nvSpPr>
          <p:spPr bwMode="auto">
            <a:xfrm>
              <a:off x="16203613" y="21456650"/>
              <a:ext cx="176213" cy="176213"/>
            </a:xfrm>
            <a:custGeom>
              <a:avLst/>
              <a:gdLst/>
              <a:ahLst/>
              <a:cxnLst>
                <a:cxn ang="0">
                  <a:pos x="4" y="0"/>
                </a:cxn>
                <a:cxn ang="0">
                  <a:pos x="0" y="4"/>
                </a:cxn>
                <a:cxn ang="0">
                  <a:pos x="4" y="8"/>
                </a:cxn>
                <a:cxn ang="0">
                  <a:pos x="4" y="8"/>
                </a:cxn>
                <a:cxn ang="0">
                  <a:pos x="8" y="4"/>
                </a:cxn>
                <a:cxn ang="0">
                  <a:pos x="4" y="0"/>
                </a:cxn>
              </a:cxnLst>
              <a:rect l="0" t="0" r="r" b="b"/>
              <a:pathLst>
                <a:path w="8" h="8">
                  <a:moveTo>
                    <a:pt x="4" y="0"/>
                  </a:moveTo>
                  <a:cubicBezTo>
                    <a:pt x="2" y="0"/>
                    <a:pt x="0" y="2"/>
                    <a:pt x="0" y="4"/>
                  </a:cubicBezTo>
                  <a:cubicBezTo>
                    <a:pt x="0" y="6"/>
                    <a:pt x="2" y="8"/>
                    <a:pt x="4" y="8"/>
                  </a:cubicBezTo>
                  <a:cubicBezTo>
                    <a:pt x="4" y="8"/>
                    <a:pt x="4" y="8"/>
                    <a:pt x="4" y="8"/>
                  </a:cubicBezTo>
                  <a:cubicBezTo>
                    <a:pt x="6" y="8"/>
                    <a:pt x="8" y="6"/>
                    <a:pt x="8" y="4"/>
                  </a:cubicBezTo>
                  <a:cubicBezTo>
                    <a:pt x="8" y="2"/>
                    <a:pt x="6" y="0"/>
                    <a:pt x="4" y="0"/>
                  </a:cubicBezTo>
                </a:path>
              </a:pathLst>
            </a:custGeom>
            <a:solidFill>
              <a:srgbClr val="D1AE4E"/>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30" name="Oval 110879"/>
            <p:cNvSpPr>
              <a:spLocks noChangeArrowheads="1"/>
            </p:cNvSpPr>
            <p:nvPr/>
          </p:nvSpPr>
          <p:spPr bwMode="auto">
            <a:xfrm>
              <a:off x="16203613" y="21764625"/>
              <a:ext cx="176213" cy="176213"/>
            </a:xfrm>
            <a:prstGeom prst="ellipse">
              <a:avLst/>
            </a:prstGeom>
            <a:solidFill>
              <a:srgbClr val="D1AE4E"/>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31" name="Freeform 110880"/>
            <p:cNvSpPr>
              <a:spLocks/>
            </p:cNvSpPr>
            <p:nvPr/>
          </p:nvSpPr>
          <p:spPr bwMode="auto">
            <a:xfrm>
              <a:off x="16027401" y="20424775"/>
              <a:ext cx="638175" cy="922338"/>
            </a:xfrm>
            <a:custGeom>
              <a:avLst/>
              <a:gdLst/>
              <a:ahLst/>
              <a:cxnLst>
                <a:cxn ang="0">
                  <a:pos x="11" y="0"/>
                </a:cxn>
                <a:cxn ang="0">
                  <a:pos x="0" y="2"/>
                </a:cxn>
                <a:cxn ang="0">
                  <a:pos x="0" y="11"/>
                </a:cxn>
                <a:cxn ang="0">
                  <a:pos x="13" y="8"/>
                </a:cxn>
                <a:cxn ang="0">
                  <a:pos x="13" y="8"/>
                </a:cxn>
                <a:cxn ang="0">
                  <a:pos x="13" y="8"/>
                </a:cxn>
                <a:cxn ang="0">
                  <a:pos x="0" y="17"/>
                </a:cxn>
                <a:cxn ang="0">
                  <a:pos x="0" y="17"/>
                </a:cxn>
                <a:cxn ang="0">
                  <a:pos x="0" y="42"/>
                </a:cxn>
                <a:cxn ang="0">
                  <a:pos x="4" y="40"/>
                </a:cxn>
                <a:cxn ang="0">
                  <a:pos x="10" y="37"/>
                </a:cxn>
                <a:cxn ang="0">
                  <a:pos x="10" y="37"/>
                </a:cxn>
                <a:cxn ang="0">
                  <a:pos x="29" y="16"/>
                </a:cxn>
                <a:cxn ang="0">
                  <a:pos x="29" y="16"/>
                </a:cxn>
                <a:cxn ang="0">
                  <a:pos x="29" y="16"/>
                </a:cxn>
                <a:cxn ang="0">
                  <a:pos x="11" y="0"/>
                </a:cxn>
              </a:cxnLst>
              <a:rect l="0" t="0" r="r" b="b"/>
              <a:pathLst>
                <a:path w="29" h="42">
                  <a:moveTo>
                    <a:pt x="11" y="0"/>
                  </a:moveTo>
                  <a:cubicBezTo>
                    <a:pt x="5" y="0"/>
                    <a:pt x="0" y="2"/>
                    <a:pt x="0" y="2"/>
                  </a:cubicBezTo>
                  <a:cubicBezTo>
                    <a:pt x="0" y="11"/>
                    <a:pt x="0" y="11"/>
                    <a:pt x="0" y="11"/>
                  </a:cubicBezTo>
                  <a:cubicBezTo>
                    <a:pt x="5" y="11"/>
                    <a:pt x="10" y="10"/>
                    <a:pt x="13" y="8"/>
                  </a:cubicBezTo>
                  <a:cubicBezTo>
                    <a:pt x="13" y="8"/>
                    <a:pt x="13" y="8"/>
                    <a:pt x="13" y="8"/>
                  </a:cubicBezTo>
                  <a:cubicBezTo>
                    <a:pt x="13" y="8"/>
                    <a:pt x="13" y="8"/>
                    <a:pt x="13" y="8"/>
                  </a:cubicBezTo>
                  <a:cubicBezTo>
                    <a:pt x="11" y="13"/>
                    <a:pt x="6" y="17"/>
                    <a:pt x="0" y="17"/>
                  </a:cubicBezTo>
                  <a:cubicBezTo>
                    <a:pt x="0" y="17"/>
                    <a:pt x="0" y="17"/>
                    <a:pt x="0" y="17"/>
                  </a:cubicBezTo>
                  <a:cubicBezTo>
                    <a:pt x="0" y="42"/>
                    <a:pt x="0" y="42"/>
                    <a:pt x="0" y="42"/>
                  </a:cubicBezTo>
                  <a:cubicBezTo>
                    <a:pt x="1" y="41"/>
                    <a:pt x="3" y="41"/>
                    <a:pt x="4" y="40"/>
                  </a:cubicBezTo>
                  <a:cubicBezTo>
                    <a:pt x="6" y="39"/>
                    <a:pt x="8" y="38"/>
                    <a:pt x="10" y="37"/>
                  </a:cubicBezTo>
                  <a:cubicBezTo>
                    <a:pt x="10" y="37"/>
                    <a:pt x="10" y="37"/>
                    <a:pt x="10" y="37"/>
                  </a:cubicBezTo>
                  <a:cubicBezTo>
                    <a:pt x="29" y="27"/>
                    <a:pt x="29" y="16"/>
                    <a:pt x="29" y="16"/>
                  </a:cubicBezTo>
                  <a:cubicBezTo>
                    <a:pt x="29" y="16"/>
                    <a:pt x="29" y="16"/>
                    <a:pt x="29" y="16"/>
                  </a:cubicBezTo>
                  <a:cubicBezTo>
                    <a:pt x="29" y="16"/>
                    <a:pt x="29" y="16"/>
                    <a:pt x="29" y="16"/>
                  </a:cubicBezTo>
                  <a:cubicBezTo>
                    <a:pt x="26" y="3"/>
                    <a:pt x="18" y="0"/>
                    <a:pt x="11" y="0"/>
                  </a:cubicBezTo>
                </a:path>
              </a:pathLst>
            </a:custGeom>
            <a:solidFill>
              <a:srgbClr val="253659"/>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32" name="Freeform 110881"/>
            <p:cNvSpPr>
              <a:spLocks/>
            </p:cNvSpPr>
            <p:nvPr/>
          </p:nvSpPr>
          <p:spPr bwMode="auto">
            <a:xfrm>
              <a:off x="16027401" y="20599400"/>
              <a:ext cx="285750" cy="198438"/>
            </a:xfrm>
            <a:custGeom>
              <a:avLst/>
              <a:gdLst/>
              <a:ahLst/>
              <a:cxnLst>
                <a:cxn ang="0">
                  <a:pos x="13" y="0"/>
                </a:cxn>
                <a:cxn ang="0">
                  <a:pos x="0" y="3"/>
                </a:cxn>
                <a:cxn ang="0">
                  <a:pos x="0" y="9"/>
                </a:cxn>
                <a:cxn ang="0">
                  <a:pos x="0" y="9"/>
                </a:cxn>
                <a:cxn ang="0">
                  <a:pos x="13" y="0"/>
                </a:cxn>
              </a:cxnLst>
              <a:rect l="0" t="0" r="r" b="b"/>
              <a:pathLst>
                <a:path w="13" h="9">
                  <a:moveTo>
                    <a:pt x="13" y="0"/>
                  </a:moveTo>
                  <a:cubicBezTo>
                    <a:pt x="10" y="2"/>
                    <a:pt x="5" y="3"/>
                    <a:pt x="0" y="3"/>
                  </a:cubicBezTo>
                  <a:cubicBezTo>
                    <a:pt x="0" y="9"/>
                    <a:pt x="0" y="9"/>
                    <a:pt x="0" y="9"/>
                  </a:cubicBezTo>
                  <a:cubicBezTo>
                    <a:pt x="0" y="9"/>
                    <a:pt x="0" y="9"/>
                    <a:pt x="0" y="9"/>
                  </a:cubicBezTo>
                  <a:cubicBezTo>
                    <a:pt x="6" y="9"/>
                    <a:pt x="11" y="5"/>
                    <a:pt x="13" y="0"/>
                  </a:cubicBezTo>
                </a:path>
              </a:pathLst>
            </a:custGeom>
            <a:solidFill>
              <a:srgbClr val="B8A38F"/>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grpSp>
      <p:grpSp>
        <p:nvGrpSpPr>
          <p:cNvPr id="48" name="Group 47"/>
          <p:cNvGrpSpPr/>
          <p:nvPr/>
        </p:nvGrpSpPr>
        <p:grpSpPr>
          <a:xfrm>
            <a:off x="5387967" y="3880753"/>
            <a:ext cx="572894" cy="695966"/>
            <a:chOff x="10379076" y="29679900"/>
            <a:chExt cx="4483100" cy="4486276"/>
          </a:xfrm>
        </p:grpSpPr>
        <p:sp>
          <p:nvSpPr>
            <p:cNvPr id="166" name="Freeform 110635"/>
            <p:cNvSpPr>
              <a:spLocks/>
            </p:cNvSpPr>
            <p:nvPr/>
          </p:nvSpPr>
          <p:spPr bwMode="auto">
            <a:xfrm>
              <a:off x="12576176" y="31724601"/>
              <a:ext cx="198438" cy="219075"/>
            </a:xfrm>
            <a:custGeom>
              <a:avLst/>
              <a:gdLst/>
              <a:ahLst/>
              <a:cxnLst>
                <a:cxn ang="0">
                  <a:pos x="2" y="10"/>
                </a:cxn>
                <a:cxn ang="0">
                  <a:pos x="1" y="10"/>
                </a:cxn>
                <a:cxn ang="0">
                  <a:pos x="1" y="9"/>
                </a:cxn>
                <a:cxn ang="0">
                  <a:pos x="3" y="1"/>
                </a:cxn>
                <a:cxn ang="0">
                  <a:pos x="4" y="0"/>
                </a:cxn>
                <a:cxn ang="0">
                  <a:pos x="5" y="1"/>
                </a:cxn>
                <a:cxn ang="0">
                  <a:pos x="3" y="6"/>
                </a:cxn>
                <a:cxn ang="0">
                  <a:pos x="7" y="3"/>
                </a:cxn>
                <a:cxn ang="0">
                  <a:pos x="9" y="3"/>
                </a:cxn>
                <a:cxn ang="0">
                  <a:pos x="9" y="5"/>
                </a:cxn>
                <a:cxn ang="0">
                  <a:pos x="2" y="10"/>
                </a:cxn>
                <a:cxn ang="0">
                  <a:pos x="2" y="10"/>
                </a:cxn>
              </a:cxnLst>
              <a:rect l="0" t="0" r="r" b="b"/>
              <a:pathLst>
                <a:path w="9" h="10">
                  <a:moveTo>
                    <a:pt x="2" y="10"/>
                  </a:moveTo>
                  <a:cubicBezTo>
                    <a:pt x="1" y="10"/>
                    <a:pt x="1" y="10"/>
                    <a:pt x="1" y="10"/>
                  </a:cubicBezTo>
                  <a:cubicBezTo>
                    <a:pt x="1" y="9"/>
                    <a:pt x="0" y="9"/>
                    <a:pt x="1" y="9"/>
                  </a:cubicBezTo>
                  <a:cubicBezTo>
                    <a:pt x="3" y="1"/>
                    <a:pt x="3" y="1"/>
                    <a:pt x="3" y="1"/>
                  </a:cubicBezTo>
                  <a:cubicBezTo>
                    <a:pt x="3" y="0"/>
                    <a:pt x="4" y="0"/>
                    <a:pt x="4" y="0"/>
                  </a:cubicBezTo>
                  <a:cubicBezTo>
                    <a:pt x="5" y="0"/>
                    <a:pt x="5" y="1"/>
                    <a:pt x="5" y="1"/>
                  </a:cubicBezTo>
                  <a:cubicBezTo>
                    <a:pt x="3" y="6"/>
                    <a:pt x="3" y="6"/>
                    <a:pt x="3" y="6"/>
                  </a:cubicBezTo>
                  <a:cubicBezTo>
                    <a:pt x="7" y="3"/>
                    <a:pt x="7" y="3"/>
                    <a:pt x="7" y="3"/>
                  </a:cubicBezTo>
                  <a:cubicBezTo>
                    <a:pt x="8" y="3"/>
                    <a:pt x="8" y="3"/>
                    <a:pt x="9" y="3"/>
                  </a:cubicBezTo>
                  <a:cubicBezTo>
                    <a:pt x="9" y="4"/>
                    <a:pt x="9" y="4"/>
                    <a:pt x="9" y="5"/>
                  </a:cubicBezTo>
                  <a:cubicBezTo>
                    <a:pt x="2" y="10"/>
                    <a:pt x="2" y="10"/>
                    <a:pt x="2" y="10"/>
                  </a:cubicBezTo>
                  <a:cubicBezTo>
                    <a:pt x="2" y="10"/>
                    <a:pt x="2" y="10"/>
                    <a:pt x="2" y="1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67" name="Oval 110882"/>
            <p:cNvSpPr>
              <a:spLocks noChangeArrowheads="1"/>
            </p:cNvSpPr>
            <p:nvPr/>
          </p:nvSpPr>
          <p:spPr bwMode="auto">
            <a:xfrm>
              <a:off x="10379076" y="29679900"/>
              <a:ext cx="4483100" cy="4484688"/>
            </a:xfrm>
            <a:prstGeom prst="ellipse">
              <a:avLst/>
            </a:pr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68" name="Freeform 110883"/>
            <p:cNvSpPr>
              <a:spLocks/>
            </p:cNvSpPr>
            <p:nvPr/>
          </p:nvSpPr>
          <p:spPr bwMode="auto">
            <a:xfrm>
              <a:off x="11368088" y="30865763"/>
              <a:ext cx="3384550" cy="3298825"/>
            </a:xfrm>
            <a:custGeom>
              <a:avLst/>
              <a:gdLst/>
              <a:ahLst/>
              <a:cxnLst>
                <a:cxn ang="0">
                  <a:pos x="57" y="0"/>
                </a:cxn>
                <a:cxn ang="0">
                  <a:pos x="12" y="45"/>
                </a:cxn>
                <a:cxn ang="0">
                  <a:pos x="12" y="53"/>
                </a:cxn>
                <a:cxn ang="0">
                  <a:pos x="10" y="59"/>
                </a:cxn>
                <a:cxn ang="0">
                  <a:pos x="17" y="67"/>
                </a:cxn>
                <a:cxn ang="0">
                  <a:pos x="17" y="67"/>
                </a:cxn>
                <a:cxn ang="0">
                  <a:pos x="17" y="67"/>
                </a:cxn>
                <a:cxn ang="0">
                  <a:pos x="46" y="94"/>
                </a:cxn>
                <a:cxn ang="0">
                  <a:pos x="46" y="104"/>
                </a:cxn>
                <a:cxn ang="0">
                  <a:pos x="41" y="104"/>
                </a:cxn>
                <a:cxn ang="0">
                  <a:pos x="25" y="104"/>
                </a:cxn>
                <a:cxn ang="0">
                  <a:pos x="8" y="112"/>
                </a:cxn>
                <a:cxn ang="0">
                  <a:pos x="0" y="129"/>
                </a:cxn>
                <a:cxn ang="0">
                  <a:pos x="0" y="133"/>
                </a:cxn>
                <a:cxn ang="0">
                  <a:pos x="57" y="150"/>
                </a:cxn>
                <a:cxn ang="0">
                  <a:pos x="154" y="79"/>
                </a:cxn>
                <a:cxn ang="0">
                  <a:pos x="89" y="14"/>
                </a:cxn>
                <a:cxn ang="0">
                  <a:pos x="57" y="0"/>
                </a:cxn>
              </a:cxnLst>
              <a:rect l="0" t="0" r="r" b="b"/>
              <a:pathLst>
                <a:path w="154" h="150">
                  <a:moveTo>
                    <a:pt x="57" y="0"/>
                  </a:moveTo>
                  <a:cubicBezTo>
                    <a:pt x="32" y="0"/>
                    <a:pt x="12" y="20"/>
                    <a:pt x="12" y="45"/>
                  </a:cubicBezTo>
                  <a:cubicBezTo>
                    <a:pt x="12" y="48"/>
                    <a:pt x="12" y="50"/>
                    <a:pt x="12" y="53"/>
                  </a:cubicBezTo>
                  <a:cubicBezTo>
                    <a:pt x="11" y="55"/>
                    <a:pt x="10" y="57"/>
                    <a:pt x="10" y="59"/>
                  </a:cubicBezTo>
                  <a:cubicBezTo>
                    <a:pt x="10" y="63"/>
                    <a:pt x="13" y="67"/>
                    <a:pt x="17" y="67"/>
                  </a:cubicBezTo>
                  <a:cubicBezTo>
                    <a:pt x="17" y="67"/>
                    <a:pt x="17" y="67"/>
                    <a:pt x="17" y="67"/>
                  </a:cubicBezTo>
                  <a:cubicBezTo>
                    <a:pt x="17" y="67"/>
                    <a:pt x="17" y="67"/>
                    <a:pt x="17" y="67"/>
                  </a:cubicBezTo>
                  <a:cubicBezTo>
                    <a:pt x="22" y="80"/>
                    <a:pt x="33" y="90"/>
                    <a:pt x="46" y="94"/>
                  </a:cubicBezTo>
                  <a:cubicBezTo>
                    <a:pt x="46" y="104"/>
                    <a:pt x="46" y="104"/>
                    <a:pt x="46" y="104"/>
                  </a:cubicBezTo>
                  <a:cubicBezTo>
                    <a:pt x="41" y="104"/>
                    <a:pt x="41" y="104"/>
                    <a:pt x="41" y="104"/>
                  </a:cubicBezTo>
                  <a:cubicBezTo>
                    <a:pt x="25" y="104"/>
                    <a:pt x="25" y="104"/>
                    <a:pt x="25" y="104"/>
                  </a:cubicBezTo>
                  <a:cubicBezTo>
                    <a:pt x="18" y="104"/>
                    <a:pt x="12" y="107"/>
                    <a:pt x="8" y="112"/>
                  </a:cubicBezTo>
                  <a:cubicBezTo>
                    <a:pt x="3" y="116"/>
                    <a:pt x="0" y="122"/>
                    <a:pt x="0" y="129"/>
                  </a:cubicBezTo>
                  <a:cubicBezTo>
                    <a:pt x="0" y="133"/>
                    <a:pt x="0" y="133"/>
                    <a:pt x="0" y="133"/>
                  </a:cubicBezTo>
                  <a:cubicBezTo>
                    <a:pt x="17" y="144"/>
                    <a:pt x="36" y="150"/>
                    <a:pt x="57" y="150"/>
                  </a:cubicBezTo>
                  <a:cubicBezTo>
                    <a:pt x="102" y="150"/>
                    <a:pt x="141" y="120"/>
                    <a:pt x="154" y="79"/>
                  </a:cubicBezTo>
                  <a:cubicBezTo>
                    <a:pt x="89" y="14"/>
                    <a:pt x="89" y="14"/>
                    <a:pt x="89" y="14"/>
                  </a:cubicBezTo>
                  <a:cubicBezTo>
                    <a:pt x="80" y="6"/>
                    <a:pt x="69" y="0"/>
                    <a:pt x="57" y="0"/>
                  </a:cubicBezTo>
                </a:path>
              </a:pathLst>
            </a:custGeom>
            <a:solidFill>
              <a:srgbClr val="D1D3D4"/>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69" name="Freeform 110884"/>
            <p:cNvSpPr>
              <a:spLocks/>
            </p:cNvSpPr>
            <p:nvPr/>
          </p:nvSpPr>
          <p:spPr bwMode="auto">
            <a:xfrm>
              <a:off x="11368088" y="33153350"/>
              <a:ext cx="2482850" cy="1011238"/>
            </a:xfrm>
            <a:custGeom>
              <a:avLst/>
              <a:gdLst/>
              <a:ahLst/>
              <a:cxnLst>
                <a:cxn ang="0">
                  <a:pos x="88" y="0"/>
                </a:cxn>
                <a:cxn ang="0">
                  <a:pos x="72" y="0"/>
                </a:cxn>
                <a:cxn ang="0">
                  <a:pos x="57" y="16"/>
                </a:cxn>
                <a:cxn ang="0">
                  <a:pos x="41" y="0"/>
                </a:cxn>
                <a:cxn ang="0">
                  <a:pos x="25" y="0"/>
                </a:cxn>
                <a:cxn ang="0">
                  <a:pos x="8" y="8"/>
                </a:cxn>
                <a:cxn ang="0">
                  <a:pos x="0" y="25"/>
                </a:cxn>
                <a:cxn ang="0">
                  <a:pos x="0" y="29"/>
                </a:cxn>
                <a:cxn ang="0">
                  <a:pos x="56" y="46"/>
                </a:cxn>
                <a:cxn ang="0">
                  <a:pos x="57" y="46"/>
                </a:cxn>
                <a:cxn ang="0">
                  <a:pos x="113" y="29"/>
                </a:cxn>
                <a:cxn ang="0">
                  <a:pos x="113" y="25"/>
                </a:cxn>
                <a:cxn ang="0">
                  <a:pos x="105" y="8"/>
                </a:cxn>
                <a:cxn ang="0">
                  <a:pos x="88" y="0"/>
                </a:cxn>
              </a:cxnLst>
              <a:rect l="0" t="0" r="r" b="b"/>
              <a:pathLst>
                <a:path w="113" h="46">
                  <a:moveTo>
                    <a:pt x="88" y="0"/>
                  </a:moveTo>
                  <a:cubicBezTo>
                    <a:pt x="72" y="0"/>
                    <a:pt x="72" y="0"/>
                    <a:pt x="72" y="0"/>
                  </a:cubicBezTo>
                  <a:cubicBezTo>
                    <a:pt x="72" y="0"/>
                    <a:pt x="64" y="3"/>
                    <a:pt x="57" y="16"/>
                  </a:cubicBezTo>
                  <a:cubicBezTo>
                    <a:pt x="49" y="3"/>
                    <a:pt x="41" y="0"/>
                    <a:pt x="41" y="0"/>
                  </a:cubicBezTo>
                  <a:cubicBezTo>
                    <a:pt x="25" y="0"/>
                    <a:pt x="25" y="0"/>
                    <a:pt x="25" y="0"/>
                  </a:cubicBezTo>
                  <a:cubicBezTo>
                    <a:pt x="18" y="0"/>
                    <a:pt x="12" y="3"/>
                    <a:pt x="8" y="8"/>
                  </a:cubicBezTo>
                  <a:cubicBezTo>
                    <a:pt x="3" y="12"/>
                    <a:pt x="0" y="18"/>
                    <a:pt x="0" y="25"/>
                  </a:cubicBezTo>
                  <a:cubicBezTo>
                    <a:pt x="0" y="29"/>
                    <a:pt x="0" y="29"/>
                    <a:pt x="0" y="29"/>
                  </a:cubicBezTo>
                  <a:cubicBezTo>
                    <a:pt x="16" y="40"/>
                    <a:pt x="36" y="46"/>
                    <a:pt x="56" y="46"/>
                  </a:cubicBezTo>
                  <a:cubicBezTo>
                    <a:pt x="57" y="46"/>
                    <a:pt x="57" y="46"/>
                    <a:pt x="57" y="46"/>
                  </a:cubicBezTo>
                  <a:cubicBezTo>
                    <a:pt x="77" y="46"/>
                    <a:pt x="97" y="40"/>
                    <a:pt x="113" y="29"/>
                  </a:cubicBezTo>
                  <a:cubicBezTo>
                    <a:pt x="113" y="25"/>
                    <a:pt x="113" y="25"/>
                    <a:pt x="113" y="25"/>
                  </a:cubicBezTo>
                  <a:cubicBezTo>
                    <a:pt x="113" y="18"/>
                    <a:pt x="110" y="12"/>
                    <a:pt x="105" y="8"/>
                  </a:cubicBezTo>
                  <a:cubicBezTo>
                    <a:pt x="101" y="3"/>
                    <a:pt x="95" y="0"/>
                    <a:pt x="88" y="0"/>
                  </a:cubicBezTo>
                </a:path>
              </a:pathLst>
            </a:custGeom>
            <a:solidFill>
              <a:srgbClr val="FFD25E"/>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70" name="Oval 110885"/>
            <p:cNvSpPr>
              <a:spLocks noChangeArrowheads="1"/>
            </p:cNvSpPr>
            <p:nvPr/>
          </p:nvSpPr>
          <p:spPr bwMode="auto">
            <a:xfrm>
              <a:off x="11631613" y="30865763"/>
              <a:ext cx="1978025" cy="1957388"/>
            </a:xfrm>
            <a:prstGeom prst="ellipse">
              <a:avLst/>
            </a:prstGeom>
            <a:solidFill>
              <a:srgbClr val="2D416B"/>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71" name="Rectangle 110886"/>
            <p:cNvSpPr>
              <a:spLocks noChangeArrowheads="1"/>
            </p:cNvSpPr>
            <p:nvPr/>
          </p:nvSpPr>
          <p:spPr bwMode="auto">
            <a:xfrm>
              <a:off x="12379326" y="32756475"/>
              <a:ext cx="460375" cy="638175"/>
            </a:xfrm>
            <a:prstGeom prst="rect">
              <a:avLst/>
            </a:prstGeom>
            <a:solidFill>
              <a:srgbClr val="E0C5AC"/>
            </a:solidFill>
            <a:ln w="9525">
              <a:noFill/>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72" name="Rectangle 110887"/>
            <p:cNvSpPr>
              <a:spLocks noChangeArrowheads="1"/>
            </p:cNvSpPr>
            <p:nvPr/>
          </p:nvSpPr>
          <p:spPr bwMode="auto">
            <a:xfrm>
              <a:off x="12379326" y="32756475"/>
              <a:ext cx="460375" cy="6381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73" name="Oval 110888"/>
            <p:cNvSpPr>
              <a:spLocks noChangeArrowheads="1"/>
            </p:cNvSpPr>
            <p:nvPr/>
          </p:nvSpPr>
          <p:spPr bwMode="auto">
            <a:xfrm>
              <a:off x="11587163" y="31988125"/>
              <a:ext cx="330200" cy="350838"/>
            </a:xfrm>
            <a:prstGeom prst="ellipse">
              <a:avLst/>
            </a:prstGeom>
            <a:solidFill>
              <a:srgbClr val="E0C5AC"/>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74" name="Oval 110889"/>
            <p:cNvSpPr>
              <a:spLocks noChangeArrowheads="1"/>
            </p:cNvSpPr>
            <p:nvPr/>
          </p:nvSpPr>
          <p:spPr bwMode="auto">
            <a:xfrm>
              <a:off x="13301663" y="31988125"/>
              <a:ext cx="352425" cy="350838"/>
            </a:xfrm>
            <a:prstGeom prst="ellipse">
              <a:avLst/>
            </a:prstGeom>
            <a:solidFill>
              <a:srgbClr val="E0C5AC"/>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75" name="Oval 110890"/>
            <p:cNvSpPr>
              <a:spLocks noChangeArrowheads="1"/>
            </p:cNvSpPr>
            <p:nvPr/>
          </p:nvSpPr>
          <p:spPr bwMode="auto">
            <a:xfrm>
              <a:off x="11696701" y="31130875"/>
              <a:ext cx="1825625" cy="1824038"/>
            </a:xfrm>
            <a:prstGeom prst="ellipse">
              <a:avLst/>
            </a:prstGeom>
            <a:solidFill>
              <a:srgbClr val="E0C5AC"/>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76" name="Freeform 110891"/>
            <p:cNvSpPr>
              <a:spLocks/>
            </p:cNvSpPr>
            <p:nvPr/>
          </p:nvSpPr>
          <p:spPr bwMode="auto">
            <a:xfrm>
              <a:off x="11631613" y="30865763"/>
              <a:ext cx="1978025" cy="1077913"/>
            </a:xfrm>
            <a:custGeom>
              <a:avLst/>
              <a:gdLst/>
              <a:ahLst/>
              <a:cxnLst>
                <a:cxn ang="0">
                  <a:pos x="45" y="0"/>
                </a:cxn>
                <a:cxn ang="0">
                  <a:pos x="0" y="45"/>
                </a:cxn>
                <a:cxn ang="0">
                  <a:pos x="0" y="49"/>
                </a:cxn>
                <a:cxn ang="0">
                  <a:pos x="45" y="29"/>
                </a:cxn>
                <a:cxn ang="0">
                  <a:pos x="89" y="49"/>
                </a:cxn>
                <a:cxn ang="0">
                  <a:pos x="90" y="45"/>
                </a:cxn>
                <a:cxn ang="0">
                  <a:pos x="45" y="0"/>
                </a:cxn>
              </a:cxnLst>
              <a:rect l="0" t="0" r="r" b="b"/>
              <a:pathLst>
                <a:path w="90" h="49">
                  <a:moveTo>
                    <a:pt x="45" y="0"/>
                  </a:moveTo>
                  <a:cubicBezTo>
                    <a:pt x="20" y="0"/>
                    <a:pt x="0" y="20"/>
                    <a:pt x="0" y="45"/>
                  </a:cubicBezTo>
                  <a:cubicBezTo>
                    <a:pt x="0" y="46"/>
                    <a:pt x="0" y="47"/>
                    <a:pt x="0" y="49"/>
                  </a:cubicBezTo>
                  <a:cubicBezTo>
                    <a:pt x="37" y="44"/>
                    <a:pt x="45" y="29"/>
                    <a:pt x="45" y="29"/>
                  </a:cubicBezTo>
                  <a:cubicBezTo>
                    <a:pt x="45" y="29"/>
                    <a:pt x="52" y="44"/>
                    <a:pt x="89" y="49"/>
                  </a:cubicBezTo>
                  <a:cubicBezTo>
                    <a:pt x="90" y="47"/>
                    <a:pt x="90" y="46"/>
                    <a:pt x="90" y="45"/>
                  </a:cubicBezTo>
                  <a:cubicBezTo>
                    <a:pt x="90" y="20"/>
                    <a:pt x="69" y="0"/>
                    <a:pt x="45" y="0"/>
                  </a:cubicBezTo>
                </a:path>
              </a:pathLst>
            </a:custGeom>
            <a:solidFill>
              <a:srgbClr val="2D416B"/>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77" name="Freeform 110892"/>
            <p:cNvSpPr>
              <a:spLocks/>
            </p:cNvSpPr>
            <p:nvPr/>
          </p:nvSpPr>
          <p:spPr bwMode="auto">
            <a:xfrm>
              <a:off x="12071351" y="32164338"/>
              <a:ext cx="1098550" cy="482600"/>
            </a:xfrm>
            <a:custGeom>
              <a:avLst/>
              <a:gdLst/>
              <a:ahLst/>
              <a:cxnLst>
                <a:cxn ang="0">
                  <a:pos x="25" y="6"/>
                </a:cxn>
                <a:cxn ang="0">
                  <a:pos x="36" y="3"/>
                </a:cxn>
                <a:cxn ang="0">
                  <a:pos x="50" y="11"/>
                </a:cxn>
                <a:cxn ang="0">
                  <a:pos x="25" y="13"/>
                </a:cxn>
                <a:cxn ang="0">
                  <a:pos x="0" y="11"/>
                </a:cxn>
                <a:cxn ang="0">
                  <a:pos x="13" y="3"/>
                </a:cxn>
                <a:cxn ang="0">
                  <a:pos x="25" y="6"/>
                </a:cxn>
                <a:cxn ang="0">
                  <a:pos x="25" y="6"/>
                </a:cxn>
              </a:cxnLst>
              <a:rect l="0" t="0" r="r" b="b"/>
              <a:pathLst>
                <a:path w="50" h="22">
                  <a:moveTo>
                    <a:pt x="25" y="6"/>
                  </a:moveTo>
                  <a:cubicBezTo>
                    <a:pt x="25" y="6"/>
                    <a:pt x="31" y="0"/>
                    <a:pt x="36" y="3"/>
                  </a:cubicBezTo>
                  <a:cubicBezTo>
                    <a:pt x="39" y="5"/>
                    <a:pt x="38" y="8"/>
                    <a:pt x="50" y="11"/>
                  </a:cubicBezTo>
                  <a:cubicBezTo>
                    <a:pt x="50" y="11"/>
                    <a:pt x="37" y="22"/>
                    <a:pt x="25" y="13"/>
                  </a:cubicBezTo>
                  <a:cubicBezTo>
                    <a:pt x="12" y="22"/>
                    <a:pt x="0" y="11"/>
                    <a:pt x="0" y="11"/>
                  </a:cubicBezTo>
                  <a:cubicBezTo>
                    <a:pt x="11" y="8"/>
                    <a:pt x="10" y="5"/>
                    <a:pt x="13" y="3"/>
                  </a:cubicBezTo>
                  <a:cubicBezTo>
                    <a:pt x="18" y="0"/>
                    <a:pt x="25" y="6"/>
                    <a:pt x="25" y="6"/>
                  </a:cubicBezTo>
                  <a:cubicBezTo>
                    <a:pt x="25" y="6"/>
                    <a:pt x="25" y="6"/>
                    <a:pt x="25" y="6"/>
                  </a:cubicBezTo>
                </a:path>
              </a:pathLst>
            </a:custGeom>
            <a:solidFill>
              <a:srgbClr val="2D416B"/>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78" name="Freeform 110893"/>
            <p:cNvSpPr>
              <a:spLocks/>
            </p:cNvSpPr>
            <p:nvPr/>
          </p:nvSpPr>
          <p:spPr bwMode="auto">
            <a:xfrm>
              <a:off x="12290426" y="33461325"/>
              <a:ext cx="638175" cy="328613"/>
            </a:xfrm>
            <a:custGeom>
              <a:avLst/>
              <a:gdLst/>
              <a:ahLst/>
              <a:cxnLst>
                <a:cxn ang="0">
                  <a:pos x="402" y="0"/>
                </a:cxn>
                <a:cxn ang="0">
                  <a:pos x="277" y="207"/>
                </a:cxn>
                <a:cxn ang="0">
                  <a:pos x="208" y="207"/>
                </a:cxn>
                <a:cxn ang="0">
                  <a:pos x="125" y="207"/>
                </a:cxn>
                <a:cxn ang="0">
                  <a:pos x="0" y="13"/>
                </a:cxn>
                <a:cxn ang="0">
                  <a:pos x="402" y="0"/>
                </a:cxn>
              </a:cxnLst>
              <a:rect l="0" t="0" r="r" b="b"/>
              <a:pathLst>
                <a:path w="402" h="207">
                  <a:moveTo>
                    <a:pt x="402" y="0"/>
                  </a:moveTo>
                  <a:lnTo>
                    <a:pt x="277" y="207"/>
                  </a:lnTo>
                  <a:lnTo>
                    <a:pt x="208" y="207"/>
                  </a:lnTo>
                  <a:lnTo>
                    <a:pt x="125" y="207"/>
                  </a:lnTo>
                  <a:lnTo>
                    <a:pt x="0" y="13"/>
                  </a:lnTo>
                  <a:lnTo>
                    <a:pt x="402" y="0"/>
                  </a:lnTo>
                  <a:close/>
                </a:path>
              </a:pathLst>
            </a:custGeom>
            <a:solidFill>
              <a:srgbClr val="01608C"/>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79" name="Freeform 110894"/>
            <p:cNvSpPr>
              <a:spLocks/>
            </p:cNvSpPr>
            <p:nvPr/>
          </p:nvSpPr>
          <p:spPr bwMode="auto">
            <a:xfrm>
              <a:off x="12290426" y="33461325"/>
              <a:ext cx="638175" cy="328613"/>
            </a:xfrm>
            <a:custGeom>
              <a:avLst/>
              <a:gdLst/>
              <a:ahLst/>
              <a:cxnLst>
                <a:cxn ang="0">
                  <a:pos x="402" y="0"/>
                </a:cxn>
                <a:cxn ang="0">
                  <a:pos x="277" y="207"/>
                </a:cxn>
                <a:cxn ang="0">
                  <a:pos x="208" y="207"/>
                </a:cxn>
                <a:cxn ang="0">
                  <a:pos x="125" y="207"/>
                </a:cxn>
                <a:cxn ang="0">
                  <a:pos x="0" y="13"/>
                </a:cxn>
                <a:cxn ang="0">
                  <a:pos x="402" y="0"/>
                </a:cxn>
              </a:cxnLst>
              <a:rect l="0" t="0" r="r" b="b"/>
              <a:pathLst>
                <a:path w="402" h="207">
                  <a:moveTo>
                    <a:pt x="402" y="0"/>
                  </a:moveTo>
                  <a:lnTo>
                    <a:pt x="277" y="207"/>
                  </a:lnTo>
                  <a:lnTo>
                    <a:pt x="208" y="207"/>
                  </a:lnTo>
                  <a:lnTo>
                    <a:pt x="125" y="207"/>
                  </a:lnTo>
                  <a:lnTo>
                    <a:pt x="0" y="13"/>
                  </a:lnTo>
                  <a:lnTo>
                    <a:pt x="402" y="0"/>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80" name="Freeform 110895"/>
            <p:cNvSpPr>
              <a:spLocks/>
            </p:cNvSpPr>
            <p:nvPr/>
          </p:nvSpPr>
          <p:spPr bwMode="auto">
            <a:xfrm>
              <a:off x="12401551" y="33789938"/>
              <a:ext cx="417513" cy="374650"/>
            </a:xfrm>
            <a:custGeom>
              <a:avLst/>
              <a:gdLst/>
              <a:ahLst/>
              <a:cxnLst>
                <a:cxn ang="0">
                  <a:pos x="0" y="236"/>
                </a:cxn>
                <a:cxn ang="0">
                  <a:pos x="263" y="236"/>
                </a:cxn>
                <a:cxn ang="0">
                  <a:pos x="207" y="0"/>
                </a:cxn>
                <a:cxn ang="0">
                  <a:pos x="55" y="0"/>
                </a:cxn>
                <a:cxn ang="0">
                  <a:pos x="0" y="236"/>
                </a:cxn>
              </a:cxnLst>
              <a:rect l="0" t="0" r="r" b="b"/>
              <a:pathLst>
                <a:path w="263" h="236">
                  <a:moveTo>
                    <a:pt x="0" y="236"/>
                  </a:moveTo>
                  <a:lnTo>
                    <a:pt x="263" y="236"/>
                  </a:lnTo>
                  <a:lnTo>
                    <a:pt x="207" y="0"/>
                  </a:lnTo>
                  <a:lnTo>
                    <a:pt x="55" y="0"/>
                  </a:lnTo>
                  <a:lnTo>
                    <a:pt x="0" y="236"/>
                  </a:lnTo>
                  <a:close/>
                </a:path>
              </a:pathLst>
            </a:custGeom>
            <a:solidFill>
              <a:srgbClr val="016EA1"/>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81" name="Freeform 110896"/>
            <p:cNvSpPr>
              <a:spLocks/>
            </p:cNvSpPr>
            <p:nvPr/>
          </p:nvSpPr>
          <p:spPr bwMode="auto">
            <a:xfrm>
              <a:off x="12401551" y="33789938"/>
              <a:ext cx="417513" cy="374650"/>
            </a:xfrm>
            <a:custGeom>
              <a:avLst/>
              <a:gdLst/>
              <a:ahLst/>
              <a:cxnLst>
                <a:cxn ang="0">
                  <a:pos x="0" y="236"/>
                </a:cxn>
                <a:cxn ang="0">
                  <a:pos x="263" y="236"/>
                </a:cxn>
                <a:cxn ang="0">
                  <a:pos x="207" y="0"/>
                </a:cxn>
                <a:cxn ang="0">
                  <a:pos x="55" y="0"/>
                </a:cxn>
                <a:cxn ang="0">
                  <a:pos x="0" y="236"/>
                </a:cxn>
              </a:cxnLst>
              <a:rect l="0" t="0" r="r" b="b"/>
              <a:pathLst>
                <a:path w="263" h="236">
                  <a:moveTo>
                    <a:pt x="0" y="236"/>
                  </a:moveTo>
                  <a:lnTo>
                    <a:pt x="263" y="236"/>
                  </a:lnTo>
                  <a:lnTo>
                    <a:pt x="207" y="0"/>
                  </a:lnTo>
                  <a:lnTo>
                    <a:pt x="55" y="0"/>
                  </a:lnTo>
                  <a:lnTo>
                    <a:pt x="0" y="236"/>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82" name="Freeform 110897"/>
            <p:cNvSpPr>
              <a:spLocks/>
            </p:cNvSpPr>
            <p:nvPr/>
          </p:nvSpPr>
          <p:spPr bwMode="auto">
            <a:xfrm>
              <a:off x="12268201" y="33153350"/>
              <a:ext cx="682625" cy="350838"/>
            </a:xfrm>
            <a:custGeom>
              <a:avLst/>
              <a:gdLst/>
              <a:ahLst/>
              <a:cxnLst>
                <a:cxn ang="0">
                  <a:pos x="16" y="16"/>
                </a:cxn>
                <a:cxn ang="0">
                  <a:pos x="31" y="0"/>
                </a:cxn>
                <a:cxn ang="0">
                  <a:pos x="16" y="0"/>
                </a:cxn>
                <a:cxn ang="0">
                  <a:pos x="0" y="0"/>
                </a:cxn>
                <a:cxn ang="0">
                  <a:pos x="16" y="16"/>
                </a:cxn>
              </a:cxnLst>
              <a:rect l="0" t="0" r="r" b="b"/>
              <a:pathLst>
                <a:path w="31" h="16">
                  <a:moveTo>
                    <a:pt x="16" y="16"/>
                  </a:moveTo>
                  <a:cubicBezTo>
                    <a:pt x="23" y="3"/>
                    <a:pt x="31" y="0"/>
                    <a:pt x="31" y="0"/>
                  </a:cubicBezTo>
                  <a:cubicBezTo>
                    <a:pt x="16" y="0"/>
                    <a:pt x="16" y="0"/>
                    <a:pt x="16" y="0"/>
                  </a:cubicBezTo>
                  <a:cubicBezTo>
                    <a:pt x="0" y="0"/>
                    <a:pt x="0" y="0"/>
                    <a:pt x="0" y="0"/>
                  </a:cubicBezTo>
                  <a:cubicBezTo>
                    <a:pt x="0" y="0"/>
                    <a:pt x="8" y="3"/>
                    <a:pt x="16" y="16"/>
                  </a:cubicBezTo>
                </a:path>
              </a:pathLst>
            </a:custGeom>
            <a:solidFill>
              <a:srgbClr val="E0C5AC"/>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83" name="Freeform 110898"/>
            <p:cNvSpPr>
              <a:spLocks/>
            </p:cNvSpPr>
            <p:nvPr/>
          </p:nvSpPr>
          <p:spPr bwMode="auto">
            <a:xfrm>
              <a:off x="12049126" y="33153350"/>
              <a:ext cx="571500" cy="593725"/>
            </a:xfrm>
            <a:custGeom>
              <a:avLst/>
              <a:gdLst/>
              <a:ahLst/>
              <a:cxnLst>
                <a:cxn ang="0">
                  <a:pos x="26" y="16"/>
                </a:cxn>
                <a:cxn ang="0">
                  <a:pos x="12" y="25"/>
                </a:cxn>
                <a:cxn ang="0">
                  <a:pos x="8" y="25"/>
                </a:cxn>
                <a:cxn ang="0">
                  <a:pos x="0" y="0"/>
                </a:cxn>
                <a:cxn ang="0">
                  <a:pos x="10" y="0"/>
                </a:cxn>
                <a:cxn ang="0">
                  <a:pos x="26" y="16"/>
                </a:cxn>
              </a:cxnLst>
              <a:rect l="0" t="0" r="r" b="b"/>
              <a:pathLst>
                <a:path w="26" h="27">
                  <a:moveTo>
                    <a:pt x="26" y="16"/>
                  </a:moveTo>
                  <a:cubicBezTo>
                    <a:pt x="26" y="16"/>
                    <a:pt x="16" y="19"/>
                    <a:pt x="12" y="25"/>
                  </a:cubicBezTo>
                  <a:cubicBezTo>
                    <a:pt x="10" y="27"/>
                    <a:pt x="9" y="27"/>
                    <a:pt x="8" y="25"/>
                  </a:cubicBezTo>
                  <a:cubicBezTo>
                    <a:pt x="0" y="0"/>
                    <a:pt x="0" y="0"/>
                    <a:pt x="0" y="0"/>
                  </a:cubicBezTo>
                  <a:cubicBezTo>
                    <a:pt x="10" y="0"/>
                    <a:pt x="10" y="0"/>
                    <a:pt x="10" y="0"/>
                  </a:cubicBezTo>
                  <a:cubicBezTo>
                    <a:pt x="10" y="0"/>
                    <a:pt x="18" y="3"/>
                    <a:pt x="26" y="16"/>
                  </a:cubicBezTo>
                </a:path>
              </a:pathLst>
            </a:custGeom>
            <a:solidFill>
              <a:srgbClr val="FF794A"/>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84" name="Freeform 110899"/>
            <p:cNvSpPr>
              <a:spLocks/>
            </p:cNvSpPr>
            <p:nvPr/>
          </p:nvSpPr>
          <p:spPr bwMode="auto">
            <a:xfrm>
              <a:off x="12620626" y="33153350"/>
              <a:ext cx="549275" cy="593725"/>
            </a:xfrm>
            <a:custGeom>
              <a:avLst/>
              <a:gdLst/>
              <a:ahLst/>
              <a:cxnLst>
                <a:cxn ang="0">
                  <a:pos x="0" y="16"/>
                </a:cxn>
                <a:cxn ang="0">
                  <a:pos x="13" y="25"/>
                </a:cxn>
                <a:cxn ang="0">
                  <a:pos x="17" y="25"/>
                </a:cxn>
                <a:cxn ang="0">
                  <a:pos x="25" y="0"/>
                </a:cxn>
                <a:cxn ang="0">
                  <a:pos x="15" y="0"/>
                </a:cxn>
                <a:cxn ang="0">
                  <a:pos x="0" y="16"/>
                </a:cxn>
              </a:cxnLst>
              <a:rect l="0" t="0" r="r" b="b"/>
              <a:pathLst>
                <a:path w="25" h="27">
                  <a:moveTo>
                    <a:pt x="0" y="16"/>
                  </a:moveTo>
                  <a:cubicBezTo>
                    <a:pt x="0" y="16"/>
                    <a:pt x="9" y="19"/>
                    <a:pt x="13" y="25"/>
                  </a:cubicBezTo>
                  <a:cubicBezTo>
                    <a:pt x="15" y="27"/>
                    <a:pt x="16" y="27"/>
                    <a:pt x="17" y="25"/>
                  </a:cubicBezTo>
                  <a:cubicBezTo>
                    <a:pt x="25" y="0"/>
                    <a:pt x="25" y="0"/>
                    <a:pt x="25" y="0"/>
                  </a:cubicBezTo>
                  <a:cubicBezTo>
                    <a:pt x="15" y="0"/>
                    <a:pt x="15" y="0"/>
                    <a:pt x="15" y="0"/>
                  </a:cubicBezTo>
                  <a:cubicBezTo>
                    <a:pt x="15" y="0"/>
                    <a:pt x="7" y="3"/>
                    <a:pt x="0" y="16"/>
                  </a:cubicBezTo>
                </a:path>
              </a:pathLst>
            </a:custGeom>
            <a:solidFill>
              <a:srgbClr val="FF794A"/>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85" name="Freeform 110900"/>
            <p:cNvSpPr>
              <a:spLocks/>
            </p:cNvSpPr>
            <p:nvPr/>
          </p:nvSpPr>
          <p:spPr bwMode="auto">
            <a:xfrm>
              <a:off x="12620626" y="30865763"/>
              <a:ext cx="241300" cy="44450"/>
            </a:xfrm>
            <a:custGeom>
              <a:avLst/>
              <a:gdLst/>
              <a:ahLst/>
              <a:cxnLst>
                <a:cxn ang="0">
                  <a:pos x="0" y="0"/>
                </a:cxn>
                <a:cxn ang="0">
                  <a:pos x="0" y="0"/>
                </a:cxn>
                <a:cxn ang="0">
                  <a:pos x="0" y="0"/>
                </a:cxn>
                <a:cxn ang="0">
                  <a:pos x="5" y="1"/>
                </a:cxn>
                <a:cxn ang="0">
                  <a:pos x="5" y="1"/>
                </a:cxn>
                <a:cxn ang="0">
                  <a:pos x="5" y="1"/>
                </a:cxn>
                <a:cxn ang="0">
                  <a:pos x="11" y="2"/>
                </a:cxn>
                <a:cxn ang="0">
                  <a:pos x="0" y="0"/>
                </a:cxn>
              </a:cxnLst>
              <a:rect l="0" t="0" r="r" b="b"/>
              <a:pathLst>
                <a:path w="11" h="2">
                  <a:moveTo>
                    <a:pt x="0" y="0"/>
                  </a:moveTo>
                  <a:cubicBezTo>
                    <a:pt x="0" y="0"/>
                    <a:pt x="0" y="0"/>
                    <a:pt x="0" y="0"/>
                  </a:cubicBezTo>
                  <a:cubicBezTo>
                    <a:pt x="0" y="0"/>
                    <a:pt x="0" y="0"/>
                    <a:pt x="0" y="0"/>
                  </a:cubicBezTo>
                  <a:cubicBezTo>
                    <a:pt x="2" y="0"/>
                    <a:pt x="3" y="1"/>
                    <a:pt x="5" y="1"/>
                  </a:cubicBezTo>
                  <a:cubicBezTo>
                    <a:pt x="5" y="1"/>
                    <a:pt x="5" y="1"/>
                    <a:pt x="5" y="1"/>
                  </a:cubicBezTo>
                  <a:cubicBezTo>
                    <a:pt x="5" y="1"/>
                    <a:pt x="5" y="1"/>
                    <a:pt x="5" y="1"/>
                  </a:cubicBezTo>
                  <a:cubicBezTo>
                    <a:pt x="7" y="1"/>
                    <a:pt x="9" y="1"/>
                    <a:pt x="11" y="2"/>
                  </a:cubicBezTo>
                  <a:cubicBezTo>
                    <a:pt x="7" y="1"/>
                    <a:pt x="4" y="0"/>
                    <a:pt x="0" y="0"/>
                  </a:cubicBezTo>
                </a:path>
              </a:pathLst>
            </a:custGeom>
            <a:solidFill>
              <a:srgbClr val="D1D3D4"/>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86" name="Freeform 110901"/>
            <p:cNvSpPr>
              <a:spLocks noEditPoints="1"/>
            </p:cNvSpPr>
            <p:nvPr/>
          </p:nvSpPr>
          <p:spPr bwMode="auto">
            <a:xfrm>
              <a:off x="12730163" y="30887988"/>
              <a:ext cx="1120775" cy="2814638"/>
            </a:xfrm>
            <a:custGeom>
              <a:avLst/>
              <a:gdLst/>
              <a:ahLst/>
              <a:cxnLst>
                <a:cxn ang="0">
                  <a:pos x="5" y="93"/>
                </a:cxn>
                <a:cxn ang="0">
                  <a:pos x="5" y="93"/>
                </a:cxn>
                <a:cxn ang="0">
                  <a:pos x="5" y="103"/>
                </a:cxn>
                <a:cxn ang="0">
                  <a:pos x="10" y="103"/>
                </a:cxn>
                <a:cxn ang="0">
                  <a:pos x="10" y="103"/>
                </a:cxn>
                <a:cxn ang="0">
                  <a:pos x="20" y="103"/>
                </a:cxn>
                <a:cxn ang="0">
                  <a:pos x="26" y="103"/>
                </a:cxn>
                <a:cxn ang="0">
                  <a:pos x="43" y="111"/>
                </a:cxn>
                <a:cxn ang="0">
                  <a:pos x="51" y="128"/>
                </a:cxn>
                <a:cxn ang="0">
                  <a:pos x="51" y="128"/>
                </a:cxn>
                <a:cxn ang="0">
                  <a:pos x="43" y="111"/>
                </a:cxn>
                <a:cxn ang="0">
                  <a:pos x="26" y="103"/>
                </a:cxn>
                <a:cxn ang="0">
                  <a:pos x="19" y="103"/>
                </a:cxn>
                <a:cxn ang="0">
                  <a:pos x="5" y="103"/>
                </a:cxn>
                <a:cxn ang="0">
                  <a:pos x="5" y="93"/>
                </a:cxn>
                <a:cxn ang="0">
                  <a:pos x="9" y="91"/>
                </a:cxn>
                <a:cxn ang="0">
                  <a:pos x="9" y="91"/>
                </a:cxn>
                <a:cxn ang="0">
                  <a:pos x="9" y="91"/>
                </a:cxn>
                <a:cxn ang="0">
                  <a:pos x="9" y="91"/>
                </a:cxn>
                <a:cxn ang="0">
                  <a:pos x="9" y="91"/>
                </a:cxn>
                <a:cxn ang="0">
                  <a:pos x="9" y="91"/>
                </a:cxn>
                <a:cxn ang="0">
                  <a:pos x="10" y="91"/>
                </a:cxn>
                <a:cxn ang="0">
                  <a:pos x="10" y="91"/>
                </a:cxn>
                <a:cxn ang="0">
                  <a:pos x="10" y="91"/>
                </a:cxn>
                <a:cxn ang="0">
                  <a:pos x="10" y="91"/>
                </a:cxn>
                <a:cxn ang="0">
                  <a:pos x="10" y="91"/>
                </a:cxn>
                <a:cxn ang="0">
                  <a:pos x="10" y="91"/>
                </a:cxn>
                <a:cxn ang="0">
                  <a:pos x="10" y="91"/>
                </a:cxn>
                <a:cxn ang="0">
                  <a:pos x="10" y="91"/>
                </a:cxn>
                <a:cxn ang="0">
                  <a:pos x="10" y="91"/>
                </a:cxn>
                <a:cxn ang="0">
                  <a:pos x="42" y="58"/>
                </a:cxn>
                <a:cxn ang="0">
                  <a:pos x="41" y="61"/>
                </a:cxn>
                <a:cxn ang="0">
                  <a:pos x="42" y="58"/>
                </a:cxn>
                <a:cxn ang="0">
                  <a:pos x="0" y="0"/>
                </a:cxn>
                <a:cxn ang="0">
                  <a:pos x="40" y="44"/>
                </a:cxn>
                <a:cxn ang="0">
                  <a:pos x="40" y="44"/>
                </a:cxn>
                <a:cxn ang="0">
                  <a:pos x="6" y="1"/>
                </a:cxn>
                <a:cxn ang="0">
                  <a:pos x="0" y="0"/>
                </a:cxn>
                <a:cxn ang="0">
                  <a:pos x="0" y="0"/>
                </a:cxn>
                <a:cxn ang="0">
                  <a:pos x="0" y="0"/>
                </a:cxn>
                <a:cxn ang="0">
                  <a:pos x="0" y="0"/>
                </a:cxn>
              </a:cxnLst>
              <a:rect l="0" t="0" r="r" b="b"/>
              <a:pathLst>
                <a:path w="51" h="128">
                  <a:moveTo>
                    <a:pt x="5" y="93"/>
                  </a:moveTo>
                  <a:cubicBezTo>
                    <a:pt x="5" y="93"/>
                    <a:pt x="5" y="93"/>
                    <a:pt x="5" y="93"/>
                  </a:cubicBezTo>
                  <a:cubicBezTo>
                    <a:pt x="5" y="103"/>
                    <a:pt x="5" y="103"/>
                    <a:pt x="5" y="103"/>
                  </a:cubicBezTo>
                  <a:cubicBezTo>
                    <a:pt x="10" y="103"/>
                    <a:pt x="10" y="103"/>
                    <a:pt x="10" y="103"/>
                  </a:cubicBezTo>
                  <a:cubicBezTo>
                    <a:pt x="10" y="103"/>
                    <a:pt x="10" y="103"/>
                    <a:pt x="10" y="103"/>
                  </a:cubicBezTo>
                  <a:cubicBezTo>
                    <a:pt x="20" y="103"/>
                    <a:pt x="20" y="103"/>
                    <a:pt x="20" y="103"/>
                  </a:cubicBezTo>
                  <a:cubicBezTo>
                    <a:pt x="26" y="103"/>
                    <a:pt x="26" y="103"/>
                    <a:pt x="26" y="103"/>
                  </a:cubicBezTo>
                  <a:cubicBezTo>
                    <a:pt x="33" y="103"/>
                    <a:pt x="39" y="106"/>
                    <a:pt x="43" y="111"/>
                  </a:cubicBezTo>
                  <a:cubicBezTo>
                    <a:pt x="48" y="115"/>
                    <a:pt x="51" y="121"/>
                    <a:pt x="51" y="128"/>
                  </a:cubicBezTo>
                  <a:cubicBezTo>
                    <a:pt x="51" y="128"/>
                    <a:pt x="51" y="128"/>
                    <a:pt x="51" y="128"/>
                  </a:cubicBezTo>
                  <a:cubicBezTo>
                    <a:pt x="51" y="121"/>
                    <a:pt x="48" y="115"/>
                    <a:pt x="43" y="111"/>
                  </a:cubicBezTo>
                  <a:cubicBezTo>
                    <a:pt x="39" y="106"/>
                    <a:pt x="33" y="103"/>
                    <a:pt x="26" y="103"/>
                  </a:cubicBezTo>
                  <a:cubicBezTo>
                    <a:pt x="19" y="103"/>
                    <a:pt x="19" y="103"/>
                    <a:pt x="19" y="103"/>
                  </a:cubicBezTo>
                  <a:cubicBezTo>
                    <a:pt x="5" y="103"/>
                    <a:pt x="5" y="103"/>
                    <a:pt x="5" y="103"/>
                  </a:cubicBezTo>
                  <a:cubicBezTo>
                    <a:pt x="5" y="93"/>
                    <a:pt x="5" y="93"/>
                    <a:pt x="5" y="93"/>
                  </a:cubicBezTo>
                  <a:moveTo>
                    <a:pt x="9" y="91"/>
                  </a:moveTo>
                  <a:cubicBezTo>
                    <a:pt x="9" y="91"/>
                    <a:pt x="9" y="91"/>
                    <a:pt x="9" y="91"/>
                  </a:cubicBezTo>
                  <a:cubicBezTo>
                    <a:pt x="9" y="91"/>
                    <a:pt x="9" y="91"/>
                    <a:pt x="9" y="91"/>
                  </a:cubicBezTo>
                  <a:moveTo>
                    <a:pt x="9" y="91"/>
                  </a:moveTo>
                  <a:cubicBezTo>
                    <a:pt x="9" y="91"/>
                    <a:pt x="9" y="91"/>
                    <a:pt x="9" y="91"/>
                  </a:cubicBezTo>
                  <a:cubicBezTo>
                    <a:pt x="9" y="91"/>
                    <a:pt x="9" y="91"/>
                    <a:pt x="9" y="91"/>
                  </a:cubicBezTo>
                  <a:moveTo>
                    <a:pt x="10" y="91"/>
                  </a:moveTo>
                  <a:cubicBezTo>
                    <a:pt x="10" y="91"/>
                    <a:pt x="10" y="91"/>
                    <a:pt x="10" y="91"/>
                  </a:cubicBezTo>
                  <a:cubicBezTo>
                    <a:pt x="10" y="91"/>
                    <a:pt x="10" y="91"/>
                    <a:pt x="10" y="91"/>
                  </a:cubicBezTo>
                  <a:moveTo>
                    <a:pt x="10" y="91"/>
                  </a:moveTo>
                  <a:cubicBezTo>
                    <a:pt x="10" y="91"/>
                    <a:pt x="10" y="91"/>
                    <a:pt x="10" y="91"/>
                  </a:cubicBezTo>
                  <a:cubicBezTo>
                    <a:pt x="10" y="91"/>
                    <a:pt x="10" y="91"/>
                    <a:pt x="10" y="91"/>
                  </a:cubicBezTo>
                  <a:moveTo>
                    <a:pt x="10" y="91"/>
                  </a:moveTo>
                  <a:cubicBezTo>
                    <a:pt x="10" y="91"/>
                    <a:pt x="10" y="91"/>
                    <a:pt x="10" y="91"/>
                  </a:cubicBezTo>
                  <a:cubicBezTo>
                    <a:pt x="10" y="91"/>
                    <a:pt x="10" y="91"/>
                    <a:pt x="10" y="91"/>
                  </a:cubicBezTo>
                  <a:moveTo>
                    <a:pt x="42" y="58"/>
                  </a:moveTo>
                  <a:cubicBezTo>
                    <a:pt x="42" y="59"/>
                    <a:pt x="41" y="60"/>
                    <a:pt x="41" y="61"/>
                  </a:cubicBezTo>
                  <a:cubicBezTo>
                    <a:pt x="41" y="60"/>
                    <a:pt x="42" y="59"/>
                    <a:pt x="42" y="58"/>
                  </a:cubicBezTo>
                  <a:moveTo>
                    <a:pt x="0" y="0"/>
                  </a:moveTo>
                  <a:cubicBezTo>
                    <a:pt x="22" y="2"/>
                    <a:pt x="40" y="21"/>
                    <a:pt x="40" y="44"/>
                  </a:cubicBezTo>
                  <a:cubicBezTo>
                    <a:pt x="40" y="44"/>
                    <a:pt x="40" y="44"/>
                    <a:pt x="40" y="44"/>
                  </a:cubicBezTo>
                  <a:cubicBezTo>
                    <a:pt x="40" y="23"/>
                    <a:pt x="25" y="6"/>
                    <a:pt x="6" y="1"/>
                  </a:cubicBezTo>
                  <a:cubicBezTo>
                    <a:pt x="4" y="0"/>
                    <a:pt x="2" y="0"/>
                    <a:pt x="0" y="0"/>
                  </a:cubicBezTo>
                  <a:moveTo>
                    <a:pt x="0" y="0"/>
                  </a:moveTo>
                  <a:cubicBezTo>
                    <a:pt x="0" y="0"/>
                    <a:pt x="0" y="0"/>
                    <a:pt x="0" y="0"/>
                  </a:cubicBezTo>
                  <a:cubicBezTo>
                    <a:pt x="0" y="0"/>
                    <a:pt x="0" y="0"/>
                    <a:pt x="0" y="0"/>
                  </a:cubicBezTo>
                </a:path>
              </a:pathLst>
            </a:custGeom>
            <a:solidFill>
              <a:srgbClr val="ABAFB0"/>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87" name="Freeform 110902"/>
            <p:cNvSpPr>
              <a:spLocks/>
            </p:cNvSpPr>
            <p:nvPr/>
          </p:nvSpPr>
          <p:spPr bwMode="auto">
            <a:xfrm>
              <a:off x="12730163" y="33153350"/>
              <a:ext cx="1120775" cy="989013"/>
            </a:xfrm>
            <a:custGeom>
              <a:avLst/>
              <a:gdLst/>
              <a:ahLst/>
              <a:cxnLst>
                <a:cxn ang="0">
                  <a:pos x="26" y="0"/>
                </a:cxn>
                <a:cxn ang="0">
                  <a:pos x="20" y="0"/>
                </a:cxn>
                <a:cxn ang="0">
                  <a:pos x="12" y="25"/>
                </a:cxn>
                <a:cxn ang="0">
                  <a:pos x="10" y="27"/>
                </a:cxn>
                <a:cxn ang="0">
                  <a:pos x="8" y="25"/>
                </a:cxn>
                <a:cxn ang="0">
                  <a:pos x="5" y="21"/>
                </a:cxn>
                <a:cxn ang="0">
                  <a:pos x="0" y="29"/>
                </a:cxn>
                <a:cxn ang="0">
                  <a:pos x="4" y="45"/>
                </a:cxn>
                <a:cxn ang="0">
                  <a:pos x="51" y="29"/>
                </a:cxn>
                <a:cxn ang="0">
                  <a:pos x="51" y="25"/>
                </a:cxn>
                <a:cxn ang="0">
                  <a:pos x="43" y="8"/>
                </a:cxn>
                <a:cxn ang="0">
                  <a:pos x="26" y="0"/>
                </a:cxn>
              </a:cxnLst>
              <a:rect l="0" t="0" r="r" b="b"/>
              <a:pathLst>
                <a:path w="51" h="45">
                  <a:moveTo>
                    <a:pt x="26" y="0"/>
                  </a:moveTo>
                  <a:cubicBezTo>
                    <a:pt x="20" y="0"/>
                    <a:pt x="20" y="0"/>
                    <a:pt x="20" y="0"/>
                  </a:cubicBezTo>
                  <a:cubicBezTo>
                    <a:pt x="12" y="25"/>
                    <a:pt x="12" y="25"/>
                    <a:pt x="12" y="25"/>
                  </a:cubicBezTo>
                  <a:cubicBezTo>
                    <a:pt x="12" y="26"/>
                    <a:pt x="11" y="27"/>
                    <a:pt x="10" y="27"/>
                  </a:cubicBezTo>
                  <a:cubicBezTo>
                    <a:pt x="10" y="27"/>
                    <a:pt x="9" y="26"/>
                    <a:pt x="8" y="25"/>
                  </a:cubicBezTo>
                  <a:cubicBezTo>
                    <a:pt x="7" y="24"/>
                    <a:pt x="6" y="22"/>
                    <a:pt x="5" y="21"/>
                  </a:cubicBezTo>
                  <a:cubicBezTo>
                    <a:pt x="0" y="29"/>
                    <a:pt x="0" y="29"/>
                    <a:pt x="0" y="29"/>
                  </a:cubicBezTo>
                  <a:cubicBezTo>
                    <a:pt x="4" y="45"/>
                    <a:pt x="4" y="45"/>
                    <a:pt x="4" y="45"/>
                  </a:cubicBezTo>
                  <a:cubicBezTo>
                    <a:pt x="21" y="44"/>
                    <a:pt x="37" y="38"/>
                    <a:pt x="51" y="29"/>
                  </a:cubicBezTo>
                  <a:cubicBezTo>
                    <a:pt x="51" y="25"/>
                    <a:pt x="51" y="25"/>
                    <a:pt x="51" y="25"/>
                  </a:cubicBezTo>
                  <a:cubicBezTo>
                    <a:pt x="51" y="18"/>
                    <a:pt x="48" y="12"/>
                    <a:pt x="43" y="8"/>
                  </a:cubicBezTo>
                  <a:cubicBezTo>
                    <a:pt x="39" y="3"/>
                    <a:pt x="33" y="0"/>
                    <a:pt x="26" y="0"/>
                  </a:cubicBezTo>
                </a:path>
              </a:pathLst>
            </a:custGeom>
            <a:solidFill>
              <a:srgbClr val="D1AE4E"/>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88" name="Freeform 110903"/>
            <p:cNvSpPr>
              <a:spLocks noEditPoints="1"/>
            </p:cNvSpPr>
            <p:nvPr/>
          </p:nvSpPr>
          <p:spPr bwMode="auto">
            <a:xfrm>
              <a:off x="12620626" y="30865763"/>
              <a:ext cx="989013" cy="1473200"/>
            </a:xfrm>
            <a:custGeom>
              <a:avLst/>
              <a:gdLst/>
              <a:ahLst/>
              <a:cxnLst>
                <a:cxn ang="0">
                  <a:pos x="39" y="67"/>
                </a:cxn>
                <a:cxn ang="0">
                  <a:pos x="39" y="67"/>
                </a:cxn>
                <a:cxn ang="0">
                  <a:pos x="39" y="67"/>
                </a:cxn>
                <a:cxn ang="0">
                  <a:pos x="39" y="67"/>
                </a:cxn>
                <a:cxn ang="0">
                  <a:pos x="45" y="45"/>
                </a:cxn>
                <a:cxn ang="0">
                  <a:pos x="44" y="49"/>
                </a:cxn>
                <a:cxn ang="0">
                  <a:pos x="40" y="48"/>
                </a:cxn>
                <a:cxn ang="0">
                  <a:pos x="41" y="52"/>
                </a:cxn>
                <a:cxn ang="0">
                  <a:pos x="44" y="53"/>
                </a:cxn>
                <a:cxn ang="0">
                  <a:pos x="45" y="45"/>
                </a:cxn>
                <a:cxn ang="0">
                  <a:pos x="0" y="0"/>
                </a:cxn>
                <a:cxn ang="0">
                  <a:pos x="45" y="45"/>
                </a:cxn>
                <a:cxn ang="0">
                  <a:pos x="45" y="45"/>
                </a:cxn>
                <a:cxn ang="0">
                  <a:pos x="5" y="1"/>
                </a:cxn>
                <a:cxn ang="0">
                  <a:pos x="5" y="1"/>
                </a:cxn>
                <a:cxn ang="0">
                  <a:pos x="5" y="1"/>
                </a:cxn>
                <a:cxn ang="0">
                  <a:pos x="0" y="0"/>
                </a:cxn>
              </a:cxnLst>
              <a:rect l="0" t="0" r="r" b="b"/>
              <a:pathLst>
                <a:path w="45" h="67">
                  <a:moveTo>
                    <a:pt x="39" y="67"/>
                  </a:moveTo>
                  <a:cubicBezTo>
                    <a:pt x="39" y="67"/>
                    <a:pt x="39" y="67"/>
                    <a:pt x="39" y="67"/>
                  </a:cubicBezTo>
                  <a:cubicBezTo>
                    <a:pt x="39" y="67"/>
                    <a:pt x="39" y="67"/>
                    <a:pt x="39" y="67"/>
                  </a:cubicBezTo>
                  <a:cubicBezTo>
                    <a:pt x="39" y="67"/>
                    <a:pt x="39" y="67"/>
                    <a:pt x="39" y="67"/>
                  </a:cubicBezTo>
                  <a:moveTo>
                    <a:pt x="45" y="45"/>
                  </a:moveTo>
                  <a:cubicBezTo>
                    <a:pt x="45" y="46"/>
                    <a:pt x="45" y="47"/>
                    <a:pt x="44" y="49"/>
                  </a:cubicBezTo>
                  <a:cubicBezTo>
                    <a:pt x="43" y="48"/>
                    <a:pt x="42" y="48"/>
                    <a:pt x="40" y="48"/>
                  </a:cubicBezTo>
                  <a:cubicBezTo>
                    <a:pt x="41" y="49"/>
                    <a:pt x="41" y="50"/>
                    <a:pt x="41" y="52"/>
                  </a:cubicBezTo>
                  <a:cubicBezTo>
                    <a:pt x="42" y="52"/>
                    <a:pt x="43" y="52"/>
                    <a:pt x="44" y="53"/>
                  </a:cubicBezTo>
                  <a:cubicBezTo>
                    <a:pt x="44" y="50"/>
                    <a:pt x="45" y="48"/>
                    <a:pt x="45" y="45"/>
                  </a:cubicBezTo>
                  <a:moveTo>
                    <a:pt x="0" y="0"/>
                  </a:moveTo>
                  <a:cubicBezTo>
                    <a:pt x="25" y="1"/>
                    <a:pt x="45" y="20"/>
                    <a:pt x="45" y="45"/>
                  </a:cubicBezTo>
                  <a:cubicBezTo>
                    <a:pt x="45" y="45"/>
                    <a:pt x="45" y="45"/>
                    <a:pt x="45" y="45"/>
                  </a:cubicBezTo>
                  <a:cubicBezTo>
                    <a:pt x="45" y="22"/>
                    <a:pt x="27" y="3"/>
                    <a:pt x="5" y="1"/>
                  </a:cubicBezTo>
                  <a:cubicBezTo>
                    <a:pt x="5" y="1"/>
                    <a:pt x="5" y="1"/>
                    <a:pt x="5" y="1"/>
                  </a:cubicBezTo>
                  <a:cubicBezTo>
                    <a:pt x="5" y="1"/>
                    <a:pt x="5" y="1"/>
                    <a:pt x="5" y="1"/>
                  </a:cubicBezTo>
                  <a:cubicBezTo>
                    <a:pt x="3" y="1"/>
                    <a:pt x="2" y="0"/>
                    <a:pt x="0" y="0"/>
                  </a:cubicBezTo>
                </a:path>
              </a:pathLst>
            </a:custGeom>
            <a:solidFill>
              <a:srgbClr val="253659"/>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89" name="Freeform 110904"/>
            <p:cNvSpPr>
              <a:spLocks/>
            </p:cNvSpPr>
            <p:nvPr/>
          </p:nvSpPr>
          <p:spPr bwMode="auto">
            <a:xfrm>
              <a:off x="12620626" y="32932688"/>
              <a:ext cx="219075" cy="220663"/>
            </a:xfrm>
            <a:custGeom>
              <a:avLst/>
              <a:gdLst/>
              <a:ahLst/>
              <a:cxnLst>
                <a:cxn ang="0">
                  <a:pos x="10" y="0"/>
                </a:cxn>
                <a:cxn ang="0">
                  <a:pos x="0" y="1"/>
                </a:cxn>
                <a:cxn ang="0">
                  <a:pos x="0" y="10"/>
                </a:cxn>
                <a:cxn ang="0">
                  <a:pos x="10" y="10"/>
                </a:cxn>
                <a:cxn ang="0">
                  <a:pos x="10" y="0"/>
                </a:cxn>
              </a:cxnLst>
              <a:rect l="0" t="0" r="r" b="b"/>
              <a:pathLst>
                <a:path w="10" h="10">
                  <a:moveTo>
                    <a:pt x="10" y="0"/>
                  </a:moveTo>
                  <a:cubicBezTo>
                    <a:pt x="7" y="1"/>
                    <a:pt x="3" y="1"/>
                    <a:pt x="0" y="1"/>
                  </a:cubicBezTo>
                  <a:cubicBezTo>
                    <a:pt x="0" y="10"/>
                    <a:pt x="0" y="10"/>
                    <a:pt x="0" y="10"/>
                  </a:cubicBezTo>
                  <a:cubicBezTo>
                    <a:pt x="10" y="10"/>
                    <a:pt x="10" y="10"/>
                    <a:pt x="10" y="10"/>
                  </a:cubicBezTo>
                  <a:cubicBezTo>
                    <a:pt x="10" y="0"/>
                    <a:pt x="10" y="0"/>
                    <a:pt x="10" y="0"/>
                  </a:cubicBezTo>
                </a:path>
              </a:pathLst>
            </a:custGeom>
            <a:solidFill>
              <a:srgbClr val="B8A38F"/>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90" name="Freeform 110905"/>
            <p:cNvSpPr>
              <a:spLocks/>
            </p:cNvSpPr>
            <p:nvPr/>
          </p:nvSpPr>
          <p:spPr bwMode="auto">
            <a:xfrm>
              <a:off x="13477876" y="32010350"/>
              <a:ext cx="176213" cy="328613"/>
            </a:xfrm>
            <a:custGeom>
              <a:avLst/>
              <a:gdLst/>
              <a:ahLst/>
              <a:cxnLst>
                <a:cxn ang="0">
                  <a:pos x="2" y="0"/>
                </a:cxn>
                <a:cxn ang="0">
                  <a:pos x="2" y="2"/>
                </a:cxn>
                <a:cxn ang="0">
                  <a:pos x="0" y="15"/>
                </a:cxn>
                <a:cxn ang="0">
                  <a:pos x="0" y="15"/>
                </a:cxn>
                <a:cxn ang="0">
                  <a:pos x="0" y="15"/>
                </a:cxn>
                <a:cxn ang="0">
                  <a:pos x="0" y="15"/>
                </a:cxn>
                <a:cxn ang="0">
                  <a:pos x="7" y="10"/>
                </a:cxn>
                <a:cxn ang="0">
                  <a:pos x="8" y="7"/>
                </a:cxn>
                <a:cxn ang="0">
                  <a:pos x="8" y="7"/>
                </a:cxn>
                <a:cxn ang="0">
                  <a:pos x="8" y="7"/>
                </a:cxn>
                <a:cxn ang="0">
                  <a:pos x="5" y="1"/>
                </a:cxn>
                <a:cxn ang="0">
                  <a:pos x="5" y="1"/>
                </a:cxn>
                <a:cxn ang="0">
                  <a:pos x="2" y="0"/>
                </a:cxn>
              </a:cxnLst>
              <a:rect l="0" t="0" r="r" b="b"/>
              <a:pathLst>
                <a:path w="8" h="15">
                  <a:moveTo>
                    <a:pt x="2" y="0"/>
                  </a:moveTo>
                  <a:cubicBezTo>
                    <a:pt x="2" y="0"/>
                    <a:pt x="2" y="1"/>
                    <a:pt x="2" y="2"/>
                  </a:cubicBezTo>
                  <a:cubicBezTo>
                    <a:pt x="2" y="6"/>
                    <a:pt x="1" y="11"/>
                    <a:pt x="0" y="15"/>
                  </a:cubicBezTo>
                  <a:cubicBezTo>
                    <a:pt x="0" y="15"/>
                    <a:pt x="0" y="15"/>
                    <a:pt x="0" y="15"/>
                  </a:cubicBezTo>
                  <a:cubicBezTo>
                    <a:pt x="0" y="15"/>
                    <a:pt x="0" y="15"/>
                    <a:pt x="0" y="15"/>
                  </a:cubicBezTo>
                  <a:cubicBezTo>
                    <a:pt x="0" y="15"/>
                    <a:pt x="0" y="15"/>
                    <a:pt x="0" y="15"/>
                  </a:cubicBezTo>
                  <a:cubicBezTo>
                    <a:pt x="3" y="15"/>
                    <a:pt x="6" y="13"/>
                    <a:pt x="7" y="10"/>
                  </a:cubicBezTo>
                  <a:cubicBezTo>
                    <a:pt x="7" y="9"/>
                    <a:pt x="8" y="8"/>
                    <a:pt x="8" y="7"/>
                  </a:cubicBezTo>
                  <a:cubicBezTo>
                    <a:pt x="8" y="7"/>
                    <a:pt x="8" y="7"/>
                    <a:pt x="8" y="7"/>
                  </a:cubicBezTo>
                  <a:cubicBezTo>
                    <a:pt x="8" y="7"/>
                    <a:pt x="8" y="7"/>
                    <a:pt x="8" y="7"/>
                  </a:cubicBezTo>
                  <a:cubicBezTo>
                    <a:pt x="8" y="5"/>
                    <a:pt x="6" y="3"/>
                    <a:pt x="5" y="1"/>
                  </a:cubicBezTo>
                  <a:cubicBezTo>
                    <a:pt x="5" y="1"/>
                    <a:pt x="5" y="1"/>
                    <a:pt x="5" y="1"/>
                  </a:cubicBezTo>
                  <a:cubicBezTo>
                    <a:pt x="4" y="0"/>
                    <a:pt x="3" y="0"/>
                    <a:pt x="2" y="0"/>
                  </a:cubicBezTo>
                </a:path>
              </a:pathLst>
            </a:custGeom>
            <a:solidFill>
              <a:srgbClr val="B8A38F"/>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91" name="Freeform 110906"/>
            <p:cNvSpPr>
              <a:spLocks/>
            </p:cNvSpPr>
            <p:nvPr/>
          </p:nvSpPr>
          <p:spPr bwMode="auto">
            <a:xfrm>
              <a:off x="12620626" y="31503938"/>
              <a:ext cx="901700" cy="1450975"/>
            </a:xfrm>
            <a:custGeom>
              <a:avLst/>
              <a:gdLst/>
              <a:ahLst/>
              <a:cxnLst>
                <a:cxn ang="0">
                  <a:pos x="0" y="0"/>
                </a:cxn>
                <a:cxn ang="0">
                  <a:pos x="0" y="36"/>
                </a:cxn>
                <a:cxn ang="0">
                  <a:pos x="8" y="32"/>
                </a:cxn>
                <a:cxn ang="0">
                  <a:pos x="11" y="33"/>
                </a:cxn>
                <a:cxn ang="0">
                  <a:pos x="25" y="41"/>
                </a:cxn>
                <a:cxn ang="0">
                  <a:pos x="11" y="46"/>
                </a:cxn>
                <a:cxn ang="0">
                  <a:pos x="0" y="43"/>
                </a:cxn>
                <a:cxn ang="0">
                  <a:pos x="0" y="66"/>
                </a:cxn>
                <a:cxn ang="0">
                  <a:pos x="10" y="65"/>
                </a:cxn>
                <a:cxn ang="0">
                  <a:pos x="10" y="65"/>
                </a:cxn>
                <a:cxn ang="0">
                  <a:pos x="10" y="65"/>
                </a:cxn>
                <a:cxn ang="0">
                  <a:pos x="14" y="63"/>
                </a:cxn>
                <a:cxn ang="0">
                  <a:pos x="14" y="63"/>
                </a:cxn>
                <a:cxn ang="0">
                  <a:pos x="14" y="63"/>
                </a:cxn>
                <a:cxn ang="0">
                  <a:pos x="14" y="63"/>
                </a:cxn>
                <a:cxn ang="0">
                  <a:pos x="15" y="63"/>
                </a:cxn>
                <a:cxn ang="0">
                  <a:pos x="15" y="63"/>
                </a:cxn>
                <a:cxn ang="0">
                  <a:pos x="15" y="63"/>
                </a:cxn>
                <a:cxn ang="0">
                  <a:pos x="15" y="63"/>
                </a:cxn>
                <a:cxn ang="0">
                  <a:pos x="15" y="63"/>
                </a:cxn>
                <a:cxn ang="0">
                  <a:pos x="15" y="63"/>
                </a:cxn>
                <a:cxn ang="0">
                  <a:pos x="39" y="38"/>
                </a:cxn>
                <a:cxn ang="0">
                  <a:pos x="39" y="38"/>
                </a:cxn>
                <a:cxn ang="0">
                  <a:pos x="39" y="38"/>
                </a:cxn>
                <a:cxn ang="0">
                  <a:pos x="41" y="25"/>
                </a:cxn>
                <a:cxn ang="0">
                  <a:pos x="41" y="23"/>
                </a:cxn>
                <a:cxn ang="0">
                  <a:pos x="40" y="19"/>
                </a:cxn>
                <a:cxn ang="0">
                  <a:pos x="0" y="0"/>
                </a:cxn>
              </a:cxnLst>
              <a:rect l="0" t="0" r="r" b="b"/>
              <a:pathLst>
                <a:path w="41" h="66">
                  <a:moveTo>
                    <a:pt x="0" y="0"/>
                  </a:moveTo>
                  <a:cubicBezTo>
                    <a:pt x="0" y="36"/>
                    <a:pt x="0" y="36"/>
                    <a:pt x="0" y="36"/>
                  </a:cubicBezTo>
                  <a:cubicBezTo>
                    <a:pt x="0" y="36"/>
                    <a:pt x="4" y="32"/>
                    <a:pt x="8" y="32"/>
                  </a:cubicBezTo>
                  <a:cubicBezTo>
                    <a:pt x="9" y="32"/>
                    <a:pt x="10" y="32"/>
                    <a:pt x="11" y="33"/>
                  </a:cubicBezTo>
                  <a:cubicBezTo>
                    <a:pt x="14" y="35"/>
                    <a:pt x="13" y="38"/>
                    <a:pt x="25" y="41"/>
                  </a:cubicBezTo>
                  <a:cubicBezTo>
                    <a:pt x="25" y="41"/>
                    <a:pt x="19" y="46"/>
                    <a:pt x="11" y="46"/>
                  </a:cubicBezTo>
                  <a:cubicBezTo>
                    <a:pt x="7" y="46"/>
                    <a:pt x="3" y="45"/>
                    <a:pt x="0" y="43"/>
                  </a:cubicBezTo>
                  <a:cubicBezTo>
                    <a:pt x="0" y="66"/>
                    <a:pt x="0" y="66"/>
                    <a:pt x="0" y="66"/>
                  </a:cubicBezTo>
                  <a:cubicBezTo>
                    <a:pt x="3" y="66"/>
                    <a:pt x="7" y="66"/>
                    <a:pt x="10" y="65"/>
                  </a:cubicBezTo>
                  <a:cubicBezTo>
                    <a:pt x="10" y="65"/>
                    <a:pt x="10" y="65"/>
                    <a:pt x="10" y="65"/>
                  </a:cubicBezTo>
                  <a:cubicBezTo>
                    <a:pt x="10" y="65"/>
                    <a:pt x="10" y="65"/>
                    <a:pt x="10" y="65"/>
                  </a:cubicBezTo>
                  <a:cubicBezTo>
                    <a:pt x="11" y="64"/>
                    <a:pt x="13" y="64"/>
                    <a:pt x="14" y="63"/>
                  </a:cubicBezTo>
                  <a:cubicBezTo>
                    <a:pt x="14" y="63"/>
                    <a:pt x="14" y="63"/>
                    <a:pt x="14" y="63"/>
                  </a:cubicBezTo>
                  <a:cubicBezTo>
                    <a:pt x="14" y="63"/>
                    <a:pt x="14" y="63"/>
                    <a:pt x="14" y="63"/>
                  </a:cubicBezTo>
                  <a:cubicBezTo>
                    <a:pt x="14" y="63"/>
                    <a:pt x="14" y="63"/>
                    <a:pt x="14" y="63"/>
                  </a:cubicBezTo>
                  <a:cubicBezTo>
                    <a:pt x="14" y="63"/>
                    <a:pt x="14" y="63"/>
                    <a:pt x="15" y="63"/>
                  </a:cubicBezTo>
                  <a:cubicBezTo>
                    <a:pt x="15" y="63"/>
                    <a:pt x="15" y="63"/>
                    <a:pt x="15" y="63"/>
                  </a:cubicBezTo>
                  <a:cubicBezTo>
                    <a:pt x="15" y="63"/>
                    <a:pt x="15" y="63"/>
                    <a:pt x="15" y="63"/>
                  </a:cubicBezTo>
                  <a:cubicBezTo>
                    <a:pt x="15" y="63"/>
                    <a:pt x="15" y="63"/>
                    <a:pt x="15" y="63"/>
                  </a:cubicBezTo>
                  <a:cubicBezTo>
                    <a:pt x="15" y="63"/>
                    <a:pt x="15" y="63"/>
                    <a:pt x="15" y="63"/>
                  </a:cubicBezTo>
                  <a:cubicBezTo>
                    <a:pt x="15" y="63"/>
                    <a:pt x="15" y="63"/>
                    <a:pt x="15" y="63"/>
                  </a:cubicBezTo>
                  <a:cubicBezTo>
                    <a:pt x="26" y="59"/>
                    <a:pt x="35" y="49"/>
                    <a:pt x="39" y="38"/>
                  </a:cubicBezTo>
                  <a:cubicBezTo>
                    <a:pt x="39" y="38"/>
                    <a:pt x="39" y="38"/>
                    <a:pt x="39" y="38"/>
                  </a:cubicBezTo>
                  <a:cubicBezTo>
                    <a:pt x="39" y="38"/>
                    <a:pt x="39" y="38"/>
                    <a:pt x="39" y="38"/>
                  </a:cubicBezTo>
                  <a:cubicBezTo>
                    <a:pt x="40" y="34"/>
                    <a:pt x="41" y="29"/>
                    <a:pt x="41" y="25"/>
                  </a:cubicBezTo>
                  <a:cubicBezTo>
                    <a:pt x="41" y="24"/>
                    <a:pt x="41" y="23"/>
                    <a:pt x="41" y="23"/>
                  </a:cubicBezTo>
                  <a:cubicBezTo>
                    <a:pt x="41" y="21"/>
                    <a:pt x="41" y="20"/>
                    <a:pt x="40" y="19"/>
                  </a:cubicBezTo>
                  <a:cubicBezTo>
                    <a:pt x="7" y="14"/>
                    <a:pt x="0" y="0"/>
                    <a:pt x="0" y="0"/>
                  </a:cubicBezTo>
                </a:path>
              </a:pathLst>
            </a:custGeom>
            <a:solidFill>
              <a:srgbClr val="B8A38F"/>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92" name="Freeform 110907"/>
            <p:cNvSpPr>
              <a:spLocks/>
            </p:cNvSpPr>
            <p:nvPr/>
          </p:nvSpPr>
          <p:spPr bwMode="auto">
            <a:xfrm>
              <a:off x="12620626" y="30865763"/>
              <a:ext cx="989013" cy="1077913"/>
            </a:xfrm>
            <a:custGeom>
              <a:avLst/>
              <a:gdLst/>
              <a:ahLst/>
              <a:cxnLst>
                <a:cxn ang="0">
                  <a:pos x="0" y="0"/>
                </a:cxn>
                <a:cxn ang="0">
                  <a:pos x="0" y="29"/>
                </a:cxn>
                <a:cxn ang="0">
                  <a:pos x="40" y="48"/>
                </a:cxn>
                <a:cxn ang="0">
                  <a:pos x="44" y="49"/>
                </a:cxn>
                <a:cxn ang="0">
                  <a:pos x="45" y="45"/>
                </a:cxn>
                <a:cxn ang="0">
                  <a:pos x="45" y="45"/>
                </a:cxn>
                <a:cxn ang="0">
                  <a:pos x="0" y="0"/>
                </a:cxn>
                <a:cxn ang="0">
                  <a:pos x="0" y="0"/>
                </a:cxn>
              </a:cxnLst>
              <a:rect l="0" t="0" r="r" b="b"/>
              <a:pathLst>
                <a:path w="45" h="49">
                  <a:moveTo>
                    <a:pt x="0" y="0"/>
                  </a:moveTo>
                  <a:cubicBezTo>
                    <a:pt x="0" y="29"/>
                    <a:pt x="0" y="29"/>
                    <a:pt x="0" y="29"/>
                  </a:cubicBezTo>
                  <a:cubicBezTo>
                    <a:pt x="0" y="29"/>
                    <a:pt x="7" y="43"/>
                    <a:pt x="40" y="48"/>
                  </a:cubicBezTo>
                  <a:cubicBezTo>
                    <a:pt x="42" y="48"/>
                    <a:pt x="43" y="48"/>
                    <a:pt x="44" y="49"/>
                  </a:cubicBezTo>
                  <a:cubicBezTo>
                    <a:pt x="45" y="47"/>
                    <a:pt x="45" y="46"/>
                    <a:pt x="45" y="45"/>
                  </a:cubicBezTo>
                  <a:cubicBezTo>
                    <a:pt x="45" y="45"/>
                    <a:pt x="45" y="45"/>
                    <a:pt x="45" y="45"/>
                  </a:cubicBezTo>
                  <a:cubicBezTo>
                    <a:pt x="45" y="20"/>
                    <a:pt x="25" y="1"/>
                    <a:pt x="0" y="0"/>
                  </a:cubicBezTo>
                  <a:cubicBezTo>
                    <a:pt x="0" y="0"/>
                    <a:pt x="0" y="0"/>
                    <a:pt x="0" y="0"/>
                  </a:cubicBezTo>
                </a:path>
              </a:pathLst>
            </a:custGeom>
            <a:solidFill>
              <a:srgbClr val="253659"/>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93" name="Freeform 110908"/>
            <p:cNvSpPr>
              <a:spLocks noEditPoints="1"/>
            </p:cNvSpPr>
            <p:nvPr/>
          </p:nvSpPr>
          <p:spPr bwMode="auto">
            <a:xfrm>
              <a:off x="12620626" y="33153350"/>
              <a:ext cx="330200" cy="307975"/>
            </a:xfrm>
            <a:custGeom>
              <a:avLst/>
              <a:gdLst/>
              <a:ahLst/>
              <a:cxnLst>
                <a:cxn ang="0">
                  <a:pos x="3" y="11"/>
                </a:cxn>
                <a:cxn ang="0">
                  <a:pos x="3" y="11"/>
                </a:cxn>
                <a:cxn ang="0">
                  <a:pos x="0" y="14"/>
                </a:cxn>
                <a:cxn ang="0">
                  <a:pos x="1" y="14"/>
                </a:cxn>
                <a:cxn ang="0">
                  <a:pos x="3" y="11"/>
                </a:cxn>
                <a:cxn ang="0">
                  <a:pos x="15" y="0"/>
                </a:cxn>
                <a:cxn ang="0">
                  <a:pos x="10" y="4"/>
                </a:cxn>
                <a:cxn ang="0">
                  <a:pos x="10" y="4"/>
                </a:cxn>
                <a:cxn ang="0">
                  <a:pos x="15" y="0"/>
                </a:cxn>
              </a:cxnLst>
              <a:rect l="0" t="0" r="r" b="b"/>
              <a:pathLst>
                <a:path w="15" h="14">
                  <a:moveTo>
                    <a:pt x="3" y="11"/>
                  </a:moveTo>
                  <a:cubicBezTo>
                    <a:pt x="3" y="11"/>
                    <a:pt x="3" y="11"/>
                    <a:pt x="3" y="11"/>
                  </a:cubicBezTo>
                  <a:cubicBezTo>
                    <a:pt x="2" y="12"/>
                    <a:pt x="1" y="13"/>
                    <a:pt x="0" y="14"/>
                  </a:cubicBezTo>
                  <a:cubicBezTo>
                    <a:pt x="1" y="14"/>
                    <a:pt x="1" y="14"/>
                    <a:pt x="1" y="14"/>
                  </a:cubicBezTo>
                  <a:cubicBezTo>
                    <a:pt x="1" y="13"/>
                    <a:pt x="2" y="12"/>
                    <a:pt x="3" y="11"/>
                  </a:cubicBezTo>
                  <a:moveTo>
                    <a:pt x="15" y="0"/>
                  </a:moveTo>
                  <a:cubicBezTo>
                    <a:pt x="15" y="0"/>
                    <a:pt x="13" y="1"/>
                    <a:pt x="10" y="4"/>
                  </a:cubicBezTo>
                  <a:cubicBezTo>
                    <a:pt x="10" y="4"/>
                    <a:pt x="10" y="4"/>
                    <a:pt x="10" y="4"/>
                  </a:cubicBezTo>
                  <a:cubicBezTo>
                    <a:pt x="13" y="1"/>
                    <a:pt x="15" y="0"/>
                    <a:pt x="15" y="0"/>
                  </a:cubicBezTo>
                </a:path>
              </a:pathLst>
            </a:custGeom>
            <a:solidFill>
              <a:srgbClr val="D1AE4E"/>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94" name="Freeform 110909"/>
            <p:cNvSpPr>
              <a:spLocks/>
            </p:cNvSpPr>
            <p:nvPr/>
          </p:nvSpPr>
          <p:spPr bwMode="auto">
            <a:xfrm>
              <a:off x="12687301" y="33240663"/>
              <a:ext cx="152400" cy="153988"/>
            </a:xfrm>
            <a:custGeom>
              <a:avLst/>
              <a:gdLst/>
              <a:ahLst/>
              <a:cxnLst>
                <a:cxn ang="0">
                  <a:pos x="7" y="0"/>
                </a:cxn>
                <a:cxn ang="0">
                  <a:pos x="0" y="7"/>
                </a:cxn>
                <a:cxn ang="0">
                  <a:pos x="0" y="7"/>
                </a:cxn>
                <a:cxn ang="0">
                  <a:pos x="0" y="7"/>
                </a:cxn>
                <a:cxn ang="0">
                  <a:pos x="7" y="0"/>
                </a:cxn>
                <a:cxn ang="0">
                  <a:pos x="7" y="0"/>
                </a:cxn>
              </a:cxnLst>
              <a:rect l="0" t="0" r="r" b="b"/>
              <a:pathLst>
                <a:path w="7" h="7">
                  <a:moveTo>
                    <a:pt x="7" y="0"/>
                  </a:moveTo>
                  <a:cubicBezTo>
                    <a:pt x="5" y="1"/>
                    <a:pt x="2" y="3"/>
                    <a:pt x="0" y="7"/>
                  </a:cubicBezTo>
                  <a:cubicBezTo>
                    <a:pt x="0" y="7"/>
                    <a:pt x="0" y="7"/>
                    <a:pt x="0" y="7"/>
                  </a:cubicBezTo>
                  <a:cubicBezTo>
                    <a:pt x="0" y="7"/>
                    <a:pt x="0" y="7"/>
                    <a:pt x="0" y="7"/>
                  </a:cubicBezTo>
                  <a:cubicBezTo>
                    <a:pt x="2" y="3"/>
                    <a:pt x="5" y="1"/>
                    <a:pt x="7" y="0"/>
                  </a:cubicBezTo>
                  <a:cubicBezTo>
                    <a:pt x="7" y="0"/>
                    <a:pt x="7" y="0"/>
                    <a:pt x="7" y="0"/>
                  </a:cubicBezTo>
                </a:path>
              </a:pathLst>
            </a:custGeom>
            <a:solidFill>
              <a:srgbClr val="B8A38F"/>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95" name="Rectangle 110910"/>
            <p:cNvSpPr>
              <a:spLocks noChangeArrowheads="1"/>
            </p:cNvSpPr>
            <p:nvPr/>
          </p:nvSpPr>
          <p:spPr bwMode="auto">
            <a:xfrm>
              <a:off x="12620626" y="34164588"/>
              <a:ext cx="1588" cy="1588"/>
            </a:xfrm>
            <a:prstGeom prst="rect">
              <a:avLst/>
            </a:prstGeom>
            <a:solidFill>
              <a:srgbClr val="ABAFB0"/>
            </a:solidFill>
            <a:ln w="9525">
              <a:noFill/>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96" name="Freeform 110911"/>
            <p:cNvSpPr>
              <a:spLocks/>
            </p:cNvSpPr>
            <p:nvPr/>
          </p:nvSpPr>
          <p:spPr bwMode="auto">
            <a:xfrm>
              <a:off x="12620626" y="3416458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97" name="Oval 110912"/>
            <p:cNvSpPr>
              <a:spLocks noChangeArrowheads="1"/>
            </p:cNvSpPr>
            <p:nvPr/>
          </p:nvSpPr>
          <p:spPr bwMode="auto">
            <a:xfrm>
              <a:off x="12620626" y="34164588"/>
              <a:ext cx="1588" cy="1588"/>
            </a:xfrm>
            <a:prstGeom prst="ellipse">
              <a:avLst/>
            </a:prstGeom>
            <a:solidFill>
              <a:srgbClr val="D1AE4E"/>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98" name="Freeform 110913"/>
            <p:cNvSpPr>
              <a:spLocks/>
            </p:cNvSpPr>
            <p:nvPr/>
          </p:nvSpPr>
          <p:spPr bwMode="auto">
            <a:xfrm>
              <a:off x="12620626" y="32207200"/>
              <a:ext cx="549275" cy="307975"/>
            </a:xfrm>
            <a:custGeom>
              <a:avLst/>
              <a:gdLst/>
              <a:ahLst/>
              <a:cxnLst>
                <a:cxn ang="0">
                  <a:pos x="8" y="0"/>
                </a:cxn>
                <a:cxn ang="0">
                  <a:pos x="0" y="4"/>
                </a:cxn>
                <a:cxn ang="0">
                  <a:pos x="0" y="11"/>
                </a:cxn>
                <a:cxn ang="0">
                  <a:pos x="11" y="14"/>
                </a:cxn>
                <a:cxn ang="0">
                  <a:pos x="25" y="9"/>
                </a:cxn>
                <a:cxn ang="0">
                  <a:pos x="11" y="1"/>
                </a:cxn>
                <a:cxn ang="0">
                  <a:pos x="8" y="0"/>
                </a:cxn>
              </a:cxnLst>
              <a:rect l="0" t="0" r="r" b="b"/>
              <a:pathLst>
                <a:path w="25" h="14">
                  <a:moveTo>
                    <a:pt x="8" y="0"/>
                  </a:moveTo>
                  <a:cubicBezTo>
                    <a:pt x="4" y="0"/>
                    <a:pt x="0" y="4"/>
                    <a:pt x="0" y="4"/>
                  </a:cubicBezTo>
                  <a:cubicBezTo>
                    <a:pt x="0" y="11"/>
                    <a:pt x="0" y="11"/>
                    <a:pt x="0" y="11"/>
                  </a:cubicBezTo>
                  <a:cubicBezTo>
                    <a:pt x="3" y="13"/>
                    <a:pt x="7" y="14"/>
                    <a:pt x="11" y="14"/>
                  </a:cubicBezTo>
                  <a:cubicBezTo>
                    <a:pt x="19" y="14"/>
                    <a:pt x="25" y="9"/>
                    <a:pt x="25" y="9"/>
                  </a:cubicBezTo>
                  <a:cubicBezTo>
                    <a:pt x="13" y="6"/>
                    <a:pt x="14" y="3"/>
                    <a:pt x="11" y="1"/>
                  </a:cubicBezTo>
                  <a:cubicBezTo>
                    <a:pt x="10" y="0"/>
                    <a:pt x="9" y="0"/>
                    <a:pt x="8" y="0"/>
                  </a:cubicBezTo>
                </a:path>
              </a:pathLst>
            </a:custGeom>
            <a:solidFill>
              <a:srgbClr val="253659"/>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99" name="Freeform 110914"/>
            <p:cNvSpPr>
              <a:spLocks noEditPoints="1"/>
            </p:cNvSpPr>
            <p:nvPr/>
          </p:nvSpPr>
          <p:spPr bwMode="auto">
            <a:xfrm>
              <a:off x="12620626" y="33461325"/>
              <a:ext cx="219075" cy="328613"/>
            </a:xfrm>
            <a:custGeom>
              <a:avLst/>
              <a:gdLst/>
              <a:ahLst/>
              <a:cxnLst>
                <a:cxn ang="0">
                  <a:pos x="0" y="2"/>
                </a:cxn>
                <a:cxn ang="0">
                  <a:pos x="0" y="15"/>
                </a:cxn>
                <a:cxn ang="0">
                  <a:pos x="5" y="15"/>
                </a:cxn>
                <a:cxn ang="0">
                  <a:pos x="10" y="7"/>
                </a:cxn>
                <a:cxn ang="0">
                  <a:pos x="0" y="2"/>
                </a:cxn>
                <a:cxn ang="0">
                  <a:pos x="1" y="0"/>
                </a:cxn>
                <a:cxn ang="0">
                  <a:pos x="0" y="0"/>
                </a:cxn>
                <a:cxn ang="0">
                  <a:pos x="0" y="2"/>
                </a:cxn>
                <a:cxn ang="0">
                  <a:pos x="0" y="2"/>
                </a:cxn>
                <a:cxn ang="0">
                  <a:pos x="0" y="2"/>
                </a:cxn>
                <a:cxn ang="0">
                  <a:pos x="1" y="0"/>
                </a:cxn>
              </a:cxnLst>
              <a:rect l="0" t="0" r="r" b="b"/>
              <a:pathLst>
                <a:path w="10" h="15">
                  <a:moveTo>
                    <a:pt x="0" y="2"/>
                  </a:moveTo>
                  <a:cubicBezTo>
                    <a:pt x="0" y="15"/>
                    <a:pt x="0" y="15"/>
                    <a:pt x="0" y="15"/>
                  </a:cubicBezTo>
                  <a:cubicBezTo>
                    <a:pt x="5" y="15"/>
                    <a:pt x="5" y="15"/>
                    <a:pt x="5" y="15"/>
                  </a:cubicBezTo>
                  <a:cubicBezTo>
                    <a:pt x="10" y="7"/>
                    <a:pt x="10" y="7"/>
                    <a:pt x="10" y="7"/>
                  </a:cubicBezTo>
                  <a:cubicBezTo>
                    <a:pt x="5" y="4"/>
                    <a:pt x="0" y="2"/>
                    <a:pt x="0" y="2"/>
                  </a:cubicBezTo>
                  <a:moveTo>
                    <a:pt x="1" y="0"/>
                  </a:moveTo>
                  <a:cubicBezTo>
                    <a:pt x="0" y="0"/>
                    <a:pt x="0" y="0"/>
                    <a:pt x="0" y="0"/>
                  </a:cubicBezTo>
                  <a:cubicBezTo>
                    <a:pt x="0" y="1"/>
                    <a:pt x="0" y="2"/>
                    <a:pt x="0" y="2"/>
                  </a:cubicBezTo>
                  <a:cubicBezTo>
                    <a:pt x="0" y="2"/>
                    <a:pt x="0" y="2"/>
                    <a:pt x="0" y="2"/>
                  </a:cubicBezTo>
                  <a:cubicBezTo>
                    <a:pt x="0" y="2"/>
                    <a:pt x="0" y="2"/>
                    <a:pt x="0" y="2"/>
                  </a:cubicBezTo>
                  <a:cubicBezTo>
                    <a:pt x="0" y="2"/>
                    <a:pt x="0" y="1"/>
                    <a:pt x="1" y="0"/>
                  </a:cubicBezTo>
                </a:path>
              </a:pathLst>
            </a:custGeom>
            <a:solidFill>
              <a:srgbClr val="014F74"/>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00" name="Freeform 110915"/>
            <p:cNvSpPr>
              <a:spLocks/>
            </p:cNvSpPr>
            <p:nvPr/>
          </p:nvSpPr>
          <p:spPr bwMode="auto">
            <a:xfrm>
              <a:off x="12620626" y="33789938"/>
              <a:ext cx="198438" cy="374650"/>
            </a:xfrm>
            <a:custGeom>
              <a:avLst/>
              <a:gdLst/>
              <a:ahLst/>
              <a:cxnLst>
                <a:cxn ang="0">
                  <a:pos x="5" y="0"/>
                </a:cxn>
                <a:cxn ang="0">
                  <a:pos x="0" y="0"/>
                </a:cxn>
                <a:cxn ang="0">
                  <a:pos x="0" y="17"/>
                </a:cxn>
                <a:cxn ang="0">
                  <a:pos x="0" y="17"/>
                </a:cxn>
                <a:cxn ang="0">
                  <a:pos x="9" y="16"/>
                </a:cxn>
                <a:cxn ang="0">
                  <a:pos x="5" y="0"/>
                </a:cxn>
              </a:cxnLst>
              <a:rect l="0" t="0" r="r" b="b"/>
              <a:pathLst>
                <a:path w="9" h="17">
                  <a:moveTo>
                    <a:pt x="5" y="0"/>
                  </a:moveTo>
                  <a:cubicBezTo>
                    <a:pt x="0" y="0"/>
                    <a:pt x="0" y="0"/>
                    <a:pt x="0" y="0"/>
                  </a:cubicBezTo>
                  <a:cubicBezTo>
                    <a:pt x="0" y="17"/>
                    <a:pt x="0" y="17"/>
                    <a:pt x="0" y="17"/>
                  </a:cubicBezTo>
                  <a:cubicBezTo>
                    <a:pt x="0" y="17"/>
                    <a:pt x="0" y="17"/>
                    <a:pt x="0" y="17"/>
                  </a:cubicBezTo>
                  <a:cubicBezTo>
                    <a:pt x="3" y="17"/>
                    <a:pt x="6" y="17"/>
                    <a:pt x="9" y="16"/>
                  </a:cubicBezTo>
                  <a:cubicBezTo>
                    <a:pt x="5" y="0"/>
                    <a:pt x="5" y="0"/>
                    <a:pt x="5" y="0"/>
                  </a:cubicBezTo>
                </a:path>
              </a:pathLst>
            </a:custGeom>
            <a:solidFill>
              <a:srgbClr val="015B86"/>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01" name="Freeform 110916"/>
            <p:cNvSpPr>
              <a:spLocks/>
            </p:cNvSpPr>
            <p:nvPr/>
          </p:nvSpPr>
          <p:spPr bwMode="auto">
            <a:xfrm>
              <a:off x="12620626" y="33153350"/>
              <a:ext cx="330200" cy="350838"/>
            </a:xfrm>
            <a:custGeom>
              <a:avLst/>
              <a:gdLst/>
              <a:ahLst/>
              <a:cxnLst>
                <a:cxn ang="0">
                  <a:pos x="15" y="0"/>
                </a:cxn>
                <a:cxn ang="0">
                  <a:pos x="10" y="0"/>
                </a:cxn>
                <a:cxn ang="0">
                  <a:pos x="0" y="0"/>
                </a:cxn>
                <a:cxn ang="0">
                  <a:pos x="0" y="16"/>
                </a:cxn>
                <a:cxn ang="0">
                  <a:pos x="0" y="14"/>
                </a:cxn>
                <a:cxn ang="0">
                  <a:pos x="3" y="11"/>
                </a:cxn>
                <a:cxn ang="0">
                  <a:pos x="10" y="4"/>
                </a:cxn>
                <a:cxn ang="0">
                  <a:pos x="15" y="0"/>
                </a:cxn>
                <a:cxn ang="0">
                  <a:pos x="15" y="0"/>
                </a:cxn>
              </a:cxnLst>
              <a:rect l="0" t="0" r="r" b="b"/>
              <a:pathLst>
                <a:path w="15" h="16">
                  <a:moveTo>
                    <a:pt x="15" y="0"/>
                  </a:moveTo>
                  <a:cubicBezTo>
                    <a:pt x="10" y="0"/>
                    <a:pt x="10" y="0"/>
                    <a:pt x="10" y="0"/>
                  </a:cubicBezTo>
                  <a:cubicBezTo>
                    <a:pt x="0" y="0"/>
                    <a:pt x="0" y="0"/>
                    <a:pt x="0" y="0"/>
                  </a:cubicBezTo>
                  <a:cubicBezTo>
                    <a:pt x="0" y="16"/>
                    <a:pt x="0" y="16"/>
                    <a:pt x="0" y="16"/>
                  </a:cubicBezTo>
                  <a:cubicBezTo>
                    <a:pt x="0" y="16"/>
                    <a:pt x="0" y="15"/>
                    <a:pt x="0" y="14"/>
                  </a:cubicBezTo>
                  <a:cubicBezTo>
                    <a:pt x="1" y="13"/>
                    <a:pt x="2" y="12"/>
                    <a:pt x="3" y="11"/>
                  </a:cubicBezTo>
                  <a:cubicBezTo>
                    <a:pt x="5" y="7"/>
                    <a:pt x="8" y="5"/>
                    <a:pt x="10" y="4"/>
                  </a:cubicBezTo>
                  <a:cubicBezTo>
                    <a:pt x="13" y="1"/>
                    <a:pt x="15" y="0"/>
                    <a:pt x="15" y="0"/>
                  </a:cubicBezTo>
                  <a:cubicBezTo>
                    <a:pt x="15" y="0"/>
                    <a:pt x="15" y="0"/>
                    <a:pt x="15" y="0"/>
                  </a:cubicBezTo>
                </a:path>
              </a:pathLst>
            </a:custGeom>
            <a:solidFill>
              <a:srgbClr val="B8A38F"/>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02" name="Rectangle 110917"/>
            <p:cNvSpPr>
              <a:spLocks noChangeArrowheads="1"/>
            </p:cNvSpPr>
            <p:nvPr/>
          </p:nvSpPr>
          <p:spPr bwMode="auto">
            <a:xfrm>
              <a:off x="12620626" y="33504188"/>
              <a:ext cx="1588" cy="1588"/>
            </a:xfrm>
            <a:prstGeom prst="rect">
              <a:avLst/>
            </a:prstGeom>
            <a:solidFill>
              <a:srgbClr val="014F74"/>
            </a:solidFill>
            <a:ln w="9525">
              <a:noFill/>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03" name="Freeform 110918"/>
            <p:cNvSpPr>
              <a:spLocks/>
            </p:cNvSpPr>
            <p:nvPr/>
          </p:nvSpPr>
          <p:spPr bwMode="auto">
            <a:xfrm>
              <a:off x="12620626" y="33504188"/>
              <a:ext cx="1588" cy="1588"/>
            </a:xfrm>
            <a:custGeom>
              <a:avLst/>
              <a:gdLst/>
              <a:ahLst/>
              <a:cxnLst>
                <a:cxn ang="0">
                  <a:pos x="0" y="0"/>
                </a:cxn>
                <a:cxn ang="0">
                  <a:pos x="0" y="0"/>
                </a:cxn>
                <a:cxn ang="0">
                  <a:pos x="0" y="0"/>
                </a:cxn>
                <a:cxn ang="0">
                  <a:pos x="0" y="0"/>
                </a:cxn>
              </a:cxnLst>
              <a:rect l="0" t="0" r="r" b="b"/>
              <a:pathLst>
                <a:path>
                  <a:moveTo>
                    <a:pt x="0" y="0"/>
                  </a:moveTo>
                  <a:lnTo>
                    <a:pt x="0" y="0"/>
                  </a:lnTo>
                  <a:lnTo>
                    <a:pt x="0" y="0"/>
                  </a:lnTo>
                  <a:lnTo>
                    <a:pt x="0" y="0"/>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04" name="Rectangle 110919"/>
            <p:cNvSpPr>
              <a:spLocks noChangeArrowheads="1"/>
            </p:cNvSpPr>
            <p:nvPr/>
          </p:nvSpPr>
          <p:spPr bwMode="auto">
            <a:xfrm>
              <a:off x="12620626" y="33504188"/>
              <a:ext cx="1588" cy="1588"/>
            </a:xfrm>
            <a:prstGeom prst="rect">
              <a:avLst/>
            </a:prstGeom>
            <a:solidFill>
              <a:srgbClr val="D1643E"/>
            </a:solidFill>
            <a:ln w="9525">
              <a:noFill/>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05" name="Rectangle 110920"/>
            <p:cNvSpPr>
              <a:spLocks noChangeArrowheads="1"/>
            </p:cNvSpPr>
            <p:nvPr/>
          </p:nvSpPr>
          <p:spPr bwMode="auto">
            <a:xfrm>
              <a:off x="12620626" y="33504188"/>
              <a:ext cx="1588" cy="158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06" name="Freeform 110921"/>
            <p:cNvSpPr>
              <a:spLocks/>
            </p:cNvSpPr>
            <p:nvPr/>
          </p:nvSpPr>
          <p:spPr bwMode="auto">
            <a:xfrm>
              <a:off x="12620626" y="33153350"/>
              <a:ext cx="549275" cy="593725"/>
            </a:xfrm>
            <a:custGeom>
              <a:avLst/>
              <a:gdLst/>
              <a:ahLst/>
              <a:cxnLst>
                <a:cxn ang="0">
                  <a:pos x="25" y="0"/>
                </a:cxn>
                <a:cxn ang="0">
                  <a:pos x="15" y="0"/>
                </a:cxn>
                <a:cxn ang="0">
                  <a:pos x="15" y="0"/>
                </a:cxn>
                <a:cxn ang="0">
                  <a:pos x="15" y="0"/>
                </a:cxn>
                <a:cxn ang="0">
                  <a:pos x="15" y="0"/>
                </a:cxn>
                <a:cxn ang="0">
                  <a:pos x="10" y="4"/>
                </a:cxn>
                <a:cxn ang="0">
                  <a:pos x="3" y="11"/>
                </a:cxn>
                <a:cxn ang="0">
                  <a:pos x="1" y="14"/>
                </a:cxn>
                <a:cxn ang="0">
                  <a:pos x="0" y="16"/>
                </a:cxn>
                <a:cxn ang="0">
                  <a:pos x="0" y="16"/>
                </a:cxn>
                <a:cxn ang="0">
                  <a:pos x="0" y="16"/>
                </a:cxn>
                <a:cxn ang="0">
                  <a:pos x="0" y="16"/>
                </a:cxn>
                <a:cxn ang="0">
                  <a:pos x="10" y="21"/>
                </a:cxn>
                <a:cxn ang="0">
                  <a:pos x="13" y="25"/>
                </a:cxn>
                <a:cxn ang="0">
                  <a:pos x="15" y="27"/>
                </a:cxn>
                <a:cxn ang="0">
                  <a:pos x="17" y="25"/>
                </a:cxn>
                <a:cxn ang="0">
                  <a:pos x="25" y="0"/>
                </a:cxn>
              </a:cxnLst>
              <a:rect l="0" t="0" r="r" b="b"/>
              <a:pathLst>
                <a:path w="25" h="27">
                  <a:moveTo>
                    <a:pt x="25" y="0"/>
                  </a:moveTo>
                  <a:cubicBezTo>
                    <a:pt x="15" y="0"/>
                    <a:pt x="15" y="0"/>
                    <a:pt x="15" y="0"/>
                  </a:cubicBezTo>
                  <a:cubicBezTo>
                    <a:pt x="15" y="0"/>
                    <a:pt x="15" y="0"/>
                    <a:pt x="15" y="0"/>
                  </a:cubicBezTo>
                  <a:cubicBezTo>
                    <a:pt x="15" y="0"/>
                    <a:pt x="15" y="0"/>
                    <a:pt x="15" y="0"/>
                  </a:cubicBezTo>
                  <a:cubicBezTo>
                    <a:pt x="15" y="0"/>
                    <a:pt x="15" y="0"/>
                    <a:pt x="15" y="0"/>
                  </a:cubicBezTo>
                  <a:cubicBezTo>
                    <a:pt x="15" y="0"/>
                    <a:pt x="13" y="1"/>
                    <a:pt x="10" y="4"/>
                  </a:cubicBezTo>
                  <a:cubicBezTo>
                    <a:pt x="8" y="5"/>
                    <a:pt x="5" y="7"/>
                    <a:pt x="3" y="11"/>
                  </a:cubicBezTo>
                  <a:cubicBezTo>
                    <a:pt x="2" y="12"/>
                    <a:pt x="1" y="13"/>
                    <a:pt x="1" y="14"/>
                  </a:cubicBezTo>
                  <a:cubicBezTo>
                    <a:pt x="0" y="15"/>
                    <a:pt x="0" y="16"/>
                    <a:pt x="0" y="16"/>
                  </a:cubicBezTo>
                  <a:cubicBezTo>
                    <a:pt x="0" y="16"/>
                    <a:pt x="0" y="16"/>
                    <a:pt x="0" y="16"/>
                  </a:cubicBezTo>
                  <a:cubicBezTo>
                    <a:pt x="0" y="16"/>
                    <a:pt x="0" y="16"/>
                    <a:pt x="0" y="16"/>
                  </a:cubicBezTo>
                  <a:cubicBezTo>
                    <a:pt x="0" y="16"/>
                    <a:pt x="0" y="16"/>
                    <a:pt x="0" y="16"/>
                  </a:cubicBezTo>
                  <a:cubicBezTo>
                    <a:pt x="0" y="16"/>
                    <a:pt x="5" y="18"/>
                    <a:pt x="10" y="21"/>
                  </a:cubicBezTo>
                  <a:cubicBezTo>
                    <a:pt x="11" y="22"/>
                    <a:pt x="12" y="24"/>
                    <a:pt x="13" y="25"/>
                  </a:cubicBezTo>
                  <a:cubicBezTo>
                    <a:pt x="14" y="26"/>
                    <a:pt x="15" y="27"/>
                    <a:pt x="15" y="27"/>
                  </a:cubicBezTo>
                  <a:cubicBezTo>
                    <a:pt x="16" y="27"/>
                    <a:pt x="17" y="26"/>
                    <a:pt x="17" y="25"/>
                  </a:cubicBezTo>
                  <a:cubicBezTo>
                    <a:pt x="25" y="0"/>
                    <a:pt x="25" y="0"/>
                    <a:pt x="25" y="0"/>
                  </a:cubicBezTo>
                </a:path>
              </a:pathLst>
            </a:custGeom>
            <a:solidFill>
              <a:srgbClr val="D1643E"/>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grpSp>
      <p:grpSp>
        <p:nvGrpSpPr>
          <p:cNvPr id="49" name="Group 48"/>
          <p:cNvGrpSpPr/>
          <p:nvPr/>
        </p:nvGrpSpPr>
        <p:grpSpPr>
          <a:xfrm>
            <a:off x="4942758" y="5581317"/>
            <a:ext cx="573097" cy="695719"/>
            <a:chOff x="14862176" y="33504188"/>
            <a:chExt cx="4484688" cy="4484688"/>
          </a:xfrm>
        </p:grpSpPr>
        <p:sp>
          <p:nvSpPr>
            <p:cNvPr id="138" name="Freeform 110594"/>
            <p:cNvSpPr>
              <a:spLocks/>
            </p:cNvSpPr>
            <p:nvPr/>
          </p:nvSpPr>
          <p:spPr bwMode="auto">
            <a:xfrm>
              <a:off x="16951326" y="35615563"/>
              <a:ext cx="350838" cy="153988"/>
            </a:xfrm>
            <a:custGeom>
              <a:avLst/>
              <a:gdLst/>
              <a:ahLst/>
              <a:cxnLst>
                <a:cxn ang="0">
                  <a:pos x="7" y="7"/>
                </a:cxn>
                <a:cxn ang="0">
                  <a:pos x="6" y="7"/>
                </a:cxn>
                <a:cxn ang="0">
                  <a:pos x="0" y="2"/>
                </a:cxn>
                <a:cxn ang="0">
                  <a:pos x="0" y="0"/>
                </a:cxn>
                <a:cxn ang="0">
                  <a:pos x="2" y="0"/>
                </a:cxn>
                <a:cxn ang="0">
                  <a:pos x="7" y="5"/>
                </a:cxn>
                <a:cxn ang="0">
                  <a:pos x="15" y="3"/>
                </a:cxn>
                <a:cxn ang="0">
                  <a:pos x="16" y="4"/>
                </a:cxn>
                <a:cxn ang="0">
                  <a:pos x="15" y="5"/>
                </a:cxn>
                <a:cxn ang="0">
                  <a:pos x="7" y="7"/>
                </a:cxn>
                <a:cxn ang="0">
                  <a:pos x="7" y="7"/>
                </a:cxn>
              </a:cxnLst>
              <a:rect l="0" t="0" r="r" b="b"/>
              <a:pathLst>
                <a:path w="16" h="7">
                  <a:moveTo>
                    <a:pt x="7" y="7"/>
                  </a:moveTo>
                  <a:cubicBezTo>
                    <a:pt x="6" y="7"/>
                    <a:pt x="6" y="7"/>
                    <a:pt x="6" y="7"/>
                  </a:cubicBezTo>
                  <a:cubicBezTo>
                    <a:pt x="0" y="2"/>
                    <a:pt x="0" y="2"/>
                    <a:pt x="0" y="2"/>
                  </a:cubicBezTo>
                  <a:cubicBezTo>
                    <a:pt x="0" y="1"/>
                    <a:pt x="0" y="1"/>
                    <a:pt x="0" y="0"/>
                  </a:cubicBezTo>
                  <a:cubicBezTo>
                    <a:pt x="1" y="0"/>
                    <a:pt x="1" y="0"/>
                    <a:pt x="2" y="0"/>
                  </a:cubicBezTo>
                  <a:cubicBezTo>
                    <a:pt x="7" y="5"/>
                    <a:pt x="7" y="5"/>
                    <a:pt x="7" y="5"/>
                  </a:cubicBezTo>
                  <a:cubicBezTo>
                    <a:pt x="15" y="3"/>
                    <a:pt x="15" y="3"/>
                    <a:pt x="15" y="3"/>
                  </a:cubicBezTo>
                  <a:cubicBezTo>
                    <a:pt x="15" y="3"/>
                    <a:pt x="16" y="4"/>
                    <a:pt x="16" y="4"/>
                  </a:cubicBezTo>
                  <a:cubicBezTo>
                    <a:pt x="16" y="5"/>
                    <a:pt x="16" y="5"/>
                    <a:pt x="15" y="5"/>
                  </a:cubicBezTo>
                  <a:cubicBezTo>
                    <a:pt x="7" y="7"/>
                    <a:pt x="7" y="7"/>
                    <a:pt x="7" y="7"/>
                  </a:cubicBezTo>
                  <a:cubicBezTo>
                    <a:pt x="7" y="7"/>
                    <a:pt x="7" y="7"/>
                    <a:pt x="7" y="7"/>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39" name="Freeform 110639"/>
            <p:cNvSpPr>
              <a:spLocks/>
            </p:cNvSpPr>
            <p:nvPr/>
          </p:nvSpPr>
          <p:spPr bwMode="auto">
            <a:xfrm>
              <a:off x="17083088" y="35548888"/>
              <a:ext cx="131763" cy="220663"/>
            </a:xfrm>
            <a:custGeom>
              <a:avLst/>
              <a:gdLst/>
              <a:ahLst/>
              <a:cxnLst>
                <a:cxn ang="0">
                  <a:pos x="1" y="10"/>
                </a:cxn>
                <a:cxn ang="0">
                  <a:pos x="1" y="10"/>
                </a:cxn>
                <a:cxn ang="0">
                  <a:pos x="0" y="9"/>
                </a:cxn>
                <a:cxn ang="0">
                  <a:pos x="0" y="1"/>
                </a:cxn>
                <a:cxn ang="0">
                  <a:pos x="1" y="0"/>
                </a:cxn>
                <a:cxn ang="0">
                  <a:pos x="2" y="1"/>
                </a:cxn>
                <a:cxn ang="0">
                  <a:pos x="2" y="5"/>
                </a:cxn>
                <a:cxn ang="0">
                  <a:pos x="4" y="1"/>
                </a:cxn>
                <a:cxn ang="0">
                  <a:pos x="5" y="1"/>
                </a:cxn>
                <a:cxn ang="0">
                  <a:pos x="6" y="2"/>
                </a:cxn>
                <a:cxn ang="0">
                  <a:pos x="2" y="10"/>
                </a:cxn>
                <a:cxn ang="0">
                  <a:pos x="1" y="10"/>
                </a:cxn>
              </a:cxnLst>
              <a:rect l="0" t="0" r="r" b="b"/>
              <a:pathLst>
                <a:path w="6" h="10">
                  <a:moveTo>
                    <a:pt x="1" y="10"/>
                  </a:moveTo>
                  <a:cubicBezTo>
                    <a:pt x="1" y="10"/>
                    <a:pt x="1" y="10"/>
                    <a:pt x="1" y="10"/>
                  </a:cubicBezTo>
                  <a:cubicBezTo>
                    <a:pt x="0" y="10"/>
                    <a:pt x="0" y="10"/>
                    <a:pt x="0" y="9"/>
                  </a:cubicBezTo>
                  <a:cubicBezTo>
                    <a:pt x="0" y="1"/>
                    <a:pt x="0" y="1"/>
                    <a:pt x="0" y="1"/>
                  </a:cubicBezTo>
                  <a:cubicBezTo>
                    <a:pt x="0" y="1"/>
                    <a:pt x="0" y="0"/>
                    <a:pt x="1" y="0"/>
                  </a:cubicBezTo>
                  <a:cubicBezTo>
                    <a:pt x="1" y="0"/>
                    <a:pt x="2" y="0"/>
                    <a:pt x="2" y="1"/>
                  </a:cubicBezTo>
                  <a:cubicBezTo>
                    <a:pt x="2" y="5"/>
                    <a:pt x="2" y="5"/>
                    <a:pt x="2" y="5"/>
                  </a:cubicBezTo>
                  <a:cubicBezTo>
                    <a:pt x="4" y="1"/>
                    <a:pt x="4" y="1"/>
                    <a:pt x="4" y="1"/>
                  </a:cubicBezTo>
                  <a:cubicBezTo>
                    <a:pt x="4" y="1"/>
                    <a:pt x="5" y="1"/>
                    <a:pt x="5" y="1"/>
                  </a:cubicBezTo>
                  <a:cubicBezTo>
                    <a:pt x="6" y="1"/>
                    <a:pt x="6" y="2"/>
                    <a:pt x="6" y="2"/>
                  </a:cubicBezTo>
                  <a:cubicBezTo>
                    <a:pt x="2" y="10"/>
                    <a:pt x="2" y="10"/>
                    <a:pt x="2" y="10"/>
                  </a:cubicBezTo>
                  <a:cubicBezTo>
                    <a:pt x="2" y="10"/>
                    <a:pt x="1" y="10"/>
                    <a:pt x="1" y="1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40" name="Freeform 110643"/>
            <p:cNvSpPr>
              <a:spLocks/>
            </p:cNvSpPr>
            <p:nvPr/>
          </p:nvSpPr>
          <p:spPr bwMode="auto">
            <a:xfrm>
              <a:off x="17083088" y="35615563"/>
              <a:ext cx="196850" cy="153988"/>
            </a:xfrm>
            <a:custGeom>
              <a:avLst/>
              <a:gdLst/>
              <a:ahLst/>
              <a:cxnLst>
                <a:cxn ang="0">
                  <a:pos x="1" y="7"/>
                </a:cxn>
                <a:cxn ang="0">
                  <a:pos x="0" y="7"/>
                </a:cxn>
                <a:cxn ang="0">
                  <a:pos x="1" y="5"/>
                </a:cxn>
                <a:cxn ang="0">
                  <a:pos x="7" y="1"/>
                </a:cxn>
                <a:cxn ang="0">
                  <a:pos x="9" y="1"/>
                </a:cxn>
                <a:cxn ang="0">
                  <a:pos x="8" y="2"/>
                </a:cxn>
                <a:cxn ang="0">
                  <a:pos x="2" y="7"/>
                </a:cxn>
                <a:cxn ang="0">
                  <a:pos x="1" y="7"/>
                </a:cxn>
              </a:cxnLst>
              <a:rect l="0" t="0" r="r" b="b"/>
              <a:pathLst>
                <a:path w="9" h="7">
                  <a:moveTo>
                    <a:pt x="1" y="7"/>
                  </a:moveTo>
                  <a:cubicBezTo>
                    <a:pt x="0" y="7"/>
                    <a:pt x="0" y="7"/>
                    <a:pt x="0" y="7"/>
                  </a:cubicBezTo>
                  <a:cubicBezTo>
                    <a:pt x="0" y="6"/>
                    <a:pt x="0" y="6"/>
                    <a:pt x="1" y="5"/>
                  </a:cubicBezTo>
                  <a:cubicBezTo>
                    <a:pt x="7" y="1"/>
                    <a:pt x="7" y="1"/>
                    <a:pt x="7" y="1"/>
                  </a:cubicBezTo>
                  <a:cubicBezTo>
                    <a:pt x="8" y="0"/>
                    <a:pt x="8" y="1"/>
                    <a:pt x="9" y="1"/>
                  </a:cubicBezTo>
                  <a:cubicBezTo>
                    <a:pt x="9" y="1"/>
                    <a:pt x="9" y="2"/>
                    <a:pt x="8" y="2"/>
                  </a:cubicBezTo>
                  <a:cubicBezTo>
                    <a:pt x="2" y="7"/>
                    <a:pt x="2" y="7"/>
                    <a:pt x="2" y="7"/>
                  </a:cubicBezTo>
                  <a:cubicBezTo>
                    <a:pt x="1" y="7"/>
                    <a:pt x="1" y="7"/>
                    <a:pt x="1" y="7"/>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41" name="Oval 110949"/>
            <p:cNvSpPr>
              <a:spLocks noChangeArrowheads="1"/>
            </p:cNvSpPr>
            <p:nvPr/>
          </p:nvSpPr>
          <p:spPr bwMode="auto">
            <a:xfrm>
              <a:off x="14862176" y="33504188"/>
              <a:ext cx="4484688" cy="4484688"/>
            </a:xfrm>
            <a:prstGeom prst="ellipse">
              <a:avLst/>
            </a:pr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42" name="Freeform 110950"/>
            <p:cNvSpPr>
              <a:spLocks/>
            </p:cNvSpPr>
            <p:nvPr/>
          </p:nvSpPr>
          <p:spPr bwMode="auto">
            <a:xfrm>
              <a:off x="15565438" y="34713863"/>
              <a:ext cx="3694113" cy="3275013"/>
            </a:xfrm>
            <a:custGeom>
              <a:avLst/>
              <a:gdLst/>
              <a:ahLst/>
              <a:cxnLst>
                <a:cxn ang="0">
                  <a:pos x="70" y="0"/>
                </a:cxn>
                <a:cxn ang="0">
                  <a:pos x="18" y="38"/>
                </a:cxn>
                <a:cxn ang="0">
                  <a:pos x="20" y="69"/>
                </a:cxn>
                <a:cxn ang="0">
                  <a:pos x="4" y="83"/>
                </a:cxn>
                <a:cxn ang="0">
                  <a:pos x="24" y="109"/>
                </a:cxn>
                <a:cxn ang="0">
                  <a:pos x="21" y="111"/>
                </a:cxn>
                <a:cxn ang="0">
                  <a:pos x="14" y="128"/>
                </a:cxn>
                <a:cxn ang="0">
                  <a:pos x="14" y="132"/>
                </a:cxn>
                <a:cxn ang="0">
                  <a:pos x="70" y="149"/>
                </a:cxn>
                <a:cxn ang="0">
                  <a:pos x="168" y="75"/>
                </a:cxn>
                <a:cxn ang="0">
                  <a:pos x="109" y="16"/>
                </a:cxn>
                <a:cxn ang="0">
                  <a:pos x="70" y="0"/>
                </a:cxn>
              </a:cxnLst>
              <a:rect l="0" t="0" r="r" b="b"/>
              <a:pathLst>
                <a:path w="168" h="149">
                  <a:moveTo>
                    <a:pt x="70" y="0"/>
                  </a:moveTo>
                  <a:cubicBezTo>
                    <a:pt x="45" y="0"/>
                    <a:pt x="25" y="16"/>
                    <a:pt x="18" y="38"/>
                  </a:cubicBezTo>
                  <a:cubicBezTo>
                    <a:pt x="15" y="47"/>
                    <a:pt x="20" y="61"/>
                    <a:pt x="20" y="69"/>
                  </a:cubicBezTo>
                  <a:cubicBezTo>
                    <a:pt x="20" y="76"/>
                    <a:pt x="17" y="83"/>
                    <a:pt x="4" y="83"/>
                  </a:cubicBezTo>
                  <a:cubicBezTo>
                    <a:pt x="4" y="83"/>
                    <a:pt x="0" y="97"/>
                    <a:pt x="24" y="109"/>
                  </a:cubicBezTo>
                  <a:cubicBezTo>
                    <a:pt x="23" y="110"/>
                    <a:pt x="22" y="110"/>
                    <a:pt x="21" y="111"/>
                  </a:cubicBezTo>
                  <a:cubicBezTo>
                    <a:pt x="17" y="115"/>
                    <a:pt x="14" y="122"/>
                    <a:pt x="14" y="128"/>
                  </a:cubicBezTo>
                  <a:cubicBezTo>
                    <a:pt x="14" y="132"/>
                    <a:pt x="14" y="132"/>
                    <a:pt x="14" y="132"/>
                  </a:cubicBezTo>
                  <a:cubicBezTo>
                    <a:pt x="30" y="143"/>
                    <a:pt x="49" y="149"/>
                    <a:pt x="70" y="149"/>
                  </a:cubicBezTo>
                  <a:cubicBezTo>
                    <a:pt x="117" y="149"/>
                    <a:pt x="156" y="118"/>
                    <a:pt x="168" y="75"/>
                  </a:cubicBezTo>
                  <a:cubicBezTo>
                    <a:pt x="109" y="16"/>
                    <a:pt x="109" y="16"/>
                    <a:pt x="109" y="16"/>
                  </a:cubicBezTo>
                  <a:cubicBezTo>
                    <a:pt x="99" y="6"/>
                    <a:pt x="85" y="0"/>
                    <a:pt x="70" y="0"/>
                  </a:cubicBezTo>
                </a:path>
              </a:pathLst>
            </a:custGeom>
            <a:solidFill>
              <a:srgbClr val="D1D3D4"/>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43" name="Freeform 110951"/>
            <p:cNvSpPr>
              <a:spLocks/>
            </p:cNvSpPr>
            <p:nvPr/>
          </p:nvSpPr>
          <p:spPr bwMode="auto">
            <a:xfrm>
              <a:off x="15544801" y="34713863"/>
              <a:ext cx="3121025" cy="2484438"/>
            </a:xfrm>
            <a:custGeom>
              <a:avLst/>
              <a:gdLst/>
              <a:ahLst/>
              <a:cxnLst>
                <a:cxn ang="0">
                  <a:pos x="123" y="38"/>
                </a:cxn>
                <a:cxn ang="0">
                  <a:pos x="71" y="0"/>
                </a:cxn>
                <a:cxn ang="0">
                  <a:pos x="19" y="38"/>
                </a:cxn>
                <a:cxn ang="0">
                  <a:pos x="21" y="69"/>
                </a:cxn>
                <a:cxn ang="0">
                  <a:pos x="5" y="83"/>
                </a:cxn>
                <a:cxn ang="0">
                  <a:pos x="34" y="113"/>
                </a:cxn>
                <a:cxn ang="0">
                  <a:pos x="108" y="113"/>
                </a:cxn>
                <a:cxn ang="0">
                  <a:pos x="137" y="83"/>
                </a:cxn>
                <a:cxn ang="0">
                  <a:pos x="121" y="69"/>
                </a:cxn>
                <a:cxn ang="0">
                  <a:pos x="123" y="38"/>
                </a:cxn>
              </a:cxnLst>
              <a:rect l="0" t="0" r="r" b="b"/>
              <a:pathLst>
                <a:path w="142" h="113">
                  <a:moveTo>
                    <a:pt x="123" y="38"/>
                  </a:moveTo>
                  <a:cubicBezTo>
                    <a:pt x="117" y="16"/>
                    <a:pt x="96" y="0"/>
                    <a:pt x="71" y="0"/>
                  </a:cubicBezTo>
                  <a:cubicBezTo>
                    <a:pt x="46" y="0"/>
                    <a:pt x="26" y="16"/>
                    <a:pt x="19" y="38"/>
                  </a:cubicBezTo>
                  <a:cubicBezTo>
                    <a:pt x="16" y="47"/>
                    <a:pt x="21" y="61"/>
                    <a:pt x="21" y="69"/>
                  </a:cubicBezTo>
                  <a:cubicBezTo>
                    <a:pt x="21" y="76"/>
                    <a:pt x="18" y="83"/>
                    <a:pt x="5" y="83"/>
                  </a:cubicBezTo>
                  <a:cubicBezTo>
                    <a:pt x="5" y="83"/>
                    <a:pt x="0" y="100"/>
                    <a:pt x="34" y="113"/>
                  </a:cubicBezTo>
                  <a:cubicBezTo>
                    <a:pt x="108" y="113"/>
                    <a:pt x="108" y="113"/>
                    <a:pt x="108" y="113"/>
                  </a:cubicBezTo>
                  <a:cubicBezTo>
                    <a:pt x="142" y="100"/>
                    <a:pt x="137" y="83"/>
                    <a:pt x="137" y="83"/>
                  </a:cubicBezTo>
                  <a:cubicBezTo>
                    <a:pt x="124" y="83"/>
                    <a:pt x="121" y="76"/>
                    <a:pt x="121" y="69"/>
                  </a:cubicBezTo>
                  <a:cubicBezTo>
                    <a:pt x="121" y="61"/>
                    <a:pt x="126" y="47"/>
                    <a:pt x="123" y="38"/>
                  </a:cubicBezTo>
                </a:path>
              </a:pathLst>
            </a:custGeom>
            <a:solidFill>
              <a:srgbClr val="2D416B"/>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44" name="Freeform 110952"/>
            <p:cNvSpPr>
              <a:spLocks/>
            </p:cNvSpPr>
            <p:nvPr/>
          </p:nvSpPr>
          <p:spPr bwMode="auto">
            <a:xfrm>
              <a:off x="15873413" y="36999863"/>
              <a:ext cx="2462213" cy="989013"/>
            </a:xfrm>
            <a:custGeom>
              <a:avLst/>
              <a:gdLst/>
              <a:ahLst/>
              <a:cxnLst>
                <a:cxn ang="0">
                  <a:pos x="112" y="24"/>
                </a:cxn>
                <a:cxn ang="0">
                  <a:pos x="105" y="7"/>
                </a:cxn>
                <a:cxn ang="0">
                  <a:pos x="87" y="0"/>
                </a:cxn>
                <a:cxn ang="0">
                  <a:pos x="83" y="0"/>
                </a:cxn>
                <a:cxn ang="0">
                  <a:pos x="69" y="0"/>
                </a:cxn>
                <a:cxn ang="0">
                  <a:pos x="56" y="13"/>
                </a:cxn>
                <a:cxn ang="0">
                  <a:pos x="43" y="0"/>
                </a:cxn>
                <a:cxn ang="0">
                  <a:pos x="30" y="0"/>
                </a:cxn>
                <a:cxn ang="0">
                  <a:pos x="25" y="0"/>
                </a:cxn>
                <a:cxn ang="0">
                  <a:pos x="7" y="7"/>
                </a:cxn>
                <a:cxn ang="0">
                  <a:pos x="0" y="24"/>
                </a:cxn>
                <a:cxn ang="0">
                  <a:pos x="0" y="28"/>
                </a:cxn>
                <a:cxn ang="0">
                  <a:pos x="56" y="45"/>
                </a:cxn>
                <a:cxn ang="0">
                  <a:pos x="112" y="28"/>
                </a:cxn>
                <a:cxn ang="0">
                  <a:pos x="112" y="24"/>
                </a:cxn>
              </a:cxnLst>
              <a:rect l="0" t="0" r="r" b="b"/>
              <a:pathLst>
                <a:path w="112" h="45">
                  <a:moveTo>
                    <a:pt x="112" y="24"/>
                  </a:moveTo>
                  <a:cubicBezTo>
                    <a:pt x="112" y="18"/>
                    <a:pt x="110" y="11"/>
                    <a:pt x="105" y="7"/>
                  </a:cubicBezTo>
                  <a:cubicBezTo>
                    <a:pt x="101" y="2"/>
                    <a:pt x="94" y="0"/>
                    <a:pt x="87" y="0"/>
                  </a:cubicBezTo>
                  <a:cubicBezTo>
                    <a:pt x="83" y="0"/>
                    <a:pt x="83" y="0"/>
                    <a:pt x="83" y="0"/>
                  </a:cubicBezTo>
                  <a:cubicBezTo>
                    <a:pt x="69" y="0"/>
                    <a:pt x="69" y="0"/>
                    <a:pt x="69" y="0"/>
                  </a:cubicBezTo>
                  <a:cubicBezTo>
                    <a:pt x="69" y="7"/>
                    <a:pt x="63" y="13"/>
                    <a:pt x="56" y="13"/>
                  </a:cubicBezTo>
                  <a:cubicBezTo>
                    <a:pt x="49" y="13"/>
                    <a:pt x="43" y="7"/>
                    <a:pt x="43" y="0"/>
                  </a:cubicBezTo>
                  <a:cubicBezTo>
                    <a:pt x="30" y="0"/>
                    <a:pt x="30" y="0"/>
                    <a:pt x="30" y="0"/>
                  </a:cubicBezTo>
                  <a:cubicBezTo>
                    <a:pt x="25" y="0"/>
                    <a:pt x="25" y="0"/>
                    <a:pt x="25" y="0"/>
                  </a:cubicBezTo>
                  <a:cubicBezTo>
                    <a:pt x="18" y="0"/>
                    <a:pt x="12" y="2"/>
                    <a:pt x="7" y="7"/>
                  </a:cubicBezTo>
                  <a:cubicBezTo>
                    <a:pt x="3" y="11"/>
                    <a:pt x="0" y="18"/>
                    <a:pt x="0" y="24"/>
                  </a:cubicBezTo>
                  <a:cubicBezTo>
                    <a:pt x="0" y="28"/>
                    <a:pt x="0" y="28"/>
                    <a:pt x="0" y="28"/>
                  </a:cubicBezTo>
                  <a:cubicBezTo>
                    <a:pt x="16" y="39"/>
                    <a:pt x="35" y="45"/>
                    <a:pt x="56" y="45"/>
                  </a:cubicBezTo>
                  <a:cubicBezTo>
                    <a:pt x="77" y="45"/>
                    <a:pt x="96" y="39"/>
                    <a:pt x="112" y="28"/>
                  </a:cubicBezTo>
                  <a:cubicBezTo>
                    <a:pt x="112" y="24"/>
                    <a:pt x="112" y="24"/>
                    <a:pt x="112" y="24"/>
                  </a:cubicBezTo>
                </a:path>
              </a:pathLst>
            </a:custGeom>
            <a:solidFill>
              <a:srgbClr val="FFD25E"/>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45" name="Rectangle 110953"/>
            <p:cNvSpPr>
              <a:spLocks noChangeArrowheads="1"/>
            </p:cNvSpPr>
            <p:nvPr/>
          </p:nvSpPr>
          <p:spPr bwMode="auto">
            <a:xfrm>
              <a:off x="16884651" y="36604575"/>
              <a:ext cx="439738" cy="615950"/>
            </a:xfrm>
            <a:prstGeom prst="rect">
              <a:avLst/>
            </a:prstGeom>
            <a:solidFill>
              <a:srgbClr val="E0C5AC"/>
            </a:solidFill>
            <a:ln w="9525">
              <a:noFill/>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46" name="Rectangle 110954"/>
            <p:cNvSpPr>
              <a:spLocks noChangeArrowheads="1"/>
            </p:cNvSpPr>
            <p:nvPr/>
          </p:nvSpPr>
          <p:spPr bwMode="auto">
            <a:xfrm>
              <a:off x="16884651" y="36604575"/>
              <a:ext cx="439738" cy="6159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47" name="Oval 110955"/>
            <p:cNvSpPr>
              <a:spLocks noChangeArrowheads="1"/>
            </p:cNvSpPr>
            <p:nvPr/>
          </p:nvSpPr>
          <p:spPr bwMode="auto">
            <a:xfrm>
              <a:off x="16071851" y="35834638"/>
              <a:ext cx="330200" cy="330200"/>
            </a:xfrm>
            <a:prstGeom prst="ellipse">
              <a:avLst/>
            </a:prstGeom>
            <a:solidFill>
              <a:srgbClr val="E0C5AC"/>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48" name="Oval 110956"/>
            <p:cNvSpPr>
              <a:spLocks noChangeArrowheads="1"/>
            </p:cNvSpPr>
            <p:nvPr/>
          </p:nvSpPr>
          <p:spPr bwMode="auto">
            <a:xfrm>
              <a:off x="17808576" y="35834638"/>
              <a:ext cx="328613" cy="330200"/>
            </a:xfrm>
            <a:prstGeom prst="ellipse">
              <a:avLst/>
            </a:prstGeom>
            <a:solidFill>
              <a:srgbClr val="E0C5AC"/>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49" name="Oval 110957"/>
            <p:cNvSpPr>
              <a:spLocks noChangeArrowheads="1"/>
            </p:cNvSpPr>
            <p:nvPr/>
          </p:nvSpPr>
          <p:spPr bwMode="auto">
            <a:xfrm>
              <a:off x="16203613" y="34977388"/>
              <a:ext cx="1801813" cy="1803400"/>
            </a:xfrm>
            <a:prstGeom prst="ellipse">
              <a:avLst/>
            </a:prstGeom>
            <a:solidFill>
              <a:srgbClr val="E0C5AC"/>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50" name="Freeform 110958"/>
            <p:cNvSpPr>
              <a:spLocks/>
            </p:cNvSpPr>
            <p:nvPr/>
          </p:nvSpPr>
          <p:spPr bwMode="auto">
            <a:xfrm>
              <a:off x="16005176" y="34823400"/>
              <a:ext cx="571500" cy="1011238"/>
            </a:xfrm>
            <a:custGeom>
              <a:avLst/>
              <a:gdLst/>
              <a:ahLst/>
              <a:cxnLst>
                <a:cxn ang="0">
                  <a:pos x="26" y="0"/>
                </a:cxn>
                <a:cxn ang="0">
                  <a:pos x="0" y="46"/>
                </a:cxn>
                <a:cxn ang="0">
                  <a:pos x="9" y="46"/>
                </a:cxn>
                <a:cxn ang="0">
                  <a:pos x="26" y="23"/>
                </a:cxn>
                <a:cxn ang="0">
                  <a:pos x="26" y="0"/>
                </a:cxn>
              </a:cxnLst>
              <a:rect l="0" t="0" r="r" b="b"/>
              <a:pathLst>
                <a:path w="26" h="46">
                  <a:moveTo>
                    <a:pt x="26" y="0"/>
                  </a:moveTo>
                  <a:cubicBezTo>
                    <a:pt x="9" y="9"/>
                    <a:pt x="2" y="26"/>
                    <a:pt x="0" y="46"/>
                  </a:cubicBezTo>
                  <a:cubicBezTo>
                    <a:pt x="9" y="46"/>
                    <a:pt x="9" y="46"/>
                    <a:pt x="9" y="46"/>
                  </a:cubicBezTo>
                  <a:cubicBezTo>
                    <a:pt x="22" y="46"/>
                    <a:pt x="26" y="23"/>
                    <a:pt x="26" y="23"/>
                  </a:cubicBezTo>
                  <a:lnTo>
                    <a:pt x="26" y="0"/>
                  </a:lnTo>
                  <a:close/>
                </a:path>
              </a:pathLst>
            </a:custGeom>
            <a:solidFill>
              <a:srgbClr val="2D416B"/>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51" name="Freeform 110959"/>
            <p:cNvSpPr>
              <a:spLocks/>
            </p:cNvSpPr>
            <p:nvPr/>
          </p:nvSpPr>
          <p:spPr bwMode="auto">
            <a:xfrm>
              <a:off x="17632363" y="34823400"/>
              <a:ext cx="571500" cy="1011238"/>
            </a:xfrm>
            <a:custGeom>
              <a:avLst/>
              <a:gdLst/>
              <a:ahLst/>
              <a:cxnLst>
                <a:cxn ang="0">
                  <a:pos x="0" y="0"/>
                </a:cxn>
                <a:cxn ang="0">
                  <a:pos x="26" y="46"/>
                </a:cxn>
                <a:cxn ang="0">
                  <a:pos x="17" y="46"/>
                </a:cxn>
                <a:cxn ang="0">
                  <a:pos x="0" y="23"/>
                </a:cxn>
                <a:cxn ang="0">
                  <a:pos x="0" y="0"/>
                </a:cxn>
              </a:cxnLst>
              <a:rect l="0" t="0" r="r" b="b"/>
              <a:pathLst>
                <a:path w="26" h="46">
                  <a:moveTo>
                    <a:pt x="0" y="0"/>
                  </a:moveTo>
                  <a:cubicBezTo>
                    <a:pt x="17" y="9"/>
                    <a:pt x="25" y="26"/>
                    <a:pt x="26" y="46"/>
                  </a:cubicBezTo>
                  <a:cubicBezTo>
                    <a:pt x="17" y="46"/>
                    <a:pt x="17" y="46"/>
                    <a:pt x="17" y="46"/>
                  </a:cubicBezTo>
                  <a:cubicBezTo>
                    <a:pt x="4" y="46"/>
                    <a:pt x="0" y="23"/>
                    <a:pt x="0" y="23"/>
                  </a:cubicBezTo>
                  <a:cubicBezTo>
                    <a:pt x="0" y="0"/>
                    <a:pt x="0" y="0"/>
                    <a:pt x="0" y="0"/>
                  </a:cubicBezTo>
                </a:path>
              </a:pathLst>
            </a:custGeom>
            <a:solidFill>
              <a:srgbClr val="2D416B"/>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52" name="Freeform 110960"/>
            <p:cNvSpPr>
              <a:spLocks/>
            </p:cNvSpPr>
            <p:nvPr/>
          </p:nvSpPr>
          <p:spPr bwMode="auto">
            <a:xfrm>
              <a:off x="16027401" y="34713863"/>
              <a:ext cx="2176463" cy="1143000"/>
            </a:xfrm>
            <a:custGeom>
              <a:avLst/>
              <a:gdLst/>
              <a:ahLst/>
              <a:cxnLst>
                <a:cxn ang="0">
                  <a:pos x="99" y="31"/>
                </a:cxn>
                <a:cxn ang="0">
                  <a:pos x="49" y="0"/>
                </a:cxn>
                <a:cxn ang="0">
                  <a:pos x="0" y="31"/>
                </a:cxn>
                <a:cxn ang="0">
                  <a:pos x="23" y="49"/>
                </a:cxn>
                <a:cxn ang="0">
                  <a:pos x="30" y="33"/>
                </a:cxn>
                <a:cxn ang="0">
                  <a:pos x="32" y="51"/>
                </a:cxn>
                <a:cxn ang="0">
                  <a:pos x="39" y="52"/>
                </a:cxn>
                <a:cxn ang="0">
                  <a:pos x="49" y="30"/>
                </a:cxn>
                <a:cxn ang="0">
                  <a:pos x="59" y="52"/>
                </a:cxn>
                <a:cxn ang="0">
                  <a:pos x="99" y="31"/>
                </a:cxn>
              </a:cxnLst>
              <a:rect l="0" t="0" r="r" b="b"/>
              <a:pathLst>
                <a:path w="99" h="52">
                  <a:moveTo>
                    <a:pt x="99" y="31"/>
                  </a:moveTo>
                  <a:cubicBezTo>
                    <a:pt x="90" y="13"/>
                    <a:pt x="71" y="0"/>
                    <a:pt x="49" y="0"/>
                  </a:cubicBezTo>
                  <a:cubicBezTo>
                    <a:pt x="27" y="0"/>
                    <a:pt x="8" y="13"/>
                    <a:pt x="0" y="31"/>
                  </a:cubicBezTo>
                  <a:cubicBezTo>
                    <a:pt x="4" y="39"/>
                    <a:pt x="12" y="45"/>
                    <a:pt x="23" y="49"/>
                  </a:cubicBezTo>
                  <a:cubicBezTo>
                    <a:pt x="23" y="39"/>
                    <a:pt x="30" y="33"/>
                    <a:pt x="30" y="33"/>
                  </a:cubicBezTo>
                  <a:cubicBezTo>
                    <a:pt x="29" y="40"/>
                    <a:pt x="31" y="48"/>
                    <a:pt x="32" y="51"/>
                  </a:cubicBezTo>
                  <a:cubicBezTo>
                    <a:pt x="34" y="52"/>
                    <a:pt x="37" y="52"/>
                    <a:pt x="39" y="52"/>
                  </a:cubicBezTo>
                  <a:cubicBezTo>
                    <a:pt x="39" y="44"/>
                    <a:pt x="49" y="30"/>
                    <a:pt x="49" y="30"/>
                  </a:cubicBezTo>
                  <a:cubicBezTo>
                    <a:pt x="49" y="30"/>
                    <a:pt x="59" y="44"/>
                    <a:pt x="59" y="52"/>
                  </a:cubicBezTo>
                  <a:cubicBezTo>
                    <a:pt x="78" y="50"/>
                    <a:pt x="93" y="42"/>
                    <a:pt x="99" y="31"/>
                  </a:cubicBezTo>
                </a:path>
              </a:pathLst>
            </a:custGeom>
            <a:solidFill>
              <a:srgbClr val="2D416B"/>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53" name="Freeform 110961"/>
            <p:cNvSpPr>
              <a:spLocks/>
            </p:cNvSpPr>
            <p:nvPr/>
          </p:nvSpPr>
          <p:spPr bwMode="auto">
            <a:xfrm>
              <a:off x="16819563" y="36999863"/>
              <a:ext cx="571500" cy="285750"/>
            </a:xfrm>
            <a:custGeom>
              <a:avLst/>
              <a:gdLst/>
              <a:ahLst/>
              <a:cxnLst>
                <a:cxn ang="0">
                  <a:pos x="13" y="13"/>
                </a:cxn>
                <a:cxn ang="0">
                  <a:pos x="26" y="0"/>
                </a:cxn>
                <a:cxn ang="0">
                  <a:pos x="13" y="0"/>
                </a:cxn>
                <a:cxn ang="0">
                  <a:pos x="0" y="0"/>
                </a:cxn>
                <a:cxn ang="0">
                  <a:pos x="13" y="13"/>
                </a:cxn>
              </a:cxnLst>
              <a:rect l="0" t="0" r="r" b="b"/>
              <a:pathLst>
                <a:path w="26" h="13">
                  <a:moveTo>
                    <a:pt x="13" y="13"/>
                  </a:moveTo>
                  <a:cubicBezTo>
                    <a:pt x="20" y="13"/>
                    <a:pt x="26" y="7"/>
                    <a:pt x="26" y="0"/>
                  </a:cubicBezTo>
                  <a:cubicBezTo>
                    <a:pt x="13" y="0"/>
                    <a:pt x="13" y="0"/>
                    <a:pt x="13" y="0"/>
                  </a:cubicBezTo>
                  <a:cubicBezTo>
                    <a:pt x="0" y="0"/>
                    <a:pt x="0" y="0"/>
                    <a:pt x="0" y="0"/>
                  </a:cubicBezTo>
                  <a:cubicBezTo>
                    <a:pt x="0" y="7"/>
                    <a:pt x="6" y="13"/>
                    <a:pt x="13" y="13"/>
                  </a:cubicBezTo>
                </a:path>
              </a:pathLst>
            </a:custGeom>
            <a:solidFill>
              <a:srgbClr val="E0C5AC"/>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54" name="Freeform 110962"/>
            <p:cNvSpPr>
              <a:spLocks/>
            </p:cNvSpPr>
            <p:nvPr/>
          </p:nvSpPr>
          <p:spPr bwMode="auto">
            <a:xfrm>
              <a:off x="16335376" y="36999863"/>
              <a:ext cx="1538288" cy="769938"/>
            </a:xfrm>
            <a:custGeom>
              <a:avLst/>
              <a:gdLst/>
              <a:ahLst/>
              <a:cxnLst>
                <a:cxn ang="0">
                  <a:pos x="66" y="0"/>
                </a:cxn>
                <a:cxn ang="0">
                  <a:pos x="62" y="0"/>
                </a:cxn>
                <a:cxn ang="0">
                  <a:pos x="48" y="0"/>
                </a:cxn>
                <a:cxn ang="0">
                  <a:pos x="35" y="13"/>
                </a:cxn>
                <a:cxn ang="0">
                  <a:pos x="22" y="0"/>
                </a:cxn>
                <a:cxn ang="0">
                  <a:pos x="9" y="0"/>
                </a:cxn>
                <a:cxn ang="0">
                  <a:pos x="4" y="0"/>
                </a:cxn>
                <a:cxn ang="0">
                  <a:pos x="0" y="0"/>
                </a:cxn>
                <a:cxn ang="0">
                  <a:pos x="35" y="35"/>
                </a:cxn>
                <a:cxn ang="0">
                  <a:pos x="70" y="0"/>
                </a:cxn>
                <a:cxn ang="0">
                  <a:pos x="66" y="0"/>
                </a:cxn>
              </a:cxnLst>
              <a:rect l="0" t="0" r="r" b="b"/>
              <a:pathLst>
                <a:path w="70" h="35">
                  <a:moveTo>
                    <a:pt x="66" y="0"/>
                  </a:moveTo>
                  <a:cubicBezTo>
                    <a:pt x="62" y="0"/>
                    <a:pt x="62" y="0"/>
                    <a:pt x="62" y="0"/>
                  </a:cubicBezTo>
                  <a:cubicBezTo>
                    <a:pt x="48" y="0"/>
                    <a:pt x="48" y="0"/>
                    <a:pt x="48" y="0"/>
                  </a:cubicBezTo>
                  <a:cubicBezTo>
                    <a:pt x="48" y="7"/>
                    <a:pt x="42" y="13"/>
                    <a:pt x="35" y="13"/>
                  </a:cubicBezTo>
                  <a:cubicBezTo>
                    <a:pt x="28" y="13"/>
                    <a:pt x="22" y="7"/>
                    <a:pt x="22" y="0"/>
                  </a:cubicBezTo>
                  <a:cubicBezTo>
                    <a:pt x="9" y="0"/>
                    <a:pt x="9" y="0"/>
                    <a:pt x="9" y="0"/>
                  </a:cubicBezTo>
                  <a:cubicBezTo>
                    <a:pt x="4" y="0"/>
                    <a:pt x="4" y="0"/>
                    <a:pt x="4" y="0"/>
                  </a:cubicBezTo>
                  <a:cubicBezTo>
                    <a:pt x="3" y="0"/>
                    <a:pt x="1" y="0"/>
                    <a:pt x="0" y="0"/>
                  </a:cubicBezTo>
                  <a:cubicBezTo>
                    <a:pt x="0" y="19"/>
                    <a:pt x="16" y="35"/>
                    <a:pt x="35" y="35"/>
                  </a:cubicBezTo>
                  <a:cubicBezTo>
                    <a:pt x="54" y="35"/>
                    <a:pt x="70" y="19"/>
                    <a:pt x="70" y="0"/>
                  </a:cubicBezTo>
                  <a:cubicBezTo>
                    <a:pt x="69" y="0"/>
                    <a:pt x="68" y="0"/>
                    <a:pt x="66" y="0"/>
                  </a:cubicBezTo>
                </a:path>
              </a:pathLst>
            </a:custGeom>
            <a:solidFill>
              <a:srgbClr val="FF794A"/>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55" name="Freeform 110963"/>
            <p:cNvSpPr>
              <a:spLocks/>
            </p:cNvSpPr>
            <p:nvPr/>
          </p:nvSpPr>
          <p:spPr bwMode="auto">
            <a:xfrm>
              <a:off x="17545051" y="35658425"/>
              <a:ext cx="350838" cy="593725"/>
            </a:xfrm>
            <a:custGeom>
              <a:avLst/>
              <a:gdLst/>
              <a:ahLst/>
              <a:cxnLst>
                <a:cxn ang="0">
                  <a:pos x="10" y="3"/>
                </a:cxn>
                <a:cxn ang="0">
                  <a:pos x="10" y="3"/>
                </a:cxn>
                <a:cxn ang="0">
                  <a:pos x="9" y="4"/>
                </a:cxn>
                <a:cxn ang="0">
                  <a:pos x="9" y="4"/>
                </a:cxn>
                <a:cxn ang="0">
                  <a:pos x="9" y="4"/>
                </a:cxn>
                <a:cxn ang="0">
                  <a:pos x="9" y="4"/>
                </a:cxn>
                <a:cxn ang="0">
                  <a:pos x="9" y="5"/>
                </a:cxn>
                <a:cxn ang="0">
                  <a:pos x="9" y="5"/>
                </a:cxn>
                <a:cxn ang="0">
                  <a:pos x="10" y="7"/>
                </a:cxn>
                <a:cxn ang="0">
                  <a:pos x="12" y="10"/>
                </a:cxn>
                <a:cxn ang="0">
                  <a:pos x="14" y="13"/>
                </a:cxn>
                <a:cxn ang="0">
                  <a:pos x="16" y="18"/>
                </a:cxn>
                <a:cxn ang="0">
                  <a:pos x="16" y="18"/>
                </a:cxn>
                <a:cxn ang="0">
                  <a:pos x="16" y="18"/>
                </a:cxn>
                <a:cxn ang="0">
                  <a:pos x="16" y="19"/>
                </a:cxn>
                <a:cxn ang="0">
                  <a:pos x="16" y="19"/>
                </a:cxn>
                <a:cxn ang="0">
                  <a:pos x="16" y="19"/>
                </a:cxn>
                <a:cxn ang="0">
                  <a:pos x="16" y="19"/>
                </a:cxn>
                <a:cxn ang="0">
                  <a:pos x="16" y="19"/>
                </a:cxn>
                <a:cxn ang="0">
                  <a:pos x="16" y="20"/>
                </a:cxn>
                <a:cxn ang="0">
                  <a:pos x="15" y="22"/>
                </a:cxn>
                <a:cxn ang="0">
                  <a:pos x="12" y="26"/>
                </a:cxn>
                <a:cxn ang="0">
                  <a:pos x="9" y="27"/>
                </a:cxn>
                <a:cxn ang="0">
                  <a:pos x="5" y="27"/>
                </a:cxn>
                <a:cxn ang="0">
                  <a:pos x="3" y="25"/>
                </a:cxn>
                <a:cxn ang="0">
                  <a:pos x="3" y="24"/>
                </a:cxn>
                <a:cxn ang="0">
                  <a:pos x="3" y="23"/>
                </a:cxn>
                <a:cxn ang="0">
                  <a:pos x="3" y="22"/>
                </a:cxn>
                <a:cxn ang="0">
                  <a:pos x="3" y="21"/>
                </a:cxn>
                <a:cxn ang="0">
                  <a:pos x="3" y="22"/>
                </a:cxn>
                <a:cxn ang="0">
                  <a:pos x="3" y="23"/>
                </a:cxn>
                <a:cxn ang="0">
                  <a:pos x="3" y="24"/>
                </a:cxn>
                <a:cxn ang="0">
                  <a:pos x="4" y="24"/>
                </a:cxn>
                <a:cxn ang="0">
                  <a:pos x="6" y="25"/>
                </a:cxn>
                <a:cxn ang="0">
                  <a:pos x="8" y="25"/>
                </a:cxn>
                <a:cxn ang="0">
                  <a:pos x="10" y="23"/>
                </a:cxn>
                <a:cxn ang="0">
                  <a:pos x="12" y="21"/>
                </a:cxn>
                <a:cxn ang="0">
                  <a:pos x="12" y="20"/>
                </a:cxn>
                <a:cxn ang="0">
                  <a:pos x="11" y="19"/>
                </a:cxn>
                <a:cxn ang="0">
                  <a:pos x="11" y="19"/>
                </a:cxn>
                <a:cxn ang="0">
                  <a:pos x="11" y="19"/>
                </a:cxn>
                <a:cxn ang="0">
                  <a:pos x="11" y="19"/>
                </a:cxn>
                <a:cxn ang="0">
                  <a:pos x="11" y="19"/>
                </a:cxn>
                <a:cxn ang="0">
                  <a:pos x="11" y="19"/>
                </a:cxn>
                <a:cxn ang="0">
                  <a:pos x="11" y="19"/>
                </a:cxn>
                <a:cxn ang="0">
                  <a:pos x="11" y="18"/>
                </a:cxn>
                <a:cxn ang="0">
                  <a:pos x="10" y="16"/>
                </a:cxn>
                <a:cxn ang="0">
                  <a:pos x="8" y="14"/>
                </a:cxn>
                <a:cxn ang="0">
                  <a:pos x="5" y="12"/>
                </a:cxn>
                <a:cxn ang="0">
                  <a:pos x="2" y="9"/>
                </a:cxn>
                <a:cxn ang="0">
                  <a:pos x="1" y="5"/>
                </a:cxn>
                <a:cxn ang="0">
                  <a:pos x="1" y="2"/>
                </a:cxn>
                <a:cxn ang="0">
                  <a:pos x="1" y="1"/>
                </a:cxn>
                <a:cxn ang="0">
                  <a:pos x="1" y="1"/>
                </a:cxn>
                <a:cxn ang="0">
                  <a:pos x="1" y="1"/>
                </a:cxn>
                <a:cxn ang="0">
                  <a:pos x="1" y="0"/>
                </a:cxn>
                <a:cxn ang="0">
                  <a:pos x="1" y="0"/>
                </a:cxn>
                <a:cxn ang="0">
                  <a:pos x="10" y="3"/>
                </a:cxn>
              </a:cxnLst>
              <a:rect l="0" t="0" r="r" b="b"/>
              <a:pathLst>
                <a:path w="16" h="27">
                  <a:moveTo>
                    <a:pt x="10" y="3"/>
                  </a:moveTo>
                  <a:cubicBezTo>
                    <a:pt x="10" y="3"/>
                    <a:pt x="10" y="3"/>
                    <a:pt x="10" y="3"/>
                  </a:cubicBezTo>
                  <a:cubicBezTo>
                    <a:pt x="9" y="4"/>
                    <a:pt x="9" y="4"/>
                    <a:pt x="9" y="4"/>
                  </a:cubicBezTo>
                  <a:cubicBezTo>
                    <a:pt x="9" y="4"/>
                    <a:pt x="9" y="4"/>
                    <a:pt x="9" y="4"/>
                  </a:cubicBezTo>
                  <a:cubicBezTo>
                    <a:pt x="9" y="4"/>
                    <a:pt x="9" y="4"/>
                    <a:pt x="9" y="4"/>
                  </a:cubicBezTo>
                  <a:cubicBezTo>
                    <a:pt x="9" y="4"/>
                    <a:pt x="9" y="4"/>
                    <a:pt x="9" y="4"/>
                  </a:cubicBezTo>
                  <a:cubicBezTo>
                    <a:pt x="9" y="5"/>
                    <a:pt x="9" y="5"/>
                    <a:pt x="9" y="5"/>
                  </a:cubicBezTo>
                  <a:cubicBezTo>
                    <a:pt x="9" y="5"/>
                    <a:pt x="9" y="5"/>
                    <a:pt x="9" y="5"/>
                  </a:cubicBezTo>
                  <a:cubicBezTo>
                    <a:pt x="9" y="6"/>
                    <a:pt x="9" y="7"/>
                    <a:pt x="10" y="7"/>
                  </a:cubicBezTo>
                  <a:cubicBezTo>
                    <a:pt x="11" y="8"/>
                    <a:pt x="11" y="9"/>
                    <a:pt x="12" y="10"/>
                  </a:cubicBezTo>
                  <a:cubicBezTo>
                    <a:pt x="13" y="11"/>
                    <a:pt x="14" y="12"/>
                    <a:pt x="14" y="13"/>
                  </a:cubicBezTo>
                  <a:cubicBezTo>
                    <a:pt x="15" y="14"/>
                    <a:pt x="16" y="16"/>
                    <a:pt x="16" y="18"/>
                  </a:cubicBezTo>
                  <a:cubicBezTo>
                    <a:pt x="16" y="18"/>
                    <a:pt x="16" y="18"/>
                    <a:pt x="16" y="18"/>
                  </a:cubicBezTo>
                  <a:cubicBezTo>
                    <a:pt x="16" y="18"/>
                    <a:pt x="16" y="18"/>
                    <a:pt x="16" y="18"/>
                  </a:cubicBezTo>
                  <a:cubicBezTo>
                    <a:pt x="16" y="19"/>
                    <a:pt x="16" y="19"/>
                    <a:pt x="16" y="19"/>
                  </a:cubicBezTo>
                  <a:cubicBezTo>
                    <a:pt x="16" y="19"/>
                    <a:pt x="16" y="19"/>
                    <a:pt x="16" y="19"/>
                  </a:cubicBezTo>
                  <a:cubicBezTo>
                    <a:pt x="16" y="19"/>
                    <a:pt x="16" y="19"/>
                    <a:pt x="16" y="19"/>
                  </a:cubicBezTo>
                  <a:cubicBezTo>
                    <a:pt x="16" y="19"/>
                    <a:pt x="16" y="19"/>
                    <a:pt x="16" y="19"/>
                  </a:cubicBezTo>
                  <a:cubicBezTo>
                    <a:pt x="16" y="19"/>
                    <a:pt x="16" y="19"/>
                    <a:pt x="16" y="19"/>
                  </a:cubicBezTo>
                  <a:cubicBezTo>
                    <a:pt x="16" y="20"/>
                    <a:pt x="16" y="20"/>
                    <a:pt x="16" y="20"/>
                  </a:cubicBezTo>
                  <a:cubicBezTo>
                    <a:pt x="16" y="20"/>
                    <a:pt x="15" y="22"/>
                    <a:pt x="15" y="22"/>
                  </a:cubicBezTo>
                  <a:cubicBezTo>
                    <a:pt x="14" y="24"/>
                    <a:pt x="13" y="25"/>
                    <a:pt x="12" y="26"/>
                  </a:cubicBezTo>
                  <a:cubicBezTo>
                    <a:pt x="11" y="26"/>
                    <a:pt x="10" y="27"/>
                    <a:pt x="9" y="27"/>
                  </a:cubicBezTo>
                  <a:cubicBezTo>
                    <a:pt x="8" y="27"/>
                    <a:pt x="6" y="27"/>
                    <a:pt x="5" y="27"/>
                  </a:cubicBezTo>
                  <a:cubicBezTo>
                    <a:pt x="4" y="26"/>
                    <a:pt x="4" y="26"/>
                    <a:pt x="3" y="25"/>
                  </a:cubicBezTo>
                  <a:cubicBezTo>
                    <a:pt x="3" y="25"/>
                    <a:pt x="3" y="24"/>
                    <a:pt x="3" y="24"/>
                  </a:cubicBezTo>
                  <a:cubicBezTo>
                    <a:pt x="3" y="23"/>
                    <a:pt x="3" y="23"/>
                    <a:pt x="3" y="23"/>
                  </a:cubicBezTo>
                  <a:cubicBezTo>
                    <a:pt x="3" y="22"/>
                    <a:pt x="3" y="22"/>
                    <a:pt x="3" y="22"/>
                  </a:cubicBezTo>
                  <a:cubicBezTo>
                    <a:pt x="3" y="21"/>
                    <a:pt x="3" y="21"/>
                    <a:pt x="3" y="21"/>
                  </a:cubicBezTo>
                  <a:cubicBezTo>
                    <a:pt x="3" y="22"/>
                    <a:pt x="3" y="22"/>
                    <a:pt x="3" y="22"/>
                  </a:cubicBezTo>
                  <a:cubicBezTo>
                    <a:pt x="3" y="22"/>
                    <a:pt x="3" y="22"/>
                    <a:pt x="3" y="23"/>
                  </a:cubicBezTo>
                  <a:cubicBezTo>
                    <a:pt x="3" y="24"/>
                    <a:pt x="3" y="24"/>
                    <a:pt x="3" y="24"/>
                  </a:cubicBezTo>
                  <a:cubicBezTo>
                    <a:pt x="4" y="24"/>
                    <a:pt x="4" y="24"/>
                    <a:pt x="4" y="24"/>
                  </a:cubicBezTo>
                  <a:cubicBezTo>
                    <a:pt x="4" y="25"/>
                    <a:pt x="5" y="25"/>
                    <a:pt x="6" y="25"/>
                  </a:cubicBezTo>
                  <a:cubicBezTo>
                    <a:pt x="7" y="26"/>
                    <a:pt x="7" y="25"/>
                    <a:pt x="8" y="25"/>
                  </a:cubicBezTo>
                  <a:cubicBezTo>
                    <a:pt x="9" y="25"/>
                    <a:pt x="10" y="24"/>
                    <a:pt x="10" y="23"/>
                  </a:cubicBezTo>
                  <a:cubicBezTo>
                    <a:pt x="11" y="23"/>
                    <a:pt x="11" y="22"/>
                    <a:pt x="12" y="21"/>
                  </a:cubicBezTo>
                  <a:cubicBezTo>
                    <a:pt x="12" y="21"/>
                    <a:pt x="12" y="20"/>
                    <a:pt x="12" y="20"/>
                  </a:cubicBezTo>
                  <a:cubicBezTo>
                    <a:pt x="11" y="19"/>
                    <a:pt x="11" y="19"/>
                    <a:pt x="11" y="19"/>
                  </a:cubicBezTo>
                  <a:cubicBezTo>
                    <a:pt x="11" y="19"/>
                    <a:pt x="11" y="19"/>
                    <a:pt x="11" y="19"/>
                  </a:cubicBezTo>
                  <a:cubicBezTo>
                    <a:pt x="11" y="19"/>
                    <a:pt x="11" y="19"/>
                    <a:pt x="11" y="19"/>
                  </a:cubicBezTo>
                  <a:cubicBezTo>
                    <a:pt x="11" y="19"/>
                    <a:pt x="11" y="19"/>
                    <a:pt x="11" y="19"/>
                  </a:cubicBezTo>
                  <a:cubicBezTo>
                    <a:pt x="11" y="19"/>
                    <a:pt x="11" y="19"/>
                    <a:pt x="11" y="19"/>
                  </a:cubicBezTo>
                  <a:cubicBezTo>
                    <a:pt x="11" y="19"/>
                    <a:pt x="11" y="19"/>
                    <a:pt x="11" y="19"/>
                  </a:cubicBezTo>
                  <a:cubicBezTo>
                    <a:pt x="11" y="19"/>
                    <a:pt x="11" y="19"/>
                    <a:pt x="11" y="19"/>
                  </a:cubicBezTo>
                  <a:cubicBezTo>
                    <a:pt x="11" y="18"/>
                    <a:pt x="11" y="18"/>
                    <a:pt x="11" y="18"/>
                  </a:cubicBezTo>
                  <a:cubicBezTo>
                    <a:pt x="11" y="18"/>
                    <a:pt x="10" y="17"/>
                    <a:pt x="10" y="16"/>
                  </a:cubicBezTo>
                  <a:cubicBezTo>
                    <a:pt x="9" y="16"/>
                    <a:pt x="8" y="15"/>
                    <a:pt x="8" y="14"/>
                  </a:cubicBezTo>
                  <a:cubicBezTo>
                    <a:pt x="7" y="14"/>
                    <a:pt x="6" y="13"/>
                    <a:pt x="5" y="12"/>
                  </a:cubicBezTo>
                  <a:cubicBezTo>
                    <a:pt x="4" y="11"/>
                    <a:pt x="3" y="10"/>
                    <a:pt x="2" y="9"/>
                  </a:cubicBezTo>
                  <a:cubicBezTo>
                    <a:pt x="1" y="8"/>
                    <a:pt x="1" y="7"/>
                    <a:pt x="1" y="5"/>
                  </a:cubicBezTo>
                  <a:cubicBezTo>
                    <a:pt x="0" y="4"/>
                    <a:pt x="0" y="3"/>
                    <a:pt x="1" y="2"/>
                  </a:cubicBezTo>
                  <a:cubicBezTo>
                    <a:pt x="1" y="1"/>
                    <a:pt x="1" y="1"/>
                    <a:pt x="1" y="1"/>
                  </a:cubicBezTo>
                  <a:cubicBezTo>
                    <a:pt x="1" y="1"/>
                    <a:pt x="1" y="1"/>
                    <a:pt x="1" y="1"/>
                  </a:cubicBezTo>
                  <a:cubicBezTo>
                    <a:pt x="1" y="1"/>
                    <a:pt x="1" y="1"/>
                    <a:pt x="1" y="1"/>
                  </a:cubicBezTo>
                  <a:cubicBezTo>
                    <a:pt x="1" y="0"/>
                    <a:pt x="1" y="0"/>
                    <a:pt x="1" y="0"/>
                  </a:cubicBezTo>
                  <a:cubicBezTo>
                    <a:pt x="1" y="0"/>
                    <a:pt x="1" y="0"/>
                    <a:pt x="1" y="0"/>
                  </a:cubicBezTo>
                  <a:cubicBezTo>
                    <a:pt x="10" y="3"/>
                    <a:pt x="10" y="3"/>
                    <a:pt x="10" y="3"/>
                  </a:cubicBezTo>
                </a:path>
              </a:pathLst>
            </a:custGeom>
            <a:solidFill>
              <a:srgbClr val="2D416B"/>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56" name="Freeform 110964"/>
            <p:cNvSpPr>
              <a:spLocks/>
            </p:cNvSpPr>
            <p:nvPr/>
          </p:nvSpPr>
          <p:spPr bwMode="auto">
            <a:xfrm>
              <a:off x="17105313" y="34713863"/>
              <a:ext cx="1538288" cy="2395538"/>
            </a:xfrm>
            <a:custGeom>
              <a:avLst/>
              <a:gdLst/>
              <a:ahLst/>
              <a:cxnLst>
                <a:cxn ang="0">
                  <a:pos x="0" y="0"/>
                </a:cxn>
                <a:cxn ang="0">
                  <a:pos x="50" y="31"/>
                </a:cxn>
                <a:cxn ang="0">
                  <a:pos x="47" y="35"/>
                </a:cxn>
                <a:cxn ang="0">
                  <a:pos x="50" y="51"/>
                </a:cxn>
                <a:cxn ang="0">
                  <a:pos x="41" y="51"/>
                </a:cxn>
                <a:cxn ang="0">
                  <a:pos x="47" y="58"/>
                </a:cxn>
                <a:cxn ang="0">
                  <a:pos x="40" y="66"/>
                </a:cxn>
                <a:cxn ang="0">
                  <a:pos x="39" y="66"/>
                </a:cxn>
                <a:cxn ang="0">
                  <a:pos x="39" y="66"/>
                </a:cxn>
                <a:cxn ang="0">
                  <a:pos x="10" y="93"/>
                </a:cxn>
                <a:cxn ang="0">
                  <a:pos x="10" y="104"/>
                </a:cxn>
                <a:cxn ang="0">
                  <a:pos x="13" y="104"/>
                </a:cxn>
                <a:cxn ang="0">
                  <a:pos x="13" y="104"/>
                </a:cxn>
                <a:cxn ang="0">
                  <a:pos x="27" y="104"/>
                </a:cxn>
                <a:cxn ang="0">
                  <a:pos x="31" y="104"/>
                </a:cxn>
                <a:cxn ang="0">
                  <a:pos x="32" y="104"/>
                </a:cxn>
                <a:cxn ang="0">
                  <a:pos x="32" y="104"/>
                </a:cxn>
                <a:cxn ang="0">
                  <a:pos x="47" y="109"/>
                </a:cxn>
                <a:cxn ang="0">
                  <a:pos x="66" y="83"/>
                </a:cxn>
                <a:cxn ang="0">
                  <a:pos x="66" y="83"/>
                </a:cxn>
                <a:cxn ang="0">
                  <a:pos x="50" y="70"/>
                </a:cxn>
                <a:cxn ang="0">
                  <a:pos x="50" y="69"/>
                </a:cxn>
                <a:cxn ang="0">
                  <a:pos x="53" y="45"/>
                </a:cxn>
                <a:cxn ang="0">
                  <a:pos x="52" y="38"/>
                </a:cxn>
                <a:cxn ang="0">
                  <a:pos x="0" y="0"/>
                </a:cxn>
              </a:cxnLst>
              <a:rect l="0" t="0" r="r" b="b"/>
              <a:pathLst>
                <a:path w="70" h="109">
                  <a:moveTo>
                    <a:pt x="0" y="0"/>
                  </a:moveTo>
                  <a:cubicBezTo>
                    <a:pt x="22" y="0"/>
                    <a:pt x="41" y="13"/>
                    <a:pt x="50" y="31"/>
                  </a:cubicBezTo>
                  <a:cubicBezTo>
                    <a:pt x="49" y="32"/>
                    <a:pt x="48" y="34"/>
                    <a:pt x="47" y="35"/>
                  </a:cubicBezTo>
                  <a:cubicBezTo>
                    <a:pt x="49" y="40"/>
                    <a:pt x="49" y="45"/>
                    <a:pt x="50" y="51"/>
                  </a:cubicBezTo>
                  <a:cubicBezTo>
                    <a:pt x="41" y="51"/>
                    <a:pt x="41" y="51"/>
                    <a:pt x="41" y="51"/>
                  </a:cubicBezTo>
                  <a:cubicBezTo>
                    <a:pt x="45" y="52"/>
                    <a:pt x="47" y="55"/>
                    <a:pt x="47" y="58"/>
                  </a:cubicBezTo>
                  <a:cubicBezTo>
                    <a:pt x="47" y="62"/>
                    <a:pt x="44" y="66"/>
                    <a:pt x="40" y="66"/>
                  </a:cubicBezTo>
                  <a:cubicBezTo>
                    <a:pt x="40" y="66"/>
                    <a:pt x="40" y="66"/>
                    <a:pt x="39" y="66"/>
                  </a:cubicBezTo>
                  <a:cubicBezTo>
                    <a:pt x="39" y="66"/>
                    <a:pt x="39" y="66"/>
                    <a:pt x="39" y="66"/>
                  </a:cubicBezTo>
                  <a:cubicBezTo>
                    <a:pt x="35" y="79"/>
                    <a:pt x="24" y="90"/>
                    <a:pt x="10" y="93"/>
                  </a:cubicBezTo>
                  <a:cubicBezTo>
                    <a:pt x="10" y="104"/>
                    <a:pt x="10" y="104"/>
                    <a:pt x="10" y="104"/>
                  </a:cubicBezTo>
                  <a:cubicBezTo>
                    <a:pt x="13" y="104"/>
                    <a:pt x="13" y="104"/>
                    <a:pt x="13" y="104"/>
                  </a:cubicBezTo>
                  <a:cubicBezTo>
                    <a:pt x="13" y="104"/>
                    <a:pt x="13" y="104"/>
                    <a:pt x="13" y="104"/>
                  </a:cubicBezTo>
                  <a:cubicBezTo>
                    <a:pt x="27" y="104"/>
                    <a:pt x="27" y="104"/>
                    <a:pt x="27" y="104"/>
                  </a:cubicBezTo>
                  <a:cubicBezTo>
                    <a:pt x="31" y="104"/>
                    <a:pt x="31" y="104"/>
                    <a:pt x="31" y="104"/>
                  </a:cubicBezTo>
                  <a:cubicBezTo>
                    <a:pt x="31" y="104"/>
                    <a:pt x="31" y="104"/>
                    <a:pt x="32" y="104"/>
                  </a:cubicBezTo>
                  <a:cubicBezTo>
                    <a:pt x="32" y="104"/>
                    <a:pt x="32" y="104"/>
                    <a:pt x="32" y="104"/>
                  </a:cubicBezTo>
                  <a:cubicBezTo>
                    <a:pt x="37" y="104"/>
                    <a:pt x="43" y="106"/>
                    <a:pt x="47" y="109"/>
                  </a:cubicBezTo>
                  <a:cubicBezTo>
                    <a:pt x="70" y="97"/>
                    <a:pt x="66" y="83"/>
                    <a:pt x="66" y="83"/>
                  </a:cubicBezTo>
                  <a:cubicBezTo>
                    <a:pt x="66" y="83"/>
                    <a:pt x="66" y="83"/>
                    <a:pt x="66" y="83"/>
                  </a:cubicBezTo>
                  <a:cubicBezTo>
                    <a:pt x="53" y="83"/>
                    <a:pt x="50" y="76"/>
                    <a:pt x="50" y="70"/>
                  </a:cubicBezTo>
                  <a:cubicBezTo>
                    <a:pt x="50" y="70"/>
                    <a:pt x="50" y="70"/>
                    <a:pt x="50" y="69"/>
                  </a:cubicBezTo>
                  <a:cubicBezTo>
                    <a:pt x="50" y="63"/>
                    <a:pt x="53" y="53"/>
                    <a:pt x="53" y="45"/>
                  </a:cubicBezTo>
                  <a:cubicBezTo>
                    <a:pt x="53" y="42"/>
                    <a:pt x="53" y="40"/>
                    <a:pt x="52" y="38"/>
                  </a:cubicBezTo>
                  <a:cubicBezTo>
                    <a:pt x="46" y="16"/>
                    <a:pt x="25" y="0"/>
                    <a:pt x="0" y="0"/>
                  </a:cubicBezTo>
                </a:path>
              </a:pathLst>
            </a:custGeom>
            <a:solidFill>
              <a:srgbClr val="253659"/>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57" name="Freeform 110965"/>
            <p:cNvSpPr>
              <a:spLocks/>
            </p:cNvSpPr>
            <p:nvPr/>
          </p:nvSpPr>
          <p:spPr bwMode="auto">
            <a:xfrm>
              <a:off x="17105313" y="36999863"/>
              <a:ext cx="1230313" cy="989013"/>
            </a:xfrm>
            <a:custGeom>
              <a:avLst/>
              <a:gdLst/>
              <a:ahLst/>
              <a:cxnLst>
                <a:cxn ang="0">
                  <a:pos x="32" y="0"/>
                </a:cxn>
                <a:cxn ang="0">
                  <a:pos x="35" y="0"/>
                </a:cxn>
                <a:cxn ang="0">
                  <a:pos x="0" y="35"/>
                </a:cxn>
                <a:cxn ang="0">
                  <a:pos x="0" y="45"/>
                </a:cxn>
                <a:cxn ang="0">
                  <a:pos x="56" y="28"/>
                </a:cxn>
                <a:cxn ang="0">
                  <a:pos x="56" y="24"/>
                </a:cxn>
                <a:cxn ang="0">
                  <a:pos x="49" y="7"/>
                </a:cxn>
                <a:cxn ang="0">
                  <a:pos x="49" y="7"/>
                </a:cxn>
                <a:cxn ang="0">
                  <a:pos x="47" y="5"/>
                </a:cxn>
                <a:cxn ang="0">
                  <a:pos x="47" y="5"/>
                </a:cxn>
                <a:cxn ang="0">
                  <a:pos x="32" y="0"/>
                </a:cxn>
              </a:cxnLst>
              <a:rect l="0" t="0" r="r" b="b"/>
              <a:pathLst>
                <a:path w="56" h="45">
                  <a:moveTo>
                    <a:pt x="32" y="0"/>
                  </a:moveTo>
                  <a:cubicBezTo>
                    <a:pt x="33" y="0"/>
                    <a:pt x="34" y="0"/>
                    <a:pt x="35" y="0"/>
                  </a:cubicBezTo>
                  <a:cubicBezTo>
                    <a:pt x="35" y="19"/>
                    <a:pt x="19" y="35"/>
                    <a:pt x="0" y="35"/>
                  </a:cubicBezTo>
                  <a:cubicBezTo>
                    <a:pt x="0" y="45"/>
                    <a:pt x="0" y="45"/>
                    <a:pt x="0" y="45"/>
                  </a:cubicBezTo>
                  <a:cubicBezTo>
                    <a:pt x="21" y="45"/>
                    <a:pt x="40" y="39"/>
                    <a:pt x="56" y="28"/>
                  </a:cubicBezTo>
                  <a:cubicBezTo>
                    <a:pt x="56" y="24"/>
                    <a:pt x="56" y="24"/>
                    <a:pt x="56" y="24"/>
                  </a:cubicBezTo>
                  <a:cubicBezTo>
                    <a:pt x="56" y="18"/>
                    <a:pt x="54" y="11"/>
                    <a:pt x="49" y="7"/>
                  </a:cubicBezTo>
                  <a:cubicBezTo>
                    <a:pt x="49" y="7"/>
                    <a:pt x="49" y="7"/>
                    <a:pt x="49" y="7"/>
                  </a:cubicBezTo>
                  <a:cubicBezTo>
                    <a:pt x="48" y="6"/>
                    <a:pt x="48" y="6"/>
                    <a:pt x="47" y="5"/>
                  </a:cubicBezTo>
                  <a:cubicBezTo>
                    <a:pt x="47" y="5"/>
                    <a:pt x="47" y="5"/>
                    <a:pt x="47" y="5"/>
                  </a:cubicBezTo>
                  <a:cubicBezTo>
                    <a:pt x="43" y="2"/>
                    <a:pt x="37" y="0"/>
                    <a:pt x="32" y="0"/>
                  </a:cubicBezTo>
                </a:path>
              </a:pathLst>
            </a:custGeom>
            <a:solidFill>
              <a:srgbClr val="D1AE4E"/>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58" name="Freeform 110966"/>
            <p:cNvSpPr>
              <a:spLocks/>
            </p:cNvSpPr>
            <p:nvPr/>
          </p:nvSpPr>
          <p:spPr bwMode="auto">
            <a:xfrm>
              <a:off x="17105313" y="36758563"/>
              <a:ext cx="219075" cy="241300"/>
            </a:xfrm>
            <a:custGeom>
              <a:avLst/>
              <a:gdLst/>
              <a:ahLst/>
              <a:cxnLst>
                <a:cxn ang="0">
                  <a:pos x="10" y="0"/>
                </a:cxn>
                <a:cxn ang="0">
                  <a:pos x="0" y="1"/>
                </a:cxn>
                <a:cxn ang="0">
                  <a:pos x="0" y="11"/>
                </a:cxn>
                <a:cxn ang="0">
                  <a:pos x="0" y="11"/>
                </a:cxn>
                <a:cxn ang="0">
                  <a:pos x="10" y="11"/>
                </a:cxn>
                <a:cxn ang="0">
                  <a:pos x="10" y="0"/>
                </a:cxn>
              </a:cxnLst>
              <a:rect l="0" t="0" r="r" b="b"/>
              <a:pathLst>
                <a:path w="10" h="11">
                  <a:moveTo>
                    <a:pt x="10" y="0"/>
                  </a:moveTo>
                  <a:cubicBezTo>
                    <a:pt x="7" y="1"/>
                    <a:pt x="4" y="1"/>
                    <a:pt x="0" y="1"/>
                  </a:cubicBezTo>
                  <a:cubicBezTo>
                    <a:pt x="0" y="11"/>
                    <a:pt x="0" y="11"/>
                    <a:pt x="0" y="11"/>
                  </a:cubicBezTo>
                  <a:cubicBezTo>
                    <a:pt x="0" y="11"/>
                    <a:pt x="0" y="11"/>
                    <a:pt x="0" y="11"/>
                  </a:cubicBezTo>
                  <a:cubicBezTo>
                    <a:pt x="10" y="11"/>
                    <a:pt x="10" y="11"/>
                    <a:pt x="10" y="11"/>
                  </a:cubicBezTo>
                  <a:cubicBezTo>
                    <a:pt x="10" y="0"/>
                    <a:pt x="10" y="0"/>
                    <a:pt x="10" y="0"/>
                  </a:cubicBezTo>
                </a:path>
              </a:pathLst>
            </a:custGeom>
            <a:solidFill>
              <a:srgbClr val="B8A38F"/>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59" name="Freeform 110967"/>
            <p:cNvSpPr>
              <a:spLocks/>
            </p:cNvSpPr>
            <p:nvPr/>
          </p:nvSpPr>
          <p:spPr bwMode="auto">
            <a:xfrm>
              <a:off x="17962563" y="35834638"/>
              <a:ext cx="174625" cy="330200"/>
            </a:xfrm>
            <a:custGeom>
              <a:avLst/>
              <a:gdLst/>
              <a:ahLst/>
              <a:cxnLst>
                <a:cxn ang="0">
                  <a:pos x="2" y="0"/>
                </a:cxn>
                <a:cxn ang="0">
                  <a:pos x="2" y="2"/>
                </a:cxn>
                <a:cxn ang="0">
                  <a:pos x="0" y="15"/>
                </a:cxn>
                <a:cxn ang="0">
                  <a:pos x="0" y="15"/>
                </a:cxn>
                <a:cxn ang="0">
                  <a:pos x="1" y="15"/>
                </a:cxn>
                <a:cxn ang="0">
                  <a:pos x="8" y="7"/>
                </a:cxn>
                <a:cxn ang="0">
                  <a:pos x="2" y="0"/>
                </a:cxn>
                <a:cxn ang="0">
                  <a:pos x="2" y="0"/>
                </a:cxn>
                <a:cxn ang="0">
                  <a:pos x="2" y="0"/>
                </a:cxn>
              </a:cxnLst>
              <a:rect l="0" t="0" r="r" b="b"/>
              <a:pathLst>
                <a:path w="8" h="15">
                  <a:moveTo>
                    <a:pt x="2" y="0"/>
                  </a:moveTo>
                  <a:cubicBezTo>
                    <a:pt x="2" y="1"/>
                    <a:pt x="2" y="1"/>
                    <a:pt x="2" y="2"/>
                  </a:cubicBezTo>
                  <a:cubicBezTo>
                    <a:pt x="2" y="7"/>
                    <a:pt x="2" y="11"/>
                    <a:pt x="0" y="15"/>
                  </a:cubicBezTo>
                  <a:cubicBezTo>
                    <a:pt x="0" y="15"/>
                    <a:pt x="0" y="15"/>
                    <a:pt x="0" y="15"/>
                  </a:cubicBezTo>
                  <a:cubicBezTo>
                    <a:pt x="1" y="15"/>
                    <a:pt x="1" y="15"/>
                    <a:pt x="1" y="15"/>
                  </a:cubicBezTo>
                  <a:cubicBezTo>
                    <a:pt x="5" y="15"/>
                    <a:pt x="8" y="11"/>
                    <a:pt x="8" y="7"/>
                  </a:cubicBezTo>
                  <a:cubicBezTo>
                    <a:pt x="8" y="4"/>
                    <a:pt x="6" y="1"/>
                    <a:pt x="2" y="0"/>
                  </a:cubicBezTo>
                  <a:cubicBezTo>
                    <a:pt x="2" y="0"/>
                    <a:pt x="2" y="0"/>
                    <a:pt x="2" y="0"/>
                  </a:cubicBezTo>
                  <a:cubicBezTo>
                    <a:pt x="2" y="0"/>
                    <a:pt x="2" y="0"/>
                    <a:pt x="2" y="0"/>
                  </a:cubicBezTo>
                </a:path>
              </a:pathLst>
            </a:custGeom>
            <a:solidFill>
              <a:srgbClr val="B8A38F"/>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60" name="Freeform 110968"/>
            <p:cNvSpPr>
              <a:spLocks/>
            </p:cNvSpPr>
            <p:nvPr/>
          </p:nvSpPr>
          <p:spPr bwMode="auto">
            <a:xfrm>
              <a:off x="17105313" y="35372675"/>
              <a:ext cx="900113" cy="1408113"/>
            </a:xfrm>
            <a:custGeom>
              <a:avLst/>
              <a:gdLst/>
              <a:ahLst/>
              <a:cxnLst>
                <a:cxn ang="0">
                  <a:pos x="0" y="0"/>
                </a:cxn>
                <a:cxn ang="0">
                  <a:pos x="0" y="1"/>
                </a:cxn>
                <a:cxn ang="0">
                  <a:pos x="0" y="64"/>
                </a:cxn>
                <a:cxn ang="0">
                  <a:pos x="10" y="63"/>
                </a:cxn>
                <a:cxn ang="0">
                  <a:pos x="39" y="36"/>
                </a:cxn>
                <a:cxn ang="0">
                  <a:pos x="41" y="23"/>
                </a:cxn>
                <a:cxn ang="0">
                  <a:pos x="41" y="21"/>
                </a:cxn>
                <a:cxn ang="0">
                  <a:pos x="32" y="16"/>
                </a:cxn>
                <a:cxn ang="0">
                  <a:pos x="29" y="17"/>
                </a:cxn>
                <a:cxn ang="0">
                  <a:pos x="29" y="18"/>
                </a:cxn>
                <a:cxn ang="0">
                  <a:pos x="29" y="18"/>
                </a:cxn>
                <a:cxn ang="0">
                  <a:pos x="30" y="20"/>
                </a:cxn>
                <a:cxn ang="0">
                  <a:pos x="32" y="23"/>
                </a:cxn>
                <a:cxn ang="0">
                  <a:pos x="34" y="26"/>
                </a:cxn>
                <a:cxn ang="0">
                  <a:pos x="36" y="31"/>
                </a:cxn>
                <a:cxn ang="0">
                  <a:pos x="36" y="31"/>
                </a:cxn>
                <a:cxn ang="0">
                  <a:pos x="36" y="31"/>
                </a:cxn>
                <a:cxn ang="0">
                  <a:pos x="36" y="32"/>
                </a:cxn>
                <a:cxn ang="0">
                  <a:pos x="36" y="32"/>
                </a:cxn>
                <a:cxn ang="0">
                  <a:pos x="36" y="32"/>
                </a:cxn>
                <a:cxn ang="0">
                  <a:pos x="36" y="32"/>
                </a:cxn>
                <a:cxn ang="0">
                  <a:pos x="36" y="32"/>
                </a:cxn>
                <a:cxn ang="0">
                  <a:pos x="36" y="33"/>
                </a:cxn>
                <a:cxn ang="0">
                  <a:pos x="35" y="35"/>
                </a:cxn>
                <a:cxn ang="0">
                  <a:pos x="32" y="39"/>
                </a:cxn>
                <a:cxn ang="0">
                  <a:pos x="29" y="40"/>
                </a:cxn>
                <a:cxn ang="0">
                  <a:pos x="28" y="40"/>
                </a:cxn>
                <a:cxn ang="0">
                  <a:pos x="25" y="40"/>
                </a:cxn>
                <a:cxn ang="0">
                  <a:pos x="23" y="38"/>
                </a:cxn>
                <a:cxn ang="0">
                  <a:pos x="23" y="37"/>
                </a:cxn>
                <a:cxn ang="0">
                  <a:pos x="23" y="36"/>
                </a:cxn>
                <a:cxn ang="0">
                  <a:pos x="23" y="35"/>
                </a:cxn>
                <a:cxn ang="0">
                  <a:pos x="23" y="34"/>
                </a:cxn>
                <a:cxn ang="0">
                  <a:pos x="23" y="35"/>
                </a:cxn>
                <a:cxn ang="0">
                  <a:pos x="23" y="36"/>
                </a:cxn>
                <a:cxn ang="0">
                  <a:pos x="23" y="37"/>
                </a:cxn>
                <a:cxn ang="0">
                  <a:pos x="24" y="37"/>
                </a:cxn>
                <a:cxn ang="0">
                  <a:pos x="26" y="38"/>
                </a:cxn>
                <a:cxn ang="0">
                  <a:pos x="26" y="38"/>
                </a:cxn>
                <a:cxn ang="0">
                  <a:pos x="28" y="38"/>
                </a:cxn>
                <a:cxn ang="0">
                  <a:pos x="30" y="36"/>
                </a:cxn>
                <a:cxn ang="0">
                  <a:pos x="32" y="34"/>
                </a:cxn>
                <a:cxn ang="0">
                  <a:pos x="32" y="33"/>
                </a:cxn>
                <a:cxn ang="0">
                  <a:pos x="31" y="32"/>
                </a:cxn>
                <a:cxn ang="0">
                  <a:pos x="31" y="32"/>
                </a:cxn>
                <a:cxn ang="0">
                  <a:pos x="31" y="32"/>
                </a:cxn>
                <a:cxn ang="0">
                  <a:pos x="31" y="32"/>
                </a:cxn>
                <a:cxn ang="0">
                  <a:pos x="31" y="32"/>
                </a:cxn>
                <a:cxn ang="0">
                  <a:pos x="31" y="31"/>
                </a:cxn>
                <a:cxn ang="0">
                  <a:pos x="30" y="29"/>
                </a:cxn>
                <a:cxn ang="0">
                  <a:pos x="28" y="27"/>
                </a:cxn>
                <a:cxn ang="0">
                  <a:pos x="25" y="25"/>
                </a:cxn>
                <a:cxn ang="0">
                  <a:pos x="22" y="22"/>
                </a:cxn>
                <a:cxn ang="0">
                  <a:pos x="21" y="20"/>
                </a:cxn>
                <a:cxn ang="0">
                  <a:pos x="10" y="22"/>
                </a:cxn>
                <a:cxn ang="0">
                  <a:pos x="0" y="0"/>
                </a:cxn>
              </a:cxnLst>
              <a:rect l="0" t="0" r="r" b="b"/>
              <a:pathLst>
                <a:path w="41" h="64">
                  <a:moveTo>
                    <a:pt x="0" y="0"/>
                  </a:moveTo>
                  <a:cubicBezTo>
                    <a:pt x="0" y="0"/>
                    <a:pt x="0" y="0"/>
                    <a:pt x="0" y="1"/>
                  </a:cubicBezTo>
                  <a:cubicBezTo>
                    <a:pt x="0" y="64"/>
                    <a:pt x="0" y="64"/>
                    <a:pt x="0" y="64"/>
                  </a:cubicBezTo>
                  <a:cubicBezTo>
                    <a:pt x="4" y="64"/>
                    <a:pt x="7" y="64"/>
                    <a:pt x="10" y="63"/>
                  </a:cubicBezTo>
                  <a:cubicBezTo>
                    <a:pt x="24" y="60"/>
                    <a:pt x="35" y="49"/>
                    <a:pt x="39" y="36"/>
                  </a:cubicBezTo>
                  <a:cubicBezTo>
                    <a:pt x="41" y="32"/>
                    <a:pt x="41" y="28"/>
                    <a:pt x="41" y="23"/>
                  </a:cubicBezTo>
                  <a:cubicBezTo>
                    <a:pt x="41" y="22"/>
                    <a:pt x="41" y="22"/>
                    <a:pt x="41" y="21"/>
                  </a:cubicBezTo>
                  <a:cubicBezTo>
                    <a:pt x="37" y="21"/>
                    <a:pt x="34" y="19"/>
                    <a:pt x="32" y="16"/>
                  </a:cubicBezTo>
                  <a:cubicBezTo>
                    <a:pt x="31" y="17"/>
                    <a:pt x="30" y="17"/>
                    <a:pt x="29" y="17"/>
                  </a:cubicBezTo>
                  <a:cubicBezTo>
                    <a:pt x="29" y="18"/>
                    <a:pt x="29" y="18"/>
                    <a:pt x="29" y="18"/>
                  </a:cubicBezTo>
                  <a:cubicBezTo>
                    <a:pt x="29" y="18"/>
                    <a:pt x="29" y="18"/>
                    <a:pt x="29" y="18"/>
                  </a:cubicBezTo>
                  <a:cubicBezTo>
                    <a:pt x="29" y="19"/>
                    <a:pt x="29" y="20"/>
                    <a:pt x="30" y="20"/>
                  </a:cubicBezTo>
                  <a:cubicBezTo>
                    <a:pt x="31" y="21"/>
                    <a:pt x="31" y="22"/>
                    <a:pt x="32" y="23"/>
                  </a:cubicBezTo>
                  <a:cubicBezTo>
                    <a:pt x="33" y="24"/>
                    <a:pt x="34" y="25"/>
                    <a:pt x="34" y="26"/>
                  </a:cubicBezTo>
                  <a:cubicBezTo>
                    <a:pt x="35" y="27"/>
                    <a:pt x="36" y="29"/>
                    <a:pt x="36" y="31"/>
                  </a:cubicBezTo>
                  <a:cubicBezTo>
                    <a:pt x="36" y="31"/>
                    <a:pt x="36" y="31"/>
                    <a:pt x="36" y="31"/>
                  </a:cubicBezTo>
                  <a:cubicBezTo>
                    <a:pt x="36" y="31"/>
                    <a:pt x="36" y="31"/>
                    <a:pt x="36" y="31"/>
                  </a:cubicBezTo>
                  <a:cubicBezTo>
                    <a:pt x="36" y="32"/>
                    <a:pt x="36" y="32"/>
                    <a:pt x="36" y="32"/>
                  </a:cubicBezTo>
                  <a:cubicBezTo>
                    <a:pt x="36" y="32"/>
                    <a:pt x="36" y="32"/>
                    <a:pt x="36" y="32"/>
                  </a:cubicBezTo>
                  <a:cubicBezTo>
                    <a:pt x="36" y="32"/>
                    <a:pt x="36" y="32"/>
                    <a:pt x="36" y="32"/>
                  </a:cubicBezTo>
                  <a:cubicBezTo>
                    <a:pt x="36" y="32"/>
                    <a:pt x="36" y="32"/>
                    <a:pt x="36" y="32"/>
                  </a:cubicBezTo>
                  <a:cubicBezTo>
                    <a:pt x="36" y="32"/>
                    <a:pt x="36" y="32"/>
                    <a:pt x="36" y="32"/>
                  </a:cubicBezTo>
                  <a:cubicBezTo>
                    <a:pt x="36" y="33"/>
                    <a:pt x="36" y="33"/>
                    <a:pt x="36" y="33"/>
                  </a:cubicBezTo>
                  <a:cubicBezTo>
                    <a:pt x="36" y="33"/>
                    <a:pt x="35" y="35"/>
                    <a:pt x="35" y="35"/>
                  </a:cubicBezTo>
                  <a:cubicBezTo>
                    <a:pt x="34" y="37"/>
                    <a:pt x="33" y="38"/>
                    <a:pt x="32" y="39"/>
                  </a:cubicBezTo>
                  <a:cubicBezTo>
                    <a:pt x="31" y="39"/>
                    <a:pt x="30" y="40"/>
                    <a:pt x="29" y="40"/>
                  </a:cubicBezTo>
                  <a:cubicBezTo>
                    <a:pt x="28" y="40"/>
                    <a:pt x="28" y="40"/>
                    <a:pt x="28" y="40"/>
                  </a:cubicBezTo>
                  <a:cubicBezTo>
                    <a:pt x="27" y="40"/>
                    <a:pt x="26" y="40"/>
                    <a:pt x="25" y="40"/>
                  </a:cubicBezTo>
                  <a:cubicBezTo>
                    <a:pt x="24" y="39"/>
                    <a:pt x="24" y="39"/>
                    <a:pt x="23" y="38"/>
                  </a:cubicBezTo>
                  <a:cubicBezTo>
                    <a:pt x="23" y="38"/>
                    <a:pt x="23" y="37"/>
                    <a:pt x="23" y="37"/>
                  </a:cubicBezTo>
                  <a:cubicBezTo>
                    <a:pt x="23" y="36"/>
                    <a:pt x="23" y="36"/>
                    <a:pt x="23" y="36"/>
                  </a:cubicBezTo>
                  <a:cubicBezTo>
                    <a:pt x="23" y="35"/>
                    <a:pt x="23" y="35"/>
                    <a:pt x="23" y="35"/>
                  </a:cubicBezTo>
                  <a:cubicBezTo>
                    <a:pt x="23" y="34"/>
                    <a:pt x="23" y="34"/>
                    <a:pt x="23" y="34"/>
                  </a:cubicBezTo>
                  <a:cubicBezTo>
                    <a:pt x="23" y="35"/>
                    <a:pt x="23" y="35"/>
                    <a:pt x="23" y="35"/>
                  </a:cubicBezTo>
                  <a:cubicBezTo>
                    <a:pt x="23" y="35"/>
                    <a:pt x="23" y="35"/>
                    <a:pt x="23" y="36"/>
                  </a:cubicBezTo>
                  <a:cubicBezTo>
                    <a:pt x="23" y="37"/>
                    <a:pt x="23" y="37"/>
                    <a:pt x="23" y="37"/>
                  </a:cubicBezTo>
                  <a:cubicBezTo>
                    <a:pt x="24" y="37"/>
                    <a:pt x="24" y="37"/>
                    <a:pt x="24" y="37"/>
                  </a:cubicBezTo>
                  <a:cubicBezTo>
                    <a:pt x="24" y="38"/>
                    <a:pt x="25" y="38"/>
                    <a:pt x="26" y="38"/>
                  </a:cubicBezTo>
                  <a:cubicBezTo>
                    <a:pt x="26" y="38"/>
                    <a:pt x="26" y="38"/>
                    <a:pt x="26" y="38"/>
                  </a:cubicBezTo>
                  <a:cubicBezTo>
                    <a:pt x="27" y="38"/>
                    <a:pt x="28" y="38"/>
                    <a:pt x="28" y="38"/>
                  </a:cubicBezTo>
                  <a:cubicBezTo>
                    <a:pt x="29" y="38"/>
                    <a:pt x="30" y="37"/>
                    <a:pt x="30" y="36"/>
                  </a:cubicBezTo>
                  <a:cubicBezTo>
                    <a:pt x="31" y="36"/>
                    <a:pt x="31" y="35"/>
                    <a:pt x="32" y="34"/>
                  </a:cubicBezTo>
                  <a:cubicBezTo>
                    <a:pt x="32" y="34"/>
                    <a:pt x="32" y="33"/>
                    <a:pt x="32" y="33"/>
                  </a:cubicBezTo>
                  <a:cubicBezTo>
                    <a:pt x="31" y="32"/>
                    <a:pt x="31" y="32"/>
                    <a:pt x="31" y="32"/>
                  </a:cubicBezTo>
                  <a:cubicBezTo>
                    <a:pt x="31" y="32"/>
                    <a:pt x="31" y="32"/>
                    <a:pt x="31" y="32"/>
                  </a:cubicBezTo>
                  <a:cubicBezTo>
                    <a:pt x="31" y="32"/>
                    <a:pt x="31" y="32"/>
                    <a:pt x="31" y="32"/>
                  </a:cubicBezTo>
                  <a:cubicBezTo>
                    <a:pt x="31" y="32"/>
                    <a:pt x="31" y="32"/>
                    <a:pt x="31" y="32"/>
                  </a:cubicBezTo>
                  <a:cubicBezTo>
                    <a:pt x="31" y="32"/>
                    <a:pt x="31" y="32"/>
                    <a:pt x="31" y="32"/>
                  </a:cubicBezTo>
                  <a:cubicBezTo>
                    <a:pt x="31" y="31"/>
                    <a:pt x="31" y="31"/>
                    <a:pt x="31" y="31"/>
                  </a:cubicBezTo>
                  <a:cubicBezTo>
                    <a:pt x="31" y="31"/>
                    <a:pt x="30" y="30"/>
                    <a:pt x="30" y="29"/>
                  </a:cubicBezTo>
                  <a:cubicBezTo>
                    <a:pt x="29" y="29"/>
                    <a:pt x="28" y="28"/>
                    <a:pt x="28" y="27"/>
                  </a:cubicBezTo>
                  <a:cubicBezTo>
                    <a:pt x="27" y="27"/>
                    <a:pt x="26" y="26"/>
                    <a:pt x="25" y="25"/>
                  </a:cubicBezTo>
                  <a:cubicBezTo>
                    <a:pt x="24" y="24"/>
                    <a:pt x="23" y="23"/>
                    <a:pt x="22" y="22"/>
                  </a:cubicBezTo>
                  <a:cubicBezTo>
                    <a:pt x="22" y="22"/>
                    <a:pt x="21" y="21"/>
                    <a:pt x="21" y="20"/>
                  </a:cubicBezTo>
                  <a:cubicBezTo>
                    <a:pt x="18" y="21"/>
                    <a:pt x="14" y="22"/>
                    <a:pt x="10" y="22"/>
                  </a:cubicBezTo>
                  <a:cubicBezTo>
                    <a:pt x="10" y="14"/>
                    <a:pt x="0" y="0"/>
                    <a:pt x="0" y="0"/>
                  </a:cubicBezTo>
                </a:path>
              </a:pathLst>
            </a:custGeom>
            <a:solidFill>
              <a:srgbClr val="B8A38F"/>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61" name="Freeform 110969"/>
            <p:cNvSpPr>
              <a:spLocks/>
            </p:cNvSpPr>
            <p:nvPr/>
          </p:nvSpPr>
          <p:spPr bwMode="auto">
            <a:xfrm>
              <a:off x="17808576" y="35483800"/>
              <a:ext cx="395288" cy="350838"/>
            </a:xfrm>
            <a:custGeom>
              <a:avLst/>
              <a:gdLst/>
              <a:ahLst/>
              <a:cxnLst>
                <a:cxn ang="0">
                  <a:pos x="15" y="0"/>
                </a:cxn>
                <a:cxn ang="0">
                  <a:pos x="0" y="11"/>
                </a:cxn>
                <a:cxn ang="0">
                  <a:pos x="9" y="16"/>
                </a:cxn>
                <a:cxn ang="0">
                  <a:pos x="9" y="16"/>
                </a:cxn>
                <a:cxn ang="0">
                  <a:pos x="9" y="16"/>
                </a:cxn>
                <a:cxn ang="0">
                  <a:pos x="18" y="16"/>
                </a:cxn>
                <a:cxn ang="0">
                  <a:pos x="15" y="0"/>
                </a:cxn>
              </a:cxnLst>
              <a:rect l="0" t="0" r="r" b="b"/>
              <a:pathLst>
                <a:path w="18" h="16">
                  <a:moveTo>
                    <a:pt x="15" y="0"/>
                  </a:moveTo>
                  <a:cubicBezTo>
                    <a:pt x="12" y="4"/>
                    <a:pt x="6" y="8"/>
                    <a:pt x="0" y="11"/>
                  </a:cubicBezTo>
                  <a:cubicBezTo>
                    <a:pt x="2" y="14"/>
                    <a:pt x="5" y="16"/>
                    <a:pt x="9" y="16"/>
                  </a:cubicBezTo>
                  <a:cubicBezTo>
                    <a:pt x="9" y="16"/>
                    <a:pt x="9" y="16"/>
                    <a:pt x="9" y="16"/>
                  </a:cubicBezTo>
                  <a:cubicBezTo>
                    <a:pt x="9" y="16"/>
                    <a:pt x="9" y="16"/>
                    <a:pt x="9" y="16"/>
                  </a:cubicBezTo>
                  <a:cubicBezTo>
                    <a:pt x="18" y="16"/>
                    <a:pt x="18" y="16"/>
                    <a:pt x="18" y="16"/>
                  </a:cubicBezTo>
                  <a:cubicBezTo>
                    <a:pt x="17" y="10"/>
                    <a:pt x="17" y="5"/>
                    <a:pt x="15" y="0"/>
                  </a:cubicBezTo>
                </a:path>
              </a:pathLst>
            </a:custGeom>
            <a:solidFill>
              <a:srgbClr val="253659"/>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62" name="Freeform 110970"/>
            <p:cNvSpPr>
              <a:spLocks/>
            </p:cNvSpPr>
            <p:nvPr/>
          </p:nvSpPr>
          <p:spPr bwMode="auto">
            <a:xfrm>
              <a:off x="17105313" y="34713863"/>
              <a:ext cx="1098550" cy="1143000"/>
            </a:xfrm>
            <a:custGeom>
              <a:avLst/>
              <a:gdLst/>
              <a:ahLst/>
              <a:cxnLst>
                <a:cxn ang="0">
                  <a:pos x="0" y="0"/>
                </a:cxn>
                <a:cxn ang="0">
                  <a:pos x="0" y="31"/>
                </a:cxn>
                <a:cxn ang="0">
                  <a:pos x="0" y="30"/>
                </a:cxn>
                <a:cxn ang="0">
                  <a:pos x="10" y="52"/>
                </a:cxn>
                <a:cxn ang="0">
                  <a:pos x="21" y="50"/>
                </a:cxn>
                <a:cxn ang="0">
                  <a:pos x="21" y="48"/>
                </a:cxn>
                <a:cxn ang="0">
                  <a:pos x="21" y="45"/>
                </a:cxn>
                <a:cxn ang="0">
                  <a:pos x="21" y="44"/>
                </a:cxn>
                <a:cxn ang="0">
                  <a:pos x="21" y="44"/>
                </a:cxn>
                <a:cxn ang="0">
                  <a:pos x="21" y="44"/>
                </a:cxn>
                <a:cxn ang="0">
                  <a:pos x="21" y="43"/>
                </a:cxn>
                <a:cxn ang="0">
                  <a:pos x="21" y="43"/>
                </a:cxn>
                <a:cxn ang="0">
                  <a:pos x="30" y="46"/>
                </a:cxn>
                <a:cxn ang="0">
                  <a:pos x="30" y="46"/>
                </a:cxn>
                <a:cxn ang="0">
                  <a:pos x="29" y="47"/>
                </a:cxn>
                <a:cxn ang="0">
                  <a:pos x="29" y="47"/>
                </a:cxn>
                <a:cxn ang="0">
                  <a:pos x="29" y="47"/>
                </a:cxn>
                <a:cxn ang="0">
                  <a:pos x="29" y="47"/>
                </a:cxn>
                <a:cxn ang="0">
                  <a:pos x="29" y="47"/>
                </a:cxn>
                <a:cxn ang="0">
                  <a:pos x="32" y="46"/>
                </a:cxn>
                <a:cxn ang="0">
                  <a:pos x="47" y="35"/>
                </a:cxn>
                <a:cxn ang="0">
                  <a:pos x="50" y="31"/>
                </a:cxn>
                <a:cxn ang="0">
                  <a:pos x="0" y="0"/>
                </a:cxn>
                <a:cxn ang="0">
                  <a:pos x="0" y="0"/>
                </a:cxn>
              </a:cxnLst>
              <a:rect l="0" t="0" r="r" b="b"/>
              <a:pathLst>
                <a:path w="50" h="52">
                  <a:moveTo>
                    <a:pt x="0" y="0"/>
                  </a:moveTo>
                  <a:cubicBezTo>
                    <a:pt x="0" y="31"/>
                    <a:pt x="0" y="31"/>
                    <a:pt x="0" y="31"/>
                  </a:cubicBezTo>
                  <a:cubicBezTo>
                    <a:pt x="0" y="30"/>
                    <a:pt x="0" y="30"/>
                    <a:pt x="0" y="30"/>
                  </a:cubicBezTo>
                  <a:cubicBezTo>
                    <a:pt x="0" y="30"/>
                    <a:pt x="10" y="44"/>
                    <a:pt x="10" y="52"/>
                  </a:cubicBezTo>
                  <a:cubicBezTo>
                    <a:pt x="14" y="52"/>
                    <a:pt x="18" y="51"/>
                    <a:pt x="21" y="50"/>
                  </a:cubicBezTo>
                  <a:cubicBezTo>
                    <a:pt x="21" y="50"/>
                    <a:pt x="21" y="49"/>
                    <a:pt x="21" y="48"/>
                  </a:cubicBezTo>
                  <a:cubicBezTo>
                    <a:pt x="20" y="47"/>
                    <a:pt x="20" y="46"/>
                    <a:pt x="21" y="45"/>
                  </a:cubicBezTo>
                  <a:cubicBezTo>
                    <a:pt x="21" y="44"/>
                    <a:pt x="21" y="44"/>
                    <a:pt x="21" y="44"/>
                  </a:cubicBezTo>
                  <a:cubicBezTo>
                    <a:pt x="21" y="44"/>
                    <a:pt x="21" y="44"/>
                    <a:pt x="21" y="44"/>
                  </a:cubicBezTo>
                  <a:cubicBezTo>
                    <a:pt x="21" y="44"/>
                    <a:pt x="21" y="44"/>
                    <a:pt x="21" y="44"/>
                  </a:cubicBezTo>
                  <a:cubicBezTo>
                    <a:pt x="21" y="43"/>
                    <a:pt x="21" y="43"/>
                    <a:pt x="21" y="43"/>
                  </a:cubicBezTo>
                  <a:cubicBezTo>
                    <a:pt x="21" y="43"/>
                    <a:pt x="21" y="43"/>
                    <a:pt x="21" y="43"/>
                  </a:cubicBezTo>
                  <a:cubicBezTo>
                    <a:pt x="30" y="46"/>
                    <a:pt x="30" y="46"/>
                    <a:pt x="30" y="46"/>
                  </a:cubicBezTo>
                  <a:cubicBezTo>
                    <a:pt x="30" y="46"/>
                    <a:pt x="30" y="46"/>
                    <a:pt x="30" y="46"/>
                  </a:cubicBezTo>
                  <a:cubicBezTo>
                    <a:pt x="29" y="47"/>
                    <a:pt x="29" y="47"/>
                    <a:pt x="29" y="47"/>
                  </a:cubicBezTo>
                  <a:cubicBezTo>
                    <a:pt x="29" y="47"/>
                    <a:pt x="29" y="47"/>
                    <a:pt x="29" y="47"/>
                  </a:cubicBezTo>
                  <a:cubicBezTo>
                    <a:pt x="29" y="47"/>
                    <a:pt x="29" y="47"/>
                    <a:pt x="29" y="47"/>
                  </a:cubicBezTo>
                  <a:cubicBezTo>
                    <a:pt x="29" y="47"/>
                    <a:pt x="29" y="47"/>
                    <a:pt x="29" y="47"/>
                  </a:cubicBezTo>
                  <a:cubicBezTo>
                    <a:pt x="29" y="47"/>
                    <a:pt x="29" y="47"/>
                    <a:pt x="29" y="47"/>
                  </a:cubicBezTo>
                  <a:cubicBezTo>
                    <a:pt x="30" y="47"/>
                    <a:pt x="31" y="47"/>
                    <a:pt x="32" y="46"/>
                  </a:cubicBezTo>
                  <a:cubicBezTo>
                    <a:pt x="38" y="43"/>
                    <a:pt x="44" y="39"/>
                    <a:pt x="47" y="35"/>
                  </a:cubicBezTo>
                  <a:cubicBezTo>
                    <a:pt x="48" y="34"/>
                    <a:pt x="49" y="32"/>
                    <a:pt x="50" y="31"/>
                  </a:cubicBezTo>
                  <a:cubicBezTo>
                    <a:pt x="41" y="13"/>
                    <a:pt x="22" y="0"/>
                    <a:pt x="0" y="0"/>
                  </a:cubicBezTo>
                  <a:cubicBezTo>
                    <a:pt x="0" y="0"/>
                    <a:pt x="0" y="0"/>
                    <a:pt x="0" y="0"/>
                  </a:cubicBezTo>
                </a:path>
              </a:pathLst>
            </a:custGeom>
            <a:solidFill>
              <a:srgbClr val="253659"/>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63" name="Freeform 110971"/>
            <p:cNvSpPr>
              <a:spLocks/>
            </p:cNvSpPr>
            <p:nvPr/>
          </p:nvSpPr>
          <p:spPr bwMode="auto">
            <a:xfrm>
              <a:off x="17105313" y="36999863"/>
              <a:ext cx="285750" cy="285750"/>
            </a:xfrm>
            <a:custGeom>
              <a:avLst/>
              <a:gdLst/>
              <a:ahLst/>
              <a:cxnLst>
                <a:cxn ang="0">
                  <a:pos x="13" y="0"/>
                </a:cxn>
                <a:cxn ang="0">
                  <a:pos x="10" y="0"/>
                </a:cxn>
                <a:cxn ang="0">
                  <a:pos x="0" y="0"/>
                </a:cxn>
                <a:cxn ang="0">
                  <a:pos x="0" y="0"/>
                </a:cxn>
                <a:cxn ang="0">
                  <a:pos x="0" y="13"/>
                </a:cxn>
                <a:cxn ang="0">
                  <a:pos x="13" y="0"/>
                </a:cxn>
              </a:cxnLst>
              <a:rect l="0" t="0" r="r" b="b"/>
              <a:pathLst>
                <a:path w="13" h="13">
                  <a:moveTo>
                    <a:pt x="13" y="0"/>
                  </a:moveTo>
                  <a:cubicBezTo>
                    <a:pt x="10" y="0"/>
                    <a:pt x="10" y="0"/>
                    <a:pt x="10" y="0"/>
                  </a:cubicBezTo>
                  <a:cubicBezTo>
                    <a:pt x="0" y="0"/>
                    <a:pt x="0" y="0"/>
                    <a:pt x="0" y="0"/>
                  </a:cubicBezTo>
                  <a:cubicBezTo>
                    <a:pt x="0" y="0"/>
                    <a:pt x="0" y="0"/>
                    <a:pt x="0" y="0"/>
                  </a:cubicBezTo>
                  <a:cubicBezTo>
                    <a:pt x="0" y="13"/>
                    <a:pt x="0" y="13"/>
                    <a:pt x="0" y="13"/>
                  </a:cubicBezTo>
                  <a:cubicBezTo>
                    <a:pt x="7" y="13"/>
                    <a:pt x="13" y="7"/>
                    <a:pt x="13" y="0"/>
                  </a:cubicBezTo>
                </a:path>
              </a:pathLst>
            </a:custGeom>
            <a:solidFill>
              <a:srgbClr val="B8A38F"/>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64" name="Freeform 110972"/>
            <p:cNvSpPr>
              <a:spLocks/>
            </p:cNvSpPr>
            <p:nvPr/>
          </p:nvSpPr>
          <p:spPr bwMode="auto">
            <a:xfrm>
              <a:off x="17105313" y="36999863"/>
              <a:ext cx="768350" cy="769938"/>
            </a:xfrm>
            <a:custGeom>
              <a:avLst/>
              <a:gdLst/>
              <a:ahLst/>
              <a:cxnLst>
                <a:cxn ang="0">
                  <a:pos x="27" y="0"/>
                </a:cxn>
                <a:cxn ang="0">
                  <a:pos x="13" y="0"/>
                </a:cxn>
                <a:cxn ang="0">
                  <a:pos x="13" y="0"/>
                </a:cxn>
                <a:cxn ang="0">
                  <a:pos x="0" y="13"/>
                </a:cxn>
                <a:cxn ang="0">
                  <a:pos x="0" y="35"/>
                </a:cxn>
                <a:cxn ang="0">
                  <a:pos x="35" y="0"/>
                </a:cxn>
                <a:cxn ang="0">
                  <a:pos x="32" y="0"/>
                </a:cxn>
                <a:cxn ang="0">
                  <a:pos x="32" y="0"/>
                </a:cxn>
                <a:cxn ang="0">
                  <a:pos x="31" y="0"/>
                </a:cxn>
                <a:cxn ang="0">
                  <a:pos x="27" y="0"/>
                </a:cxn>
              </a:cxnLst>
              <a:rect l="0" t="0" r="r" b="b"/>
              <a:pathLst>
                <a:path w="35" h="35">
                  <a:moveTo>
                    <a:pt x="27" y="0"/>
                  </a:moveTo>
                  <a:cubicBezTo>
                    <a:pt x="13" y="0"/>
                    <a:pt x="13" y="0"/>
                    <a:pt x="13" y="0"/>
                  </a:cubicBezTo>
                  <a:cubicBezTo>
                    <a:pt x="13" y="0"/>
                    <a:pt x="13" y="0"/>
                    <a:pt x="13" y="0"/>
                  </a:cubicBezTo>
                  <a:cubicBezTo>
                    <a:pt x="13" y="7"/>
                    <a:pt x="7" y="13"/>
                    <a:pt x="0" y="13"/>
                  </a:cubicBezTo>
                  <a:cubicBezTo>
                    <a:pt x="0" y="35"/>
                    <a:pt x="0" y="35"/>
                    <a:pt x="0" y="35"/>
                  </a:cubicBezTo>
                  <a:cubicBezTo>
                    <a:pt x="19" y="35"/>
                    <a:pt x="35" y="19"/>
                    <a:pt x="35" y="0"/>
                  </a:cubicBezTo>
                  <a:cubicBezTo>
                    <a:pt x="34" y="0"/>
                    <a:pt x="33" y="0"/>
                    <a:pt x="32" y="0"/>
                  </a:cubicBezTo>
                  <a:cubicBezTo>
                    <a:pt x="32" y="0"/>
                    <a:pt x="32" y="0"/>
                    <a:pt x="32" y="0"/>
                  </a:cubicBezTo>
                  <a:cubicBezTo>
                    <a:pt x="31" y="0"/>
                    <a:pt x="31" y="0"/>
                    <a:pt x="31" y="0"/>
                  </a:cubicBezTo>
                  <a:cubicBezTo>
                    <a:pt x="27" y="0"/>
                    <a:pt x="27" y="0"/>
                    <a:pt x="27" y="0"/>
                  </a:cubicBezTo>
                </a:path>
              </a:pathLst>
            </a:custGeom>
            <a:solidFill>
              <a:srgbClr val="D1643E"/>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65" name="Freeform 110973"/>
            <p:cNvSpPr>
              <a:spLocks/>
            </p:cNvSpPr>
            <p:nvPr/>
          </p:nvSpPr>
          <p:spPr bwMode="auto">
            <a:xfrm>
              <a:off x="17545051" y="35658425"/>
              <a:ext cx="350838" cy="593725"/>
            </a:xfrm>
            <a:custGeom>
              <a:avLst/>
              <a:gdLst/>
              <a:ahLst/>
              <a:cxnLst>
                <a:cxn ang="0">
                  <a:pos x="1" y="0"/>
                </a:cxn>
                <a:cxn ang="0">
                  <a:pos x="1" y="0"/>
                </a:cxn>
                <a:cxn ang="0">
                  <a:pos x="1" y="1"/>
                </a:cxn>
                <a:cxn ang="0">
                  <a:pos x="1" y="1"/>
                </a:cxn>
                <a:cxn ang="0">
                  <a:pos x="1" y="1"/>
                </a:cxn>
                <a:cxn ang="0">
                  <a:pos x="1" y="2"/>
                </a:cxn>
                <a:cxn ang="0">
                  <a:pos x="1" y="5"/>
                </a:cxn>
                <a:cxn ang="0">
                  <a:pos x="1" y="7"/>
                </a:cxn>
                <a:cxn ang="0">
                  <a:pos x="2" y="9"/>
                </a:cxn>
                <a:cxn ang="0">
                  <a:pos x="5" y="12"/>
                </a:cxn>
                <a:cxn ang="0">
                  <a:pos x="8" y="14"/>
                </a:cxn>
                <a:cxn ang="0">
                  <a:pos x="10" y="16"/>
                </a:cxn>
                <a:cxn ang="0">
                  <a:pos x="11" y="18"/>
                </a:cxn>
                <a:cxn ang="0">
                  <a:pos x="11" y="19"/>
                </a:cxn>
                <a:cxn ang="0">
                  <a:pos x="11" y="19"/>
                </a:cxn>
                <a:cxn ang="0">
                  <a:pos x="11" y="19"/>
                </a:cxn>
                <a:cxn ang="0">
                  <a:pos x="11" y="19"/>
                </a:cxn>
                <a:cxn ang="0">
                  <a:pos x="11" y="19"/>
                </a:cxn>
                <a:cxn ang="0">
                  <a:pos x="12" y="20"/>
                </a:cxn>
                <a:cxn ang="0">
                  <a:pos x="12" y="21"/>
                </a:cxn>
                <a:cxn ang="0">
                  <a:pos x="10" y="23"/>
                </a:cxn>
                <a:cxn ang="0">
                  <a:pos x="8" y="25"/>
                </a:cxn>
                <a:cxn ang="0">
                  <a:pos x="6" y="25"/>
                </a:cxn>
                <a:cxn ang="0">
                  <a:pos x="6" y="25"/>
                </a:cxn>
                <a:cxn ang="0">
                  <a:pos x="4" y="24"/>
                </a:cxn>
                <a:cxn ang="0">
                  <a:pos x="3" y="24"/>
                </a:cxn>
                <a:cxn ang="0">
                  <a:pos x="3" y="23"/>
                </a:cxn>
                <a:cxn ang="0">
                  <a:pos x="3" y="22"/>
                </a:cxn>
                <a:cxn ang="0">
                  <a:pos x="3" y="21"/>
                </a:cxn>
                <a:cxn ang="0">
                  <a:pos x="3" y="22"/>
                </a:cxn>
                <a:cxn ang="0">
                  <a:pos x="3" y="23"/>
                </a:cxn>
                <a:cxn ang="0">
                  <a:pos x="3" y="24"/>
                </a:cxn>
                <a:cxn ang="0">
                  <a:pos x="3" y="25"/>
                </a:cxn>
                <a:cxn ang="0">
                  <a:pos x="5" y="27"/>
                </a:cxn>
                <a:cxn ang="0">
                  <a:pos x="8" y="27"/>
                </a:cxn>
                <a:cxn ang="0">
                  <a:pos x="9" y="27"/>
                </a:cxn>
                <a:cxn ang="0">
                  <a:pos x="12" y="26"/>
                </a:cxn>
                <a:cxn ang="0">
                  <a:pos x="15" y="22"/>
                </a:cxn>
                <a:cxn ang="0">
                  <a:pos x="16" y="20"/>
                </a:cxn>
                <a:cxn ang="0">
                  <a:pos x="16" y="19"/>
                </a:cxn>
                <a:cxn ang="0">
                  <a:pos x="16" y="19"/>
                </a:cxn>
                <a:cxn ang="0">
                  <a:pos x="16" y="19"/>
                </a:cxn>
                <a:cxn ang="0">
                  <a:pos x="16" y="19"/>
                </a:cxn>
                <a:cxn ang="0">
                  <a:pos x="16" y="19"/>
                </a:cxn>
                <a:cxn ang="0">
                  <a:pos x="16" y="18"/>
                </a:cxn>
                <a:cxn ang="0">
                  <a:pos x="16" y="18"/>
                </a:cxn>
                <a:cxn ang="0">
                  <a:pos x="16" y="18"/>
                </a:cxn>
                <a:cxn ang="0">
                  <a:pos x="14" y="13"/>
                </a:cxn>
                <a:cxn ang="0">
                  <a:pos x="12" y="10"/>
                </a:cxn>
                <a:cxn ang="0">
                  <a:pos x="10" y="7"/>
                </a:cxn>
                <a:cxn ang="0">
                  <a:pos x="9" y="5"/>
                </a:cxn>
                <a:cxn ang="0">
                  <a:pos x="9" y="5"/>
                </a:cxn>
                <a:cxn ang="0">
                  <a:pos x="9" y="4"/>
                </a:cxn>
                <a:cxn ang="0">
                  <a:pos x="9" y="4"/>
                </a:cxn>
                <a:cxn ang="0">
                  <a:pos x="9" y="4"/>
                </a:cxn>
                <a:cxn ang="0">
                  <a:pos x="9" y="4"/>
                </a:cxn>
                <a:cxn ang="0">
                  <a:pos x="9" y="4"/>
                </a:cxn>
                <a:cxn ang="0">
                  <a:pos x="10" y="3"/>
                </a:cxn>
                <a:cxn ang="0">
                  <a:pos x="10" y="3"/>
                </a:cxn>
                <a:cxn ang="0">
                  <a:pos x="1" y="0"/>
                </a:cxn>
              </a:cxnLst>
              <a:rect l="0" t="0" r="r" b="b"/>
              <a:pathLst>
                <a:path w="16" h="27">
                  <a:moveTo>
                    <a:pt x="1" y="0"/>
                  </a:moveTo>
                  <a:cubicBezTo>
                    <a:pt x="1" y="0"/>
                    <a:pt x="1" y="0"/>
                    <a:pt x="1" y="0"/>
                  </a:cubicBezTo>
                  <a:cubicBezTo>
                    <a:pt x="1" y="1"/>
                    <a:pt x="1" y="1"/>
                    <a:pt x="1" y="1"/>
                  </a:cubicBezTo>
                  <a:cubicBezTo>
                    <a:pt x="1" y="1"/>
                    <a:pt x="1" y="1"/>
                    <a:pt x="1" y="1"/>
                  </a:cubicBezTo>
                  <a:cubicBezTo>
                    <a:pt x="1" y="1"/>
                    <a:pt x="1" y="1"/>
                    <a:pt x="1" y="1"/>
                  </a:cubicBezTo>
                  <a:cubicBezTo>
                    <a:pt x="1" y="2"/>
                    <a:pt x="1" y="2"/>
                    <a:pt x="1" y="2"/>
                  </a:cubicBezTo>
                  <a:cubicBezTo>
                    <a:pt x="0" y="3"/>
                    <a:pt x="0" y="4"/>
                    <a:pt x="1" y="5"/>
                  </a:cubicBezTo>
                  <a:cubicBezTo>
                    <a:pt x="1" y="6"/>
                    <a:pt x="1" y="7"/>
                    <a:pt x="1" y="7"/>
                  </a:cubicBezTo>
                  <a:cubicBezTo>
                    <a:pt x="1" y="8"/>
                    <a:pt x="2" y="9"/>
                    <a:pt x="2" y="9"/>
                  </a:cubicBezTo>
                  <a:cubicBezTo>
                    <a:pt x="3" y="10"/>
                    <a:pt x="4" y="11"/>
                    <a:pt x="5" y="12"/>
                  </a:cubicBezTo>
                  <a:cubicBezTo>
                    <a:pt x="6" y="13"/>
                    <a:pt x="7" y="14"/>
                    <a:pt x="8" y="14"/>
                  </a:cubicBezTo>
                  <a:cubicBezTo>
                    <a:pt x="8" y="15"/>
                    <a:pt x="9" y="16"/>
                    <a:pt x="10" y="16"/>
                  </a:cubicBezTo>
                  <a:cubicBezTo>
                    <a:pt x="10" y="17"/>
                    <a:pt x="11" y="18"/>
                    <a:pt x="11" y="18"/>
                  </a:cubicBezTo>
                  <a:cubicBezTo>
                    <a:pt x="11" y="19"/>
                    <a:pt x="11" y="19"/>
                    <a:pt x="11" y="19"/>
                  </a:cubicBezTo>
                  <a:cubicBezTo>
                    <a:pt x="11" y="19"/>
                    <a:pt x="11" y="19"/>
                    <a:pt x="11" y="19"/>
                  </a:cubicBezTo>
                  <a:cubicBezTo>
                    <a:pt x="11" y="19"/>
                    <a:pt x="11" y="19"/>
                    <a:pt x="11" y="19"/>
                  </a:cubicBezTo>
                  <a:cubicBezTo>
                    <a:pt x="11" y="19"/>
                    <a:pt x="11" y="19"/>
                    <a:pt x="11" y="19"/>
                  </a:cubicBezTo>
                  <a:cubicBezTo>
                    <a:pt x="11" y="19"/>
                    <a:pt x="11" y="19"/>
                    <a:pt x="11" y="19"/>
                  </a:cubicBezTo>
                  <a:cubicBezTo>
                    <a:pt x="12" y="20"/>
                    <a:pt x="12" y="20"/>
                    <a:pt x="12" y="20"/>
                  </a:cubicBezTo>
                  <a:cubicBezTo>
                    <a:pt x="12" y="20"/>
                    <a:pt x="12" y="21"/>
                    <a:pt x="12" y="21"/>
                  </a:cubicBezTo>
                  <a:cubicBezTo>
                    <a:pt x="11" y="22"/>
                    <a:pt x="11" y="23"/>
                    <a:pt x="10" y="23"/>
                  </a:cubicBezTo>
                  <a:cubicBezTo>
                    <a:pt x="10" y="24"/>
                    <a:pt x="9" y="25"/>
                    <a:pt x="8" y="25"/>
                  </a:cubicBezTo>
                  <a:cubicBezTo>
                    <a:pt x="8" y="25"/>
                    <a:pt x="7" y="25"/>
                    <a:pt x="6" y="25"/>
                  </a:cubicBezTo>
                  <a:cubicBezTo>
                    <a:pt x="6" y="25"/>
                    <a:pt x="6" y="25"/>
                    <a:pt x="6" y="25"/>
                  </a:cubicBezTo>
                  <a:cubicBezTo>
                    <a:pt x="5" y="25"/>
                    <a:pt x="4" y="25"/>
                    <a:pt x="4" y="24"/>
                  </a:cubicBezTo>
                  <a:cubicBezTo>
                    <a:pt x="3" y="24"/>
                    <a:pt x="3" y="24"/>
                    <a:pt x="3" y="24"/>
                  </a:cubicBezTo>
                  <a:cubicBezTo>
                    <a:pt x="3" y="23"/>
                    <a:pt x="3" y="23"/>
                    <a:pt x="3" y="23"/>
                  </a:cubicBezTo>
                  <a:cubicBezTo>
                    <a:pt x="3" y="22"/>
                    <a:pt x="3" y="22"/>
                    <a:pt x="3" y="22"/>
                  </a:cubicBezTo>
                  <a:cubicBezTo>
                    <a:pt x="3" y="21"/>
                    <a:pt x="3" y="21"/>
                    <a:pt x="3" y="21"/>
                  </a:cubicBezTo>
                  <a:cubicBezTo>
                    <a:pt x="3" y="22"/>
                    <a:pt x="3" y="22"/>
                    <a:pt x="3" y="22"/>
                  </a:cubicBezTo>
                  <a:cubicBezTo>
                    <a:pt x="3" y="22"/>
                    <a:pt x="3" y="22"/>
                    <a:pt x="3" y="23"/>
                  </a:cubicBezTo>
                  <a:cubicBezTo>
                    <a:pt x="3" y="24"/>
                    <a:pt x="3" y="24"/>
                    <a:pt x="3" y="24"/>
                  </a:cubicBezTo>
                  <a:cubicBezTo>
                    <a:pt x="3" y="24"/>
                    <a:pt x="3" y="25"/>
                    <a:pt x="3" y="25"/>
                  </a:cubicBezTo>
                  <a:cubicBezTo>
                    <a:pt x="4" y="26"/>
                    <a:pt x="4" y="26"/>
                    <a:pt x="5" y="27"/>
                  </a:cubicBezTo>
                  <a:cubicBezTo>
                    <a:pt x="6" y="27"/>
                    <a:pt x="7" y="27"/>
                    <a:pt x="8" y="27"/>
                  </a:cubicBezTo>
                  <a:cubicBezTo>
                    <a:pt x="8" y="27"/>
                    <a:pt x="8" y="27"/>
                    <a:pt x="9" y="27"/>
                  </a:cubicBezTo>
                  <a:cubicBezTo>
                    <a:pt x="10" y="27"/>
                    <a:pt x="11" y="26"/>
                    <a:pt x="12" y="26"/>
                  </a:cubicBezTo>
                  <a:cubicBezTo>
                    <a:pt x="13" y="25"/>
                    <a:pt x="14" y="24"/>
                    <a:pt x="15" y="22"/>
                  </a:cubicBezTo>
                  <a:cubicBezTo>
                    <a:pt x="15" y="22"/>
                    <a:pt x="16" y="20"/>
                    <a:pt x="16" y="20"/>
                  </a:cubicBezTo>
                  <a:cubicBezTo>
                    <a:pt x="16" y="19"/>
                    <a:pt x="16" y="19"/>
                    <a:pt x="16" y="19"/>
                  </a:cubicBezTo>
                  <a:cubicBezTo>
                    <a:pt x="16" y="19"/>
                    <a:pt x="16" y="19"/>
                    <a:pt x="16" y="19"/>
                  </a:cubicBezTo>
                  <a:cubicBezTo>
                    <a:pt x="16" y="19"/>
                    <a:pt x="16" y="19"/>
                    <a:pt x="16" y="19"/>
                  </a:cubicBezTo>
                  <a:cubicBezTo>
                    <a:pt x="16" y="19"/>
                    <a:pt x="16" y="19"/>
                    <a:pt x="16" y="19"/>
                  </a:cubicBezTo>
                  <a:cubicBezTo>
                    <a:pt x="16" y="19"/>
                    <a:pt x="16" y="19"/>
                    <a:pt x="16" y="19"/>
                  </a:cubicBezTo>
                  <a:cubicBezTo>
                    <a:pt x="16" y="18"/>
                    <a:pt x="16" y="18"/>
                    <a:pt x="16" y="18"/>
                  </a:cubicBezTo>
                  <a:cubicBezTo>
                    <a:pt x="16" y="18"/>
                    <a:pt x="16" y="18"/>
                    <a:pt x="16" y="18"/>
                  </a:cubicBezTo>
                  <a:cubicBezTo>
                    <a:pt x="16" y="18"/>
                    <a:pt x="16" y="18"/>
                    <a:pt x="16" y="18"/>
                  </a:cubicBezTo>
                  <a:cubicBezTo>
                    <a:pt x="16" y="16"/>
                    <a:pt x="15" y="14"/>
                    <a:pt x="14" y="13"/>
                  </a:cubicBezTo>
                  <a:cubicBezTo>
                    <a:pt x="14" y="12"/>
                    <a:pt x="13" y="11"/>
                    <a:pt x="12" y="10"/>
                  </a:cubicBezTo>
                  <a:cubicBezTo>
                    <a:pt x="11" y="9"/>
                    <a:pt x="11" y="8"/>
                    <a:pt x="10" y="7"/>
                  </a:cubicBezTo>
                  <a:cubicBezTo>
                    <a:pt x="9" y="7"/>
                    <a:pt x="9" y="6"/>
                    <a:pt x="9" y="5"/>
                  </a:cubicBezTo>
                  <a:cubicBezTo>
                    <a:pt x="9" y="5"/>
                    <a:pt x="9" y="5"/>
                    <a:pt x="9" y="5"/>
                  </a:cubicBezTo>
                  <a:cubicBezTo>
                    <a:pt x="9" y="4"/>
                    <a:pt x="9" y="4"/>
                    <a:pt x="9" y="4"/>
                  </a:cubicBezTo>
                  <a:cubicBezTo>
                    <a:pt x="9" y="4"/>
                    <a:pt x="9" y="4"/>
                    <a:pt x="9" y="4"/>
                  </a:cubicBezTo>
                  <a:cubicBezTo>
                    <a:pt x="9" y="4"/>
                    <a:pt x="9" y="4"/>
                    <a:pt x="9" y="4"/>
                  </a:cubicBezTo>
                  <a:cubicBezTo>
                    <a:pt x="9" y="4"/>
                    <a:pt x="9" y="4"/>
                    <a:pt x="9" y="4"/>
                  </a:cubicBezTo>
                  <a:cubicBezTo>
                    <a:pt x="9" y="4"/>
                    <a:pt x="9" y="4"/>
                    <a:pt x="9" y="4"/>
                  </a:cubicBezTo>
                  <a:cubicBezTo>
                    <a:pt x="10" y="3"/>
                    <a:pt x="10" y="3"/>
                    <a:pt x="10" y="3"/>
                  </a:cubicBezTo>
                  <a:cubicBezTo>
                    <a:pt x="10" y="3"/>
                    <a:pt x="10" y="3"/>
                    <a:pt x="10" y="3"/>
                  </a:cubicBezTo>
                  <a:cubicBezTo>
                    <a:pt x="1" y="0"/>
                    <a:pt x="1" y="0"/>
                    <a:pt x="1" y="0"/>
                  </a:cubicBezTo>
                </a:path>
              </a:pathLst>
            </a:custGeom>
            <a:solidFill>
              <a:srgbClr val="253659"/>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grpSp>
      <p:grpSp>
        <p:nvGrpSpPr>
          <p:cNvPr id="50" name="Group 49"/>
          <p:cNvGrpSpPr/>
          <p:nvPr/>
        </p:nvGrpSpPr>
        <p:grpSpPr>
          <a:xfrm>
            <a:off x="5123452" y="2561205"/>
            <a:ext cx="572894" cy="695719"/>
            <a:chOff x="9104313" y="22490113"/>
            <a:chExt cx="4483100" cy="4484688"/>
          </a:xfrm>
        </p:grpSpPr>
        <p:sp>
          <p:nvSpPr>
            <p:cNvPr id="112" name="Freeform 110618"/>
            <p:cNvSpPr>
              <a:spLocks/>
            </p:cNvSpPr>
            <p:nvPr/>
          </p:nvSpPr>
          <p:spPr bwMode="auto">
            <a:xfrm>
              <a:off x="11323638" y="24579263"/>
              <a:ext cx="220663" cy="176213"/>
            </a:xfrm>
            <a:custGeom>
              <a:avLst/>
              <a:gdLst/>
              <a:ahLst/>
              <a:cxnLst>
                <a:cxn ang="0">
                  <a:pos x="1" y="8"/>
                </a:cxn>
                <a:cxn ang="0">
                  <a:pos x="0" y="8"/>
                </a:cxn>
                <a:cxn ang="0">
                  <a:pos x="0" y="7"/>
                </a:cxn>
                <a:cxn ang="0">
                  <a:pos x="6" y="1"/>
                </a:cxn>
                <a:cxn ang="0">
                  <a:pos x="7" y="1"/>
                </a:cxn>
                <a:cxn ang="0">
                  <a:pos x="7" y="2"/>
                </a:cxn>
                <a:cxn ang="0">
                  <a:pos x="4" y="6"/>
                </a:cxn>
                <a:cxn ang="0">
                  <a:pos x="9" y="6"/>
                </a:cxn>
                <a:cxn ang="0">
                  <a:pos x="10" y="7"/>
                </a:cxn>
                <a:cxn ang="0">
                  <a:pos x="9" y="8"/>
                </a:cxn>
                <a:cxn ang="0">
                  <a:pos x="1" y="8"/>
                </a:cxn>
                <a:cxn ang="0">
                  <a:pos x="1" y="8"/>
                </a:cxn>
              </a:cxnLst>
              <a:rect l="0" t="0" r="r" b="b"/>
              <a:pathLst>
                <a:path w="10" h="8">
                  <a:moveTo>
                    <a:pt x="1" y="8"/>
                  </a:moveTo>
                  <a:cubicBezTo>
                    <a:pt x="1" y="8"/>
                    <a:pt x="0" y="8"/>
                    <a:pt x="0" y="8"/>
                  </a:cubicBezTo>
                  <a:cubicBezTo>
                    <a:pt x="0" y="7"/>
                    <a:pt x="0" y="7"/>
                    <a:pt x="0" y="7"/>
                  </a:cubicBezTo>
                  <a:cubicBezTo>
                    <a:pt x="6" y="1"/>
                    <a:pt x="6" y="1"/>
                    <a:pt x="6" y="1"/>
                  </a:cubicBezTo>
                  <a:cubicBezTo>
                    <a:pt x="6" y="0"/>
                    <a:pt x="7" y="0"/>
                    <a:pt x="7" y="1"/>
                  </a:cubicBezTo>
                  <a:cubicBezTo>
                    <a:pt x="8" y="1"/>
                    <a:pt x="8" y="2"/>
                    <a:pt x="7" y="2"/>
                  </a:cubicBezTo>
                  <a:cubicBezTo>
                    <a:pt x="4" y="6"/>
                    <a:pt x="4" y="6"/>
                    <a:pt x="4" y="6"/>
                  </a:cubicBezTo>
                  <a:cubicBezTo>
                    <a:pt x="9" y="6"/>
                    <a:pt x="9" y="6"/>
                    <a:pt x="9" y="6"/>
                  </a:cubicBezTo>
                  <a:cubicBezTo>
                    <a:pt x="10" y="6"/>
                    <a:pt x="10" y="6"/>
                    <a:pt x="10" y="7"/>
                  </a:cubicBezTo>
                  <a:cubicBezTo>
                    <a:pt x="10" y="7"/>
                    <a:pt x="10" y="8"/>
                    <a:pt x="9" y="8"/>
                  </a:cubicBezTo>
                  <a:cubicBezTo>
                    <a:pt x="1" y="8"/>
                    <a:pt x="1" y="8"/>
                    <a:pt x="1" y="8"/>
                  </a:cubicBezTo>
                  <a:cubicBezTo>
                    <a:pt x="1" y="8"/>
                    <a:pt x="1" y="8"/>
                    <a:pt x="1" y="8"/>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13" name="Oval 110974"/>
            <p:cNvSpPr>
              <a:spLocks noChangeArrowheads="1"/>
            </p:cNvSpPr>
            <p:nvPr/>
          </p:nvSpPr>
          <p:spPr bwMode="auto">
            <a:xfrm>
              <a:off x="9104313" y="22490113"/>
              <a:ext cx="4483100" cy="4484688"/>
            </a:xfrm>
            <a:prstGeom prst="ellipse">
              <a:avLst/>
            </a:pr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14" name="Freeform 110975"/>
            <p:cNvSpPr>
              <a:spLocks/>
            </p:cNvSpPr>
            <p:nvPr/>
          </p:nvSpPr>
          <p:spPr bwMode="auto">
            <a:xfrm>
              <a:off x="10115551" y="23391813"/>
              <a:ext cx="3429000" cy="3582988"/>
            </a:xfrm>
            <a:custGeom>
              <a:avLst/>
              <a:gdLst/>
              <a:ahLst/>
              <a:cxnLst>
                <a:cxn ang="0">
                  <a:pos x="118" y="48"/>
                </a:cxn>
                <a:cxn ang="0">
                  <a:pos x="75" y="6"/>
                </a:cxn>
                <a:cxn ang="0">
                  <a:pos x="56" y="0"/>
                </a:cxn>
                <a:cxn ang="0">
                  <a:pos x="33" y="13"/>
                </a:cxn>
                <a:cxn ang="0">
                  <a:pos x="29" y="24"/>
                </a:cxn>
                <a:cxn ang="0">
                  <a:pos x="60" y="55"/>
                </a:cxn>
                <a:cxn ang="0">
                  <a:pos x="18" y="97"/>
                </a:cxn>
                <a:cxn ang="0">
                  <a:pos x="29" y="98"/>
                </a:cxn>
                <a:cxn ang="0">
                  <a:pos x="29" y="98"/>
                </a:cxn>
                <a:cxn ang="0">
                  <a:pos x="46" y="107"/>
                </a:cxn>
                <a:cxn ang="0">
                  <a:pos x="46" y="118"/>
                </a:cxn>
                <a:cxn ang="0">
                  <a:pos x="25" y="118"/>
                </a:cxn>
                <a:cxn ang="0">
                  <a:pos x="7" y="125"/>
                </a:cxn>
                <a:cxn ang="0">
                  <a:pos x="0" y="143"/>
                </a:cxn>
                <a:cxn ang="0">
                  <a:pos x="0" y="146"/>
                </a:cxn>
                <a:cxn ang="0">
                  <a:pos x="56" y="163"/>
                </a:cxn>
                <a:cxn ang="0">
                  <a:pos x="156" y="81"/>
                </a:cxn>
                <a:cxn ang="0">
                  <a:pos x="121" y="45"/>
                </a:cxn>
                <a:cxn ang="0">
                  <a:pos x="118" y="48"/>
                </a:cxn>
              </a:cxnLst>
              <a:rect l="0" t="0" r="r" b="b"/>
              <a:pathLst>
                <a:path w="156" h="163">
                  <a:moveTo>
                    <a:pt x="118" y="48"/>
                  </a:moveTo>
                  <a:cubicBezTo>
                    <a:pt x="75" y="6"/>
                    <a:pt x="75" y="6"/>
                    <a:pt x="75" y="6"/>
                  </a:cubicBezTo>
                  <a:cubicBezTo>
                    <a:pt x="72" y="3"/>
                    <a:pt x="66" y="0"/>
                    <a:pt x="56" y="0"/>
                  </a:cubicBezTo>
                  <a:cubicBezTo>
                    <a:pt x="34" y="0"/>
                    <a:pt x="33" y="13"/>
                    <a:pt x="33" y="13"/>
                  </a:cubicBezTo>
                  <a:cubicBezTo>
                    <a:pt x="29" y="24"/>
                    <a:pt x="29" y="24"/>
                    <a:pt x="29" y="24"/>
                  </a:cubicBezTo>
                  <a:cubicBezTo>
                    <a:pt x="60" y="55"/>
                    <a:pt x="60" y="55"/>
                    <a:pt x="60" y="55"/>
                  </a:cubicBezTo>
                  <a:cubicBezTo>
                    <a:pt x="18" y="97"/>
                    <a:pt x="18" y="97"/>
                    <a:pt x="18" y="97"/>
                  </a:cubicBezTo>
                  <a:cubicBezTo>
                    <a:pt x="24" y="98"/>
                    <a:pt x="29" y="98"/>
                    <a:pt x="29" y="98"/>
                  </a:cubicBezTo>
                  <a:cubicBezTo>
                    <a:pt x="29" y="98"/>
                    <a:pt x="29" y="98"/>
                    <a:pt x="29" y="98"/>
                  </a:cubicBezTo>
                  <a:cubicBezTo>
                    <a:pt x="34" y="102"/>
                    <a:pt x="39" y="106"/>
                    <a:pt x="46" y="107"/>
                  </a:cubicBezTo>
                  <a:cubicBezTo>
                    <a:pt x="46" y="118"/>
                    <a:pt x="46" y="118"/>
                    <a:pt x="46" y="118"/>
                  </a:cubicBezTo>
                  <a:cubicBezTo>
                    <a:pt x="25" y="118"/>
                    <a:pt x="25" y="118"/>
                    <a:pt x="25" y="118"/>
                  </a:cubicBezTo>
                  <a:cubicBezTo>
                    <a:pt x="18" y="118"/>
                    <a:pt x="12" y="121"/>
                    <a:pt x="7" y="125"/>
                  </a:cubicBezTo>
                  <a:cubicBezTo>
                    <a:pt x="3" y="130"/>
                    <a:pt x="0" y="136"/>
                    <a:pt x="0" y="143"/>
                  </a:cubicBezTo>
                  <a:cubicBezTo>
                    <a:pt x="0" y="146"/>
                    <a:pt x="0" y="146"/>
                    <a:pt x="0" y="146"/>
                  </a:cubicBezTo>
                  <a:cubicBezTo>
                    <a:pt x="16" y="157"/>
                    <a:pt x="35" y="163"/>
                    <a:pt x="56" y="163"/>
                  </a:cubicBezTo>
                  <a:cubicBezTo>
                    <a:pt x="106" y="163"/>
                    <a:pt x="147" y="128"/>
                    <a:pt x="156" y="81"/>
                  </a:cubicBezTo>
                  <a:cubicBezTo>
                    <a:pt x="121" y="45"/>
                    <a:pt x="121" y="45"/>
                    <a:pt x="121" y="45"/>
                  </a:cubicBezTo>
                  <a:cubicBezTo>
                    <a:pt x="118" y="48"/>
                    <a:pt x="118" y="48"/>
                    <a:pt x="118" y="48"/>
                  </a:cubicBezTo>
                </a:path>
              </a:pathLst>
            </a:custGeom>
            <a:solidFill>
              <a:srgbClr val="D1D3D4"/>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15" name="Freeform 110976"/>
            <p:cNvSpPr>
              <a:spLocks/>
            </p:cNvSpPr>
            <p:nvPr/>
          </p:nvSpPr>
          <p:spPr bwMode="auto">
            <a:xfrm>
              <a:off x="10575926" y="23391813"/>
              <a:ext cx="1539875" cy="1077913"/>
            </a:xfrm>
            <a:custGeom>
              <a:avLst/>
              <a:gdLst/>
              <a:ahLst/>
              <a:cxnLst>
                <a:cxn ang="0">
                  <a:pos x="70" y="49"/>
                </a:cxn>
                <a:cxn ang="0">
                  <a:pos x="58" y="13"/>
                </a:cxn>
                <a:cxn ang="0">
                  <a:pos x="35" y="0"/>
                </a:cxn>
                <a:cxn ang="0">
                  <a:pos x="12" y="13"/>
                </a:cxn>
                <a:cxn ang="0">
                  <a:pos x="0" y="49"/>
                </a:cxn>
                <a:cxn ang="0">
                  <a:pos x="70" y="49"/>
                </a:cxn>
              </a:cxnLst>
              <a:rect l="0" t="0" r="r" b="b"/>
              <a:pathLst>
                <a:path w="70" h="49">
                  <a:moveTo>
                    <a:pt x="70" y="49"/>
                  </a:moveTo>
                  <a:cubicBezTo>
                    <a:pt x="58" y="13"/>
                    <a:pt x="58" y="13"/>
                    <a:pt x="58" y="13"/>
                  </a:cubicBezTo>
                  <a:cubicBezTo>
                    <a:pt x="58" y="13"/>
                    <a:pt x="57" y="0"/>
                    <a:pt x="35" y="0"/>
                  </a:cubicBezTo>
                  <a:cubicBezTo>
                    <a:pt x="13" y="0"/>
                    <a:pt x="12" y="13"/>
                    <a:pt x="12" y="13"/>
                  </a:cubicBezTo>
                  <a:cubicBezTo>
                    <a:pt x="0" y="49"/>
                    <a:pt x="0" y="49"/>
                    <a:pt x="0" y="49"/>
                  </a:cubicBezTo>
                  <a:cubicBezTo>
                    <a:pt x="70" y="49"/>
                    <a:pt x="70" y="49"/>
                    <a:pt x="70" y="49"/>
                  </a:cubicBezTo>
                </a:path>
              </a:pathLst>
            </a:custGeom>
            <a:solidFill>
              <a:srgbClr val="E06A41"/>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16" name="Freeform 110977"/>
            <p:cNvSpPr>
              <a:spLocks/>
            </p:cNvSpPr>
            <p:nvPr/>
          </p:nvSpPr>
          <p:spPr bwMode="auto">
            <a:xfrm>
              <a:off x="9718676" y="24183975"/>
              <a:ext cx="3254375" cy="1362075"/>
            </a:xfrm>
            <a:custGeom>
              <a:avLst/>
              <a:gdLst/>
              <a:ahLst/>
              <a:cxnLst>
                <a:cxn ang="0">
                  <a:pos x="101" y="62"/>
                </a:cxn>
                <a:cxn ang="0">
                  <a:pos x="144" y="33"/>
                </a:cxn>
                <a:cxn ang="0">
                  <a:pos x="117" y="3"/>
                </a:cxn>
                <a:cxn ang="0">
                  <a:pos x="74" y="9"/>
                </a:cxn>
                <a:cxn ang="0">
                  <a:pos x="74" y="9"/>
                </a:cxn>
                <a:cxn ang="0">
                  <a:pos x="31" y="3"/>
                </a:cxn>
                <a:cxn ang="0">
                  <a:pos x="4" y="33"/>
                </a:cxn>
                <a:cxn ang="0">
                  <a:pos x="47" y="62"/>
                </a:cxn>
                <a:cxn ang="0">
                  <a:pos x="101" y="62"/>
                </a:cxn>
              </a:cxnLst>
              <a:rect l="0" t="0" r="r" b="b"/>
              <a:pathLst>
                <a:path w="148" h="62">
                  <a:moveTo>
                    <a:pt x="101" y="62"/>
                  </a:moveTo>
                  <a:cubicBezTo>
                    <a:pt x="101" y="62"/>
                    <a:pt x="140" y="61"/>
                    <a:pt x="144" y="33"/>
                  </a:cubicBezTo>
                  <a:cubicBezTo>
                    <a:pt x="148" y="4"/>
                    <a:pt x="124" y="0"/>
                    <a:pt x="117" y="3"/>
                  </a:cubicBezTo>
                  <a:cubicBezTo>
                    <a:pt x="109" y="6"/>
                    <a:pt x="92" y="9"/>
                    <a:pt x="74" y="9"/>
                  </a:cubicBezTo>
                  <a:cubicBezTo>
                    <a:pt x="74" y="9"/>
                    <a:pt x="74" y="9"/>
                    <a:pt x="74" y="9"/>
                  </a:cubicBezTo>
                  <a:cubicBezTo>
                    <a:pt x="56" y="9"/>
                    <a:pt x="39" y="6"/>
                    <a:pt x="31" y="3"/>
                  </a:cubicBezTo>
                  <a:cubicBezTo>
                    <a:pt x="24" y="0"/>
                    <a:pt x="0" y="4"/>
                    <a:pt x="4" y="33"/>
                  </a:cubicBezTo>
                  <a:cubicBezTo>
                    <a:pt x="8" y="61"/>
                    <a:pt x="47" y="62"/>
                    <a:pt x="47" y="62"/>
                  </a:cubicBezTo>
                  <a:cubicBezTo>
                    <a:pt x="101" y="62"/>
                    <a:pt x="101" y="62"/>
                    <a:pt x="101" y="62"/>
                  </a:cubicBezTo>
                </a:path>
              </a:pathLst>
            </a:custGeom>
            <a:solidFill>
              <a:srgbClr val="FF794A"/>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17" name="Rectangle 110978"/>
            <p:cNvSpPr>
              <a:spLocks noChangeArrowheads="1"/>
            </p:cNvSpPr>
            <p:nvPr/>
          </p:nvSpPr>
          <p:spPr bwMode="auto">
            <a:xfrm>
              <a:off x="11125201" y="25590500"/>
              <a:ext cx="439738" cy="615950"/>
            </a:xfrm>
            <a:prstGeom prst="rect">
              <a:avLst/>
            </a:prstGeom>
            <a:solidFill>
              <a:srgbClr val="E0C5AC"/>
            </a:solidFill>
            <a:ln w="9525">
              <a:noFill/>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18" name="Rectangle 110979"/>
            <p:cNvSpPr>
              <a:spLocks noChangeArrowheads="1"/>
            </p:cNvSpPr>
            <p:nvPr/>
          </p:nvSpPr>
          <p:spPr bwMode="auto">
            <a:xfrm>
              <a:off x="11125201" y="25590500"/>
              <a:ext cx="439738" cy="6159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19" name="Oval 110980"/>
            <p:cNvSpPr>
              <a:spLocks noChangeArrowheads="1"/>
            </p:cNvSpPr>
            <p:nvPr/>
          </p:nvSpPr>
          <p:spPr bwMode="auto">
            <a:xfrm>
              <a:off x="10312401" y="24820563"/>
              <a:ext cx="330200" cy="330200"/>
            </a:xfrm>
            <a:prstGeom prst="ellipse">
              <a:avLst/>
            </a:prstGeom>
            <a:solidFill>
              <a:srgbClr val="E0C5AC"/>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20" name="Oval 110981"/>
            <p:cNvSpPr>
              <a:spLocks noChangeArrowheads="1"/>
            </p:cNvSpPr>
            <p:nvPr/>
          </p:nvSpPr>
          <p:spPr bwMode="auto">
            <a:xfrm>
              <a:off x="12049126" y="24820563"/>
              <a:ext cx="330200" cy="330200"/>
            </a:xfrm>
            <a:prstGeom prst="ellipse">
              <a:avLst/>
            </a:prstGeom>
            <a:solidFill>
              <a:srgbClr val="E0C5AC"/>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21" name="Freeform 110982"/>
            <p:cNvSpPr>
              <a:spLocks/>
            </p:cNvSpPr>
            <p:nvPr/>
          </p:nvSpPr>
          <p:spPr bwMode="auto">
            <a:xfrm>
              <a:off x="10993438" y="25985788"/>
              <a:ext cx="703263" cy="352425"/>
            </a:xfrm>
            <a:custGeom>
              <a:avLst/>
              <a:gdLst/>
              <a:ahLst/>
              <a:cxnLst>
                <a:cxn ang="0">
                  <a:pos x="16" y="16"/>
                </a:cxn>
                <a:cxn ang="0">
                  <a:pos x="32" y="0"/>
                </a:cxn>
                <a:cxn ang="0">
                  <a:pos x="16" y="0"/>
                </a:cxn>
                <a:cxn ang="0">
                  <a:pos x="0" y="0"/>
                </a:cxn>
                <a:cxn ang="0">
                  <a:pos x="16" y="16"/>
                </a:cxn>
              </a:cxnLst>
              <a:rect l="0" t="0" r="r" b="b"/>
              <a:pathLst>
                <a:path w="32" h="16">
                  <a:moveTo>
                    <a:pt x="16" y="16"/>
                  </a:moveTo>
                  <a:cubicBezTo>
                    <a:pt x="23" y="3"/>
                    <a:pt x="32" y="0"/>
                    <a:pt x="32" y="0"/>
                  </a:cubicBezTo>
                  <a:cubicBezTo>
                    <a:pt x="16" y="0"/>
                    <a:pt x="16" y="0"/>
                    <a:pt x="16" y="0"/>
                  </a:cubicBezTo>
                  <a:cubicBezTo>
                    <a:pt x="0" y="0"/>
                    <a:pt x="0" y="0"/>
                    <a:pt x="0" y="0"/>
                  </a:cubicBezTo>
                  <a:cubicBezTo>
                    <a:pt x="0" y="0"/>
                    <a:pt x="9" y="3"/>
                    <a:pt x="16" y="16"/>
                  </a:cubicBezTo>
                </a:path>
              </a:pathLst>
            </a:custGeom>
            <a:solidFill>
              <a:srgbClr val="E0C5AC"/>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22" name="Freeform 110983"/>
            <p:cNvSpPr>
              <a:spLocks/>
            </p:cNvSpPr>
            <p:nvPr/>
          </p:nvSpPr>
          <p:spPr bwMode="auto">
            <a:xfrm>
              <a:off x="10115551" y="25985788"/>
              <a:ext cx="2460625" cy="989013"/>
            </a:xfrm>
            <a:custGeom>
              <a:avLst/>
              <a:gdLst/>
              <a:ahLst/>
              <a:cxnLst>
                <a:cxn ang="0">
                  <a:pos x="112" y="25"/>
                </a:cxn>
                <a:cxn ang="0">
                  <a:pos x="105" y="7"/>
                </a:cxn>
                <a:cxn ang="0">
                  <a:pos x="87" y="0"/>
                </a:cxn>
                <a:cxn ang="0">
                  <a:pos x="72" y="0"/>
                </a:cxn>
                <a:cxn ang="0">
                  <a:pos x="56" y="16"/>
                </a:cxn>
                <a:cxn ang="0">
                  <a:pos x="40" y="0"/>
                </a:cxn>
                <a:cxn ang="0">
                  <a:pos x="25" y="0"/>
                </a:cxn>
                <a:cxn ang="0">
                  <a:pos x="7" y="7"/>
                </a:cxn>
                <a:cxn ang="0">
                  <a:pos x="0" y="25"/>
                </a:cxn>
                <a:cxn ang="0">
                  <a:pos x="0" y="28"/>
                </a:cxn>
                <a:cxn ang="0">
                  <a:pos x="56" y="45"/>
                </a:cxn>
                <a:cxn ang="0">
                  <a:pos x="112" y="28"/>
                </a:cxn>
                <a:cxn ang="0">
                  <a:pos x="112" y="25"/>
                </a:cxn>
              </a:cxnLst>
              <a:rect l="0" t="0" r="r" b="b"/>
              <a:pathLst>
                <a:path w="112" h="45">
                  <a:moveTo>
                    <a:pt x="112" y="25"/>
                  </a:moveTo>
                  <a:cubicBezTo>
                    <a:pt x="112" y="18"/>
                    <a:pt x="109" y="12"/>
                    <a:pt x="105" y="7"/>
                  </a:cubicBezTo>
                  <a:cubicBezTo>
                    <a:pt x="100" y="3"/>
                    <a:pt x="94" y="0"/>
                    <a:pt x="87" y="0"/>
                  </a:cubicBezTo>
                  <a:cubicBezTo>
                    <a:pt x="72" y="0"/>
                    <a:pt x="72" y="0"/>
                    <a:pt x="72" y="0"/>
                  </a:cubicBezTo>
                  <a:cubicBezTo>
                    <a:pt x="72" y="0"/>
                    <a:pt x="63" y="3"/>
                    <a:pt x="56" y="16"/>
                  </a:cubicBezTo>
                  <a:cubicBezTo>
                    <a:pt x="49" y="3"/>
                    <a:pt x="40" y="0"/>
                    <a:pt x="40" y="0"/>
                  </a:cubicBezTo>
                  <a:cubicBezTo>
                    <a:pt x="25" y="0"/>
                    <a:pt x="25" y="0"/>
                    <a:pt x="25" y="0"/>
                  </a:cubicBezTo>
                  <a:cubicBezTo>
                    <a:pt x="18" y="0"/>
                    <a:pt x="12" y="3"/>
                    <a:pt x="7" y="7"/>
                  </a:cubicBezTo>
                  <a:cubicBezTo>
                    <a:pt x="3" y="12"/>
                    <a:pt x="0" y="18"/>
                    <a:pt x="0" y="25"/>
                  </a:cubicBezTo>
                  <a:cubicBezTo>
                    <a:pt x="0" y="28"/>
                    <a:pt x="0" y="28"/>
                    <a:pt x="0" y="28"/>
                  </a:cubicBezTo>
                  <a:cubicBezTo>
                    <a:pt x="16" y="39"/>
                    <a:pt x="35" y="45"/>
                    <a:pt x="56" y="45"/>
                  </a:cubicBezTo>
                  <a:cubicBezTo>
                    <a:pt x="77" y="45"/>
                    <a:pt x="96" y="39"/>
                    <a:pt x="112" y="28"/>
                  </a:cubicBezTo>
                  <a:cubicBezTo>
                    <a:pt x="112" y="25"/>
                    <a:pt x="112" y="25"/>
                    <a:pt x="112" y="25"/>
                  </a:cubicBezTo>
                </a:path>
              </a:pathLst>
            </a:custGeom>
            <a:solidFill>
              <a:srgbClr val="016EA1"/>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23" name="Freeform 110984"/>
            <p:cNvSpPr>
              <a:spLocks/>
            </p:cNvSpPr>
            <p:nvPr/>
          </p:nvSpPr>
          <p:spPr bwMode="auto">
            <a:xfrm>
              <a:off x="10774363" y="25985788"/>
              <a:ext cx="571500" cy="593725"/>
            </a:xfrm>
            <a:custGeom>
              <a:avLst/>
              <a:gdLst/>
              <a:ahLst/>
              <a:cxnLst>
                <a:cxn ang="0">
                  <a:pos x="26" y="16"/>
                </a:cxn>
                <a:cxn ang="0">
                  <a:pos x="12" y="25"/>
                </a:cxn>
                <a:cxn ang="0">
                  <a:pos x="9" y="24"/>
                </a:cxn>
                <a:cxn ang="0">
                  <a:pos x="0" y="0"/>
                </a:cxn>
                <a:cxn ang="0">
                  <a:pos x="10" y="0"/>
                </a:cxn>
                <a:cxn ang="0">
                  <a:pos x="26" y="16"/>
                </a:cxn>
              </a:cxnLst>
              <a:rect l="0" t="0" r="r" b="b"/>
              <a:pathLst>
                <a:path w="26" h="27">
                  <a:moveTo>
                    <a:pt x="26" y="16"/>
                  </a:moveTo>
                  <a:cubicBezTo>
                    <a:pt x="26" y="16"/>
                    <a:pt x="17" y="18"/>
                    <a:pt x="12" y="25"/>
                  </a:cubicBezTo>
                  <a:cubicBezTo>
                    <a:pt x="11" y="27"/>
                    <a:pt x="10" y="27"/>
                    <a:pt x="9" y="24"/>
                  </a:cubicBezTo>
                  <a:cubicBezTo>
                    <a:pt x="0" y="0"/>
                    <a:pt x="0" y="0"/>
                    <a:pt x="0" y="0"/>
                  </a:cubicBezTo>
                  <a:cubicBezTo>
                    <a:pt x="10" y="0"/>
                    <a:pt x="10" y="0"/>
                    <a:pt x="10" y="0"/>
                  </a:cubicBezTo>
                  <a:cubicBezTo>
                    <a:pt x="10" y="0"/>
                    <a:pt x="19" y="3"/>
                    <a:pt x="26" y="16"/>
                  </a:cubicBezTo>
                </a:path>
              </a:pathLst>
            </a:custGeom>
            <a:solidFill>
              <a:srgbClr val="FFD25E"/>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24" name="Freeform 110985"/>
            <p:cNvSpPr>
              <a:spLocks/>
            </p:cNvSpPr>
            <p:nvPr/>
          </p:nvSpPr>
          <p:spPr bwMode="auto">
            <a:xfrm>
              <a:off x="11345863" y="25985788"/>
              <a:ext cx="571500" cy="593725"/>
            </a:xfrm>
            <a:custGeom>
              <a:avLst/>
              <a:gdLst/>
              <a:ahLst/>
              <a:cxnLst>
                <a:cxn ang="0">
                  <a:pos x="0" y="16"/>
                </a:cxn>
                <a:cxn ang="0">
                  <a:pos x="14" y="25"/>
                </a:cxn>
                <a:cxn ang="0">
                  <a:pos x="17" y="24"/>
                </a:cxn>
                <a:cxn ang="0">
                  <a:pos x="26" y="0"/>
                </a:cxn>
                <a:cxn ang="0">
                  <a:pos x="16" y="0"/>
                </a:cxn>
                <a:cxn ang="0">
                  <a:pos x="0" y="16"/>
                </a:cxn>
              </a:cxnLst>
              <a:rect l="0" t="0" r="r" b="b"/>
              <a:pathLst>
                <a:path w="26" h="27">
                  <a:moveTo>
                    <a:pt x="0" y="16"/>
                  </a:moveTo>
                  <a:cubicBezTo>
                    <a:pt x="0" y="16"/>
                    <a:pt x="10" y="18"/>
                    <a:pt x="14" y="25"/>
                  </a:cubicBezTo>
                  <a:cubicBezTo>
                    <a:pt x="15" y="27"/>
                    <a:pt x="17" y="27"/>
                    <a:pt x="17" y="24"/>
                  </a:cubicBezTo>
                  <a:cubicBezTo>
                    <a:pt x="26" y="0"/>
                    <a:pt x="26" y="0"/>
                    <a:pt x="26" y="0"/>
                  </a:cubicBezTo>
                  <a:cubicBezTo>
                    <a:pt x="16" y="0"/>
                    <a:pt x="16" y="0"/>
                    <a:pt x="16" y="0"/>
                  </a:cubicBezTo>
                  <a:cubicBezTo>
                    <a:pt x="16" y="0"/>
                    <a:pt x="7" y="3"/>
                    <a:pt x="0" y="16"/>
                  </a:cubicBezTo>
                </a:path>
              </a:pathLst>
            </a:custGeom>
            <a:solidFill>
              <a:srgbClr val="FFD25E"/>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25" name="Freeform 110986"/>
            <p:cNvSpPr>
              <a:spLocks/>
            </p:cNvSpPr>
            <p:nvPr/>
          </p:nvSpPr>
          <p:spPr bwMode="auto">
            <a:xfrm>
              <a:off x="10444163" y="24512588"/>
              <a:ext cx="1803400" cy="1276350"/>
            </a:xfrm>
            <a:custGeom>
              <a:avLst/>
              <a:gdLst/>
              <a:ahLst/>
              <a:cxnLst>
                <a:cxn ang="0">
                  <a:pos x="0" y="9"/>
                </a:cxn>
                <a:cxn ang="0">
                  <a:pos x="0" y="16"/>
                </a:cxn>
                <a:cxn ang="0">
                  <a:pos x="41" y="58"/>
                </a:cxn>
                <a:cxn ang="0">
                  <a:pos x="82" y="16"/>
                </a:cxn>
                <a:cxn ang="0">
                  <a:pos x="82" y="9"/>
                </a:cxn>
                <a:cxn ang="0">
                  <a:pos x="41" y="0"/>
                </a:cxn>
                <a:cxn ang="0">
                  <a:pos x="0" y="9"/>
                </a:cxn>
              </a:cxnLst>
              <a:rect l="0" t="0" r="r" b="b"/>
              <a:pathLst>
                <a:path w="82" h="58">
                  <a:moveTo>
                    <a:pt x="0" y="9"/>
                  </a:moveTo>
                  <a:cubicBezTo>
                    <a:pt x="0" y="11"/>
                    <a:pt x="0" y="14"/>
                    <a:pt x="0" y="16"/>
                  </a:cubicBezTo>
                  <a:cubicBezTo>
                    <a:pt x="0" y="39"/>
                    <a:pt x="18" y="58"/>
                    <a:pt x="41" y="58"/>
                  </a:cubicBezTo>
                  <a:cubicBezTo>
                    <a:pt x="64" y="58"/>
                    <a:pt x="82" y="39"/>
                    <a:pt x="82" y="16"/>
                  </a:cubicBezTo>
                  <a:cubicBezTo>
                    <a:pt x="82" y="14"/>
                    <a:pt x="82" y="11"/>
                    <a:pt x="82" y="9"/>
                  </a:cubicBezTo>
                  <a:cubicBezTo>
                    <a:pt x="71" y="4"/>
                    <a:pt x="57" y="0"/>
                    <a:pt x="41" y="0"/>
                  </a:cubicBezTo>
                  <a:cubicBezTo>
                    <a:pt x="25" y="0"/>
                    <a:pt x="11" y="4"/>
                    <a:pt x="0" y="9"/>
                  </a:cubicBezTo>
                </a:path>
              </a:pathLst>
            </a:custGeom>
            <a:solidFill>
              <a:srgbClr val="E0C5AC"/>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26" name="Freeform 110987"/>
            <p:cNvSpPr>
              <a:spLocks/>
            </p:cNvSpPr>
            <p:nvPr/>
          </p:nvSpPr>
          <p:spPr bwMode="auto">
            <a:xfrm>
              <a:off x="10883901" y="24909463"/>
              <a:ext cx="946150" cy="681038"/>
            </a:xfrm>
            <a:custGeom>
              <a:avLst/>
              <a:gdLst/>
              <a:ahLst/>
              <a:cxnLst>
                <a:cxn ang="0">
                  <a:pos x="21" y="20"/>
                </a:cxn>
                <a:cxn ang="0">
                  <a:pos x="37" y="31"/>
                </a:cxn>
                <a:cxn ang="0">
                  <a:pos x="36" y="9"/>
                </a:cxn>
                <a:cxn ang="0">
                  <a:pos x="21" y="7"/>
                </a:cxn>
                <a:cxn ang="0">
                  <a:pos x="6" y="9"/>
                </a:cxn>
                <a:cxn ang="0">
                  <a:pos x="5" y="31"/>
                </a:cxn>
                <a:cxn ang="0">
                  <a:pos x="21" y="20"/>
                </a:cxn>
                <a:cxn ang="0">
                  <a:pos x="21" y="20"/>
                </a:cxn>
              </a:cxnLst>
              <a:rect l="0" t="0" r="r" b="b"/>
              <a:pathLst>
                <a:path w="43" h="31">
                  <a:moveTo>
                    <a:pt x="21" y="20"/>
                  </a:moveTo>
                  <a:cubicBezTo>
                    <a:pt x="21" y="20"/>
                    <a:pt x="28" y="30"/>
                    <a:pt x="37" y="31"/>
                  </a:cubicBezTo>
                  <a:cubicBezTo>
                    <a:pt x="37" y="31"/>
                    <a:pt x="43" y="17"/>
                    <a:pt x="36" y="9"/>
                  </a:cubicBezTo>
                  <a:cubicBezTo>
                    <a:pt x="29" y="0"/>
                    <a:pt x="21" y="7"/>
                    <a:pt x="21" y="7"/>
                  </a:cubicBezTo>
                  <a:cubicBezTo>
                    <a:pt x="21" y="7"/>
                    <a:pt x="13" y="0"/>
                    <a:pt x="6" y="9"/>
                  </a:cubicBezTo>
                  <a:cubicBezTo>
                    <a:pt x="0" y="17"/>
                    <a:pt x="5" y="31"/>
                    <a:pt x="5" y="31"/>
                  </a:cubicBezTo>
                  <a:cubicBezTo>
                    <a:pt x="14" y="30"/>
                    <a:pt x="21" y="20"/>
                    <a:pt x="21" y="20"/>
                  </a:cubicBezTo>
                  <a:cubicBezTo>
                    <a:pt x="21" y="20"/>
                    <a:pt x="21" y="20"/>
                    <a:pt x="21" y="20"/>
                  </a:cubicBezTo>
                </a:path>
              </a:pathLst>
            </a:custGeom>
            <a:solidFill>
              <a:srgbClr val="2D416B"/>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27" name="Freeform 110988"/>
            <p:cNvSpPr>
              <a:spLocks noEditPoints="1"/>
            </p:cNvSpPr>
            <p:nvPr/>
          </p:nvSpPr>
          <p:spPr bwMode="auto">
            <a:xfrm>
              <a:off x="11939588" y="24271288"/>
              <a:ext cx="966788" cy="1274763"/>
            </a:xfrm>
            <a:custGeom>
              <a:avLst/>
              <a:gdLst/>
              <a:ahLst/>
              <a:cxnLst>
                <a:cxn ang="0">
                  <a:pos x="43" y="29"/>
                </a:cxn>
                <a:cxn ang="0">
                  <a:pos x="0" y="58"/>
                </a:cxn>
                <a:cxn ang="0">
                  <a:pos x="0" y="58"/>
                </a:cxn>
                <a:cxn ang="0">
                  <a:pos x="43" y="29"/>
                </a:cxn>
                <a:cxn ang="0">
                  <a:pos x="38" y="5"/>
                </a:cxn>
                <a:cxn ang="0">
                  <a:pos x="38" y="5"/>
                </a:cxn>
                <a:cxn ang="0">
                  <a:pos x="44" y="22"/>
                </a:cxn>
                <a:cxn ang="0">
                  <a:pos x="38" y="5"/>
                </a:cxn>
                <a:cxn ang="0">
                  <a:pos x="14" y="0"/>
                </a:cxn>
                <a:cxn ang="0">
                  <a:pos x="6" y="2"/>
                </a:cxn>
                <a:cxn ang="0">
                  <a:pos x="6" y="2"/>
                </a:cxn>
                <a:cxn ang="0">
                  <a:pos x="14" y="0"/>
                </a:cxn>
              </a:cxnLst>
              <a:rect l="0" t="0" r="r" b="b"/>
              <a:pathLst>
                <a:path w="44" h="58">
                  <a:moveTo>
                    <a:pt x="43" y="29"/>
                  </a:moveTo>
                  <a:cubicBezTo>
                    <a:pt x="39" y="56"/>
                    <a:pt x="1" y="58"/>
                    <a:pt x="0" y="58"/>
                  </a:cubicBezTo>
                  <a:cubicBezTo>
                    <a:pt x="0" y="58"/>
                    <a:pt x="0" y="58"/>
                    <a:pt x="0" y="58"/>
                  </a:cubicBezTo>
                  <a:cubicBezTo>
                    <a:pt x="1" y="58"/>
                    <a:pt x="39" y="56"/>
                    <a:pt x="43" y="29"/>
                  </a:cubicBezTo>
                  <a:moveTo>
                    <a:pt x="38" y="5"/>
                  </a:moveTo>
                  <a:cubicBezTo>
                    <a:pt x="38" y="5"/>
                    <a:pt x="38" y="5"/>
                    <a:pt x="38" y="5"/>
                  </a:cubicBezTo>
                  <a:cubicBezTo>
                    <a:pt x="41" y="9"/>
                    <a:pt x="44" y="14"/>
                    <a:pt x="44" y="22"/>
                  </a:cubicBezTo>
                  <a:cubicBezTo>
                    <a:pt x="44" y="14"/>
                    <a:pt x="41" y="9"/>
                    <a:pt x="38" y="5"/>
                  </a:cubicBezTo>
                  <a:moveTo>
                    <a:pt x="14" y="0"/>
                  </a:moveTo>
                  <a:cubicBezTo>
                    <a:pt x="12" y="0"/>
                    <a:pt x="9" y="1"/>
                    <a:pt x="6" y="2"/>
                  </a:cubicBezTo>
                  <a:cubicBezTo>
                    <a:pt x="6" y="2"/>
                    <a:pt x="6" y="2"/>
                    <a:pt x="6" y="2"/>
                  </a:cubicBezTo>
                  <a:cubicBezTo>
                    <a:pt x="9" y="1"/>
                    <a:pt x="12" y="0"/>
                    <a:pt x="14" y="0"/>
                  </a:cubicBezTo>
                </a:path>
              </a:pathLst>
            </a:custGeom>
            <a:solidFill>
              <a:srgbClr val="ABAFB0"/>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28" name="Freeform 110989"/>
            <p:cNvSpPr>
              <a:spLocks/>
            </p:cNvSpPr>
            <p:nvPr/>
          </p:nvSpPr>
          <p:spPr bwMode="auto">
            <a:xfrm>
              <a:off x="11345863" y="23391813"/>
              <a:ext cx="725488" cy="989013"/>
            </a:xfrm>
            <a:custGeom>
              <a:avLst/>
              <a:gdLst/>
              <a:ahLst/>
              <a:cxnLst>
                <a:cxn ang="0">
                  <a:pos x="0" y="0"/>
                </a:cxn>
                <a:cxn ang="0">
                  <a:pos x="0" y="45"/>
                </a:cxn>
                <a:cxn ang="0">
                  <a:pos x="0" y="45"/>
                </a:cxn>
                <a:cxn ang="0">
                  <a:pos x="33" y="42"/>
                </a:cxn>
                <a:cxn ang="0">
                  <a:pos x="33" y="42"/>
                </a:cxn>
                <a:cxn ang="0">
                  <a:pos x="33" y="42"/>
                </a:cxn>
                <a:cxn ang="0">
                  <a:pos x="23" y="13"/>
                </a:cxn>
                <a:cxn ang="0">
                  <a:pos x="0" y="0"/>
                </a:cxn>
              </a:cxnLst>
              <a:rect l="0" t="0" r="r" b="b"/>
              <a:pathLst>
                <a:path w="33" h="45">
                  <a:moveTo>
                    <a:pt x="0" y="0"/>
                  </a:moveTo>
                  <a:cubicBezTo>
                    <a:pt x="0" y="45"/>
                    <a:pt x="0" y="45"/>
                    <a:pt x="0" y="45"/>
                  </a:cubicBezTo>
                  <a:cubicBezTo>
                    <a:pt x="0" y="45"/>
                    <a:pt x="0" y="45"/>
                    <a:pt x="0" y="45"/>
                  </a:cubicBezTo>
                  <a:cubicBezTo>
                    <a:pt x="12" y="45"/>
                    <a:pt x="24" y="44"/>
                    <a:pt x="33" y="42"/>
                  </a:cubicBezTo>
                  <a:cubicBezTo>
                    <a:pt x="33" y="42"/>
                    <a:pt x="33" y="42"/>
                    <a:pt x="33" y="42"/>
                  </a:cubicBezTo>
                  <a:cubicBezTo>
                    <a:pt x="33" y="42"/>
                    <a:pt x="33" y="42"/>
                    <a:pt x="33" y="42"/>
                  </a:cubicBezTo>
                  <a:cubicBezTo>
                    <a:pt x="23" y="13"/>
                    <a:pt x="23" y="13"/>
                    <a:pt x="23" y="13"/>
                  </a:cubicBezTo>
                  <a:cubicBezTo>
                    <a:pt x="23" y="13"/>
                    <a:pt x="22" y="0"/>
                    <a:pt x="0" y="0"/>
                  </a:cubicBezTo>
                </a:path>
              </a:pathLst>
            </a:custGeom>
            <a:solidFill>
              <a:srgbClr val="B85836"/>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29" name="Freeform 110990"/>
            <p:cNvSpPr>
              <a:spLocks/>
            </p:cNvSpPr>
            <p:nvPr/>
          </p:nvSpPr>
          <p:spPr bwMode="auto">
            <a:xfrm>
              <a:off x="11345863" y="24226838"/>
              <a:ext cx="1560513" cy="1319213"/>
            </a:xfrm>
            <a:custGeom>
              <a:avLst/>
              <a:gdLst/>
              <a:ahLst/>
              <a:cxnLst>
                <a:cxn ang="0">
                  <a:pos x="48" y="0"/>
                </a:cxn>
                <a:cxn ang="0">
                  <a:pos x="43" y="1"/>
                </a:cxn>
                <a:cxn ang="0">
                  <a:pos x="43" y="1"/>
                </a:cxn>
                <a:cxn ang="0">
                  <a:pos x="41" y="2"/>
                </a:cxn>
                <a:cxn ang="0">
                  <a:pos x="33" y="4"/>
                </a:cxn>
                <a:cxn ang="0">
                  <a:pos x="0" y="7"/>
                </a:cxn>
                <a:cxn ang="0">
                  <a:pos x="0" y="7"/>
                </a:cxn>
                <a:cxn ang="0">
                  <a:pos x="0" y="13"/>
                </a:cxn>
                <a:cxn ang="0">
                  <a:pos x="0" y="13"/>
                </a:cxn>
                <a:cxn ang="0">
                  <a:pos x="0" y="13"/>
                </a:cxn>
                <a:cxn ang="0">
                  <a:pos x="41" y="22"/>
                </a:cxn>
                <a:cxn ang="0">
                  <a:pos x="41" y="27"/>
                </a:cxn>
                <a:cxn ang="0">
                  <a:pos x="47" y="34"/>
                </a:cxn>
                <a:cxn ang="0">
                  <a:pos x="39" y="42"/>
                </a:cxn>
                <a:cxn ang="0">
                  <a:pos x="39" y="42"/>
                </a:cxn>
                <a:cxn ang="0">
                  <a:pos x="27" y="60"/>
                </a:cxn>
                <a:cxn ang="0">
                  <a:pos x="70" y="31"/>
                </a:cxn>
                <a:cxn ang="0">
                  <a:pos x="70" y="31"/>
                </a:cxn>
                <a:cxn ang="0">
                  <a:pos x="71" y="24"/>
                </a:cxn>
                <a:cxn ang="0">
                  <a:pos x="65" y="7"/>
                </a:cxn>
                <a:cxn ang="0">
                  <a:pos x="48" y="0"/>
                </a:cxn>
              </a:cxnLst>
              <a:rect l="0" t="0" r="r" b="b"/>
              <a:pathLst>
                <a:path w="71" h="60">
                  <a:moveTo>
                    <a:pt x="48" y="0"/>
                  </a:moveTo>
                  <a:cubicBezTo>
                    <a:pt x="46" y="0"/>
                    <a:pt x="44" y="1"/>
                    <a:pt x="43" y="1"/>
                  </a:cubicBezTo>
                  <a:cubicBezTo>
                    <a:pt x="43" y="1"/>
                    <a:pt x="43" y="1"/>
                    <a:pt x="43" y="1"/>
                  </a:cubicBezTo>
                  <a:cubicBezTo>
                    <a:pt x="42" y="1"/>
                    <a:pt x="42" y="1"/>
                    <a:pt x="41" y="2"/>
                  </a:cubicBezTo>
                  <a:cubicBezTo>
                    <a:pt x="39" y="2"/>
                    <a:pt x="36" y="3"/>
                    <a:pt x="33" y="4"/>
                  </a:cubicBezTo>
                  <a:cubicBezTo>
                    <a:pt x="24" y="6"/>
                    <a:pt x="12" y="7"/>
                    <a:pt x="0" y="7"/>
                  </a:cubicBezTo>
                  <a:cubicBezTo>
                    <a:pt x="0" y="7"/>
                    <a:pt x="0" y="7"/>
                    <a:pt x="0" y="7"/>
                  </a:cubicBezTo>
                  <a:cubicBezTo>
                    <a:pt x="0" y="13"/>
                    <a:pt x="0" y="13"/>
                    <a:pt x="0" y="13"/>
                  </a:cubicBezTo>
                  <a:cubicBezTo>
                    <a:pt x="0" y="13"/>
                    <a:pt x="0" y="13"/>
                    <a:pt x="0" y="13"/>
                  </a:cubicBezTo>
                  <a:cubicBezTo>
                    <a:pt x="0" y="13"/>
                    <a:pt x="0" y="13"/>
                    <a:pt x="0" y="13"/>
                  </a:cubicBezTo>
                  <a:cubicBezTo>
                    <a:pt x="16" y="13"/>
                    <a:pt x="30" y="17"/>
                    <a:pt x="41" y="22"/>
                  </a:cubicBezTo>
                  <a:cubicBezTo>
                    <a:pt x="41" y="24"/>
                    <a:pt x="41" y="25"/>
                    <a:pt x="41" y="27"/>
                  </a:cubicBezTo>
                  <a:cubicBezTo>
                    <a:pt x="45" y="28"/>
                    <a:pt x="47" y="31"/>
                    <a:pt x="47" y="34"/>
                  </a:cubicBezTo>
                  <a:cubicBezTo>
                    <a:pt x="47" y="39"/>
                    <a:pt x="44" y="42"/>
                    <a:pt x="39" y="42"/>
                  </a:cubicBezTo>
                  <a:cubicBezTo>
                    <a:pt x="39" y="42"/>
                    <a:pt x="39" y="42"/>
                    <a:pt x="39" y="42"/>
                  </a:cubicBezTo>
                  <a:cubicBezTo>
                    <a:pt x="37" y="49"/>
                    <a:pt x="33" y="55"/>
                    <a:pt x="27" y="60"/>
                  </a:cubicBezTo>
                  <a:cubicBezTo>
                    <a:pt x="28" y="60"/>
                    <a:pt x="66" y="58"/>
                    <a:pt x="70" y="31"/>
                  </a:cubicBezTo>
                  <a:cubicBezTo>
                    <a:pt x="70" y="31"/>
                    <a:pt x="70" y="31"/>
                    <a:pt x="70" y="31"/>
                  </a:cubicBezTo>
                  <a:cubicBezTo>
                    <a:pt x="70" y="28"/>
                    <a:pt x="71" y="26"/>
                    <a:pt x="71" y="24"/>
                  </a:cubicBezTo>
                  <a:cubicBezTo>
                    <a:pt x="71" y="16"/>
                    <a:pt x="68" y="11"/>
                    <a:pt x="65" y="7"/>
                  </a:cubicBezTo>
                  <a:cubicBezTo>
                    <a:pt x="60" y="2"/>
                    <a:pt x="53" y="0"/>
                    <a:pt x="48" y="0"/>
                  </a:cubicBezTo>
                </a:path>
              </a:pathLst>
            </a:custGeom>
            <a:solidFill>
              <a:srgbClr val="D1643E"/>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30" name="Freeform 110991"/>
            <p:cNvSpPr>
              <a:spLocks/>
            </p:cNvSpPr>
            <p:nvPr/>
          </p:nvSpPr>
          <p:spPr bwMode="auto">
            <a:xfrm>
              <a:off x="12203113" y="24820563"/>
              <a:ext cx="176213" cy="330200"/>
            </a:xfrm>
            <a:custGeom>
              <a:avLst/>
              <a:gdLst/>
              <a:ahLst/>
              <a:cxnLst>
                <a:cxn ang="0">
                  <a:pos x="2" y="0"/>
                </a:cxn>
                <a:cxn ang="0">
                  <a:pos x="2" y="2"/>
                </a:cxn>
                <a:cxn ang="0">
                  <a:pos x="0" y="15"/>
                </a:cxn>
                <a:cxn ang="0">
                  <a:pos x="0" y="15"/>
                </a:cxn>
                <a:cxn ang="0">
                  <a:pos x="8" y="7"/>
                </a:cxn>
                <a:cxn ang="0">
                  <a:pos x="2" y="0"/>
                </a:cxn>
              </a:cxnLst>
              <a:rect l="0" t="0" r="r" b="b"/>
              <a:pathLst>
                <a:path w="8" h="15">
                  <a:moveTo>
                    <a:pt x="2" y="0"/>
                  </a:moveTo>
                  <a:cubicBezTo>
                    <a:pt x="2" y="1"/>
                    <a:pt x="2" y="2"/>
                    <a:pt x="2" y="2"/>
                  </a:cubicBezTo>
                  <a:cubicBezTo>
                    <a:pt x="2" y="7"/>
                    <a:pt x="2" y="11"/>
                    <a:pt x="0" y="15"/>
                  </a:cubicBezTo>
                  <a:cubicBezTo>
                    <a:pt x="0" y="15"/>
                    <a:pt x="0" y="15"/>
                    <a:pt x="0" y="15"/>
                  </a:cubicBezTo>
                  <a:cubicBezTo>
                    <a:pt x="5" y="15"/>
                    <a:pt x="8" y="12"/>
                    <a:pt x="8" y="7"/>
                  </a:cubicBezTo>
                  <a:cubicBezTo>
                    <a:pt x="8" y="4"/>
                    <a:pt x="6" y="1"/>
                    <a:pt x="2" y="0"/>
                  </a:cubicBezTo>
                </a:path>
              </a:pathLst>
            </a:custGeom>
            <a:solidFill>
              <a:srgbClr val="B8A38F"/>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31" name="Freeform 110992"/>
            <p:cNvSpPr>
              <a:spLocks/>
            </p:cNvSpPr>
            <p:nvPr/>
          </p:nvSpPr>
          <p:spPr bwMode="auto">
            <a:xfrm>
              <a:off x="11345863" y="25744488"/>
              <a:ext cx="219075" cy="241300"/>
            </a:xfrm>
            <a:custGeom>
              <a:avLst/>
              <a:gdLst/>
              <a:ahLst/>
              <a:cxnLst>
                <a:cxn ang="0">
                  <a:pos x="10" y="0"/>
                </a:cxn>
                <a:cxn ang="0">
                  <a:pos x="0" y="2"/>
                </a:cxn>
                <a:cxn ang="0">
                  <a:pos x="0" y="2"/>
                </a:cxn>
                <a:cxn ang="0">
                  <a:pos x="0" y="11"/>
                </a:cxn>
                <a:cxn ang="0">
                  <a:pos x="0" y="11"/>
                </a:cxn>
                <a:cxn ang="0">
                  <a:pos x="10" y="11"/>
                </a:cxn>
                <a:cxn ang="0">
                  <a:pos x="10" y="11"/>
                </a:cxn>
                <a:cxn ang="0">
                  <a:pos x="10" y="0"/>
                </a:cxn>
              </a:cxnLst>
              <a:rect l="0" t="0" r="r" b="b"/>
              <a:pathLst>
                <a:path w="10" h="11">
                  <a:moveTo>
                    <a:pt x="10" y="0"/>
                  </a:moveTo>
                  <a:cubicBezTo>
                    <a:pt x="7" y="1"/>
                    <a:pt x="4" y="2"/>
                    <a:pt x="0" y="2"/>
                  </a:cubicBezTo>
                  <a:cubicBezTo>
                    <a:pt x="0" y="2"/>
                    <a:pt x="0" y="2"/>
                    <a:pt x="0" y="2"/>
                  </a:cubicBezTo>
                  <a:cubicBezTo>
                    <a:pt x="0" y="11"/>
                    <a:pt x="0" y="11"/>
                    <a:pt x="0" y="11"/>
                  </a:cubicBezTo>
                  <a:cubicBezTo>
                    <a:pt x="0" y="11"/>
                    <a:pt x="0" y="11"/>
                    <a:pt x="0" y="11"/>
                  </a:cubicBezTo>
                  <a:cubicBezTo>
                    <a:pt x="10" y="11"/>
                    <a:pt x="10" y="11"/>
                    <a:pt x="10" y="11"/>
                  </a:cubicBezTo>
                  <a:cubicBezTo>
                    <a:pt x="10" y="11"/>
                    <a:pt x="10" y="11"/>
                    <a:pt x="10" y="11"/>
                  </a:cubicBezTo>
                  <a:cubicBezTo>
                    <a:pt x="10" y="0"/>
                    <a:pt x="10" y="0"/>
                    <a:pt x="10" y="0"/>
                  </a:cubicBezTo>
                </a:path>
              </a:pathLst>
            </a:custGeom>
            <a:solidFill>
              <a:srgbClr val="B8A38F"/>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32" name="Freeform 110994"/>
            <p:cNvSpPr>
              <a:spLocks/>
            </p:cNvSpPr>
            <p:nvPr/>
          </p:nvSpPr>
          <p:spPr bwMode="auto">
            <a:xfrm>
              <a:off x="11345863" y="25985788"/>
              <a:ext cx="350838" cy="352425"/>
            </a:xfrm>
            <a:custGeom>
              <a:avLst/>
              <a:gdLst/>
              <a:ahLst/>
              <a:cxnLst>
                <a:cxn ang="0">
                  <a:pos x="16" y="0"/>
                </a:cxn>
                <a:cxn ang="0">
                  <a:pos x="10" y="0"/>
                </a:cxn>
                <a:cxn ang="0">
                  <a:pos x="0" y="0"/>
                </a:cxn>
                <a:cxn ang="0">
                  <a:pos x="0" y="0"/>
                </a:cxn>
                <a:cxn ang="0">
                  <a:pos x="0" y="16"/>
                </a:cxn>
                <a:cxn ang="0">
                  <a:pos x="0" y="16"/>
                </a:cxn>
                <a:cxn ang="0">
                  <a:pos x="16" y="0"/>
                </a:cxn>
                <a:cxn ang="0">
                  <a:pos x="16" y="0"/>
                </a:cxn>
              </a:cxnLst>
              <a:rect l="0" t="0" r="r" b="b"/>
              <a:pathLst>
                <a:path w="16" h="16">
                  <a:moveTo>
                    <a:pt x="16" y="0"/>
                  </a:moveTo>
                  <a:cubicBezTo>
                    <a:pt x="10" y="0"/>
                    <a:pt x="10" y="0"/>
                    <a:pt x="10" y="0"/>
                  </a:cubicBezTo>
                  <a:cubicBezTo>
                    <a:pt x="0" y="0"/>
                    <a:pt x="0" y="0"/>
                    <a:pt x="0" y="0"/>
                  </a:cubicBezTo>
                  <a:cubicBezTo>
                    <a:pt x="0" y="0"/>
                    <a:pt x="0" y="0"/>
                    <a:pt x="0" y="0"/>
                  </a:cubicBezTo>
                  <a:cubicBezTo>
                    <a:pt x="0" y="16"/>
                    <a:pt x="0" y="16"/>
                    <a:pt x="0" y="16"/>
                  </a:cubicBezTo>
                  <a:cubicBezTo>
                    <a:pt x="0" y="16"/>
                    <a:pt x="0" y="16"/>
                    <a:pt x="0" y="16"/>
                  </a:cubicBezTo>
                  <a:cubicBezTo>
                    <a:pt x="7" y="3"/>
                    <a:pt x="15" y="0"/>
                    <a:pt x="16" y="0"/>
                  </a:cubicBezTo>
                  <a:cubicBezTo>
                    <a:pt x="16" y="0"/>
                    <a:pt x="16" y="0"/>
                    <a:pt x="16" y="0"/>
                  </a:cubicBezTo>
                </a:path>
              </a:pathLst>
            </a:custGeom>
            <a:solidFill>
              <a:srgbClr val="B8A38F"/>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33" name="Freeform 110995"/>
            <p:cNvSpPr>
              <a:spLocks noEditPoints="1"/>
            </p:cNvSpPr>
            <p:nvPr/>
          </p:nvSpPr>
          <p:spPr bwMode="auto">
            <a:xfrm>
              <a:off x="11345863" y="25985788"/>
              <a:ext cx="1230313" cy="989013"/>
            </a:xfrm>
            <a:custGeom>
              <a:avLst/>
              <a:gdLst/>
              <a:ahLst/>
              <a:cxnLst>
                <a:cxn ang="0">
                  <a:pos x="16" y="0"/>
                </a:cxn>
                <a:cxn ang="0">
                  <a:pos x="0" y="16"/>
                </a:cxn>
                <a:cxn ang="0">
                  <a:pos x="0" y="16"/>
                </a:cxn>
                <a:cxn ang="0">
                  <a:pos x="0" y="16"/>
                </a:cxn>
                <a:cxn ang="0">
                  <a:pos x="0" y="16"/>
                </a:cxn>
                <a:cxn ang="0">
                  <a:pos x="16" y="0"/>
                </a:cxn>
                <a:cxn ang="0">
                  <a:pos x="31" y="0"/>
                </a:cxn>
                <a:cxn ang="0">
                  <a:pos x="26" y="0"/>
                </a:cxn>
                <a:cxn ang="0">
                  <a:pos x="17" y="24"/>
                </a:cxn>
                <a:cxn ang="0">
                  <a:pos x="16" y="26"/>
                </a:cxn>
                <a:cxn ang="0">
                  <a:pos x="14" y="25"/>
                </a:cxn>
                <a:cxn ang="0">
                  <a:pos x="0" y="16"/>
                </a:cxn>
                <a:cxn ang="0">
                  <a:pos x="0" y="16"/>
                </a:cxn>
                <a:cxn ang="0">
                  <a:pos x="0" y="45"/>
                </a:cxn>
                <a:cxn ang="0">
                  <a:pos x="56" y="28"/>
                </a:cxn>
                <a:cxn ang="0">
                  <a:pos x="56" y="25"/>
                </a:cxn>
                <a:cxn ang="0">
                  <a:pos x="49" y="7"/>
                </a:cxn>
                <a:cxn ang="0">
                  <a:pos x="31" y="0"/>
                </a:cxn>
              </a:cxnLst>
              <a:rect l="0" t="0" r="r" b="b"/>
              <a:pathLst>
                <a:path w="56" h="45">
                  <a:moveTo>
                    <a:pt x="16" y="0"/>
                  </a:moveTo>
                  <a:cubicBezTo>
                    <a:pt x="15" y="0"/>
                    <a:pt x="7" y="3"/>
                    <a:pt x="0" y="16"/>
                  </a:cubicBezTo>
                  <a:cubicBezTo>
                    <a:pt x="0" y="16"/>
                    <a:pt x="0" y="16"/>
                    <a:pt x="0" y="16"/>
                  </a:cubicBezTo>
                  <a:cubicBezTo>
                    <a:pt x="0" y="16"/>
                    <a:pt x="0" y="16"/>
                    <a:pt x="0" y="16"/>
                  </a:cubicBezTo>
                  <a:cubicBezTo>
                    <a:pt x="0" y="16"/>
                    <a:pt x="0" y="16"/>
                    <a:pt x="0" y="16"/>
                  </a:cubicBezTo>
                  <a:cubicBezTo>
                    <a:pt x="7" y="3"/>
                    <a:pt x="15" y="0"/>
                    <a:pt x="16" y="0"/>
                  </a:cubicBezTo>
                  <a:moveTo>
                    <a:pt x="31" y="0"/>
                  </a:moveTo>
                  <a:cubicBezTo>
                    <a:pt x="26" y="0"/>
                    <a:pt x="26" y="0"/>
                    <a:pt x="26" y="0"/>
                  </a:cubicBezTo>
                  <a:cubicBezTo>
                    <a:pt x="17" y="24"/>
                    <a:pt x="17" y="24"/>
                    <a:pt x="17" y="24"/>
                  </a:cubicBezTo>
                  <a:cubicBezTo>
                    <a:pt x="17" y="26"/>
                    <a:pt x="17" y="26"/>
                    <a:pt x="16" y="26"/>
                  </a:cubicBezTo>
                  <a:cubicBezTo>
                    <a:pt x="15" y="26"/>
                    <a:pt x="15" y="26"/>
                    <a:pt x="14" y="25"/>
                  </a:cubicBezTo>
                  <a:cubicBezTo>
                    <a:pt x="10" y="18"/>
                    <a:pt x="0" y="16"/>
                    <a:pt x="0" y="16"/>
                  </a:cubicBezTo>
                  <a:cubicBezTo>
                    <a:pt x="0" y="16"/>
                    <a:pt x="0" y="16"/>
                    <a:pt x="0" y="16"/>
                  </a:cubicBezTo>
                  <a:cubicBezTo>
                    <a:pt x="0" y="45"/>
                    <a:pt x="0" y="45"/>
                    <a:pt x="0" y="45"/>
                  </a:cubicBezTo>
                  <a:cubicBezTo>
                    <a:pt x="21" y="45"/>
                    <a:pt x="40" y="39"/>
                    <a:pt x="56" y="28"/>
                  </a:cubicBezTo>
                  <a:cubicBezTo>
                    <a:pt x="56" y="25"/>
                    <a:pt x="56" y="25"/>
                    <a:pt x="56" y="25"/>
                  </a:cubicBezTo>
                  <a:cubicBezTo>
                    <a:pt x="56" y="18"/>
                    <a:pt x="53" y="12"/>
                    <a:pt x="49" y="7"/>
                  </a:cubicBezTo>
                  <a:cubicBezTo>
                    <a:pt x="44" y="3"/>
                    <a:pt x="38" y="0"/>
                    <a:pt x="31" y="0"/>
                  </a:cubicBezTo>
                </a:path>
              </a:pathLst>
            </a:custGeom>
            <a:solidFill>
              <a:srgbClr val="015B86"/>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34" name="Freeform 110996"/>
            <p:cNvSpPr>
              <a:spLocks/>
            </p:cNvSpPr>
            <p:nvPr/>
          </p:nvSpPr>
          <p:spPr bwMode="auto">
            <a:xfrm>
              <a:off x="11345863" y="26338213"/>
              <a:ext cx="1588" cy="1588"/>
            </a:xfrm>
            <a:custGeom>
              <a:avLst/>
              <a:gdLst/>
              <a:ahLst/>
              <a:cxnLst>
                <a:cxn ang="0">
                  <a:pos x="0" y="0"/>
                </a:cxn>
                <a:cxn ang="0">
                  <a:pos x="0" y="0"/>
                </a:cxn>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ubicBezTo>
                    <a:pt x="0" y="0"/>
                    <a:pt x="0" y="0"/>
                    <a:pt x="0" y="0"/>
                  </a:cubicBezTo>
                  <a:cubicBezTo>
                    <a:pt x="0" y="0"/>
                    <a:pt x="0" y="0"/>
                    <a:pt x="0" y="0"/>
                  </a:cubicBezTo>
                </a:path>
              </a:pathLst>
            </a:custGeom>
            <a:solidFill>
              <a:srgbClr val="D1AE4E"/>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35" name="Freeform 110997"/>
            <p:cNvSpPr>
              <a:spLocks/>
            </p:cNvSpPr>
            <p:nvPr/>
          </p:nvSpPr>
          <p:spPr bwMode="auto">
            <a:xfrm>
              <a:off x="11345863" y="25985788"/>
              <a:ext cx="571500" cy="571500"/>
            </a:xfrm>
            <a:custGeom>
              <a:avLst/>
              <a:gdLst/>
              <a:ahLst/>
              <a:cxnLst>
                <a:cxn ang="0">
                  <a:pos x="26" y="0"/>
                </a:cxn>
                <a:cxn ang="0">
                  <a:pos x="16" y="0"/>
                </a:cxn>
                <a:cxn ang="0">
                  <a:pos x="16" y="0"/>
                </a:cxn>
                <a:cxn ang="0">
                  <a:pos x="16" y="0"/>
                </a:cxn>
                <a:cxn ang="0">
                  <a:pos x="0" y="16"/>
                </a:cxn>
                <a:cxn ang="0">
                  <a:pos x="0" y="16"/>
                </a:cxn>
                <a:cxn ang="0">
                  <a:pos x="0" y="16"/>
                </a:cxn>
                <a:cxn ang="0">
                  <a:pos x="14" y="25"/>
                </a:cxn>
                <a:cxn ang="0">
                  <a:pos x="16" y="26"/>
                </a:cxn>
                <a:cxn ang="0">
                  <a:pos x="17" y="24"/>
                </a:cxn>
                <a:cxn ang="0">
                  <a:pos x="26" y="0"/>
                </a:cxn>
              </a:cxnLst>
              <a:rect l="0" t="0" r="r" b="b"/>
              <a:pathLst>
                <a:path w="26" h="26">
                  <a:moveTo>
                    <a:pt x="26" y="0"/>
                  </a:moveTo>
                  <a:cubicBezTo>
                    <a:pt x="16" y="0"/>
                    <a:pt x="16" y="0"/>
                    <a:pt x="16" y="0"/>
                  </a:cubicBezTo>
                  <a:cubicBezTo>
                    <a:pt x="16" y="0"/>
                    <a:pt x="16" y="0"/>
                    <a:pt x="16" y="0"/>
                  </a:cubicBezTo>
                  <a:cubicBezTo>
                    <a:pt x="16" y="0"/>
                    <a:pt x="16" y="0"/>
                    <a:pt x="16" y="0"/>
                  </a:cubicBezTo>
                  <a:cubicBezTo>
                    <a:pt x="15" y="0"/>
                    <a:pt x="7" y="3"/>
                    <a:pt x="0" y="16"/>
                  </a:cubicBezTo>
                  <a:cubicBezTo>
                    <a:pt x="0" y="16"/>
                    <a:pt x="0" y="16"/>
                    <a:pt x="0" y="16"/>
                  </a:cubicBezTo>
                  <a:cubicBezTo>
                    <a:pt x="0" y="16"/>
                    <a:pt x="0" y="16"/>
                    <a:pt x="0" y="16"/>
                  </a:cubicBezTo>
                  <a:cubicBezTo>
                    <a:pt x="0" y="16"/>
                    <a:pt x="10" y="18"/>
                    <a:pt x="14" y="25"/>
                  </a:cubicBezTo>
                  <a:cubicBezTo>
                    <a:pt x="15" y="26"/>
                    <a:pt x="15" y="26"/>
                    <a:pt x="16" y="26"/>
                  </a:cubicBezTo>
                  <a:cubicBezTo>
                    <a:pt x="17" y="26"/>
                    <a:pt x="17" y="26"/>
                    <a:pt x="17" y="24"/>
                  </a:cubicBezTo>
                  <a:cubicBezTo>
                    <a:pt x="26" y="0"/>
                    <a:pt x="26" y="0"/>
                    <a:pt x="26" y="0"/>
                  </a:cubicBezTo>
                </a:path>
              </a:pathLst>
            </a:custGeom>
            <a:solidFill>
              <a:srgbClr val="D1AE4E"/>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36" name="Freeform 110998"/>
            <p:cNvSpPr>
              <a:spLocks/>
            </p:cNvSpPr>
            <p:nvPr/>
          </p:nvSpPr>
          <p:spPr bwMode="auto">
            <a:xfrm>
              <a:off x="11345863" y="24512588"/>
              <a:ext cx="901700" cy="1276350"/>
            </a:xfrm>
            <a:custGeom>
              <a:avLst/>
              <a:gdLst/>
              <a:ahLst/>
              <a:cxnLst>
                <a:cxn ang="0">
                  <a:pos x="0" y="0"/>
                </a:cxn>
                <a:cxn ang="0">
                  <a:pos x="0" y="0"/>
                </a:cxn>
                <a:cxn ang="0">
                  <a:pos x="0" y="0"/>
                </a:cxn>
                <a:cxn ang="0">
                  <a:pos x="0" y="25"/>
                </a:cxn>
                <a:cxn ang="0">
                  <a:pos x="0" y="25"/>
                </a:cxn>
                <a:cxn ang="0">
                  <a:pos x="7" y="22"/>
                </a:cxn>
                <a:cxn ang="0">
                  <a:pos x="15" y="27"/>
                </a:cxn>
                <a:cxn ang="0">
                  <a:pos x="16" y="49"/>
                </a:cxn>
                <a:cxn ang="0">
                  <a:pos x="0" y="38"/>
                </a:cxn>
                <a:cxn ang="0">
                  <a:pos x="0" y="38"/>
                </a:cxn>
                <a:cxn ang="0">
                  <a:pos x="0" y="58"/>
                </a:cxn>
                <a:cxn ang="0">
                  <a:pos x="0" y="58"/>
                </a:cxn>
                <a:cxn ang="0">
                  <a:pos x="10" y="56"/>
                </a:cxn>
                <a:cxn ang="0">
                  <a:pos x="10" y="56"/>
                </a:cxn>
                <a:cxn ang="0">
                  <a:pos x="27" y="47"/>
                </a:cxn>
                <a:cxn ang="0">
                  <a:pos x="27" y="47"/>
                </a:cxn>
                <a:cxn ang="0">
                  <a:pos x="27" y="47"/>
                </a:cxn>
                <a:cxn ang="0">
                  <a:pos x="39" y="29"/>
                </a:cxn>
                <a:cxn ang="0">
                  <a:pos x="41" y="16"/>
                </a:cxn>
                <a:cxn ang="0">
                  <a:pos x="41" y="14"/>
                </a:cxn>
                <a:cxn ang="0">
                  <a:pos x="41" y="9"/>
                </a:cxn>
                <a:cxn ang="0">
                  <a:pos x="0" y="0"/>
                </a:cxn>
              </a:cxnLst>
              <a:rect l="0" t="0" r="r" b="b"/>
              <a:pathLst>
                <a:path w="41" h="58">
                  <a:moveTo>
                    <a:pt x="0" y="0"/>
                  </a:moveTo>
                  <a:cubicBezTo>
                    <a:pt x="0" y="0"/>
                    <a:pt x="0" y="0"/>
                    <a:pt x="0" y="0"/>
                  </a:cubicBezTo>
                  <a:cubicBezTo>
                    <a:pt x="0" y="0"/>
                    <a:pt x="0" y="0"/>
                    <a:pt x="0" y="0"/>
                  </a:cubicBezTo>
                  <a:cubicBezTo>
                    <a:pt x="0" y="25"/>
                    <a:pt x="0" y="25"/>
                    <a:pt x="0" y="25"/>
                  </a:cubicBezTo>
                  <a:cubicBezTo>
                    <a:pt x="0" y="25"/>
                    <a:pt x="0" y="25"/>
                    <a:pt x="0" y="25"/>
                  </a:cubicBezTo>
                  <a:cubicBezTo>
                    <a:pt x="0" y="25"/>
                    <a:pt x="3" y="22"/>
                    <a:pt x="7" y="22"/>
                  </a:cubicBezTo>
                  <a:cubicBezTo>
                    <a:pt x="9" y="22"/>
                    <a:pt x="12" y="23"/>
                    <a:pt x="15" y="27"/>
                  </a:cubicBezTo>
                  <a:cubicBezTo>
                    <a:pt x="22" y="35"/>
                    <a:pt x="16" y="49"/>
                    <a:pt x="16" y="49"/>
                  </a:cubicBezTo>
                  <a:cubicBezTo>
                    <a:pt x="7" y="48"/>
                    <a:pt x="0" y="38"/>
                    <a:pt x="0" y="38"/>
                  </a:cubicBezTo>
                  <a:cubicBezTo>
                    <a:pt x="0" y="38"/>
                    <a:pt x="0" y="38"/>
                    <a:pt x="0" y="38"/>
                  </a:cubicBezTo>
                  <a:cubicBezTo>
                    <a:pt x="0" y="58"/>
                    <a:pt x="0" y="58"/>
                    <a:pt x="0" y="58"/>
                  </a:cubicBezTo>
                  <a:cubicBezTo>
                    <a:pt x="0" y="58"/>
                    <a:pt x="0" y="58"/>
                    <a:pt x="0" y="58"/>
                  </a:cubicBezTo>
                  <a:cubicBezTo>
                    <a:pt x="4" y="58"/>
                    <a:pt x="7" y="57"/>
                    <a:pt x="10" y="56"/>
                  </a:cubicBezTo>
                  <a:cubicBezTo>
                    <a:pt x="10" y="56"/>
                    <a:pt x="10" y="56"/>
                    <a:pt x="10" y="56"/>
                  </a:cubicBezTo>
                  <a:cubicBezTo>
                    <a:pt x="17" y="55"/>
                    <a:pt x="23" y="51"/>
                    <a:pt x="27" y="47"/>
                  </a:cubicBezTo>
                  <a:cubicBezTo>
                    <a:pt x="27" y="47"/>
                    <a:pt x="27" y="47"/>
                    <a:pt x="27" y="47"/>
                  </a:cubicBezTo>
                  <a:cubicBezTo>
                    <a:pt x="27" y="47"/>
                    <a:pt x="27" y="47"/>
                    <a:pt x="27" y="47"/>
                  </a:cubicBezTo>
                  <a:cubicBezTo>
                    <a:pt x="33" y="42"/>
                    <a:pt x="37" y="36"/>
                    <a:pt x="39" y="29"/>
                  </a:cubicBezTo>
                  <a:cubicBezTo>
                    <a:pt x="41" y="25"/>
                    <a:pt x="41" y="21"/>
                    <a:pt x="41" y="16"/>
                  </a:cubicBezTo>
                  <a:cubicBezTo>
                    <a:pt x="41" y="16"/>
                    <a:pt x="41" y="15"/>
                    <a:pt x="41" y="14"/>
                  </a:cubicBezTo>
                  <a:cubicBezTo>
                    <a:pt x="41" y="12"/>
                    <a:pt x="41" y="11"/>
                    <a:pt x="41" y="9"/>
                  </a:cubicBezTo>
                  <a:cubicBezTo>
                    <a:pt x="30" y="4"/>
                    <a:pt x="16" y="0"/>
                    <a:pt x="0" y="0"/>
                  </a:cubicBezTo>
                </a:path>
              </a:pathLst>
            </a:custGeom>
            <a:solidFill>
              <a:srgbClr val="B8A38F"/>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37" name="Freeform 110999"/>
            <p:cNvSpPr>
              <a:spLocks noEditPoints="1"/>
            </p:cNvSpPr>
            <p:nvPr/>
          </p:nvSpPr>
          <p:spPr bwMode="auto">
            <a:xfrm>
              <a:off x="11345863" y="24996775"/>
              <a:ext cx="484188" cy="593725"/>
            </a:xfrm>
            <a:custGeom>
              <a:avLst/>
              <a:gdLst/>
              <a:ahLst/>
              <a:cxnLst>
                <a:cxn ang="0">
                  <a:pos x="0" y="16"/>
                </a:cxn>
                <a:cxn ang="0">
                  <a:pos x="0" y="16"/>
                </a:cxn>
                <a:cxn ang="0">
                  <a:pos x="7" y="0"/>
                </a:cxn>
                <a:cxn ang="0">
                  <a:pos x="0" y="3"/>
                </a:cxn>
                <a:cxn ang="0">
                  <a:pos x="0" y="3"/>
                </a:cxn>
                <a:cxn ang="0">
                  <a:pos x="0" y="16"/>
                </a:cxn>
                <a:cxn ang="0">
                  <a:pos x="0" y="16"/>
                </a:cxn>
                <a:cxn ang="0">
                  <a:pos x="16" y="27"/>
                </a:cxn>
                <a:cxn ang="0">
                  <a:pos x="15" y="5"/>
                </a:cxn>
                <a:cxn ang="0">
                  <a:pos x="7" y="0"/>
                </a:cxn>
              </a:cxnLst>
              <a:rect l="0" t="0" r="r" b="b"/>
              <a:pathLst>
                <a:path w="22" h="27">
                  <a:moveTo>
                    <a:pt x="0" y="16"/>
                  </a:moveTo>
                  <a:cubicBezTo>
                    <a:pt x="0" y="16"/>
                    <a:pt x="0" y="16"/>
                    <a:pt x="0" y="16"/>
                  </a:cubicBezTo>
                  <a:moveTo>
                    <a:pt x="7" y="0"/>
                  </a:moveTo>
                  <a:cubicBezTo>
                    <a:pt x="3" y="0"/>
                    <a:pt x="0" y="3"/>
                    <a:pt x="0" y="3"/>
                  </a:cubicBezTo>
                  <a:cubicBezTo>
                    <a:pt x="0" y="3"/>
                    <a:pt x="0" y="3"/>
                    <a:pt x="0" y="3"/>
                  </a:cubicBezTo>
                  <a:cubicBezTo>
                    <a:pt x="0" y="16"/>
                    <a:pt x="0" y="16"/>
                    <a:pt x="0" y="16"/>
                  </a:cubicBezTo>
                  <a:cubicBezTo>
                    <a:pt x="0" y="16"/>
                    <a:pt x="0" y="16"/>
                    <a:pt x="0" y="16"/>
                  </a:cubicBezTo>
                  <a:cubicBezTo>
                    <a:pt x="0" y="16"/>
                    <a:pt x="7" y="26"/>
                    <a:pt x="16" y="27"/>
                  </a:cubicBezTo>
                  <a:cubicBezTo>
                    <a:pt x="16" y="27"/>
                    <a:pt x="22" y="13"/>
                    <a:pt x="15" y="5"/>
                  </a:cubicBezTo>
                  <a:cubicBezTo>
                    <a:pt x="12" y="1"/>
                    <a:pt x="9" y="0"/>
                    <a:pt x="7" y="0"/>
                  </a:cubicBezTo>
                </a:path>
              </a:pathLst>
            </a:custGeom>
            <a:solidFill>
              <a:srgbClr val="253659"/>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grpSp>
      <p:grpSp>
        <p:nvGrpSpPr>
          <p:cNvPr id="2" name="Group 1"/>
          <p:cNvGrpSpPr/>
          <p:nvPr/>
        </p:nvGrpSpPr>
        <p:grpSpPr>
          <a:xfrm>
            <a:off x="785020" y="5567649"/>
            <a:ext cx="3705636" cy="742024"/>
            <a:chOff x="1212714" y="5567649"/>
            <a:chExt cx="3705636" cy="742024"/>
          </a:xfrm>
        </p:grpSpPr>
        <p:grpSp>
          <p:nvGrpSpPr>
            <p:cNvPr id="39" name="Group 38"/>
            <p:cNvGrpSpPr/>
            <p:nvPr/>
          </p:nvGrpSpPr>
          <p:grpSpPr>
            <a:xfrm>
              <a:off x="2250636" y="5601762"/>
              <a:ext cx="573097" cy="695719"/>
              <a:chOff x="27017663" y="18226088"/>
              <a:chExt cx="4484688" cy="4484688"/>
            </a:xfrm>
          </p:grpSpPr>
          <p:sp>
            <p:nvSpPr>
              <p:cNvPr id="431" name="Freeform 110602"/>
              <p:cNvSpPr>
                <a:spLocks/>
              </p:cNvSpPr>
              <p:nvPr/>
            </p:nvSpPr>
            <p:spPr bwMode="auto">
              <a:xfrm>
                <a:off x="29084588" y="20358101"/>
                <a:ext cx="373063" cy="131763"/>
              </a:xfrm>
              <a:custGeom>
                <a:avLst/>
                <a:gdLst/>
                <a:ahLst/>
                <a:cxnLst>
                  <a:cxn ang="0">
                    <a:pos x="8" y="6"/>
                  </a:cxn>
                  <a:cxn ang="0">
                    <a:pos x="8" y="6"/>
                  </a:cxn>
                  <a:cxn ang="0">
                    <a:pos x="1" y="2"/>
                  </a:cxn>
                  <a:cxn ang="0">
                    <a:pos x="1" y="0"/>
                  </a:cxn>
                  <a:cxn ang="0">
                    <a:pos x="2" y="0"/>
                  </a:cxn>
                  <a:cxn ang="0">
                    <a:pos x="8" y="4"/>
                  </a:cxn>
                  <a:cxn ang="0">
                    <a:pos x="15" y="0"/>
                  </a:cxn>
                  <a:cxn ang="0">
                    <a:pos x="16" y="1"/>
                  </a:cxn>
                  <a:cxn ang="0">
                    <a:pos x="16" y="2"/>
                  </a:cxn>
                  <a:cxn ang="0">
                    <a:pos x="9" y="6"/>
                  </a:cxn>
                  <a:cxn ang="0">
                    <a:pos x="8" y="6"/>
                  </a:cxn>
                </a:cxnLst>
                <a:rect l="0" t="0" r="r" b="b"/>
                <a:pathLst>
                  <a:path w="17" h="6">
                    <a:moveTo>
                      <a:pt x="8" y="6"/>
                    </a:moveTo>
                    <a:cubicBezTo>
                      <a:pt x="8" y="6"/>
                      <a:pt x="8" y="6"/>
                      <a:pt x="8" y="6"/>
                    </a:cubicBezTo>
                    <a:cubicBezTo>
                      <a:pt x="1" y="2"/>
                      <a:pt x="1" y="2"/>
                      <a:pt x="1" y="2"/>
                    </a:cubicBezTo>
                    <a:cubicBezTo>
                      <a:pt x="1" y="1"/>
                      <a:pt x="0" y="1"/>
                      <a:pt x="1" y="0"/>
                    </a:cubicBezTo>
                    <a:cubicBezTo>
                      <a:pt x="1" y="0"/>
                      <a:pt x="2" y="0"/>
                      <a:pt x="2" y="0"/>
                    </a:cubicBezTo>
                    <a:cubicBezTo>
                      <a:pt x="8" y="4"/>
                      <a:pt x="8" y="4"/>
                      <a:pt x="8" y="4"/>
                    </a:cubicBezTo>
                    <a:cubicBezTo>
                      <a:pt x="15" y="0"/>
                      <a:pt x="15" y="0"/>
                      <a:pt x="15" y="0"/>
                    </a:cubicBezTo>
                    <a:cubicBezTo>
                      <a:pt x="15" y="0"/>
                      <a:pt x="16" y="0"/>
                      <a:pt x="16" y="1"/>
                    </a:cubicBezTo>
                    <a:cubicBezTo>
                      <a:pt x="17" y="1"/>
                      <a:pt x="16" y="2"/>
                      <a:pt x="16" y="2"/>
                    </a:cubicBezTo>
                    <a:cubicBezTo>
                      <a:pt x="9" y="6"/>
                      <a:pt x="9" y="6"/>
                      <a:pt x="9" y="6"/>
                    </a:cubicBezTo>
                    <a:cubicBezTo>
                      <a:pt x="8" y="6"/>
                      <a:pt x="8" y="6"/>
                      <a:pt x="8" y="6"/>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32" name="Freeform 110616"/>
              <p:cNvSpPr>
                <a:spLocks/>
              </p:cNvSpPr>
              <p:nvPr/>
            </p:nvSpPr>
            <p:spPr bwMode="auto">
              <a:xfrm>
                <a:off x="29084588" y="20445413"/>
                <a:ext cx="352425" cy="153988"/>
              </a:xfrm>
              <a:custGeom>
                <a:avLst/>
                <a:gdLst/>
                <a:ahLst/>
                <a:cxnLst>
                  <a:cxn ang="0">
                    <a:pos x="15" y="7"/>
                  </a:cxn>
                  <a:cxn ang="0">
                    <a:pos x="14" y="7"/>
                  </a:cxn>
                  <a:cxn ang="0">
                    <a:pos x="8" y="2"/>
                  </a:cxn>
                  <a:cxn ang="0">
                    <a:pos x="2" y="6"/>
                  </a:cxn>
                  <a:cxn ang="0">
                    <a:pos x="1" y="6"/>
                  </a:cxn>
                  <a:cxn ang="0">
                    <a:pos x="1" y="4"/>
                  </a:cxn>
                  <a:cxn ang="0">
                    <a:pos x="8" y="0"/>
                  </a:cxn>
                  <a:cxn ang="0">
                    <a:pos x="9" y="0"/>
                  </a:cxn>
                  <a:cxn ang="0">
                    <a:pos x="15" y="5"/>
                  </a:cxn>
                  <a:cxn ang="0">
                    <a:pos x="15" y="7"/>
                  </a:cxn>
                  <a:cxn ang="0">
                    <a:pos x="15" y="7"/>
                  </a:cxn>
                </a:cxnLst>
                <a:rect l="0" t="0" r="r" b="b"/>
                <a:pathLst>
                  <a:path w="16" h="7">
                    <a:moveTo>
                      <a:pt x="15" y="7"/>
                    </a:moveTo>
                    <a:cubicBezTo>
                      <a:pt x="14" y="7"/>
                      <a:pt x="14" y="7"/>
                      <a:pt x="14" y="7"/>
                    </a:cubicBezTo>
                    <a:cubicBezTo>
                      <a:pt x="8" y="2"/>
                      <a:pt x="8" y="2"/>
                      <a:pt x="8" y="2"/>
                    </a:cubicBezTo>
                    <a:cubicBezTo>
                      <a:pt x="2" y="6"/>
                      <a:pt x="2" y="6"/>
                      <a:pt x="2" y="6"/>
                    </a:cubicBezTo>
                    <a:cubicBezTo>
                      <a:pt x="1" y="6"/>
                      <a:pt x="1" y="6"/>
                      <a:pt x="1" y="6"/>
                    </a:cubicBezTo>
                    <a:cubicBezTo>
                      <a:pt x="0" y="5"/>
                      <a:pt x="0" y="4"/>
                      <a:pt x="1" y="4"/>
                    </a:cubicBezTo>
                    <a:cubicBezTo>
                      <a:pt x="8" y="0"/>
                      <a:pt x="8" y="0"/>
                      <a:pt x="8" y="0"/>
                    </a:cubicBezTo>
                    <a:cubicBezTo>
                      <a:pt x="9" y="0"/>
                      <a:pt x="9" y="0"/>
                      <a:pt x="9" y="0"/>
                    </a:cubicBezTo>
                    <a:cubicBezTo>
                      <a:pt x="15" y="5"/>
                      <a:pt x="15" y="5"/>
                      <a:pt x="15" y="5"/>
                    </a:cubicBezTo>
                    <a:cubicBezTo>
                      <a:pt x="16" y="6"/>
                      <a:pt x="16" y="6"/>
                      <a:pt x="15" y="7"/>
                    </a:cubicBezTo>
                    <a:cubicBezTo>
                      <a:pt x="15" y="7"/>
                      <a:pt x="15" y="7"/>
                      <a:pt x="15" y="7"/>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33" name="Freeform 110626"/>
              <p:cNvSpPr>
                <a:spLocks/>
              </p:cNvSpPr>
              <p:nvPr/>
            </p:nvSpPr>
            <p:spPr bwMode="auto">
              <a:xfrm>
                <a:off x="29238576" y="20445413"/>
                <a:ext cx="44450" cy="220663"/>
              </a:xfrm>
              <a:custGeom>
                <a:avLst/>
                <a:gdLst/>
                <a:ahLst/>
                <a:cxnLst>
                  <a:cxn ang="0">
                    <a:pos x="1" y="10"/>
                  </a:cxn>
                  <a:cxn ang="0">
                    <a:pos x="1" y="10"/>
                  </a:cxn>
                  <a:cxn ang="0">
                    <a:pos x="0" y="9"/>
                  </a:cxn>
                  <a:cxn ang="0">
                    <a:pos x="0" y="1"/>
                  </a:cxn>
                  <a:cxn ang="0">
                    <a:pos x="1" y="0"/>
                  </a:cxn>
                  <a:cxn ang="0">
                    <a:pos x="2" y="1"/>
                  </a:cxn>
                  <a:cxn ang="0">
                    <a:pos x="2" y="9"/>
                  </a:cxn>
                  <a:cxn ang="0">
                    <a:pos x="1" y="10"/>
                  </a:cxn>
                </a:cxnLst>
                <a:rect l="0" t="0" r="r" b="b"/>
                <a:pathLst>
                  <a:path w="2" h="10">
                    <a:moveTo>
                      <a:pt x="1" y="10"/>
                    </a:moveTo>
                    <a:cubicBezTo>
                      <a:pt x="1" y="10"/>
                      <a:pt x="1" y="10"/>
                      <a:pt x="1" y="10"/>
                    </a:cubicBezTo>
                    <a:cubicBezTo>
                      <a:pt x="1" y="10"/>
                      <a:pt x="0" y="10"/>
                      <a:pt x="0" y="9"/>
                    </a:cubicBezTo>
                    <a:cubicBezTo>
                      <a:pt x="0" y="1"/>
                      <a:pt x="0" y="1"/>
                      <a:pt x="0" y="1"/>
                    </a:cubicBezTo>
                    <a:cubicBezTo>
                      <a:pt x="0" y="0"/>
                      <a:pt x="1" y="0"/>
                      <a:pt x="1" y="0"/>
                    </a:cubicBezTo>
                    <a:cubicBezTo>
                      <a:pt x="2" y="0"/>
                      <a:pt x="2" y="1"/>
                      <a:pt x="2" y="1"/>
                    </a:cubicBezTo>
                    <a:cubicBezTo>
                      <a:pt x="2" y="9"/>
                      <a:pt x="2" y="9"/>
                      <a:pt x="2" y="9"/>
                    </a:cubicBezTo>
                    <a:cubicBezTo>
                      <a:pt x="2" y="10"/>
                      <a:pt x="2" y="10"/>
                      <a:pt x="1" y="1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34" name="Oval 110651"/>
              <p:cNvSpPr>
                <a:spLocks noChangeArrowheads="1"/>
              </p:cNvSpPr>
              <p:nvPr/>
            </p:nvSpPr>
            <p:spPr bwMode="auto">
              <a:xfrm>
                <a:off x="27017663" y="18226088"/>
                <a:ext cx="4484688" cy="4484688"/>
              </a:xfrm>
              <a:prstGeom prst="ellipse">
                <a:avLst/>
              </a:pr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35" name="Freeform 110652"/>
              <p:cNvSpPr>
                <a:spLocks/>
              </p:cNvSpPr>
              <p:nvPr/>
            </p:nvSpPr>
            <p:spPr bwMode="auto">
              <a:xfrm>
                <a:off x="28028901" y="19434176"/>
                <a:ext cx="3386138" cy="3276600"/>
              </a:xfrm>
              <a:custGeom>
                <a:avLst/>
                <a:gdLst/>
                <a:ahLst/>
                <a:cxnLst>
                  <a:cxn ang="0">
                    <a:pos x="95" y="16"/>
                  </a:cxn>
                  <a:cxn ang="0">
                    <a:pos x="56" y="0"/>
                  </a:cxn>
                  <a:cxn ang="0">
                    <a:pos x="2" y="54"/>
                  </a:cxn>
                  <a:cxn ang="0">
                    <a:pos x="2" y="88"/>
                  </a:cxn>
                  <a:cxn ang="0">
                    <a:pos x="36" y="104"/>
                  </a:cxn>
                  <a:cxn ang="0">
                    <a:pos x="30" y="104"/>
                  </a:cxn>
                  <a:cxn ang="0">
                    <a:pos x="25" y="104"/>
                  </a:cxn>
                  <a:cxn ang="0">
                    <a:pos x="7" y="111"/>
                  </a:cxn>
                  <a:cxn ang="0">
                    <a:pos x="0" y="128"/>
                  </a:cxn>
                  <a:cxn ang="0">
                    <a:pos x="0" y="132"/>
                  </a:cxn>
                  <a:cxn ang="0">
                    <a:pos x="56" y="149"/>
                  </a:cxn>
                  <a:cxn ang="0">
                    <a:pos x="56" y="149"/>
                  </a:cxn>
                  <a:cxn ang="0">
                    <a:pos x="154" y="75"/>
                  </a:cxn>
                  <a:cxn ang="0">
                    <a:pos x="95" y="16"/>
                  </a:cxn>
                </a:cxnLst>
                <a:rect l="0" t="0" r="r" b="b"/>
                <a:pathLst>
                  <a:path w="154" h="149">
                    <a:moveTo>
                      <a:pt x="95" y="16"/>
                    </a:moveTo>
                    <a:cubicBezTo>
                      <a:pt x="85" y="6"/>
                      <a:pt x="71" y="0"/>
                      <a:pt x="56" y="0"/>
                    </a:cubicBezTo>
                    <a:cubicBezTo>
                      <a:pt x="26" y="0"/>
                      <a:pt x="2" y="24"/>
                      <a:pt x="2" y="54"/>
                    </a:cubicBezTo>
                    <a:cubicBezTo>
                      <a:pt x="2" y="88"/>
                      <a:pt x="2" y="88"/>
                      <a:pt x="2" y="88"/>
                    </a:cubicBezTo>
                    <a:cubicBezTo>
                      <a:pt x="36" y="104"/>
                      <a:pt x="36" y="104"/>
                      <a:pt x="36" y="104"/>
                    </a:cubicBezTo>
                    <a:cubicBezTo>
                      <a:pt x="30" y="104"/>
                      <a:pt x="30" y="104"/>
                      <a:pt x="30" y="104"/>
                    </a:cubicBezTo>
                    <a:cubicBezTo>
                      <a:pt x="25" y="104"/>
                      <a:pt x="25" y="104"/>
                      <a:pt x="25" y="104"/>
                    </a:cubicBezTo>
                    <a:cubicBezTo>
                      <a:pt x="18" y="104"/>
                      <a:pt x="12" y="106"/>
                      <a:pt x="7" y="111"/>
                    </a:cubicBezTo>
                    <a:cubicBezTo>
                      <a:pt x="3" y="115"/>
                      <a:pt x="0" y="122"/>
                      <a:pt x="0" y="128"/>
                    </a:cubicBezTo>
                    <a:cubicBezTo>
                      <a:pt x="0" y="132"/>
                      <a:pt x="0" y="132"/>
                      <a:pt x="0" y="132"/>
                    </a:cubicBezTo>
                    <a:cubicBezTo>
                      <a:pt x="16" y="143"/>
                      <a:pt x="36" y="149"/>
                      <a:pt x="56" y="149"/>
                    </a:cubicBezTo>
                    <a:cubicBezTo>
                      <a:pt x="56" y="149"/>
                      <a:pt x="56" y="149"/>
                      <a:pt x="56" y="149"/>
                    </a:cubicBezTo>
                    <a:cubicBezTo>
                      <a:pt x="103" y="149"/>
                      <a:pt x="142" y="118"/>
                      <a:pt x="154" y="75"/>
                    </a:cubicBezTo>
                    <a:cubicBezTo>
                      <a:pt x="95" y="16"/>
                      <a:pt x="95" y="16"/>
                      <a:pt x="95" y="16"/>
                    </a:cubicBezTo>
                  </a:path>
                </a:pathLst>
              </a:custGeom>
              <a:solidFill>
                <a:srgbClr val="D1D3D4"/>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36" name="Freeform 110653"/>
              <p:cNvSpPr>
                <a:spLocks/>
              </p:cNvSpPr>
              <p:nvPr/>
            </p:nvSpPr>
            <p:spPr bwMode="auto">
              <a:xfrm>
                <a:off x="28073351" y="19434176"/>
                <a:ext cx="2395538" cy="2484438"/>
              </a:xfrm>
              <a:custGeom>
                <a:avLst/>
                <a:gdLst/>
                <a:ahLst/>
                <a:cxnLst>
                  <a:cxn ang="0">
                    <a:pos x="54" y="0"/>
                  </a:cxn>
                  <a:cxn ang="0">
                    <a:pos x="0" y="54"/>
                  </a:cxn>
                  <a:cxn ang="0">
                    <a:pos x="0" y="88"/>
                  </a:cxn>
                  <a:cxn ang="0">
                    <a:pos x="54" y="113"/>
                  </a:cxn>
                  <a:cxn ang="0">
                    <a:pos x="109" y="88"/>
                  </a:cxn>
                  <a:cxn ang="0">
                    <a:pos x="109" y="54"/>
                  </a:cxn>
                  <a:cxn ang="0">
                    <a:pos x="54" y="0"/>
                  </a:cxn>
                </a:cxnLst>
                <a:rect l="0" t="0" r="r" b="b"/>
                <a:pathLst>
                  <a:path w="109" h="113">
                    <a:moveTo>
                      <a:pt x="54" y="0"/>
                    </a:moveTo>
                    <a:cubicBezTo>
                      <a:pt x="24" y="0"/>
                      <a:pt x="0" y="24"/>
                      <a:pt x="0" y="54"/>
                    </a:cubicBezTo>
                    <a:cubicBezTo>
                      <a:pt x="0" y="88"/>
                      <a:pt x="0" y="88"/>
                      <a:pt x="0" y="88"/>
                    </a:cubicBezTo>
                    <a:cubicBezTo>
                      <a:pt x="54" y="113"/>
                      <a:pt x="54" y="113"/>
                      <a:pt x="54" y="113"/>
                    </a:cubicBezTo>
                    <a:cubicBezTo>
                      <a:pt x="109" y="88"/>
                      <a:pt x="109" y="88"/>
                      <a:pt x="109" y="88"/>
                    </a:cubicBezTo>
                    <a:cubicBezTo>
                      <a:pt x="109" y="54"/>
                      <a:pt x="109" y="54"/>
                      <a:pt x="109" y="54"/>
                    </a:cubicBezTo>
                    <a:cubicBezTo>
                      <a:pt x="109" y="24"/>
                      <a:pt x="84" y="0"/>
                      <a:pt x="54" y="0"/>
                    </a:cubicBezTo>
                  </a:path>
                </a:pathLst>
              </a:custGeom>
              <a:solidFill>
                <a:srgbClr val="2D416B"/>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37" name="Rectangle 110654"/>
              <p:cNvSpPr>
                <a:spLocks noChangeArrowheads="1"/>
              </p:cNvSpPr>
              <p:nvPr/>
            </p:nvSpPr>
            <p:spPr bwMode="auto">
              <a:xfrm>
                <a:off x="29040138" y="21324888"/>
                <a:ext cx="461963" cy="615950"/>
              </a:xfrm>
              <a:prstGeom prst="rect">
                <a:avLst/>
              </a:prstGeom>
              <a:solidFill>
                <a:srgbClr val="E0C5AC"/>
              </a:solidFill>
              <a:ln w="9525">
                <a:noFill/>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38" name="Rectangle 110655"/>
              <p:cNvSpPr>
                <a:spLocks noChangeArrowheads="1"/>
              </p:cNvSpPr>
              <p:nvPr/>
            </p:nvSpPr>
            <p:spPr bwMode="auto">
              <a:xfrm>
                <a:off x="29040138" y="21324888"/>
                <a:ext cx="461963" cy="6159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39" name="Oval 110656"/>
              <p:cNvSpPr>
                <a:spLocks noChangeArrowheads="1"/>
              </p:cNvSpPr>
              <p:nvPr/>
            </p:nvSpPr>
            <p:spPr bwMode="auto">
              <a:xfrm>
                <a:off x="28227338" y="20556538"/>
                <a:ext cx="352425" cy="328613"/>
              </a:xfrm>
              <a:prstGeom prst="ellipse">
                <a:avLst/>
              </a:prstGeom>
              <a:solidFill>
                <a:srgbClr val="E0C5AC"/>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40" name="Oval 110657"/>
              <p:cNvSpPr>
                <a:spLocks noChangeArrowheads="1"/>
              </p:cNvSpPr>
              <p:nvPr/>
            </p:nvSpPr>
            <p:spPr bwMode="auto">
              <a:xfrm>
                <a:off x="29964063" y="20556538"/>
                <a:ext cx="330200" cy="328613"/>
              </a:xfrm>
              <a:prstGeom prst="ellipse">
                <a:avLst/>
              </a:prstGeom>
              <a:solidFill>
                <a:srgbClr val="E0C5AC"/>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41" name="Oval 110658"/>
              <p:cNvSpPr>
                <a:spLocks noChangeArrowheads="1"/>
              </p:cNvSpPr>
              <p:nvPr/>
            </p:nvSpPr>
            <p:spPr bwMode="auto">
              <a:xfrm>
                <a:off x="28359101" y="19699288"/>
                <a:ext cx="1824038" cy="1801813"/>
              </a:xfrm>
              <a:prstGeom prst="ellipse">
                <a:avLst/>
              </a:prstGeom>
              <a:solidFill>
                <a:srgbClr val="E0C5AC"/>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42" name="Freeform 110659"/>
              <p:cNvSpPr>
                <a:spLocks/>
              </p:cNvSpPr>
              <p:nvPr/>
            </p:nvSpPr>
            <p:spPr bwMode="auto">
              <a:xfrm>
                <a:off x="28930601" y="21721763"/>
                <a:ext cx="681038" cy="681038"/>
              </a:xfrm>
              <a:custGeom>
                <a:avLst/>
                <a:gdLst/>
                <a:ahLst/>
                <a:cxnLst>
                  <a:cxn ang="0">
                    <a:pos x="429" y="0"/>
                  </a:cxn>
                  <a:cxn ang="0">
                    <a:pos x="208" y="429"/>
                  </a:cxn>
                  <a:cxn ang="0">
                    <a:pos x="0" y="0"/>
                  </a:cxn>
                  <a:cxn ang="0">
                    <a:pos x="429" y="0"/>
                  </a:cxn>
                </a:cxnLst>
                <a:rect l="0" t="0" r="r" b="b"/>
                <a:pathLst>
                  <a:path w="429" h="429">
                    <a:moveTo>
                      <a:pt x="429" y="0"/>
                    </a:moveTo>
                    <a:lnTo>
                      <a:pt x="208" y="429"/>
                    </a:lnTo>
                    <a:lnTo>
                      <a:pt x="0" y="0"/>
                    </a:lnTo>
                    <a:lnTo>
                      <a:pt x="429" y="0"/>
                    </a:lnTo>
                    <a:close/>
                  </a:path>
                </a:pathLst>
              </a:custGeom>
              <a:solidFill>
                <a:srgbClr val="E0C5AC"/>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43" name="Freeform 110660"/>
              <p:cNvSpPr>
                <a:spLocks/>
              </p:cNvSpPr>
              <p:nvPr/>
            </p:nvSpPr>
            <p:spPr bwMode="auto">
              <a:xfrm>
                <a:off x="28930601" y="21721763"/>
                <a:ext cx="681038" cy="681038"/>
              </a:xfrm>
              <a:custGeom>
                <a:avLst/>
                <a:gdLst/>
                <a:ahLst/>
                <a:cxnLst>
                  <a:cxn ang="0">
                    <a:pos x="429" y="0"/>
                  </a:cxn>
                  <a:cxn ang="0">
                    <a:pos x="208" y="429"/>
                  </a:cxn>
                  <a:cxn ang="0">
                    <a:pos x="0" y="0"/>
                  </a:cxn>
                  <a:cxn ang="0">
                    <a:pos x="429" y="0"/>
                  </a:cxn>
                </a:cxnLst>
                <a:rect l="0" t="0" r="r" b="b"/>
                <a:pathLst>
                  <a:path w="429" h="429">
                    <a:moveTo>
                      <a:pt x="429" y="0"/>
                    </a:moveTo>
                    <a:lnTo>
                      <a:pt x="208" y="429"/>
                    </a:lnTo>
                    <a:lnTo>
                      <a:pt x="0" y="0"/>
                    </a:lnTo>
                    <a:lnTo>
                      <a:pt x="429" y="0"/>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44" name="Freeform 110661"/>
              <p:cNvSpPr>
                <a:spLocks/>
              </p:cNvSpPr>
              <p:nvPr/>
            </p:nvSpPr>
            <p:spPr bwMode="auto">
              <a:xfrm>
                <a:off x="28028901" y="21721763"/>
                <a:ext cx="2462213" cy="989013"/>
              </a:xfrm>
              <a:custGeom>
                <a:avLst/>
                <a:gdLst/>
                <a:ahLst/>
                <a:cxnLst>
                  <a:cxn ang="0">
                    <a:pos x="112" y="24"/>
                  </a:cxn>
                  <a:cxn ang="0">
                    <a:pos x="105" y="7"/>
                  </a:cxn>
                  <a:cxn ang="0">
                    <a:pos x="88" y="0"/>
                  </a:cxn>
                  <a:cxn ang="0">
                    <a:pos x="83" y="0"/>
                  </a:cxn>
                  <a:cxn ang="0">
                    <a:pos x="72" y="0"/>
                  </a:cxn>
                  <a:cxn ang="0">
                    <a:pos x="56" y="31"/>
                  </a:cxn>
                  <a:cxn ang="0">
                    <a:pos x="41" y="0"/>
                  </a:cxn>
                  <a:cxn ang="0">
                    <a:pos x="30" y="0"/>
                  </a:cxn>
                  <a:cxn ang="0">
                    <a:pos x="25" y="0"/>
                  </a:cxn>
                  <a:cxn ang="0">
                    <a:pos x="7" y="7"/>
                  </a:cxn>
                  <a:cxn ang="0">
                    <a:pos x="0" y="24"/>
                  </a:cxn>
                  <a:cxn ang="0">
                    <a:pos x="0" y="28"/>
                  </a:cxn>
                  <a:cxn ang="0">
                    <a:pos x="56" y="45"/>
                  </a:cxn>
                  <a:cxn ang="0">
                    <a:pos x="112" y="28"/>
                  </a:cxn>
                  <a:cxn ang="0">
                    <a:pos x="112" y="24"/>
                  </a:cxn>
                </a:cxnLst>
                <a:rect l="0" t="0" r="r" b="b"/>
                <a:pathLst>
                  <a:path w="112" h="45">
                    <a:moveTo>
                      <a:pt x="112" y="24"/>
                    </a:moveTo>
                    <a:cubicBezTo>
                      <a:pt x="112" y="18"/>
                      <a:pt x="110" y="11"/>
                      <a:pt x="105" y="7"/>
                    </a:cubicBezTo>
                    <a:cubicBezTo>
                      <a:pt x="101" y="2"/>
                      <a:pt x="95" y="0"/>
                      <a:pt x="88" y="0"/>
                    </a:cubicBezTo>
                    <a:cubicBezTo>
                      <a:pt x="83" y="0"/>
                      <a:pt x="83" y="0"/>
                      <a:pt x="83" y="0"/>
                    </a:cubicBezTo>
                    <a:cubicBezTo>
                      <a:pt x="72" y="0"/>
                      <a:pt x="72" y="0"/>
                      <a:pt x="72" y="0"/>
                    </a:cubicBezTo>
                    <a:cubicBezTo>
                      <a:pt x="56" y="31"/>
                      <a:pt x="56" y="31"/>
                      <a:pt x="56" y="31"/>
                    </a:cubicBezTo>
                    <a:cubicBezTo>
                      <a:pt x="41" y="0"/>
                      <a:pt x="41" y="0"/>
                      <a:pt x="41" y="0"/>
                    </a:cubicBezTo>
                    <a:cubicBezTo>
                      <a:pt x="30" y="0"/>
                      <a:pt x="30" y="0"/>
                      <a:pt x="30" y="0"/>
                    </a:cubicBezTo>
                    <a:cubicBezTo>
                      <a:pt x="25" y="0"/>
                      <a:pt x="25" y="0"/>
                      <a:pt x="25" y="0"/>
                    </a:cubicBezTo>
                    <a:cubicBezTo>
                      <a:pt x="18" y="0"/>
                      <a:pt x="12" y="2"/>
                      <a:pt x="7" y="7"/>
                    </a:cubicBezTo>
                    <a:cubicBezTo>
                      <a:pt x="3" y="11"/>
                      <a:pt x="0" y="18"/>
                      <a:pt x="0" y="24"/>
                    </a:cubicBezTo>
                    <a:cubicBezTo>
                      <a:pt x="0" y="28"/>
                      <a:pt x="0" y="28"/>
                      <a:pt x="0" y="28"/>
                    </a:cubicBezTo>
                    <a:cubicBezTo>
                      <a:pt x="16" y="39"/>
                      <a:pt x="36" y="45"/>
                      <a:pt x="56" y="45"/>
                    </a:cubicBezTo>
                    <a:cubicBezTo>
                      <a:pt x="77" y="45"/>
                      <a:pt x="96" y="39"/>
                      <a:pt x="112" y="28"/>
                    </a:cubicBezTo>
                    <a:cubicBezTo>
                      <a:pt x="112" y="24"/>
                      <a:pt x="112" y="24"/>
                      <a:pt x="112" y="24"/>
                    </a:cubicBezTo>
                  </a:path>
                </a:pathLst>
              </a:custGeom>
              <a:solidFill>
                <a:srgbClr val="FF794A"/>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45" name="Freeform 110662"/>
              <p:cNvSpPr>
                <a:spLocks/>
              </p:cNvSpPr>
              <p:nvPr/>
            </p:nvSpPr>
            <p:spPr bwMode="auto">
              <a:xfrm>
                <a:off x="28073351" y="19434176"/>
                <a:ext cx="2395538" cy="1122363"/>
              </a:xfrm>
              <a:custGeom>
                <a:avLst/>
                <a:gdLst/>
                <a:ahLst/>
                <a:cxnLst>
                  <a:cxn ang="0">
                    <a:pos x="54" y="0"/>
                  </a:cxn>
                  <a:cxn ang="0">
                    <a:pos x="54" y="0"/>
                  </a:cxn>
                  <a:cxn ang="0">
                    <a:pos x="54" y="0"/>
                  </a:cxn>
                  <a:cxn ang="0">
                    <a:pos x="0" y="51"/>
                  </a:cxn>
                  <a:cxn ang="0">
                    <a:pos x="13" y="51"/>
                  </a:cxn>
                  <a:cxn ang="0">
                    <a:pos x="54" y="28"/>
                  </a:cxn>
                  <a:cxn ang="0">
                    <a:pos x="96" y="51"/>
                  </a:cxn>
                  <a:cxn ang="0">
                    <a:pos x="109" y="51"/>
                  </a:cxn>
                  <a:cxn ang="0">
                    <a:pos x="54" y="0"/>
                  </a:cxn>
                </a:cxnLst>
                <a:rect l="0" t="0" r="r" b="b"/>
                <a:pathLst>
                  <a:path w="109" h="51">
                    <a:moveTo>
                      <a:pt x="54" y="0"/>
                    </a:moveTo>
                    <a:cubicBezTo>
                      <a:pt x="54" y="0"/>
                      <a:pt x="54" y="0"/>
                      <a:pt x="54" y="0"/>
                    </a:cubicBezTo>
                    <a:cubicBezTo>
                      <a:pt x="54" y="0"/>
                      <a:pt x="54" y="0"/>
                      <a:pt x="54" y="0"/>
                    </a:cubicBezTo>
                    <a:cubicBezTo>
                      <a:pt x="25" y="0"/>
                      <a:pt x="2" y="22"/>
                      <a:pt x="0" y="51"/>
                    </a:cubicBezTo>
                    <a:cubicBezTo>
                      <a:pt x="13" y="51"/>
                      <a:pt x="13" y="51"/>
                      <a:pt x="13" y="51"/>
                    </a:cubicBezTo>
                    <a:cubicBezTo>
                      <a:pt x="37" y="51"/>
                      <a:pt x="54" y="28"/>
                      <a:pt x="54" y="28"/>
                    </a:cubicBezTo>
                    <a:cubicBezTo>
                      <a:pt x="54" y="28"/>
                      <a:pt x="72" y="51"/>
                      <a:pt x="96" y="51"/>
                    </a:cubicBezTo>
                    <a:cubicBezTo>
                      <a:pt x="109" y="51"/>
                      <a:pt x="109" y="51"/>
                      <a:pt x="109" y="51"/>
                    </a:cubicBezTo>
                    <a:cubicBezTo>
                      <a:pt x="107" y="22"/>
                      <a:pt x="83" y="0"/>
                      <a:pt x="54" y="0"/>
                    </a:cubicBezTo>
                  </a:path>
                </a:pathLst>
              </a:custGeom>
              <a:solidFill>
                <a:srgbClr val="2D416B"/>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46" name="Oval 110663"/>
              <p:cNvSpPr>
                <a:spLocks noChangeArrowheads="1"/>
              </p:cNvSpPr>
              <p:nvPr/>
            </p:nvSpPr>
            <p:spPr bwMode="auto">
              <a:xfrm>
                <a:off x="29283026" y="19434176"/>
                <a:ext cx="1588" cy="1588"/>
              </a:xfrm>
              <a:prstGeom prst="ellipse">
                <a:avLst/>
              </a:prstGeom>
              <a:solidFill>
                <a:srgbClr val="D1D3D4"/>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47" name="Freeform 110664"/>
              <p:cNvSpPr>
                <a:spLocks/>
              </p:cNvSpPr>
              <p:nvPr/>
            </p:nvSpPr>
            <p:spPr bwMode="auto">
              <a:xfrm>
                <a:off x="29283026" y="19434176"/>
                <a:ext cx="1588" cy="1588"/>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path>
                </a:pathLst>
              </a:custGeom>
              <a:solidFill>
                <a:srgbClr val="253659"/>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48" name="Freeform 110665"/>
              <p:cNvSpPr>
                <a:spLocks/>
              </p:cNvSpPr>
              <p:nvPr/>
            </p:nvSpPr>
            <p:spPr bwMode="auto">
              <a:xfrm>
                <a:off x="29283026" y="19434176"/>
                <a:ext cx="439738" cy="88900"/>
              </a:xfrm>
              <a:custGeom>
                <a:avLst/>
                <a:gdLst/>
                <a:ahLst/>
                <a:cxnLst>
                  <a:cxn ang="0">
                    <a:pos x="0" y="0"/>
                  </a:cxn>
                  <a:cxn ang="0">
                    <a:pos x="0" y="0"/>
                  </a:cxn>
                  <a:cxn ang="0">
                    <a:pos x="19" y="3"/>
                  </a:cxn>
                  <a:cxn ang="0">
                    <a:pos x="20" y="4"/>
                  </a:cxn>
                  <a:cxn ang="0">
                    <a:pos x="0" y="0"/>
                  </a:cxn>
                </a:cxnLst>
                <a:rect l="0" t="0" r="r" b="b"/>
                <a:pathLst>
                  <a:path w="20" h="4">
                    <a:moveTo>
                      <a:pt x="0" y="0"/>
                    </a:moveTo>
                    <a:cubicBezTo>
                      <a:pt x="0" y="0"/>
                      <a:pt x="0" y="0"/>
                      <a:pt x="0" y="0"/>
                    </a:cubicBezTo>
                    <a:cubicBezTo>
                      <a:pt x="6" y="0"/>
                      <a:pt x="13" y="1"/>
                      <a:pt x="19" y="3"/>
                    </a:cubicBezTo>
                    <a:cubicBezTo>
                      <a:pt x="19" y="3"/>
                      <a:pt x="20" y="4"/>
                      <a:pt x="20" y="4"/>
                    </a:cubicBezTo>
                    <a:cubicBezTo>
                      <a:pt x="14" y="1"/>
                      <a:pt x="7" y="0"/>
                      <a:pt x="0" y="0"/>
                    </a:cubicBezTo>
                  </a:path>
                </a:pathLst>
              </a:custGeom>
              <a:solidFill>
                <a:srgbClr val="D1D3D4"/>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49" name="Freeform 110666"/>
              <p:cNvSpPr>
                <a:spLocks noEditPoints="1"/>
              </p:cNvSpPr>
              <p:nvPr/>
            </p:nvSpPr>
            <p:spPr bwMode="auto">
              <a:xfrm>
                <a:off x="29700538" y="19500851"/>
                <a:ext cx="790575" cy="2835275"/>
              </a:xfrm>
              <a:custGeom>
                <a:avLst/>
                <a:gdLst/>
                <a:ahLst/>
                <a:cxnLst>
                  <a:cxn ang="0">
                    <a:pos x="35" y="85"/>
                  </a:cxn>
                  <a:cxn ang="0">
                    <a:pos x="1" y="101"/>
                  </a:cxn>
                  <a:cxn ang="0">
                    <a:pos x="7" y="101"/>
                  </a:cxn>
                  <a:cxn ang="0">
                    <a:pos x="12" y="101"/>
                  </a:cxn>
                  <a:cxn ang="0">
                    <a:pos x="12" y="101"/>
                  </a:cxn>
                  <a:cxn ang="0">
                    <a:pos x="29" y="108"/>
                  </a:cxn>
                  <a:cxn ang="0">
                    <a:pos x="36" y="125"/>
                  </a:cxn>
                  <a:cxn ang="0">
                    <a:pos x="36" y="129"/>
                  </a:cxn>
                  <a:cxn ang="0">
                    <a:pos x="36" y="129"/>
                  </a:cxn>
                  <a:cxn ang="0">
                    <a:pos x="36" y="125"/>
                  </a:cxn>
                  <a:cxn ang="0">
                    <a:pos x="29" y="108"/>
                  </a:cxn>
                  <a:cxn ang="0">
                    <a:pos x="12" y="101"/>
                  </a:cxn>
                  <a:cxn ang="0">
                    <a:pos x="12" y="101"/>
                  </a:cxn>
                  <a:cxn ang="0">
                    <a:pos x="7" y="101"/>
                  </a:cxn>
                  <a:cxn ang="0">
                    <a:pos x="1" y="101"/>
                  </a:cxn>
                  <a:cxn ang="0">
                    <a:pos x="35" y="85"/>
                  </a:cxn>
                  <a:cxn ang="0">
                    <a:pos x="0" y="0"/>
                  </a:cxn>
                  <a:cxn ang="0">
                    <a:pos x="35" y="51"/>
                  </a:cxn>
                  <a:cxn ang="0">
                    <a:pos x="35" y="85"/>
                  </a:cxn>
                  <a:cxn ang="0">
                    <a:pos x="35" y="51"/>
                  </a:cxn>
                  <a:cxn ang="0">
                    <a:pos x="1" y="1"/>
                  </a:cxn>
                  <a:cxn ang="0">
                    <a:pos x="0" y="0"/>
                  </a:cxn>
                </a:cxnLst>
                <a:rect l="0" t="0" r="r" b="b"/>
                <a:pathLst>
                  <a:path w="36" h="129">
                    <a:moveTo>
                      <a:pt x="35" y="85"/>
                    </a:moveTo>
                    <a:cubicBezTo>
                      <a:pt x="1" y="101"/>
                      <a:pt x="1" y="101"/>
                      <a:pt x="1" y="101"/>
                    </a:cubicBezTo>
                    <a:cubicBezTo>
                      <a:pt x="7" y="101"/>
                      <a:pt x="7" y="101"/>
                      <a:pt x="7" y="101"/>
                    </a:cubicBezTo>
                    <a:cubicBezTo>
                      <a:pt x="12" y="101"/>
                      <a:pt x="12" y="101"/>
                      <a:pt x="12" y="101"/>
                    </a:cubicBezTo>
                    <a:cubicBezTo>
                      <a:pt x="12" y="101"/>
                      <a:pt x="12" y="101"/>
                      <a:pt x="12" y="101"/>
                    </a:cubicBezTo>
                    <a:cubicBezTo>
                      <a:pt x="19" y="101"/>
                      <a:pt x="25" y="103"/>
                      <a:pt x="29" y="108"/>
                    </a:cubicBezTo>
                    <a:cubicBezTo>
                      <a:pt x="34" y="112"/>
                      <a:pt x="36" y="119"/>
                      <a:pt x="36" y="125"/>
                    </a:cubicBezTo>
                    <a:cubicBezTo>
                      <a:pt x="36" y="129"/>
                      <a:pt x="36" y="129"/>
                      <a:pt x="36" y="129"/>
                    </a:cubicBezTo>
                    <a:cubicBezTo>
                      <a:pt x="36" y="129"/>
                      <a:pt x="36" y="129"/>
                      <a:pt x="36" y="129"/>
                    </a:cubicBezTo>
                    <a:cubicBezTo>
                      <a:pt x="36" y="125"/>
                      <a:pt x="36" y="125"/>
                      <a:pt x="36" y="125"/>
                    </a:cubicBezTo>
                    <a:cubicBezTo>
                      <a:pt x="36" y="119"/>
                      <a:pt x="34" y="112"/>
                      <a:pt x="29" y="108"/>
                    </a:cubicBezTo>
                    <a:cubicBezTo>
                      <a:pt x="25" y="103"/>
                      <a:pt x="19" y="101"/>
                      <a:pt x="12" y="101"/>
                    </a:cubicBezTo>
                    <a:cubicBezTo>
                      <a:pt x="12" y="101"/>
                      <a:pt x="12" y="101"/>
                      <a:pt x="12" y="101"/>
                    </a:cubicBezTo>
                    <a:cubicBezTo>
                      <a:pt x="7" y="101"/>
                      <a:pt x="7" y="101"/>
                      <a:pt x="7" y="101"/>
                    </a:cubicBezTo>
                    <a:cubicBezTo>
                      <a:pt x="1" y="101"/>
                      <a:pt x="1" y="101"/>
                      <a:pt x="1" y="101"/>
                    </a:cubicBezTo>
                    <a:cubicBezTo>
                      <a:pt x="35" y="85"/>
                      <a:pt x="35" y="85"/>
                      <a:pt x="35" y="85"/>
                    </a:cubicBezTo>
                    <a:moveTo>
                      <a:pt x="0" y="0"/>
                    </a:moveTo>
                    <a:cubicBezTo>
                      <a:pt x="20" y="8"/>
                      <a:pt x="35" y="28"/>
                      <a:pt x="35" y="51"/>
                    </a:cubicBezTo>
                    <a:cubicBezTo>
                      <a:pt x="35" y="85"/>
                      <a:pt x="35" y="85"/>
                      <a:pt x="35" y="85"/>
                    </a:cubicBezTo>
                    <a:cubicBezTo>
                      <a:pt x="35" y="51"/>
                      <a:pt x="35" y="51"/>
                      <a:pt x="35" y="51"/>
                    </a:cubicBezTo>
                    <a:cubicBezTo>
                      <a:pt x="35" y="28"/>
                      <a:pt x="21" y="9"/>
                      <a:pt x="1" y="1"/>
                    </a:cubicBezTo>
                    <a:cubicBezTo>
                      <a:pt x="1" y="1"/>
                      <a:pt x="0" y="0"/>
                      <a:pt x="0" y="0"/>
                    </a:cubicBezTo>
                  </a:path>
                </a:pathLst>
              </a:custGeom>
              <a:solidFill>
                <a:srgbClr val="ABAFB0"/>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50" name="Freeform 110667"/>
              <p:cNvSpPr>
                <a:spLocks/>
              </p:cNvSpPr>
              <p:nvPr/>
            </p:nvSpPr>
            <p:spPr bwMode="auto">
              <a:xfrm>
                <a:off x="29283026" y="19434176"/>
                <a:ext cx="1185863" cy="2287588"/>
              </a:xfrm>
              <a:custGeom>
                <a:avLst/>
                <a:gdLst/>
                <a:ahLst/>
                <a:cxnLst>
                  <a:cxn ang="0">
                    <a:pos x="0" y="0"/>
                  </a:cxn>
                  <a:cxn ang="0">
                    <a:pos x="54" y="51"/>
                  </a:cxn>
                  <a:cxn ang="0">
                    <a:pos x="41" y="51"/>
                  </a:cxn>
                  <a:cxn ang="0">
                    <a:pos x="46" y="58"/>
                  </a:cxn>
                  <a:cxn ang="0">
                    <a:pos x="39" y="66"/>
                  </a:cxn>
                  <a:cxn ang="0">
                    <a:pos x="39" y="66"/>
                  </a:cxn>
                  <a:cxn ang="0">
                    <a:pos x="10" y="93"/>
                  </a:cxn>
                  <a:cxn ang="0">
                    <a:pos x="10" y="104"/>
                  </a:cxn>
                  <a:cxn ang="0">
                    <a:pos x="15" y="104"/>
                  </a:cxn>
                  <a:cxn ang="0">
                    <a:pos x="20" y="104"/>
                  </a:cxn>
                  <a:cxn ang="0">
                    <a:pos x="54" y="88"/>
                  </a:cxn>
                  <a:cxn ang="0">
                    <a:pos x="54" y="54"/>
                  </a:cxn>
                  <a:cxn ang="0">
                    <a:pos x="19" y="3"/>
                  </a:cxn>
                  <a:cxn ang="0">
                    <a:pos x="0" y="0"/>
                  </a:cxn>
                </a:cxnLst>
                <a:rect l="0" t="0" r="r" b="b"/>
                <a:pathLst>
                  <a:path w="54" h="104">
                    <a:moveTo>
                      <a:pt x="0" y="0"/>
                    </a:moveTo>
                    <a:cubicBezTo>
                      <a:pt x="29" y="0"/>
                      <a:pt x="52" y="22"/>
                      <a:pt x="54" y="51"/>
                    </a:cubicBezTo>
                    <a:cubicBezTo>
                      <a:pt x="41" y="51"/>
                      <a:pt x="41" y="51"/>
                      <a:pt x="41" y="51"/>
                    </a:cubicBezTo>
                    <a:cubicBezTo>
                      <a:pt x="44" y="52"/>
                      <a:pt x="46" y="55"/>
                      <a:pt x="46" y="58"/>
                    </a:cubicBezTo>
                    <a:cubicBezTo>
                      <a:pt x="46" y="62"/>
                      <a:pt x="43" y="66"/>
                      <a:pt x="39" y="66"/>
                    </a:cubicBezTo>
                    <a:cubicBezTo>
                      <a:pt x="39" y="66"/>
                      <a:pt x="39" y="66"/>
                      <a:pt x="39" y="66"/>
                    </a:cubicBezTo>
                    <a:cubicBezTo>
                      <a:pt x="34" y="79"/>
                      <a:pt x="23" y="90"/>
                      <a:pt x="10" y="93"/>
                    </a:cubicBezTo>
                    <a:cubicBezTo>
                      <a:pt x="10" y="104"/>
                      <a:pt x="10" y="104"/>
                      <a:pt x="10" y="104"/>
                    </a:cubicBezTo>
                    <a:cubicBezTo>
                      <a:pt x="15" y="104"/>
                      <a:pt x="15" y="104"/>
                      <a:pt x="15" y="104"/>
                    </a:cubicBezTo>
                    <a:cubicBezTo>
                      <a:pt x="20" y="104"/>
                      <a:pt x="20" y="104"/>
                      <a:pt x="20" y="104"/>
                    </a:cubicBezTo>
                    <a:cubicBezTo>
                      <a:pt x="54" y="88"/>
                      <a:pt x="54" y="88"/>
                      <a:pt x="54" y="88"/>
                    </a:cubicBezTo>
                    <a:cubicBezTo>
                      <a:pt x="54" y="54"/>
                      <a:pt x="54" y="54"/>
                      <a:pt x="54" y="54"/>
                    </a:cubicBezTo>
                    <a:cubicBezTo>
                      <a:pt x="54" y="31"/>
                      <a:pt x="39" y="11"/>
                      <a:pt x="19" y="3"/>
                    </a:cubicBezTo>
                    <a:cubicBezTo>
                      <a:pt x="13" y="1"/>
                      <a:pt x="6" y="0"/>
                      <a:pt x="0" y="0"/>
                    </a:cubicBezTo>
                  </a:path>
                </a:pathLst>
              </a:custGeom>
              <a:solidFill>
                <a:srgbClr val="253659"/>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51" name="Freeform 110668"/>
              <p:cNvSpPr>
                <a:spLocks/>
              </p:cNvSpPr>
              <p:nvPr/>
            </p:nvSpPr>
            <p:spPr bwMode="auto">
              <a:xfrm>
                <a:off x="29260801" y="21478876"/>
                <a:ext cx="241300" cy="242888"/>
              </a:xfrm>
              <a:custGeom>
                <a:avLst/>
                <a:gdLst/>
                <a:ahLst/>
                <a:cxnLst>
                  <a:cxn ang="0">
                    <a:pos x="11" y="0"/>
                  </a:cxn>
                  <a:cxn ang="0">
                    <a:pos x="0" y="1"/>
                  </a:cxn>
                  <a:cxn ang="0">
                    <a:pos x="0" y="11"/>
                  </a:cxn>
                  <a:cxn ang="0">
                    <a:pos x="11" y="11"/>
                  </a:cxn>
                  <a:cxn ang="0">
                    <a:pos x="11" y="0"/>
                  </a:cxn>
                </a:cxnLst>
                <a:rect l="0" t="0" r="r" b="b"/>
                <a:pathLst>
                  <a:path w="11" h="11">
                    <a:moveTo>
                      <a:pt x="11" y="0"/>
                    </a:moveTo>
                    <a:cubicBezTo>
                      <a:pt x="7" y="1"/>
                      <a:pt x="4" y="1"/>
                      <a:pt x="0" y="1"/>
                    </a:cubicBezTo>
                    <a:cubicBezTo>
                      <a:pt x="0" y="11"/>
                      <a:pt x="0" y="11"/>
                      <a:pt x="0" y="11"/>
                    </a:cubicBezTo>
                    <a:cubicBezTo>
                      <a:pt x="11" y="11"/>
                      <a:pt x="11" y="11"/>
                      <a:pt x="11" y="11"/>
                    </a:cubicBezTo>
                    <a:cubicBezTo>
                      <a:pt x="11" y="0"/>
                      <a:pt x="11" y="0"/>
                      <a:pt x="11" y="0"/>
                    </a:cubicBezTo>
                  </a:path>
                </a:pathLst>
              </a:custGeom>
              <a:solidFill>
                <a:srgbClr val="B8A38F"/>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52" name="Freeform 110669"/>
              <p:cNvSpPr>
                <a:spLocks/>
              </p:cNvSpPr>
              <p:nvPr/>
            </p:nvSpPr>
            <p:spPr bwMode="auto">
              <a:xfrm>
                <a:off x="30140276" y="20556538"/>
                <a:ext cx="153988" cy="328613"/>
              </a:xfrm>
              <a:custGeom>
                <a:avLst/>
                <a:gdLst/>
                <a:ahLst/>
                <a:cxnLst>
                  <a:cxn ang="0">
                    <a:pos x="2" y="0"/>
                  </a:cxn>
                  <a:cxn ang="0">
                    <a:pos x="2" y="2"/>
                  </a:cxn>
                  <a:cxn ang="0">
                    <a:pos x="0" y="15"/>
                  </a:cxn>
                  <a:cxn ang="0">
                    <a:pos x="0" y="15"/>
                  </a:cxn>
                  <a:cxn ang="0">
                    <a:pos x="7" y="7"/>
                  </a:cxn>
                  <a:cxn ang="0">
                    <a:pos x="2" y="0"/>
                  </a:cxn>
                  <a:cxn ang="0">
                    <a:pos x="2" y="0"/>
                  </a:cxn>
                  <a:cxn ang="0">
                    <a:pos x="2" y="0"/>
                  </a:cxn>
                </a:cxnLst>
                <a:rect l="0" t="0" r="r" b="b"/>
                <a:pathLst>
                  <a:path w="7" h="15">
                    <a:moveTo>
                      <a:pt x="2" y="0"/>
                    </a:moveTo>
                    <a:cubicBezTo>
                      <a:pt x="2" y="1"/>
                      <a:pt x="2" y="1"/>
                      <a:pt x="2" y="2"/>
                    </a:cubicBezTo>
                    <a:cubicBezTo>
                      <a:pt x="2" y="7"/>
                      <a:pt x="1" y="11"/>
                      <a:pt x="0" y="15"/>
                    </a:cubicBezTo>
                    <a:cubicBezTo>
                      <a:pt x="0" y="15"/>
                      <a:pt x="0" y="15"/>
                      <a:pt x="0" y="15"/>
                    </a:cubicBezTo>
                    <a:cubicBezTo>
                      <a:pt x="4" y="15"/>
                      <a:pt x="7" y="11"/>
                      <a:pt x="7" y="7"/>
                    </a:cubicBezTo>
                    <a:cubicBezTo>
                      <a:pt x="7" y="4"/>
                      <a:pt x="5" y="1"/>
                      <a:pt x="2" y="0"/>
                    </a:cubicBezTo>
                    <a:cubicBezTo>
                      <a:pt x="2" y="0"/>
                      <a:pt x="2" y="0"/>
                      <a:pt x="2" y="0"/>
                    </a:cubicBezTo>
                    <a:cubicBezTo>
                      <a:pt x="2" y="0"/>
                      <a:pt x="2" y="0"/>
                      <a:pt x="2" y="0"/>
                    </a:cubicBezTo>
                  </a:path>
                </a:pathLst>
              </a:custGeom>
              <a:solidFill>
                <a:srgbClr val="B8A38F"/>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53" name="Freeform 110670"/>
              <p:cNvSpPr>
                <a:spLocks/>
              </p:cNvSpPr>
              <p:nvPr/>
            </p:nvSpPr>
            <p:spPr bwMode="auto">
              <a:xfrm>
                <a:off x="29260801" y="20050126"/>
                <a:ext cx="922338" cy="1450975"/>
              </a:xfrm>
              <a:custGeom>
                <a:avLst/>
                <a:gdLst/>
                <a:ahLst/>
                <a:cxnLst>
                  <a:cxn ang="0">
                    <a:pos x="0" y="0"/>
                  </a:cxn>
                  <a:cxn ang="0">
                    <a:pos x="0" y="66"/>
                  </a:cxn>
                  <a:cxn ang="0">
                    <a:pos x="11" y="65"/>
                  </a:cxn>
                  <a:cxn ang="0">
                    <a:pos x="40" y="38"/>
                  </a:cxn>
                  <a:cxn ang="0">
                    <a:pos x="42" y="25"/>
                  </a:cxn>
                  <a:cxn ang="0">
                    <a:pos x="42" y="23"/>
                  </a:cxn>
                  <a:cxn ang="0">
                    <a:pos x="0" y="0"/>
                  </a:cxn>
                </a:cxnLst>
                <a:rect l="0" t="0" r="r" b="b"/>
                <a:pathLst>
                  <a:path w="42" h="66">
                    <a:moveTo>
                      <a:pt x="0" y="0"/>
                    </a:moveTo>
                    <a:cubicBezTo>
                      <a:pt x="0" y="66"/>
                      <a:pt x="0" y="66"/>
                      <a:pt x="0" y="66"/>
                    </a:cubicBezTo>
                    <a:cubicBezTo>
                      <a:pt x="4" y="66"/>
                      <a:pt x="7" y="66"/>
                      <a:pt x="11" y="65"/>
                    </a:cubicBezTo>
                    <a:cubicBezTo>
                      <a:pt x="24" y="62"/>
                      <a:pt x="35" y="51"/>
                      <a:pt x="40" y="38"/>
                    </a:cubicBezTo>
                    <a:cubicBezTo>
                      <a:pt x="41" y="34"/>
                      <a:pt x="42" y="30"/>
                      <a:pt x="42" y="25"/>
                    </a:cubicBezTo>
                    <a:cubicBezTo>
                      <a:pt x="42" y="24"/>
                      <a:pt x="42" y="24"/>
                      <a:pt x="42" y="23"/>
                    </a:cubicBezTo>
                    <a:cubicBezTo>
                      <a:pt x="18" y="23"/>
                      <a:pt x="0" y="0"/>
                      <a:pt x="0" y="0"/>
                    </a:cubicBezTo>
                  </a:path>
                </a:pathLst>
              </a:custGeom>
              <a:solidFill>
                <a:srgbClr val="B8A38F"/>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54" name="Freeform 110671"/>
              <p:cNvSpPr>
                <a:spLocks noEditPoints="1"/>
              </p:cNvSpPr>
              <p:nvPr/>
            </p:nvSpPr>
            <p:spPr bwMode="auto">
              <a:xfrm>
                <a:off x="30381576" y="22336126"/>
                <a:ext cx="109538" cy="88900"/>
              </a:xfrm>
              <a:custGeom>
                <a:avLst/>
                <a:gdLst/>
                <a:ahLst/>
                <a:cxnLst>
                  <a:cxn ang="0">
                    <a:pos x="0" y="4"/>
                  </a:cxn>
                  <a:cxn ang="0">
                    <a:pos x="0" y="4"/>
                  </a:cxn>
                  <a:cxn ang="0">
                    <a:pos x="0" y="4"/>
                  </a:cxn>
                  <a:cxn ang="0">
                    <a:pos x="0" y="4"/>
                  </a:cxn>
                  <a:cxn ang="0">
                    <a:pos x="0" y="4"/>
                  </a:cxn>
                  <a:cxn ang="0">
                    <a:pos x="0" y="4"/>
                  </a:cxn>
                  <a:cxn ang="0">
                    <a:pos x="0" y="4"/>
                  </a:cxn>
                  <a:cxn ang="0">
                    <a:pos x="0" y="4"/>
                  </a:cxn>
                  <a:cxn ang="0">
                    <a:pos x="0" y="4"/>
                  </a:cxn>
                  <a:cxn ang="0">
                    <a:pos x="0" y="4"/>
                  </a:cxn>
                  <a:cxn ang="0">
                    <a:pos x="0" y="4"/>
                  </a:cxn>
                  <a:cxn ang="0">
                    <a:pos x="0" y="4"/>
                  </a:cxn>
                  <a:cxn ang="0">
                    <a:pos x="0" y="3"/>
                  </a:cxn>
                  <a:cxn ang="0">
                    <a:pos x="0" y="4"/>
                  </a:cxn>
                  <a:cxn ang="0">
                    <a:pos x="0" y="3"/>
                  </a:cxn>
                  <a:cxn ang="0">
                    <a:pos x="5" y="0"/>
                  </a:cxn>
                  <a:cxn ang="0">
                    <a:pos x="0" y="3"/>
                  </a:cxn>
                  <a:cxn ang="0">
                    <a:pos x="5" y="0"/>
                  </a:cxn>
                </a:cxnLst>
                <a:rect l="0" t="0" r="r" b="b"/>
                <a:pathLst>
                  <a:path w="5" h="4">
                    <a:moveTo>
                      <a:pt x="0" y="4"/>
                    </a:moveTo>
                    <a:cubicBezTo>
                      <a:pt x="0" y="4"/>
                      <a:pt x="0" y="4"/>
                      <a:pt x="0" y="4"/>
                    </a:cubicBezTo>
                    <a:cubicBezTo>
                      <a:pt x="0" y="4"/>
                      <a:pt x="0" y="4"/>
                      <a:pt x="0" y="4"/>
                    </a:cubicBezTo>
                    <a:moveTo>
                      <a:pt x="0" y="4"/>
                    </a:moveTo>
                    <a:cubicBezTo>
                      <a:pt x="0" y="4"/>
                      <a:pt x="0" y="4"/>
                      <a:pt x="0" y="4"/>
                    </a:cubicBezTo>
                    <a:cubicBezTo>
                      <a:pt x="0" y="4"/>
                      <a:pt x="0" y="4"/>
                      <a:pt x="0" y="4"/>
                    </a:cubicBezTo>
                    <a:moveTo>
                      <a:pt x="0" y="4"/>
                    </a:moveTo>
                    <a:cubicBezTo>
                      <a:pt x="0" y="4"/>
                      <a:pt x="0" y="4"/>
                      <a:pt x="0" y="4"/>
                    </a:cubicBezTo>
                    <a:cubicBezTo>
                      <a:pt x="0" y="4"/>
                      <a:pt x="0" y="4"/>
                      <a:pt x="0" y="4"/>
                    </a:cubicBezTo>
                    <a:moveTo>
                      <a:pt x="0" y="4"/>
                    </a:moveTo>
                    <a:cubicBezTo>
                      <a:pt x="0" y="4"/>
                      <a:pt x="0" y="4"/>
                      <a:pt x="0" y="4"/>
                    </a:cubicBezTo>
                    <a:cubicBezTo>
                      <a:pt x="0" y="4"/>
                      <a:pt x="0" y="4"/>
                      <a:pt x="0" y="4"/>
                    </a:cubicBezTo>
                    <a:moveTo>
                      <a:pt x="0" y="3"/>
                    </a:moveTo>
                    <a:cubicBezTo>
                      <a:pt x="0" y="3"/>
                      <a:pt x="0" y="3"/>
                      <a:pt x="0" y="4"/>
                    </a:cubicBezTo>
                    <a:cubicBezTo>
                      <a:pt x="0" y="3"/>
                      <a:pt x="0" y="3"/>
                      <a:pt x="0" y="3"/>
                    </a:cubicBezTo>
                    <a:moveTo>
                      <a:pt x="5" y="0"/>
                    </a:moveTo>
                    <a:cubicBezTo>
                      <a:pt x="4" y="1"/>
                      <a:pt x="2" y="2"/>
                      <a:pt x="0" y="3"/>
                    </a:cubicBezTo>
                    <a:cubicBezTo>
                      <a:pt x="2" y="2"/>
                      <a:pt x="4" y="1"/>
                      <a:pt x="5" y="0"/>
                    </a:cubicBezTo>
                  </a:path>
                </a:pathLst>
              </a:custGeom>
              <a:solidFill>
                <a:srgbClr val="ABAFB0"/>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55" name="Freeform 110672"/>
              <p:cNvSpPr>
                <a:spLocks/>
              </p:cNvSpPr>
              <p:nvPr/>
            </p:nvSpPr>
            <p:spPr bwMode="auto">
              <a:xfrm>
                <a:off x="29260801" y="21721763"/>
                <a:ext cx="350838" cy="681038"/>
              </a:xfrm>
              <a:custGeom>
                <a:avLst/>
                <a:gdLst/>
                <a:ahLst/>
                <a:cxnLst>
                  <a:cxn ang="0">
                    <a:pos x="221" y="0"/>
                  </a:cxn>
                  <a:cxn ang="0">
                    <a:pos x="152" y="0"/>
                  </a:cxn>
                  <a:cxn ang="0">
                    <a:pos x="0" y="0"/>
                  </a:cxn>
                  <a:cxn ang="0">
                    <a:pos x="0" y="429"/>
                  </a:cxn>
                  <a:cxn ang="0">
                    <a:pos x="221" y="0"/>
                  </a:cxn>
                </a:cxnLst>
                <a:rect l="0" t="0" r="r" b="b"/>
                <a:pathLst>
                  <a:path w="221" h="429">
                    <a:moveTo>
                      <a:pt x="221" y="0"/>
                    </a:moveTo>
                    <a:lnTo>
                      <a:pt x="152" y="0"/>
                    </a:lnTo>
                    <a:lnTo>
                      <a:pt x="0" y="0"/>
                    </a:lnTo>
                    <a:lnTo>
                      <a:pt x="0" y="429"/>
                    </a:lnTo>
                    <a:lnTo>
                      <a:pt x="221" y="0"/>
                    </a:lnTo>
                    <a:close/>
                  </a:path>
                </a:pathLst>
              </a:custGeom>
              <a:solidFill>
                <a:srgbClr val="B8A38F"/>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56" name="Freeform 110673"/>
              <p:cNvSpPr>
                <a:spLocks/>
              </p:cNvSpPr>
              <p:nvPr/>
            </p:nvSpPr>
            <p:spPr bwMode="auto">
              <a:xfrm>
                <a:off x="29260801" y="21721763"/>
                <a:ext cx="350838" cy="681038"/>
              </a:xfrm>
              <a:custGeom>
                <a:avLst/>
                <a:gdLst/>
                <a:ahLst/>
                <a:cxnLst>
                  <a:cxn ang="0">
                    <a:pos x="221" y="0"/>
                  </a:cxn>
                  <a:cxn ang="0">
                    <a:pos x="152" y="0"/>
                  </a:cxn>
                  <a:cxn ang="0">
                    <a:pos x="0" y="0"/>
                  </a:cxn>
                  <a:cxn ang="0">
                    <a:pos x="0" y="429"/>
                  </a:cxn>
                  <a:cxn ang="0">
                    <a:pos x="221" y="0"/>
                  </a:cxn>
                </a:cxnLst>
                <a:rect l="0" t="0" r="r" b="b"/>
                <a:pathLst>
                  <a:path w="221" h="429">
                    <a:moveTo>
                      <a:pt x="221" y="0"/>
                    </a:moveTo>
                    <a:lnTo>
                      <a:pt x="152" y="0"/>
                    </a:lnTo>
                    <a:lnTo>
                      <a:pt x="0" y="0"/>
                    </a:lnTo>
                    <a:lnTo>
                      <a:pt x="0" y="429"/>
                    </a:lnTo>
                    <a:lnTo>
                      <a:pt x="221" y="0"/>
                    </a:lnTo>
                  </a:path>
                </a:pathLst>
              </a:custGeom>
              <a:no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57" name="Freeform 110674"/>
              <p:cNvSpPr>
                <a:spLocks/>
              </p:cNvSpPr>
              <p:nvPr/>
            </p:nvSpPr>
            <p:spPr bwMode="auto">
              <a:xfrm>
                <a:off x="29260801" y="21721763"/>
                <a:ext cx="1230313" cy="989013"/>
              </a:xfrm>
              <a:custGeom>
                <a:avLst/>
                <a:gdLst/>
                <a:ahLst/>
                <a:cxnLst>
                  <a:cxn ang="0">
                    <a:pos x="32" y="0"/>
                  </a:cxn>
                  <a:cxn ang="0">
                    <a:pos x="32" y="0"/>
                  </a:cxn>
                  <a:cxn ang="0">
                    <a:pos x="27" y="0"/>
                  </a:cxn>
                  <a:cxn ang="0">
                    <a:pos x="21" y="0"/>
                  </a:cxn>
                  <a:cxn ang="0">
                    <a:pos x="16" y="0"/>
                  </a:cxn>
                  <a:cxn ang="0">
                    <a:pos x="0" y="31"/>
                  </a:cxn>
                  <a:cxn ang="0">
                    <a:pos x="0" y="45"/>
                  </a:cxn>
                  <a:cxn ang="0">
                    <a:pos x="0" y="45"/>
                  </a:cxn>
                  <a:cxn ang="0">
                    <a:pos x="51" y="32"/>
                  </a:cxn>
                  <a:cxn ang="0">
                    <a:pos x="51" y="32"/>
                  </a:cxn>
                  <a:cxn ang="0">
                    <a:pos x="51" y="32"/>
                  </a:cxn>
                  <a:cxn ang="0">
                    <a:pos x="51" y="32"/>
                  </a:cxn>
                  <a:cxn ang="0">
                    <a:pos x="51" y="32"/>
                  </a:cxn>
                  <a:cxn ang="0">
                    <a:pos x="51" y="32"/>
                  </a:cxn>
                  <a:cxn ang="0">
                    <a:pos x="51" y="32"/>
                  </a:cxn>
                  <a:cxn ang="0">
                    <a:pos x="51" y="32"/>
                  </a:cxn>
                  <a:cxn ang="0">
                    <a:pos x="51" y="32"/>
                  </a:cxn>
                  <a:cxn ang="0">
                    <a:pos x="51" y="31"/>
                  </a:cxn>
                  <a:cxn ang="0">
                    <a:pos x="51" y="31"/>
                  </a:cxn>
                  <a:cxn ang="0">
                    <a:pos x="56" y="28"/>
                  </a:cxn>
                  <a:cxn ang="0">
                    <a:pos x="56" y="28"/>
                  </a:cxn>
                  <a:cxn ang="0">
                    <a:pos x="56" y="24"/>
                  </a:cxn>
                  <a:cxn ang="0">
                    <a:pos x="49" y="7"/>
                  </a:cxn>
                  <a:cxn ang="0">
                    <a:pos x="32" y="0"/>
                  </a:cxn>
                </a:cxnLst>
                <a:rect l="0" t="0" r="r" b="b"/>
                <a:pathLst>
                  <a:path w="56" h="45">
                    <a:moveTo>
                      <a:pt x="32" y="0"/>
                    </a:moveTo>
                    <a:cubicBezTo>
                      <a:pt x="32" y="0"/>
                      <a:pt x="32" y="0"/>
                      <a:pt x="32" y="0"/>
                    </a:cubicBezTo>
                    <a:cubicBezTo>
                      <a:pt x="27" y="0"/>
                      <a:pt x="27" y="0"/>
                      <a:pt x="27" y="0"/>
                    </a:cubicBezTo>
                    <a:cubicBezTo>
                      <a:pt x="21" y="0"/>
                      <a:pt x="21" y="0"/>
                      <a:pt x="21" y="0"/>
                    </a:cubicBezTo>
                    <a:cubicBezTo>
                      <a:pt x="16" y="0"/>
                      <a:pt x="16" y="0"/>
                      <a:pt x="16" y="0"/>
                    </a:cubicBezTo>
                    <a:cubicBezTo>
                      <a:pt x="0" y="31"/>
                      <a:pt x="0" y="31"/>
                      <a:pt x="0" y="31"/>
                    </a:cubicBezTo>
                    <a:cubicBezTo>
                      <a:pt x="0" y="45"/>
                      <a:pt x="0" y="45"/>
                      <a:pt x="0" y="45"/>
                    </a:cubicBezTo>
                    <a:cubicBezTo>
                      <a:pt x="0" y="45"/>
                      <a:pt x="0" y="45"/>
                      <a:pt x="0" y="45"/>
                    </a:cubicBezTo>
                    <a:cubicBezTo>
                      <a:pt x="19" y="45"/>
                      <a:pt x="36" y="40"/>
                      <a:pt x="51" y="32"/>
                    </a:cubicBezTo>
                    <a:cubicBezTo>
                      <a:pt x="51" y="32"/>
                      <a:pt x="51" y="32"/>
                      <a:pt x="51" y="32"/>
                    </a:cubicBezTo>
                    <a:cubicBezTo>
                      <a:pt x="51" y="32"/>
                      <a:pt x="51" y="32"/>
                      <a:pt x="51" y="32"/>
                    </a:cubicBezTo>
                    <a:cubicBezTo>
                      <a:pt x="51" y="32"/>
                      <a:pt x="51" y="32"/>
                      <a:pt x="51" y="32"/>
                    </a:cubicBezTo>
                    <a:cubicBezTo>
                      <a:pt x="51" y="32"/>
                      <a:pt x="51" y="32"/>
                      <a:pt x="51" y="32"/>
                    </a:cubicBezTo>
                    <a:cubicBezTo>
                      <a:pt x="51" y="32"/>
                      <a:pt x="51" y="32"/>
                      <a:pt x="51" y="32"/>
                    </a:cubicBezTo>
                    <a:cubicBezTo>
                      <a:pt x="51" y="32"/>
                      <a:pt x="51" y="32"/>
                      <a:pt x="51" y="32"/>
                    </a:cubicBezTo>
                    <a:cubicBezTo>
                      <a:pt x="51" y="32"/>
                      <a:pt x="51" y="32"/>
                      <a:pt x="51" y="32"/>
                    </a:cubicBezTo>
                    <a:cubicBezTo>
                      <a:pt x="51" y="32"/>
                      <a:pt x="51" y="32"/>
                      <a:pt x="51" y="32"/>
                    </a:cubicBezTo>
                    <a:cubicBezTo>
                      <a:pt x="51" y="31"/>
                      <a:pt x="51" y="31"/>
                      <a:pt x="51" y="31"/>
                    </a:cubicBezTo>
                    <a:cubicBezTo>
                      <a:pt x="51" y="31"/>
                      <a:pt x="51" y="31"/>
                      <a:pt x="51" y="31"/>
                    </a:cubicBezTo>
                    <a:cubicBezTo>
                      <a:pt x="53" y="30"/>
                      <a:pt x="55" y="29"/>
                      <a:pt x="56" y="28"/>
                    </a:cubicBezTo>
                    <a:cubicBezTo>
                      <a:pt x="56" y="28"/>
                      <a:pt x="56" y="28"/>
                      <a:pt x="56" y="28"/>
                    </a:cubicBezTo>
                    <a:cubicBezTo>
                      <a:pt x="56" y="24"/>
                      <a:pt x="56" y="24"/>
                      <a:pt x="56" y="24"/>
                    </a:cubicBezTo>
                    <a:cubicBezTo>
                      <a:pt x="56" y="18"/>
                      <a:pt x="54" y="11"/>
                      <a:pt x="49" y="7"/>
                    </a:cubicBezTo>
                    <a:cubicBezTo>
                      <a:pt x="45" y="2"/>
                      <a:pt x="39" y="0"/>
                      <a:pt x="32" y="0"/>
                    </a:cubicBezTo>
                  </a:path>
                </a:pathLst>
              </a:custGeom>
              <a:solidFill>
                <a:srgbClr val="D1643E"/>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58" name="Freeform 110675"/>
              <p:cNvSpPr>
                <a:spLocks/>
              </p:cNvSpPr>
              <p:nvPr/>
            </p:nvSpPr>
            <p:spPr bwMode="auto">
              <a:xfrm>
                <a:off x="29260801" y="19434176"/>
                <a:ext cx="1208088" cy="1122363"/>
              </a:xfrm>
              <a:custGeom>
                <a:avLst/>
                <a:gdLst/>
                <a:ahLst/>
                <a:cxnLst>
                  <a:cxn ang="0">
                    <a:pos x="0" y="0"/>
                  </a:cxn>
                  <a:cxn ang="0">
                    <a:pos x="0" y="0"/>
                  </a:cxn>
                  <a:cxn ang="0">
                    <a:pos x="0" y="28"/>
                  </a:cxn>
                  <a:cxn ang="0">
                    <a:pos x="42" y="51"/>
                  </a:cxn>
                  <a:cxn ang="0">
                    <a:pos x="42" y="51"/>
                  </a:cxn>
                  <a:cxn ang="0">
                    <a:pos x="42" y="51"/>
                  </a:cxn>
                  <a:cxn ang="0">
                    <a:pos x="55" y="51"/>
                  </a:cxn>
                  <a:cxn ang="0">
                    <a:pos x="1" y="0"/>
                  </a:cxn>
                  <a:cxn ang="0">
                    <a:pos x="1" y="0"/>
                  </a:cxn>
                  <a:cxn ang="0">
                    <a:pos x="1" y="0"/>
                  </a:cxn>
                  <a:cxn ang="0">
                    <a:pos x="1" y="0"/>
                  </a:cxn>
                  <a:cxn ang="0">
                    <a:pos x="1" y="0"/>
                  </a:cxn>
                  <a:cxn ang="0">
                    <a:pos x="1" y="0"/>
                  </a:cxn>
                  <a:cxn ang="0">
                    <a:pos x="0" y="0"/>
                  </a:cxn>
                </a:cxnLst>
                <a:rect l="0" t="0" r="r" b="b"/>
                <a:pathLst>
                  <a:path w="55" h="51">
                    <a:moveTo>
                      <a:pt x="0" y="0"/>
                    </a:moveTo>
                    <a:cubicBezTo>
                      <a:pt x="0" y="0"/>
                      <a:pt x="0" y="0"/>
                      <a:pt x="0" y="0"/>
                    </a:cubicBezTo>
                    <a:cubicBezTo>
                      <a:pt x="0" y="28"/>
                      <a:pt x="0" y="28"/>
                      <a:pt x="0" y="28"/>
                    </a:cubicBezTo>
                    <a:cubicBezTo>
                      <a:pt x="0" y="28"/>
                      <a:pt x="18" y="51"/>
                      <a:pt x="42" y="51"/>
                    </a:cubicBezTo>
                    <a:cubicBezTo>
                      <a:pt x="42" y="51"/>
                      <a:pt x="42" y="51"/>
                      <a:pt x="42" y="51"/>
                    </a:cubicBezTo>
                    <a:cubicBezTo>
                      <a:pt x="42" y="51"/>
                      <a:pt x="42" y="51"/>
                      <a:pt x="42" y="51"/>
                    </a:cubicBezTo>
                    <a:cubicBezTo>
                      <a:pt x="55" y="51"/>
                      <a:pt x="55" y="51"/>
                      <a:pt x="55" y="51"/>
                    </a:cubicBezTo>
                    <a:cubicBezTo>
                      <a:pt x="53" y="22"/>
                      <a:pt x="30" y="0"/>
                      <a:pt x="1" y="0"/>
                    </a:cubicBezTo>
                    <a:cubicBezTo>
                      <a:pt x="1" y="0"/>
                      <a:pt x="1" y="0"/>
                      <a:pt x="1" y="0"/>
                    </a:cubicBezTo>
                    <a:cubicBezTo>
                      <a:pt x="1" y="0"/>
                      <a:pt x="1" y="0"/>
                      <a:pt x="1" y="0"/>
                    </a:cubicBezTo>
                    <a:cubicBezTo>
                      <a:pt x="1" y="0"/>
                      <a:pt x="1" y="0"/>
                      <a:pt x="1" y="0"/>
                    </a:cubicBezTo>
                    <a:cubicBezTo>
                      <a:pt x="1" y="0"/>
                      <a:pt x="1" y="0"/>
                      <a:pt x="1" y="0"/>
                    </a:cubicBezTo>
                    <a:cubicBezTo>
                      <a:pt x="1" y="0"/>
                      <a:pt x="1" y="0"/>
                      <a:pt x="1" y="0"/>
                    </a:cubicBezTo>
                    <a:cubicBezTo>
                      <a:pt x="1" y="0"/>
                      <a:pt x="0" y="0"/>
                      <a:pt x="0" y="0"/>
                    </a:cubicBezTo>
                  </a:path>
                </a:pathLst>
              </a:custGeom>
              <a:solidFill>
                <a:srgbClr val="253659"/>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grpSp>
        <p:grpSp>
          <p:nvGrpSpPr>
            <p:cNvPr id="42" name="Group 41"/>
            <p:cNvGrpSpPr/>
            <p:nvPr/>
          </p:nvGrpSpPr>
          <p:grpSpPr>
            <a:xfrm>
              <a:off x="1212714" y="5610260"/>
              <a:ext cx="572894" cy="699413"/>
              <a:chOff x="35283776" y="13806488"/>
              <a:chExt cx="4483100" cy="4508501"/>
            </a:xfrm>
          </p:grpSpPr>
          <p:sp>
            <p:nvSpPr>
              <p:cNvPr id="339" name="Freeform 110600"/>
              <p:cNvSpPr>
                <a:spLocks/>
              </p:cNvSpPr>
              <p:nvPr/>
            </p:nvSpPr>
            <p:spPr bwMode="auto">
              <a:xfrm>
                <a:off x="37326888" y="16049626"/>
                <a:ext cx="352425" cy="131763"/>
              </a:xfrm>
              <a:custGeom>
                <a:avLst/>
                <a:gdLst/>
                <a:ahLst/>
                <a:cxnLst>
                  <a:cxn ang="0">
                    <a:pos x="15" y="6"/>
                  </a:cxn>
                  <a:cxn ang="0">
                    <a:pos x="14" y="6"/>
                  </a:cxn>
                  <a:cxn ang="0">
                    <a:pos x="8" y="2"/>
                  </a:cxn>
                  <a:cxn ang="0">
                    <a:pos x="2" y="5"/>
                  </a:cxn>
                  <a:cxn ang="0">
                    <a:pos x="1" y="5"/>
                  </a:cxn>
                  <a:cxn ang="0">
                    <a:pos x="1" y="3"/>
                  </a:cxn>
                  <a:cxn ang="0">
                    <a:pos x="8" y="0"/>
                  </a:cxn>
                  <a:cxn ang="0">
                    <a:pos x="9" y="0"/>
                  </a:cxn>
                  <a:cxn ang="0">
                    <a:pos x="15" y="5"/>
                  </a:cxn>
                  <a:cxn ang="0">
                    <a:pos x="16" y="6"/>
                  </a:cxn>
                  <a:cxn ang="0">
                    <a:pos x="15" y="6"/>
                  </a:cxn>
                </a:cxnLst>
                <a:rect l="0" t="0" r="r" b="b"/>
                <a:pathLst>
                  <a:path w="16" h="6">
                    <a:moveTo>
                      <a:pt x="15" y="6"/>
                    </a:moveTo>
                    <a:cubicBezTo>
                      <a:pt x="14" y="6"/>
                      <a:pt x="14" y="6"/>
                      <a:pt x="14" y="6"/>
                    </a:cubicBezTo>
                    <a:cubicBezTo>
                      <a:pt x="8" y="2"/>
                      <a:pt x="8" y="2"/>
                      <a:pt x="8" y="2"/>
                    </a:cubicBezTo>
                    <a:cubicBezTo>
                      <a:pt x="2" y="5"/>
                      <a:pt x="2" y="5"/>
                      <a:pt x="2" y="5"/>
                    </a:cubicBezTo>
                    <a:cubicBezTo>
                      <a:pt x="1" y="5"/>
                      <a:pt x="1" y="5"/>
                      <a:pt x="1" y="5"/>
                    </a:cubicBezTo>
                    <a:cubicBezTo>
                      <a:pt x="0" y="4"/>
                      <a:pt x="1" y="4"/>
                      <a:pt x="1" y="3"/>
                    </a:cubicBezTo>
                    <a:cubicBezTo>
                      <a:pt x="8" y="0"/>
                      <a:pt x="8" y="0"/>
                      <a:pt x="8" y="0"/>
                    </a:cubicBezTo>
                    <a:cubicBezTo>
                      <a:pt x="9" y="0"/>
                      <a:pt x="9" y="0"/>
                      <a:pt x="9" y="0"/>
                    </a:cubicBezTo>
                    <a:cubicBezTo>
                      <a:pt x="15" y="5"/>
                      <a:pt x="15" y="5"/>
                      <a:pt x="15" y="5"/>
                    </a:cubicBezTo>
                    <a:cubicBezTo>
                      <a:pt x="16" y="5"/>
                      <a:pt x="16" y="6"/>
                      <a:pt x="16" y="6"/>
                    </a:cubicBezTo>
                    <a:cubicBezTo>
                      <a:pt x="15" y="6"/>
                      <a:pt x="15" y="6"/>
                      <a:pt x="15" y="6"/>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40" name="Freeform 110606"/>
              <p:cNvSpPr>
                <a:spLocks/>
              </p:cNvSpPr>
              <p:nvPr/>
            </p:nvSpPr>
            <p:spPr bwMode="auto">
              <a:xfrm>
                <a:off x="37326888" y="16049626"/>
                <a:ext cx="198438" cy="196850"/>
              </a:xfrm>
              <a:custGeom>
                <a:avLst/>
                <a:gdLst/>
                <a:ahLst/>
                <a:cxnLst>
                  <a:cxn ang="0">
                    <a:pos x="5" y="9"/>
                  </a:cxn>
                  <a:cxn ang="0">
                    <a:pos x="5" y="9"/>
                  </a:cxn>
                  <a:cxn ang="0">
                    <a:pos x="5" y="8"/>
                  </a:cxn>
                  <a:cxn ang="0">
                    <a:pos x="7" y="2"/>
                  </a:cxn>
                  <a:cxn ang="0">
                    <a:pos x="1" y="2"/>
                  </a:cxn>
                  <a:cxn ang="0">
                    <a:pos x="0" y="1"/>
                  </a:cxn>
                  <a:cxn ang="0">
                    <a:pos x="1" y="0"/>
                  </a:cxn>
                  <a:cxn ang="0">
                    <a:pos x="8" y="0"/>
                  </a:cxn>
                  <a:cxn ang="0">
                    <a:pos x="9" y="0"/>
                  </a:cxn>
                  <a:cxn ang="0">
                    <a:pos x="9" y="1"/>
                  </a:cxn>
                  <a:cxn ang="0">
                    <a:pos x="6" y="8"/>
                  </a:cxn>
                  <a:cxn ang="0">
                    <a:pos x="5" y="9"/>
                  </a:cxn>
                </a:cxnLst>
                <a:rect l="0" t="0" r="r" b="b"/>
                <a:pathLst>
                  <a:path w="9" h="9">
                    <a:moveTo>
                      <a:pt x="5" y="9"/>
                    </a:moveTo>
                    <a:cubicBezTo>
                      <a:pt x="5" y="9"/>
                      <a:pt x="5" y="9"/>
                      <a:pt x="5" y="9"/>
                    </a:cubicBezTo>
                    <a:cubicBezTo>
                      <a:pt x="5" y="9"/>
                      <a:pt x="4" y="8"/>
                      <a:pt x="5" y="8"/>
                    </a:cubicBezTo>
                    <a:cubicBezTo>
                      <a:pt x="7" y="2"/>
                      <a:pt x="7" y="2"/>
                      <a:pt x="7" y="2"/>
                    </a:cubicBezTo>
                    <a:cubicBezTo>
                      <a:pt x="1" y="2"/>
                      <a:pt x="1" y="2"/>
                      <a:pt x="1" y="2"/>
                    </a:cubicBezTo>
                    <a:cubicBezTo>
                      <a:pt x="0" y="2"/>
                      <a:pt x="0" y="2"/>
                      <a:pt x="0" y="1"/>
                    </a:cubicBezTo>
                    <a:cubicBezTo>
                      <a:pt x="0" y="1"/>
                      <a:pt x="0" y="0"/>
                      <a:pt x="1" y="0"/>
                    </a:cubicBezTo>
                    <a:cubicBezTo>
                      <a:pt x="8" y="0"/>
                      <a:pt x="8" y="0"/>
                      <a:pt x="8" y="0"/>
                    </a:cubicBezTo>
                    <a:cubicBezTo>
                      <a:pt x="9" y="0"/>
                      <a:pt x="9" y="0"/>
                      <a:pt x="9" y="0"/>
                    </a:cubicBezTo>
                    <a:cubicBezTo>
                      <a:pt x="9" y="1"/>
                      <a:pt x="9" y="1"/>
                      <a:pt x="9" y="1"/>
                    </a:cubicBezTo>
                    <a:cubicBezTo>
                      <a:pt x="6" y="8"/>
                      <a:pt x="6" y="8"/>
                      <a:pt x="6" y="8"/>
                    </a:cubicBezTo>
                    <a:cubicBezTo>
                      <a:pt x="6" y="9"/>
                      <a:pt x="6" y="9"/>
                      <a:pt x="5" y="9"/>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41" name="Freeform 110650"/>
              <p:cNvSpPr>
                <a:spLocks/>
              </p:cNvSpPr>
              <p:nvPr/>
            </p:nvSpPr>
            <p:spPr bwMode="auto">
              <a:xfrm>
                <a:off x="37480876" y="16027401"/>
                <a:ext cx="111125" cy="219075"/>
              </a:xfrm>
              <a:custGeom>
                <a:avLst/>
                <a:gdLst/>
                <a:ahLst/>
                <a:cxnLst>
                  <a:cxn ang="0">
                    <a:pos x="4" y="10"/>
                  </a:cxn>
                  <a:cxn ang="0">
                    <a:pos x="3" y="9"/>
                  </a:cxn>
                  <a:cxn ang="0">
                    <a:pos x="1" y="2"/>
                  </a:cxn>
                  <a:cxn ang="0">
                    <a:pos x="1" y="1"/>
                  </a:cxn>
                  <a:cxn ang="0">
                    <a:pos x="3" y="1"/>
                  </a:cxn>
                  <a:cxn ang="0">
                    <a:pos x="5" y="9"/>
                  </a:cxn>
                  <a:cxn ang="0">
                    <a:pos x="4" y="10"/>
                  </a:cxn>
                  <a:cxn ang="0">
                    <a:pos x="4" y="10"/>
                  </a:cxn>
                </a:cxnLst>
                <a:rect l="0" t="0" r="r" b="b"/>
                <a:pathLst>
                  <a:path w="5" h="10">
                    <a:moveTo>
                      <a:pt x="4" y="10"/>
                    </a:moveTo>
                    <a:cubicBezTo>
                      <a:pt x="4" y="10"/>
                      <a:pt x="3" y="10"/>
                      <a:pt x="3" y="9"/>
                    </a:cubicBezTo>
                    <a:cubicBezTo>
                      <a:pt x="1" y="2"/>
                      <a:pt x="1" y="2"/>
                      <a:pt x="1" y="2"/>
                    </a:cubicBezTo>
                    <a:cubicBezTo>
                      <a:pt x="0" y="1"/>
                      <a:pt x="1" y="1"/>
                      <a:pt x="1" y="1"/>
                    </a:cubicBezTo>
                    <a:cubicBezTo>
                      <a:pt x="2" y="0"/>
                      <a:pt x="2" y="1"/>
                      <a:pt x="3" y="1"/>
                    </a:cubicBezTo>
                    <a:cubicBezTo>
                      <a:pt x="5" y="9"/>
                      <a:pt x="5" y="9"/>
                      <a:pt x="5" y="9"/>
                    </a:cubicBezTo>
                    <a:cubicBezTo>
                      <a:pt x="5" y="9"/>
                      <a:pt x="5" y="10"/>
                      <a:pt x="4" y="10"/>
                    </a:cubicBezTo>
                    <a:cubicBezTo>
                      <a:pt x="4" y="10"/>
                      <a:pt x="4" y="10"/>
                      <a:pt x="4" y="1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42" name="Oval 110732"/>
              <p:cNvSpPr>
                <a:spLocks noChangeArrowheads="1"/>
              </p:cNvSpPr>
              <p:nvPr/>
            </p:nvSpPr>
            <p:spPr bwMode="auto">
              <a:xfrm>
                <a:off x="35283776" y="13806488"/>
                <a:ext cx="4483100" cy="4506913"/>
              </a:xfrm>
              <a:prstGeom prst="ellipse">
                <a:avLst/>
              </a:pr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43" name="Freeform 110733"/>
              <p:cNvSpPr>
                <a:spLocks/>
              </p:cNvSpPr>
              <p:nvPr/>
            </p:nvSpPr>
            <p:spPr bwMode="auto">
              <a:xfrm>
                <a:off x="36491863" y="14971713"/>
                <a:ext cx="3275013" cy="3341688"/>
              </a:xfrm>
              <a:custGeom>
                <a:avLst/>
                <a:gdLst/>
                <a:ahLst/>
                <a:cxnLst>
                  <a:cxn ang="0">
                    <a:pos x="78" y="8"/>
                  </a:cxn>
                  <a:cxn ang="0">
                    <a:pos x="49" y="2"/>
                  </a:cxn>
                  <a:cxn ang="0">
                    <a:pos x="48" y="2"/>
                  </a:cxn>
                  <a:cxn ang="0">
                    <a:pos x="48" y="2"/>
                  </a:cxn>
                  <a:cxn ang="0">
                    <a:pos x="47" y="2"/>
                  </a:cxn>
                  <a:cxn ang="0">
                    <a:pos x="47" y="2"/>
                  </a:cxn>
                  <a:cxn ang="0">
                    <a:pos x="2" y="47"/>
                  </a:cxn>
                  <a:cxn ang="0">
                    <a:pos x="2" y="55"/>
                  </a:cxn>
                  <a:cxn ang="0">
                    <a:pos x="0" y="61"/>
                  </a:cxn>
                  <a:cxn ang="0">
                    <a:pos x="6" y="68"/>
                  </a:cxn>
                  <a:cxn ang="0">
                    <a:pos x="36" y="106"/>
                  </a:cxn>
                  <a:cxn ang="0">
                    <a:pos x="1" y="141"/>
                  </a:cxn>
                  <a:cxn ang="0">
                    <a:pos x="47" y="152"/>
                  </a:cxn>
                  <a:cxn ang="0">
                    <a:pos x="47" y="152"/>
                  </a:cxn>
                  <a:cxn ang="0">
                    <a:pos x="149" y="50"/>
                  </a:cxn>
                  <a:cxn ang="0">
                    <a:pos x="147" y="33"/>
                  </a:cxn>
                  <a:cxn ang="0">
                    <a:pos x="115" y="0"/>
                  </a:cxn>
                  <a:cxn ang="0">
                    <a:pos x="78" y="8"/>
                  </a:cxn>
                </a:cxnLst>
                <a:rect l="0" t="0" r="r" b="b"/>
                <a:pathLst>
                  <a:path w="149" h="152">
                    <a:moveTo>
                      <a:pt x="78" y="8"/>
                    </a:moveTo>
                    <a:cubicBezTo>
                      <a:pt x="67" y="4"/>
                      <a:pt x="55" y="3"/>
                      <a:pt x="49" y="2"/>
                    </a:cubicBezTo>
                    <a:cubicBezTo>
                      <a:pt x="49" y="2"/>
                      <a:pt x="48" y="2"/>
                      <a:pt x="48" y="2"/>
                    </a:cubicBezTo>
                    <a:cubicBezTo>
                      <a:pt x="48" y="2"/>
                      <a:pt x="48" y="2"/>
                      <a:pt x="48" y="2"/>
                    </a:cubicBezTo>
                    <a:cubicBezTo>
                      <a:pt x="47" y="2"/>
                      <a:pt x="47" y="2"/>
                      <a:pt x="47" y="2"/>
                    </a:cubicBezTo>
                    <a:cubicBezTo>
                      <a:pt x="47" y="2"/>
                      <a:pt x="47" y="2"/>
                      <a:pt x="47" y="2"/>
                    </a:cubicBezTo>
                    <a:cubicBezTo>
                      <a:pt x="22" y="2"/>
                      <a:pt x="2" y="22"/>
                      <a:pt x="2" y="47"/>
                    </a:cubicBezTo>
                    <a:cubicBezTo>
                      <a:pt x="2" y="49"/>
                      <a:pt x="2" y="52"/>
                      <a:pt x="2" y="55"/>
                    </a:cubicBezTo>
                    <a:cubicBezTo>
                      <a:pt x="1" y="56"/>
                      <a:pt x="0" y="58"/>
                      <a:pt x="0" y="61"/>
                    </a:cubicBezTo>
                    <a:cubicBezTo>
                      <a:pt x="0" y="65"/>
                      <a:pt x="2" y="68"/>
                      <a:pt x="6" y="68"/>
                    </a:cubicBezTo>
                    <a:cubicBezTo>
                      <a:pt x="9" y="80"/>
                      <a:pt x="16" y="95"/>
                      <a:pt x="36" y="106"/>
                    </a:cubicBezTo>
                    <a:cubicBezTo>
                      <a:pt x="1" y="141"/>
                      <a:pt x="1" y="141"/>
                      <a:pt x="1" y="141"/>
                    </a:cubicBezTo>
                    <a:cubicBezTo>
                      <a:pt x="15" y="148"/>
                      <a:pt x="30" y="152"/>
                      <a:pt x="47" y="152"/>
                    </a:cubicBezTo>
                    <a:cubicBezTo>
                      <a:pt x="47" y="152"/>
                      <a:pt x="47" y="152"/>
                      <a:pt x="47" y="152"/>
                    </a:cubicBezTo>
                    <a:cubicBezTo>
                      <a:pt x="103" y="152"/>
                      <a:pt x="149" y="106"/>
                      <a:pt x="149" y="50"/>
                    </a:cubicBezTo>
                    <a:cubicBezTo>
                      <a:pt x="149" y="44"/>
                      <a:pt x="148" y="38"/>
                      <a:pt x="147" y="33"/>
                    </a:cubicBezTo>
                    <a:cubicBezTo>
                      <a:pt x="115" y="0"/>
                      <a:pt x="115" y="0"/>
                      <a:pt x="115" y="0"/>
                    </a:cubicBezTo>
                    <a:cubicBezTo>
                      <a:pt x="109" y="4"/>
                      <a:pt x="91" y="13"/>
                      <a:pt x="78" y="8"/>
                    </a:cubicBezTo>
                  </a:path>
                </a:pathLst>
              </a:custGeom>
              <a:solidFill>
                <a:srgbClr val="D1D3D4"/>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44" name="Oval 110734"/>
              <p:cNvSpPr>
                <a:spLocks noChangeArrowheads="1"/>
              </p:cNvSpPr>
              <p:nvPr/>
            </p:nvSpPr>
            <p:spPr bwMode="auto">
              <a:xfrm>
                <a:off x="36536313" y="15016163"/>
                <a:ext cx="1978025" cy="1955800"/>
              </a:xfrm>
              <a:prstGeom prst="ellipse">
                <a:avLst/>
              </a:prstGeom>
              <a:solidFill>
                <a:srgbClr val="2D416B"/>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45" name="Rectangle 110735"/>
              <p:cNvSpPr>
                <a:spLocks noChangeArrowheads="1"/>
              </p:cNvSpPr>
              <p:nvPr/>
            </p:nvSpPr>
            <p:spPr bwMode="auto">
              <a:xfrm>
                <a:off x="37284026" y="16906876"/>
                <a:ext cx="460375" cy="615950"/>
              </a:xfrm>
              <a:prstGeom prst="rect">
                <a:avLst/>
              </a:prstGeom>
              <a:solidFill>
                <a:srgbClr val="E0C5AC"/>
              </a:solidFill>
              <a:ln w="9525">
                <a:noFill/>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46" name="Rectangle 110736"/>
              <p:cNvSpPr>
                <a:spLocks noChangeArrowheads="1"/>
              </p:cNvSpPr>
              <p:nvPr/>
            </p:nvSpPr>
            <p:spPr bwMode="auto">
              <a:xfrm>
                <a:off x="37284026" y="16906876"/>
                <a:ext cx="460375" cy="6159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47" name="Oval 110737"/>
              <p:cNvSpPr>
                <a:spLocks noChangeArrowheads="1"/>
              </p:cNvSpPr>
              <p:nvPr/>
            </p:nvSpPr>
            <p:spPr bwMode="auto">
              <a:xfrm>
                <a:off x="36491863" y="16136938"/>
                <a:ext cx="330200" cy="330200"/>
              </a:xfrm>
              <a:prstGeom prst="ellipse">
                <a:avLst/>
              </a:prstGeom>
              <a:solidFill>
                <a:srgbClr val="E0C5AC"/>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48" name="Oval 110738"/>
              <p:cNvSpPr>
                <a:spLocks noChangeArrowheads="1"/>
              </p:cNvSpPr>
              <p:nvPr/>
            </p:nvSpPr>
            <p:spPr bwMode="auto">
              <a:xfrm>
                <a:off x="38206363" y="16136938"/>
                <a:ext cx="352425" cy="330200"/>
              </a:xfrm>
              <a:prstGeom prst="ellipse">
                <a:avLst/>
              </a:prstGeom>
              <a:solidFill>
                <a:srgbClr val="E0C5AC"/>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49" name="Oval 110739"/>
              <p:cNvSpPr>
                <a:spLocks noChangeArrowheads="1"/>
              </p:cNvSpPr>
              <p:nvPr/>
            </p:nvSpPr>
            <p:spPr bwMode="auto">
              <a:xfrm>
                <a:off x="36601401" y="15279688"/>
                <a:ext cx="1825625" cy="1825625"/>
              </a:xfrm>
              <a:prstGeom prst="ellipse">
                <a:avLst/>
              </a:prstGeom>
              <a:solidFill>
                <a:srgbClr val="E0C5AC"/>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50" name="Freeform 110740"/>
              <p:cNvSpPr>
                <a:spLocks/>
              </p:cNvSpPr>
              <p:nvPr/>
            </p:nvSpPr>
            <p:spPr bwMode="auto">
              <a:xfrm>
                <a:off x="36536313" y="14971713"/>
                <a:ext cx="2549525" cy="1100138"/>
              </a:xfrm>
              <a:custGeom>
                <a:avLst/>
                <a:gdLst/>
                <a:ahLst/>
                <a:cxnLst>
                  <a:cxn ang="0">
                    <a:pos x="113" y="0"/>
                  </a:cxn>
                  <a:cxn ang="0">
                    <a:pos x="76" y="8"/>
                  </a:cxn>
                  <a:cxn ang="0">
                    <a:pos x="47" y="2"/>
                  </a:cxn>
                  <a:cxn ang="0">
                    <a:pos x="46" y="2"/>
                  </a:cxn>
                  <a:cxn ang="0">
                    <a:pos x="45" y="2"/>
                  </a:cxn>
                  <a:cxn ang="0">
                    <a:pos x="0" y="47"/>
                  </a:cxn>
                  <a:cxn ang="0">
                    <a:pos x="0" y="50"/>
                  </a:cxn>
                  <a:cxn ang="0">
                    <a:pos x="45" y="30"/>
                  </a:cxn>
                  <a:cxn ang="0">
                    <a:pos x="89" y="50"/>
                  </a:cxn>
                  <a:cxn ang="0">
                    <a:pos x="113" y="0"/>
                  </a:cxn>
                </a:cxnLst>
                <a:rect l="0" t="0" r="r" b="b"/>
                <a:pathLst>
                  <a:path w="116" h="50">
                    <a:moveTo>
                      <a:pt x="113" y="0"/>
                    </a:moveTo>
                    <a:cubicBezTo>
                      <a:pt x="107" y="4"/>
                      <a:pt x="89" y="13"/>
                      <a:pt x="76" y="8"/>
                    </a:cubicBezTo>
                    <a:cubicBezTo>
                      <a:pt x="65" y="4"/>
                      <a:pt x="53" y="3"/>
                      <a:pt x="47" y="2"/>
                    </a:cubicBezTo>
                    <a:cubicBezTo>
                      <a:pt x="47" y="2"/>
                      <a:pt x="46" y="2"/>
                      <a:pt x="46" y="2"/>
                    </a:cubicBezTo>
                    <a:cubicBezTo>
                      <a:pt x="45" y="2"/>
                      <a:pt x="45" y="2"/>
                      <a:pt x="45" y="2"/>
                    </a:cubicBezTo>
                    <a:cubicBezTo>
                      <a:pt x="20" y="2"/>
                      <a:pt x="0" y="22"/>
                      <a:pt x="0" y="47"/>
                    </a:cubicBezTo>
                    <a:cubicBezTo>
                      <a:pt x="0" y="48"/>
                      <a:pt x="0" y="49"/>
                      <a:pt x="0" y="50"/>
                    </a:cubicBezTo>
                    <a:cubicBezTo>
                      <a:pt x="37" y="45"/>
                      <a:pt x="45" y="30"/>
                      <a:pt x="45" y="30"/>
                    </a:cubicBezTo>
                    <a:cubicBezTo>
                      <a:pt x="45" y="30"/>
                      <a:pt x="52" y="45"/>
                      <a:pt x="89" y="50"/>
                    </a:cubicBezTo>
                    <a:cubicBezTo>
                      <a:pt x="116" y="40"/>
                      <a:pt x="113" y="0"/>
                      <a:pt x="113" y="0"/>
                    </a:cubicBezTo>
                  </a:path>
                </a:pathLst>
              </a:custGeom>
              <a:solidFill>
                <a:srgbClr val="2D416B"/>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51" name="Freeform 110741"/>
              <p:cNvSpPr>
                <a:spLocks/>
              </p:cNvSpPr>
              <p:nvPr/>
            </p:nvSpPr>
            <p:spPr bwMode="auto">
              <a:xfrm>
                <a:off x="36272788" y="17302163"/>
                <a:ext cx="2482850" cy="1011238"/>
              </a:xfrm>
              <a:custGeom>
                <a:avLst/>
                <a:gdLst/>
                <a:ahLst/>
                <a:cxnLst>
                  <a:cxn ang="0">
                    <a:pos x="88" y="0"/>
                  </a:cxn>
                  <a:cxn ang="0">
                    <a:pos x="57" y="0"/>
                  </a:cxn>
                  <a:cxn ang="0">
                    <a:pos x="25" y="0"/>
                  </a:cxn>
                  <a:cxn ang="0">
                    <a:pos x="8" y="7"/>
                  </a:cxn>
                  <a:cxn ang="0">
                    <a:pos x="0" y="25"/>
                  </a:cxn>
                  <a:cxn ang="0">
                    <a:pos x="0" y="29"/>
                  </a:cxn>
                  <a:cxn ang="0">
                    <a:pos x="56" y="46"/>
                  </a:cxn>
                  <a:cxn ang="0">
                    <a:pos x="57" y="46"/>
                  </a:cxn>
                  <a:cxn ang="0">
                    <a:pos x="113" y="29"/>
                  </a:cxn>
                  <a:cxn ang="0">
                    <a:pos x="113" y="25"/>
                  </a:cxn>
                  <a:cxn ang="0">
                    <a:pos x="105" y="7"/>
                  </a:cxn>
                  <a:cxn ang="0">
                    <a:pos x="88" y="0"/>
                  </a:cxn>
                </a:cxnLst>
                <a:rect l="0" t="0" r="r" b="b"/>
                <a:pathLst>
                  <a:path w="113" h="46">
                    <a:moveTo>
                      <a:pt x="88" y="0"/>
                    </a:moveTo>
                    <a:cubicBezTo>
                      <a:pt x="57" y="0"/>
                      <a:pt x="57" y="0"/>
                      <a:pt x="57" y="0"/>
                    </a:cubicBezTo>
                    <a:cubicBezTo>
                      <a:pt x="25" y="0"/>
                      <a:pt x="25" y="0"/>
                      <a:pt x="25" y="0"/>
                    </a:cubicBezTo>
                    <a:cubicBezTo>
                      <a:pt x="18" y="0"/>
                      <a:pt x="12" y="3"/>
                      <a:pt x="8" y="7"/>
                    </a:cubicBezTo>
                    <a:cubicBezTo>
                      <a:pt x="3" y="12"/>
                      <a:pt x="0" y="18"/>
                      <a:pt x="0" y="25"/>
                    </a:cubicBezTo>
                    <a:cubicBezTo>
                      <a:pt x="0" y="29"/>
                      <a:pt x="0" y="29"/>
                      <a:pt x="0" y="29"/>
                    </a:cubicBezTo>
                    <a:cubicBezTo>
                      <a:pt x="16" y="39"/>
                      <a:pt x="36" y="46"/>
                      <a:pt x="56" y="46"/>
                    </a:cubicBezTo>
                    <a:cubicBezTo>
                      <a:pt x="57" y="46"/>
                      <a:pt x="57" y="46"/>
                      <a:pt x="57" y="46"/>
                    </a:cubicBezTo>
                    <a:cubicBezTo>
                      <a:pt x="77" y="46"/>
                      <a:pt x="97" y="39"/>
                      <a:pt x="113" y="29"/>
                    </a:cubicBezTo>
                    <a:cubicBezTo>
                      <a:pt x="113" y="25"/>
                      <a:pt x="113" y="25"/>
                      <a:pt x="113" y="25"/>
                    </a:cubicBezTo>
                    <a:cubicBezTo>
                      <a:pt x="113" y="18"/>
                      <a:pt x="110" y="12"/>
                      <a:pt x="105" y="7"/>
                    </a:cubicBezTo>
                    <a:cubicBezTo>
                      <a:pt x="101" y="3"/>
                      <a:pt x="95" y="0"/>
                      <a:pt x="88" y="0"/>
                    </a:cubicBezTo>
                  </a:path>
                </a:pathLst>
              </a:custGeom>
              <a:solidFill>
                <a:srgbClr val="FFD25E"/>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52" name="Freeform 110742"/>
              <p:cNvSpPr>
                <a:spLocks/>
              </p:cNvSpPr>
              <p:nvPr/>
            </p:nvSpPr>
            <p:spPr bwMode="auto">
              <a:xfrm>
                <a:off x="36449001" y="16005176"/>
                <a:ext cx="2132013" cy="1406525"/>
              </a:xfrm>
              <a:custGeom>
                <a:avLst/>
                <a:gdLst/>
                <a:ahLst/>
                <a:cxnLst>
                  <a:cxn ang="0">
                    <a:pos x="90" y="3"/>
                  </a:cxn>
                  <a:cxn ang="0">
                    <a:pos x="88" y="0"/>
                  </a:cxn>
                  <a:cxn ang="0">
                    <a:pos x="73" y="28"/>
                  </a:cxn>
                  <a:cxn ang="0">
                    <a:pos x="49" y="24"/>
                  </a:cxn>
                  <a:cxn ang="0">
                    <a:pos x="24" y="28"/>
                  </a:cxn>
                  <a:cxn ang="0">
                    <a:pos x="9" y="0"/>
                  </a:cxn>
                  <a:cxn ang="0">
                    <a:pos x="7" y="3"/>
                  </a:cxn>
                  <a:cxn ang="0">
                    <a:pos x="49" y="64"/>
                  </a:cxn>
                  <a:cxn ang="0">
                    <a:pos x="90" y="3"/>
                  </a:cxn>
                </a:cxnLst>
                <a:rect l="0" t="0" r="r" b="b"/>
                <a:pathLst>
                  <a:path w="97" h="64">
                    <a:moveTo>
                      <a:pt x="90" y="3"/>
                    </a:moveTo>
                    <a:cubicBezTo>
                      <a:pt x="88" y="0"/>
                      <a:pt x="88" y="0"/>
                      <a:pt x="88" y="0"/>
                    </a:cubicBezTo>
                    <a:cubicBezTo>
                      <a:pt x="88" y="0"/>
                      <a:pt x="86" y="15"/>
                      <a:pt x="73" y="28"/>
                    </a:cubicBezTo>
                    <a:cubicBezTo>
                      <a:pt x="64" y="17"/>
                      <a:pt x="49" y="24"/>
                      <a:pt x="49" y="24"/>
                    </a:cubicBezTo>
                    <a:cubicBezTo>
                      <a:pt x="49" y="24"/>
                      <a:pt x="33" y="17"/>
                      <a:pt x="24" y="28"/>
                    </a:cubicBezTo>
                    <a:cubicBezTo>
                      <a:pt x="11" y="15"/>
                      <a:pt x="9" y="0"/>
                      <a:pt x="9" y="0"/>
                    </a:cubicBezTo>
                    <a:cubicBezTo>
                      <a:pt x="7" y="3"/>
                      <a:pt x="7" y="3"/>
                      <a:pt x="7" y="3"/>
                    </a:cubicBezTo>
                    <a:cubicBezTo>
                      <a:pt x="7" y="3"/>
                      <a:pt x="0" y="46"/>
                      <a:pt x="49" y="64"/>
                    </a:cubicBezTo>
                    <a:cubicBezTo>
                      <a:pt x="97" y="46"/>
                      <a:pt x="90" y="3"/>
                      <a:pt x="90" y="3"/>
                    </a:cubicBezTo>
                  </a:path>
                </a:pathLst>
              </a:custGeom>
              <a:solidFill>
                <a:srgbClr val="2D416B"/>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53" name="Freeform 110743"/>
              <p:cNvSpPr>
                <a:spLocks/>
              </p:cNvSpPr>
              <p:nvPr/>
            </p:nvSpPr>
            <p:spPr bwMode="auto">
              <a:xfrm>
                <a:off x="37217351" y="16665576"/>
                <a:ext cx="593725" cy="196850"/>
              </a:xfrm>
              <a:custGeom>
                <a:avLst/>
                <a:gdLst/>
                <a:ahLst/>
                <a:cxnLst>
                  <a:cxn ang="0">
                    <a:pos x="14" y="3"/>
                  </a:cxn>
                  <a:cxn ang="0">
                    <a:pos x="0" y="0"/>
                  </a:cxn>
                  <a:cxn ang="0">
                    <a:pos x="14" y="9"/>
                  </a:cxn>
                  <a:cxn ang="0">
                    <a:pos x="27" y="0"/>
                  </a:cxn>
                  <a:cxn ang="0">
                    <a:pos x="14" y="3"/>
                  </a:cxn>
                </a:cxnLst>
                <a:rect l="0" t="0" r="r" b="b"/>
                <a:pathLst>
                  <a:path w="27" h="9">
                    <a:moveTo>
                      <a:pt x="14" y="3"/>
                    </a:moveTo>
                    <a:cubicBezTo>
                      <a:pt x="8" y="3"/>
                      <a:pt x="3" y="2"/>
                      <a:pt x="0" y="0"/>
                    </a:cubicBezTo>
                    <a:cubicBezTo>
                      <a:pt x="2" y="5"/>
                      <a:pt x="7" y="9"/>
                      <a:pt x="14" y="9"/>
                    </a:cubicBezTo>
                    <a:cubicBezTo>
                      <a:pt x="20" y="9"/>
                      <a:pt x="25" y="5"/>
                      <a:pt x="27" y="0"/>
                    </a:cubicBezTo>
                    <a:cubicBezTo>
                      <a:pt x="24" y="2"/>
                      <a:pt x="19" y="3"/>
                      <a:pt x="14" y="3"/>
                    </a:cubicBezTo>
                  </a:path>
                </a:pathLst>
              </a:custGeom>
              <a:solidFill>
                <a:srgbClr val="E0C5AC"/>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54" name="Freeform 110744"/>
              <p:cNvSpPr>
                <a:spLocks/>
              </p:cNvSpPr>
              <p:nvPr/>
            </p:nvSpPr>
            <p:spPr bwMode="auto">
              <a:xfrm>
                <a:off x="36272788" y="17302163"/>
                <a:ext cx="549275" cy="901700"/>
              </a:xfrm>
              <a:custGeom>
                <a:avLst/>
                <a:gdLst/>
                <a:ahLst/>
                <a:cxnLst>
                  <a:cxn ang="0">
                    <a:pos x="25" y="0"/>
                  </a:cxn>
                  <a:cxn ang="0">
                    <a:pos x="8" y="7"/>
                  </a:cxn>
                  <a:cxn ang="0">
                    <a:pos x="0" y="25"/>
                  </a:cxn>
                  <a:cxn ang="0">
                    <a:pos x="0" y="29"/>
                  </a:cxn>
                  <a:cxn ang="0">
                    <a:pos x="25" y="41"/>
                  </a:cxn>
                  <a:cxn ang="0">
                    <a:pos x="25" y="0"/>
                  </a:cxn>
                </a:cxnLst>
                <a:rect l="0" t="0" r="r" b="b"/>
                <a:pathLst>
                  <a:path w="25" h="41">
                    <a:moveTo>
                      <a:pt x="25" y="0"/>
                    </a:moveTo>
                    <a:cubicBezTo>
                      <a:pt x="18" y="0"/>
                      <a:pt x="12" y="3"/>
                      <a:pt x="8" y="7"/>
                    </a:cubicBezTo>
                    <a:cubicBezTo>
                      <a:pt x="3" y="12"/>
                      <a:pt x="0" y="18"/>
                      <a:pt x="0" y="25"/>
                    </a:cubicBezTo>
                    <a:cubicBezTo>
                      <a:pt x="0" y="29"/>
                      <a:pt x="0" y="29"/>
                      <a:pt x="0" y="29"/>
                    </a:cubicBezTo>
                    <a:cubicBezTo>
                      <a:pt x="8" y="34"/>
                      <a:pt x="16" y="38"/>
                      <a:pt x="25" y="41"/>
                    </a:cubicBezTo>
                    <a:lnTo>
                      <a:pt x="25" y="0"/>
                    </a:lnTo>
                    <a:close/>
                  </a:path>
                </a:pathLst>
              </a:custGeom>
              <a:solidFill>
                <a:srgbClr val="FF794A"/>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55" name="Freeform 110745"/>
              <p:cNvSpPr>
                <a:spLocks/>
              </p:cNvSpPr>
              <p:nvPr/>
            </p:nvSpPr>
            <p:spPr bwMode="auto">
              <a:xfrm>
                <a:off x="38206363" y="17302163"/>
                <a:ext cx="549275" cy="901700"/>
              </a:xfrm>
              <a:custGeom>
                <a:avLst/>
                <a:gdLst/>
                <a:ahLst/>
                <a:cxnLst>
                  <a:cxn ang="0">
                    <a:pos x="0" y="0"/>
                  </a:cxn>
                  <a:cxn ang="0">
                    <a:pos x="0" y="41"/>
                  </a:cxn>
                  <a:cxn ang="0">
                    <a:pos x="25" y="29"/>
                  </a:cxn>
                  <a:cxn ang="0">
                    <a:pos x="25" y="25"/>
                  </a:cxn>
                  <a:cxn ang="0">
                    <a:pos x="17" y="7"/>
                  </a:cxn>
                  <a:cxn ang="0">
                    <a:pos x="0" y="0"/>
                  </a:cxn>
                </a:cxnLst>
                <a:rect l="0" t="0" r="r" b="b"/>
                <a:pathLst>
                  <a:path w="25" h="41">
                    <a:moveTo>
                      <a:pt x="0" y="0"/>
                    </a:moveTo>
                    <a:cubicBezTo>
                      <a:pt x="0" y="41"/>
                      <a:pt x="0" y="41"/>
                      <a:pt x="0" y="41"/>
                    </a:cubicBezTo>
                    <a:cubicBezTo>
                      <a:pt x="9" y="38"/>
                      <a:pt x="17" y="34"/>
                      <a:pt x="25" y="29"/>
                    </a:cubicBezTo>
                    <a:cubicBezTo>
                      <a:pt x="25" y="25"/>
                      <a:pt x="25" y="25"/>
                      <a:pt x="25" y="25"/>
                    </a:cubicBezTo>
                    <a:cubicBezTo>
                      <a:pt x="25" y="18"/>
                      <a:pt x="22" y="12"/>
                      <a:pt x="17" y="7"/>
                    </a:cubicBezTo>
                    <a:cubicBezTo>
                      <a:pt x="13" y="3"/>
                      <a:pt x="7" y="0"/>
                      <a:pt x="0" y="0"/>
                    </a:cubicBezTo>
                  </a:path>
                </a:pathLst>
              </a:custGeom>
              <a:solidFill>
                <a:srgbClr val="FF794A"/>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56" name="Freeform 110746"/>
              <p:cNvSpPr>
                <a:spLocks/>
              </p:cNvSpPr>
              <p:nvPr/>
            </p:nvSpPr>
            <p:spPr bwMode="auto">
              <a:xfrm>
                <a:off x="38954076" y="14971713"/>
                <a:ext cx="66675" cy="44450"/>
              </a:xfrm>
              <a:custGeom>
                <a:avLst/>
                <a:gdLst/>
                <a:ahLst/>
                <a:cxnLst>
                  <a:cxn ang="0">
                    <a:pos x="3" y="0"/>
                  </a:cxn>
                  <a:cxn ang="0">
                    <a:pos x="0" y="2"/>
                  </a:cxn>
                  <a:cxn ang="0">
                    <a:pos x="0" y="2"/>
                  </a:cxn>
                  <a:cxn ang="0">
                    <a:pos x="3" y="0"/>
                  </a:cxn>
                  <a:cxn ang="0">
                    <a:pos x="3" y="0"/>
                  </a:cxn>
                  <a:cxn ang="0">
                    <a:pos x="3" y="0"/>
                  </a:cxn>
                  <a:cxn ang="0">
                    <a:pos x="3" y="0"/>
                  </a:cxn>
                </a:cxnLst>
                <a:rect l="0" t="0" r="r" b="b"/>
                <a:pathLst>
                  <a:path w="3" h="2">
                    <a:moveTo>
                      <a:pt x="3" y="0"/>
                    </a:moveTo>
                    <a:cubicBezTo>
                      <a:pt x="2" y="1"/>
                      <a:pt x="1" y="1"/>
                      <a:pt x="0" y="2"/>
                    </a:cubicBezTo>
                    <a:cubicBezTo>
                      <a:pt x="0" y="2"/>
                      <a:pt x="0" y="2"/>
                      <a:pt x="0" y="2"/>
                    </a:cubicBezTo>
                    <a:cubicBezTo>
                      <a:pt x="1" y="1"/>
                      <a:pt x="2" y="1"/>
                      <a:pt x="3" y="0"/>
                    </a:cubicBezTo>
                    <a:cubicBezTo>
                      <a:pt x="3" y="0"/>
                      <a:pt x="3" y="0"/>
                      <a:pt x="3" y="0"/>
                    </a:cubicBezTo>
                    <a:cubicBezTo>
                      <a:pt x="3" y="0"/>
                      <a:pt x="3" y="0"/>
                      <a:pt x="3" y="0"/>
                    </a:cubicBezTo>
                    <a:cubicBezTo>
                      <a:pt x="3" y="0"/>
                      <a:pt x="3" y="0"/>
                      <a:pt x="3" y="0"/>
                    </a:cubicBezTo>
                  </a:path>
                </a:pathLst>
              </a:custGeom>
              <a:solidFill>
                <a:srgbClr val="D1D3D4"/>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57" name="Freeform 110747"/>
              <p:cNvSpPr>
                <a:spLocks/>
              </p:cNvSpPr>
              <p:nvPr/>
            </p:nvSpPr>
            <p:spPr bwMode="auto">
              <a:xfrm>
                <a:off x="39020751" y="14971713"/>
                <a:ext cx="1588" cy="88900"/>
              </a:xfrm>
              <a:custGeom>
                <a:avLst/>
                <a:gdLst/>
                <a:ahLst/>
                <a:cxnLst>
                  <a:cxn ang="0">
                    <a:pos x="0" y="0"/>
                  </a:cxn>
                  <a:cxn ang="0">
                    <a:pos x="0" y="4"/>
                  </a:cxn>
                  <a:cxn ang="0">
                    <a:pos x="0" y="0"/>
                  </a:cxn>
                  <a:cxn ang="0">
                    <a:pos x="0" y="0"/>
                  </a:cxn>
                </a:cxnLst>
                <a:rect l="0" t="0" r="r" b="b"/>
                <a:pathLst>
                  <a:path h="4">
                    <a:moveTo>
                      <a:pt x="0" y="0"/>
                    </a:moveTo>
                    <a:cubicBezTo>
                      <a:pt x="0" y="1"/>
                      <a:pt x="0" y="2"/>
                      <a:pt x="0" y="4"/>
                    </a:cubicBezTo>
                    <a:cubicBezTo>
                      <a:pt x="0" y="2"/>
                      <a:pt x="0" y="1"/>
                      <a:pt x="0" y="0"/>
                    </a:cubicBezTo>
                    <a:cubicBezTo>
                      <a:pt x="0" y="0"/>
                      <a:pt x="0" y="0"/>
                      <a:pt x="0" y="0"/>
                    </a:cubicBezTo>
                  </a:path>
                </a:pathLst>
              </a:custGeom>
              <a:solidFill>
                <a:srgbClr val="ABAFB0"/>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58" name="Freeform 110748"/>
              <p:cNvSpPr>
                <a:spLocks noEditPoints="1"/>
              </p:cNvSpPr>
              <p:nvPr/>
            </p:nvSpPr>
            <p:spPr bwMode="auto">
              <a:xfrm>
                <a:off x="38558788" y="16313151"/>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path>
                </a:pathLst>
              </a:custGeom>
              <a:solidFill>
                <a:srgbClr val="ABAFB0"/>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59" name="Freeform 110749"/>
              <p:cNvSpPr>
                <a:spLocks noEditPoints="1"/>
              </p:cNvSpPr>
              <p:nvPr/>
            </p:nvSpPr>
            <p:spPr bwMode="auto">
              <a:xfrm>
                <a:off x="37569776" y="15016163"/>
                <a:ext cx="922338" cy="1165225"/>
              </a:xfrm>
              <a:custGeom>
                <a:avLst/>
                <a:gdLst/>
                <a:ahLst/>
                <a:cxnLst>
                  <a:cxn ang="0">
                    <a:pos x="39" y="48"/>
                  </a:cxn>
                  <a:cxn ang="0">
                    <a:pos x="39" y="51"/>
                  </a:cxn>
                  <a:cxn ang="0">
                    <a:pos x="42" y="53"/>
                  </a:cxn>
                  <a:cxn ang="0">
                    <a:pos x="42" y="48"/>
                  </a:cxn>
                  <a:cxn ang="0">
                    <a:pos x="39" y="48"/>
                  </a:cxn>
                  <a:cxn ang="0">
                    <a:pos x="0" y="0"/>
                  </a:cxn>
                  <a:cxn ang="0">
                    <a:pos x="0" y="0"/>
                  </a:cxn>
                  <a:cxn ang="0">
                    <a:pos x="0" y="0"/>
                  </a:cxn>
                </a:cxnLst>
                <a:rect l="0" t="0" r="r" b="b"/>
                <a:pathLst>
                  <a:path w="42" h="53">
                    <a:moveTo>
                      <a:pt x="39" y="48"/>
                    </a:moveTo>
                    <a:cubicBezTo>
                      <a:pt x="39" y="48"/>
                      <a:pt x="39" y="49"/>
                      <a:pt x="39" y="51"/>
                    </a:cubicBezTo>
                    <a:cubicBezTo>
                      <a:pt x="40" y="52"/>
                      <a:pt x="41" y="52"/>
                      <a:pt x="42" y="53"/>
                    </a:cubicBezTo>
                    <a:cubicBezTo>
                      <a:pt x="42" y="51"/>
                      <a:pt x="42" y="50"/>
                      <a:pt x="42" y="48"/>
                    </a:cubicBezTo>
                    <a:cubicBezTo>
                      <a:pt x="41" y="48"/>
                      <a:pt x="40" y="48"/>
                      <a:pt x="39" y="48"/>
                    </a:cubicBezTo>
                    <a:moveTo>
                      <a:pt x="0" y="0"/>
                    </a:moveTo>
                    <a:cubicBezTo>
                      <a:pt x="0" y="0"/>
                      <a:pt x="0" y="0"/>
                      <a:pt x="0" y="0"/>
                    </a:cubicBezTo>
                    <a:cubicBezTo>
                      <a:pt x="0" y="0"/>
                      <a:pt x="0" y="0"/>
                      <a:pt x="0" y="0"/>
                    </a:cubicBezTo>
                  </a:path>
                </a:pathLst>
              </a:custGeom>
              <a:solidFill>
                <a:srgbClr val="253659"/>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60" name="Freeform 110750"/>
              <p:cNvSpPr>
                <a:spLocks/>
              </p:cNvSpPr>
              <p:nvPr/>
            </p:nvSpPr>
            <p:spPr bwMode="auto">
              <a:xfrm>
                <a:off x="38404801" y="16136938"/>
                <a:ext cx="153988" cy="330200"/>
              </a:xfrm>
              <a:custGeom>
                <a:avLst/>
                <a:gdLst/>
                <a:ahLst/>
                <a:cxnLst>
                  <a:cxn ang="0">
                    <a:pos x="1" y="0"/>
                  </a:cxn>
                  <a:cxn ang="0">
                    <a:pos x="0" y="15"/>
                  </a:cxn>
                  <a:cxn ang="0">
                    <a:pos x="7" y="8"/>
                  </a:cxn>
                  <a:cxn ang="0">
                    <a:pos x="7" y="8"/>
                  </a:cxn>
                  <a:cxn ang="0">
                    <a:pos x="7" y="8"/>
                  </a:cxn>
                  <a:cxn ang="0">
                    <a:pos x="7" y="8"/>
                  </a:cxn>
                  <a:cxn ang="0">
                    <a:pos x="7" y="8"/>
                  </a:cxn>
                  <a:cxn ang="0">
                    <a:pos x="7" y="8"/>
                  </a:cxn>
                  <a:cxn ang="0">
                    <a:pos x="7" y="8"/>
                  </a:cxn>
                  <a:cxn ang="0">
                    <a:pos x="7" y="8"/>
                  </a:cxn>
                  <a:cxn ang="0">
                    <a:pos x="7" y="8"/>
                  </a:cxn>
                  <a:cxn ang="0">
                    <a:pos x="7" y="8"/>
                  </a:cxn>
                  <a:cxn ang="0">
                    <a:pos x="7" y="8"/>
                  </a:cxn>
                  <a:cxn ang="0">
                    <a:pos x="7" y="8"/>
                  </a:cxn>
                  <a:cxn ang="0">
                    <a:pos x="7" y="8"/>
                  </a:cxn>
                  <a:cxn ang="0">
                    <a:pos x="7" y="8"/>
                  </a:cxn>
                  <a:cxn ang="0">
                    <a:pos x="7" y="8"/>
                  </a:cxn>
                  <a:cxn ang="0">
                    <a:pos x="7" y="8"/>
                  </a:cxn>
                  <a:cxn ang="0">
                    <a:pos x="7" y="8"/>
                  </a:cxn>
                  <a:cxn ang="0">
                    <a:pos x="7" y="8"/>
                  </a:cxn>
                  <a:cxn ang="0">
                    <a:pos x="7" y="8"/>
                  </a:cxn>
                  <a:cxn ang="0">
                    <a:pos x="7" y="8"/>
                  </a:cxn>
                  <a:cxn ang="0">
                    <a:pos x="7" y="8"/>
                  </a:cxn>
                  <a:cxn ang="0">
                    <a:pos x="7" y="8"/>
                  </a:cxn>
                  <a:cxn ang="0">
                    <a:pos x="7" y="8"/>
                  </a:cxn>
                  <a:cxn ang="0">
                    <a:pos x="7" y="8"/>
                  </a:cxn>
                  <a:cxn ang="0">
                    <a:pos x="7" y="8"/>
                  </a:cxn>
                  <a:cxn ang="0">
                    <a:pos x="7" y="8"/>
                  </a:cxn>
                  <a:cxn ang="0">
                    <a:pos x="4" y="2"/>
                  </a:cxn>
                  <a:cxn ang="0">
                    <a:pos x="4" y="2"/>
                  </a:cxn>
                  <a:cxn ang="0">
                    <a:pos x="1" y="0"/>
                  </a:cxn>
                </a:cxnLst>
                <a:rect l="0" t="0" r="r" b="b"/>
                <a:pathLst>
                  <a:path w="7" h="15">
                    <a:moveTo>
                      <a:pt x="1" y="0"/>
                    </a:moveTo>
                    <a:cubicBezTo>
                      <a:pt x="1" y="4"/>
                      <a:pt x="1" y="9"/>
                      <a:pt x="0" y="15"/>
                    </a:cubicBezTo>
                    <a:cubicBezTo>
                      <a:pt x="4" y="15"/>
                      <a:pt x="6" y="12"/>
                      <a:pt x="7" y="8"/>
                    </a:cubicBezTo>
                    <a:cubicBezTo>
                      <a:pt x="7" y="8"/>
                      <a:pt x="7" y="8"/>
                      <a:pt x="7" y="8"/>
                    </a:cubicBezTo>
                    <a:cubicBezTo>
                      <a:pt x="7" y="8"/>
                      <a:pt x="7" y="8"/>
                      <a:pt x="7" y="8"/>
                    </a:cubicBezTo>
                    <a:cubicBezTo>
                      <a:pt x="7" y="8"/>
                      <a:pt x="7" y="8"/>
                      <a:pt x="7" y="8"/>
                    </a:cubicBezTo>
                    <a:cubicBezTo>
                      <a:pt x="7" y="8"/>
                      <a:pt x="7" y="8"/>
                      <a:pt x="7" y="8"/>
                    </a:cubicBezTo>
                    <a:cubicBezTo>
                      <a:pt x="7" y="8"/>
                      <a:pt x="7" y="8"/>
                      <a:pt x="7" y="8"/>
                    </a:cubicBezTo>
                    <a:cubicBezTo>
                      <a:pt x="7" y="8"/>
                      <a:pt x="7" y="8"/>
                      <a:pt x="7" y="8"/>
                    </a:cubicBezTo>
                    <a:cubicBezTo>
                      <a:pt x="7" y="8"/>
                      <a:pt x="7" y="8"/>
                      <a:pt x="7" y="8"/>
                    </a:cubicBezTo>
                    <a:cubicBezTo>
                      <a:pt x="7" y="8"/>
                      <a:pt x="7" y="8"/>
                      <a:pt x="7" y="8"/>
                    </a:cubicBezTo>
                    <a:cubicBezTo>
                      <a:pt x="7" y="8"/>
                      <a:pt x="7" y="8"/>
                      <a:pt x="7" y="8"/>
                    </a:cubicBezTo>
                    <a:cubicBezTo>
                      <a:pt x="7" y="8"/>
                      <a:pt x="7" y="8"/>
                      <a:pt x="7" y="8"/>
                    </a:cubicBezTo>
                    <a:cubicBezTo>
                      <a:pt x="7" y="8"/>
                      <a:pt x="7" y="8"/>
                      <a:pt x="7" y="8"/>
                    </a:cubicBezTo>
                    <a:cubicBezTo>
                      <a:pt x="7" y="8"/>
                      <a:pt x="7" y="8"/>
                      <a:pt x="7" y="8"/>
                    </a:cubicBezTo>
                    <a:cubicBezTo>
                      <a:pt x="7" y="8"/>
                      <a:pt x="7" y="8"/>
                      <a:pt x="7" y="8"/>
                    </a:cubicBezTo>
                    <a:cubicBezTo>
                      <a:pt x="7" y="8"/>
                      <a:pt x="7" y="8"/>
                      <a:pt x="7" y="8"/>
                    </a:cubicBezTo>
                    <a:cubicBezTo>
                      <a:pt x="7" y="8"/>
                      <a:pt x="7" y="8"/>
                      <a:pt x="7" y="8"/>
                    </a:cubicBezTo>
                    <a:cubicBezTo>
                      <a:pt x="7" y="8"/>
                      <a:pt x="7" y="8"/>
                      <a:pt x="7" y="8"/>
                    </a:cubicBezTo>
                    <a:cubicBezTo>
                      <a:pt x="7" y="8"/>
                      <a:pt x="7" y="8"/>
                      <a:pt x="7" y="8"/>
                    </a:cubicBezTo>
                    <a:cubicBezTo>
                      <a:pt x="7" y="8"/>
                      <a:pt x="7" y="8"/>
                      <a:pt x="7" y="8"/>
                    </a:cubicBezTo>
                    <a:cubicBezTo>
                      <a:pt x="7" y="8"/>
                      <a:pt x="7" y="8"/>
                      <a:pt x="7" y="8"/>
                    </a:cubicBezTo>
                    <a:cubicBezTo>
                      <a:pt x="7" y="8"/>
                      <a:pt x="7" y="8"/>
                      <a:pt x="7" y="8"/>
                    </a:cubicBezTo>
                    <a:cubicBezTo>
                      <a:pt x="7" y="8"/>
                      <a:pt x="7" y="8"/>
                      <a:pt x="7" y="8"/>
                    </a:cubicBezTo>
                    <a:cubicBezTo>
                      <a:pt x="7" y="8"/>
                      <a:pt x="7" y="8"/>
                      <a:pt x="7" y="8"/>
                    </a:cubicBezTo>
                    <a:cubicBezTo>
                      <a:pt x="7" y="8"/>
                      <a:pt x="7" y="8"/>
                      <a:pt x="7" y="8"/>
                    </a:cubicBezTo>
                    <a:cubicBezTo>
                      <a:pt x="7" y="8"/>
                      <a:pt x="7" y="8"/>
                      <a:pt x="7" y="8"/>
                    </a:cubicBezTo>
                    <a:cubicBezTo>
                      <a:pt x="7" y="8"/>
                      <a:pt x="7" y="8"/>
                      <a:pt x="7" y="8"/>
                    </a:cubicBezTo>
                    <a:cubicBezTo>
                      <a:pt x="7" y="5"/>
                      <a:pt x="5" y="3"/>
                      <a:pt x="4" y="2"/>
                    </a:cubicBezTo>
                    <a:cubicBezTo>
                      <a:pt x="4" y="2"/>
                      <a:pt x="4" y="2"/>
                      <a:pt x="4" y="2"/>
                    </a:cubicBezTo>
                    <a:cubicBezTo>
                      <a:pt x="3" y="1"/>
                      <a:pt x="2" y="1"/>
                      <a:pt x="1" y="0"/>
                    </a:cubicBezTo>
                  </a:path>
                </a:pathLst>
              </a:custGeom>
              <a:solidFill>
                <a:srgbClr val="B8A38F"/>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61" name="Freeform 110751"/>
              <p:cNvSpPr>
                <a:spLocks/>
              </p:cNvSpPr>
              <p:nvPr/>
            </p:nvSpPr>
            <p:spPr bwMode="auto">
              <a:xfrm>
                <a:off x="37525326" y="15632113"/>
                <a:ext cx="835025" cy="989013"/>
              </a:xfrm>
              <a:custGeom>
                <a:avLst/>
                <a:gdLst/>
                <a:ahLst/>
                <a:cxnLst>
                  <a:cxn ang="0">
                    <a:pos x="0" y="0"/>
                  </a:cxn>
                  <a:cxn ang="0">
                    <a:pos x="0" y="41"/>
                  </a:cxn>
                  <a:cxn ang="0">
                    <a:pos x="11" y="39"/>
                  </a:cxn>
                  <a:cxn ang="0">
                    <a:pos x="24" y="45"/>
                  </a:cxn>
                  <a:cxn ang="0">
                    <a:pos x="38" y="19"/>
                  </a:cxn>
                  <a:cxn ang="0">
                    <a:pos x="0" y="0"/>
                  </a:cxn>
                </a:cxnLst>
                <a:rect l="0" t="0" r="r" b="b"/>
                <a:pathLst>
                  <a:path w="38" h="45">
                    <a:moveTo>
                      <a:pt x="0" y="0"/>
                    </a:moveTo>
                    <a:cubicBezTo>
                      <a:pt x="0" y="41"/>
                      <a:pt x="0" y="41"/>
                      <a:pt x="0" y="41"/>
                    </a:cubicBezTo>
                    <a:cubicBezTo>
                      <a:pt x="0" y="41"/>
                      <a:pt x="5" y="39"/>
                      <a:pt x="11" y="39"/>
                    </a:cubicBezTo>
                    <a:cubicBezTo>
                      <a:pt x="15" y="39"/>
                      <a:pt x="20" y="40"/>
                      <a:pt x="24" y="45"/>
                    </a:cubicBezTo>
                    <a:cubicBezTo>
                      <a:pt x="34" y="35"/>
                      <a:pt x="37" y="24"/>
                      <a:pt x="38" y="19"/>
                    </a:cubicBezTo>
                    <a:cubicBezTo>
                      <a:pt x="7" y="14"/>
                      <a:pt x="0" y="0"/>
                      <a:pt x="0" y="0"/>
                    </a:cubicBezTo>
                  </a:path>
                </a:pathLst>
              </a:custGeom>
              <a:solidFill>
                <a:srgbClr val="B8A38F"/>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62" name="Freeform 110752"/>
              <p:cNvSpPr>
                <a:spLocks/>
              </p:cNvSpPr>
              <p:nvPr/>
            </p:nvSpPr>
            <p:spPr bwMode="auto">
              <a:xfrm>
                <a:off x="37525326" y="14971713"/>
                <a:ext cx="1495425" cy="1100138"/>
              </a:xfrm>
              <a:custGeom>
                <a:avLst/>
                <a:gdLst/>
                <a:ahLst/>
                <a:cxnLst>
                  <a:cxn ang="0">
                    <a:pos x="68" y="0"/>
                  </a:cxn>
                  <a:cxn ang="0">
                    <a:pos x="65" y="2"/>
                  </a:cxn>
                  <a:cxn ang="0">
                    <a:pos x="40" y="9"/>
                  </a:cxn>
                  <a:cxn ang="0">
                    <a:pos x="31" y="8"/>
                  </a:cxn>
                  <a:cxn ang="0">
                    <a:pos x="2" y="2"/>
                  </a:cxn>
                  <a:cxn ang="0">
                    <a:pos x="2" y="2"/>
                  </a:cxn>
                  <a:cxn ang="0">
                    <a:pos x="2" y="2"/>
                  </a:cxn>
                  <a:cxn ang="0">
                    <a:pos x="2" y="2"/>
                  </a:cxn>
                  <a:cxn ang="0">
                    <a:pos x="2" y="2"/>
                  </a:cxn>
                  <a:cxn ang="0">
                    <a:pos x="1" y="2"/>
                  </a:cxn>
                  <a:cxn ang="0">
                    <a:pos x="0" y="2"/>
                  </a:cxn>
                  <a:cxn ang="0">
                    <a:pos x="0" y="2"/>
                  </a:cxn>
                  <a:cxn ang="0">
                    <a:pos x="0" y="2"/>
                  </a:cxn>
                  <a:cxn ang="0">
                    <a:pos x="0" y="30"/>
                  </a:cxn>
                  <a:cxn ang="0">
                    <a:pos x="38" y="49"/>
                  </a:cxn>
                  <a:cxn ang="0">
                    <a:pos x="39" y="47"/>
                  </a:cxn>
                  <a:cxn ang="0">
                    <a:pos x="41" y="50"/>
                  </a:cxn>
                  <a:cxn ang="0">
                    <a:pos x="41" y="50"/>
                  </a:cxn>
                  <a:cxn ang="0">
                    <a:pos x="44" y="50"/>
                  </a:cxn>
                  <a:cxn ang="0">
                    <a:pos x="44" y="50"/>
                  </a:cxn>
                  <a:cxn ang="0">
                    <a:pos x="68" y="4"/>
                  </a:cxn>
                  <a:cxn ang="0">
                    <a:pos x="68" y="0"/>
                  </a:cxn>
                  <a:cxn ang="0">
                    <a:pos x="68" y="0"/>
                  </a:cxn>
                </a:cxnLst>
                <a:rect l="0" t="0" r="r" b="b"/>
                <a:pathLst>
                  <a:path w="68" h="50">
                    <a:moveTo>
                      <a:pt x="68" y="0"/>
                    </a:moveTo>
                    <a:cubicBezTo>
                      <a:pt x="67" y="1"/>
                      <a:pt x="66" y="1"/>
                      <a:pt x="65" y="2"/>
                    </a:cubicBezTo>
                    <a:cubicBezTo>
                      <a:pt x="60" y="5"/>
                      <a:pt x="50" y="9"/>
                      <a:pt x="40" y="9"/>
                    </a:cubicBezTo>
                    <a:cubicBezTo>
                      <a:pt x="37" y="9"/>
                      <a:pt x="34" y="9"/>
                      <a:pt x="31" y="8"/>
                    </a:cubicBezTo>
                    <a:cubicBezTo>
                      <a:pt x="20" y="4"/>
                      <a:pt x="8" y="3"/>
                      <a:pt x="2" y="2"/>
                    </a:cubicBezTo>
                    <a:cubicBezTo>
                      <a:pt x="2" y="2"/>
                      <a:pt x="2" y="2"/>
                      <a:pt x="2" y="2"/>
                    </a:cubicBezTo>
                    <a:cubicBezTo>
                      <a:pt x="2" y="2"/>
                      <a:pt x="2" y="2"/>
                      <a:pt x="2" y="2"/>
                    </a:cubicBezTo>
                    <a:cubicBezTo>
                      <a:pt x="2" y="2"/>
                      <a:pt x="2" y="2"/>
                      <a:pt x="2" y="2"/>
                    </a:cubicBezTo>
                    <a:cubicBezTo>
                      <a:pt x="2" y="2"/>
                      <a:pt x="2" y="2"/>
                      <a:pt x="2" y="2"/>
                    </a:cubicBezTo>
                    <a:cubicBezTo>
                      <a:pt x="1" y="2"/>
                      <a:pt x="1" y="2"/>
                      <a:pt x="1" y="2"/>
                    </a:cubicBezTo>
                    <a:cubicBezTo>
                      <a:pt x="0" y="2"/>
                      <a:pt x="0" y="2"/>
                      <a:pt x="0" y="2"/>
                    </a:cubicBezTo>
                    <a:cubicBezTo>
                      <a:pt x="0" y="2"/>
                      <a:pt x="0" y="2"/>
                      <a:pt x="0" y="2"/>
                    </a:cubicBezTo>
                    <a:cubicBezTo>
                      <a:pt x="0" y="2"/>
                      <a:pt x="0" y="2"/>
                      <a:pt x="0" y="2"/>
                    </a:cubicBezTo>
                    <a:cubicBezTo>
                      <a:pt x="0" y="30"/>
                      <a:pt x="0" y="30"/>
                      <a:pt x="0" y="30"/>
                    </a:cubicBezTo>
                    <a:cubicBezTo>
                      <a:pt x="0" y="30"/>
                      <a:pt x="7" y="44"/>
                      <a:pt x="38" y="49"/>
                    </a:cubicBezTo>
                    <a:cubicBezTo>
                      <a:pt x="39" y="48"/>
                      <a:pt x="39" y="47"/>
                      <a:pt x="39" y="47"/>
                    </a:cubicBezTo>
                    <a:cubicBezTo>
                      <a:pt x="41" y="50"/>
                      <a:pt x="41" y="50"/>
                      <a:pt x="41" y="50"/>
                    </a:cubicBezTo>
                    <a:cubicBezTo>
                      <a:pt x="41" y="50"/>
                      <a:pt x="41" y="50"/>
                      <a:pt x="41" y="50"/>
                    </a:cubicBezTo>
                    <a:cubicBezTo>
                      <a:pt x="42" y="50"/>
                      <a:pt x="43" y="50"/>
                      <a:pt x="44" y="50"/>
                    </a:cubicBezTo>
                    <a:cubicBezTo>
                      <a:pt x="44" y="50"/>
                      <a:pt x="44" y="50"/>
                      <a:pt x="44" y="50"/>
                    </a:cubicBezTo>
                    <a:cubicBezTo>
                      <a:pt x="66" y="42"/>
                      <a:pt x="68" y="14"/>
                      <a:pt x="68" y="4"/>
                    </a:cubicBezTo>
                    <a:cubicBezTo>
                      <a:pt x="68" y="2"/>
                      <a:pt x="68" y="1"/>
                      <a:pt x="68" y="0"/>
                    </a:cubicBezTo>
                    <a:cubicBezTo>
                      <a:pt x="68" y="0"/>
                      <a:pt x="68" y="0"/>
                      <a:pt x="68" y="0"/>
                    </a:cubicBezTo>
                  </a:path>
                </a:pathLst>
              </a:custGeom>
              <a:solidFill>
                <a:srgbClr val="253659"/>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63" name="Freeform 110753"/>
              <p:cNvSpPr>
                <a:spLocks noEditPoints="1"/>
              </p:cNvSpPr>
              <p:nvPr/>
            </p:nvSpPr>
            <p:spPr bwMode="auto">
              <a:xfrm>
                <a:off x="38469888" y="18094326"/>
                <a:ext cx="1588" cy="1588"/>
              </a:xfrm>
              <a:custGeom>
                <a:avLst/>
                <a:gdLst/>
                <a:ahLst/>
                <a:cxnLst>
                  <a:cxn ang="0">
                    <a:pos x="0" y="0"/>
                  </a:cxn>
                  <a:cxn ang="0">
                    <a:pos x="0" y="0"/>
                  </a:cxn>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moveTo>
                      <a:pt x="0" y="0"/>
                    </a:moveTo>
                    <a:cubicBezTo>
                      <a:pt x="0" y="0"/>
                      <a:pt x="0" y="0"/>
                      <a:pt x="0" y="0"/>
                    </a:cubicBezTo>
                    <a:cubicBezTo>
                      <a:pt x="0" y="0"/>
                      <a:pt x="0" y="0"/>
                      <a:pt x="0" y="0"/>
                    </a:cubicBezTo>
                  </a:path>
                </a:pathLst>
              </a:custGeom>
              <a:solidFill>
                <a:srgbClr val="ABAFB0"/>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64" name="Freeform 110754"/>
              <p:cNvSpPr>
                <a:spLocks noEditPoints="1"/>
              </p:cNvSpPr>
              <p:nvPr/>
            </p:nvSpPr>
            <p:spPr bwMode="auto">
              <a:xfrm>
                <a:off x="37525326" y="18313401"/>
                <a:ext cx="22225"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0" y="0"/>
                  </a:cxn>
                  <a:cxn ang="0">
                    <a:pos x="1" y="0"/>
                  </a:cxn>
                  <a:cxn ang="0">
                    <a:pos x="0" y="0"/>
                  </a:cxn>
                  <a:cxn ang="0">
                    <a:pos x="1" y="0"/>
                  </a:cxn>
                  <a:cxn ang="0">
                    <a:pos x="1" y="0"/>
                  </a:cxn>
                  <a:cxn ang="0">
                    <a:pos x="1" y="0"/>
                  </a:cxn>
                  <a:cxn ang="0">
                    <a:pos x="1" y="0"/>
                  </a:cxn>
                  <a:cxn ang="0">
                    <a:pos x="1" y="0"/>
                  </a:cxn>
                  <a:cxn ang="0">
                    <a:pos x="1" y="0"/>
                  </a:cxn>
                  <a:cxn ang="0">
                    <a:pos x="1" y="0"/>
                  </a:cxn>
                  <a:cxn ang="0">
                    <a:pos x="1" y="0"/>
                  </a:cxn>
                  <a:cxn ang="0">
                    <a:pos x="1" y="0"/>
                  </a:cxn>
                  <a:cxn ang="0">
                    <a:pos x="1" y="0"/>
                  </a:cxn>
                </a:cxnLst>
                <a:rect l="0" t="0" r="r" b="b"/>
                <a:pathLst>
                  <a:path w="1">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1" y="0"/>
                    </a:moveTo>
                    <a:cubicBezTo>
                      <a:pt x="0" y="0"/>
                      <a:pt x="0" y="0"/>
                      <a:pt x="0" y="0"/>
                    </a:cubicBezTo>
                    <a:cubicBezTo>
                      <a:pt x="0" y="0"/>
                      <a:pt x="0"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moveTo>
                      <a:pt x="1" y="0"/>
                    </a:moveTo>
                    <a:cubicBezTo>
                      <a:pt x="1" y="0"/>
                      <a:pt x="1" y="0"/>
                      <a:pt x="1" y="0"/>
                    </a:cubicBezTo>
                    <a:cubicBezTo>
                      <a:pt x="1" y="0"/>
                      <a:pt x="1" y="0"/>
                      <a:pt x="1" y="0"/>
                    </a:cubicBezTo>
                  </a:path>
                </a:pathLst>
              </a:custGeom>
              <a:solidFill>
                <a:srgbClr val="D1D3D4"/>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65" name="Freeform 110755"/>
              <p:cNvSpPr>
                <a:spLocks noEditPoints="1"/>
              </p:cNvSpPr>
              <p:nvPr/>
            </p:nvSpPr>
            <p:spPr bwMode="auto">
              <a:xfrm>
                <a:off x="37525326" y="18291176"/>
                <a:ext cx="219075" cy="22225"/>
              </a:xfrm>
              <a:custGeom>
                <a:avLst/>
                <a:gdLst/>
                <a:ahLst/>
                <a:cxnLst>
                  <a:cxn ang="0">
                    <a:pos x="10" y="0"/>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1" y="1"/>
                  </a:cxn>
                  <a:cxn ang="0">
                    <a:pos x="1" y="1"/>
                  </a:cxn>
                  <a:cxn ang="0">
                    <a:pos x="1" y="1"/>
                  </a:cxn>
                  <a:cxn ang="0">
                    <a:pos x="1" y="1"/>
                  </a:cxn>
                  <a:cxn ang="0">
                    <a:pos x="1" y="1"/>
                  </a:cxn>
                  <a:cxn ang="0">
                    <a:pos x="1" y="1"/>
                  </a:cxn>
                  <a:cxn ang="0">
                    <a:pos x="1" y="1"/>
                  </a:cxn>
                  <a:cxn ang="0">
                    <a:pos x="10" y="0"/>
                  </a:cxn>
                  <a:cxn ang="0">
                    <a:pos x="10" y="0"/>
                  </a:cxn>
                  <a:cxn ang="0">
                    <a:pos x="10" y="0"/>
                  </a:cxn>
                  <a:cxn ang="0">
                    <a:pos x="10" y="0"/>
                  </a:cxn>
                </a:cxnLst>
                <a:rect l="0" t="0" r="r" b="b"/>
                <a:pathLst>
                  <a:path w="10" h="1">
                    <a:moveTo>
                      <a:pt x="10" y="0"/>
                    </a:moveTo>
                    <a:cubicBezTo>
                      <a:pt x="7" y="0"/>
                      <a:pt x="3"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0" y="1"/>
                    </a:cubicBezTo>
                    <a:cubicBezTo>
                      <a:pt x="0" y="1"/>
                      <a:pt x="0"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1" y="1"/>
                      <a:pt x="1" y="1"/>
                      <a:pt x="1" y="1"/>
                    </a:cubicBezTo>
                    <a:cubicBezTo>
                      <a:pt x="4" y="1"/>
                      <a:pt x="7" y="0"/>
                      <a:pt x="10" y="0"/>
                    </a:cubicBezTo>
                    <a:moveTo>
                      <a:pt x="10" y="0"/>
                    </a:moveTo>
                    <a:cubicBezTo>
                      <a:pt x="10" y="0"/>
                      <a:pt x="10" y="0"/>
                      <a:pt x="10" y="0"/>
                    </a:cubicBezTo>
                    <a:cubicBezTo>
                      <a:pt x="10" y="0"/>
                      <a:pt x="10" y="0"/>
                      <a:pt x="10" y="0"/>
                    </a:cubicBezTo>
                  </a:path>
                </a:pathLst>
              </a:custGeom>
              <a:solidFill>
                <a:srgbClr val="D1D3D4"/>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66" name="Freeform 110756"/>
              <p:cNvSpPr>
                <a:spLocks noEditPoints="1"/>
              </p:cNvSpPr>
              <p:nvPr/>
            </p:nvSpPr>
            <p:spPr bwMode="auto">
              <a:xfrm>
                <a:off x="37525326" y="18094326"/>
                <a:ext cx="944563" cy="219075"/>
              </a:xfrm>
              <a:custGeom>
                <a:avLst/>
                <a:gdLst/>
                <a:ahLst/>
                <a:cxnLst>
                  <a:cxn ang="0">
                    <a:pos x="0" y="10"/>
                  </a:cxn>
                  <a:cxn ang="0">
                    <a:pos x="0" y="10"/>
                  </a:cxn>
                  <a:cxn ang="0">
                    <a:pos x="0" y="10"/>
                  </a:cxn>
                  <a:cxn ang="0">
                    <a:pos x="0" y="10"/>
                  </a:cxn>
                  <a:cxn ang="0">
                    <a:pos x="0" y="10"/>
                  </a:cxn>
                  <a:cxn ang="0">
                    <a:pos x="0" y="10"/>
                  </a:cxn>
                  <a:cxn ang="0">
                    <a:pos x="43" y="0"/>
                  </a:cxn>
                  <a:cxn ang="0">
                    <a:pos x="0" y="10"/>
                  </a:cxn>
                  <a:cxn ang="0">
                    <a:pos x="10" y="9"/>
                  </a:cxn>
                  <a:cxn ang="0">
                    <a:pos x="10" y="9"/>
                  </a:cxn>
                  <a:cxn ang="0">
                    <a:pos x="10" y="9"/>
                  </a:cxn>
                  <a:cxn ang="0">
                    <a:pos x="43" y="0"/>
                  </a:cxn>
                </a:cxnLst>
                <a:rect l="0" t="0" r="r" b="b"/>
                <a:pathLst>
                  <a:path w="43" h="10">
                    <a:moveTo>
                      <a:pt x="0" y="10"/>
                    </a:moveTo>
                    <a:cubicBezTo>
                      <a:pt x="0" y="10"/>
                      <a:pt x="0" y="10"/>
                      <a:pt x="0" y="10"/>
                    </a:cubicBezTo>
                    <a:cubicBezTo>
                      <a:pt x="0" y="10"/>
                      <a:pt x="0" y="10"/>
                      <a:pt x="0" y="10"/>
                    </a:cubicBezTo>
                    <a:moveTo>
                      <a:pt x="0" y="10"/>
                    </a:moveTo>
                    <a:cubicBezTo>
                      <a:pt x="0" y="10"/>
                      <a:pt x="0" y="10"/>
                      <a:pt x="0" y="10"/>
                    </a:cubicBezTo>
                    <a:cubicBezTo>
                      <a:pt x="0" y="10"/>
                      <a:pt x="0" y="10"/>
                      <a:pt x="0" y="10"/>
                    </a:cubicBezTo>
                    <a:moveTo>
                      <a:pt x="43" y="0"/>
                    </a:moveTo>
                    <a:cubicBezTo>
                      <a:pt x="30" y="6"/>
                      <a:pt x="15" y="10"/>
                      <a:pt x="0" y="10"/>
                    </a:cubicBezTo>
                    <a:cubicBezTo>
                      <a:pt x="3" y="10"/>
                      <a:pt x="7" y="9"/>
                      <a:pt x="10" y="9"/>
                    </a:cubicBezTo>
                    <a:cubicBezTo>
                      <a:pt x="10" y="9"/>
                      <a:pt x="10" y="9"/>
                      <a:pt x="10" y="9"/>
                    </a:cubicBezTo>
                    <a:cubicBezTo>
                      <a:pt x="10" y="9"/>
                      <a:pt x="10" y="9"/>
                      <a:pt x="10" y="9"/>
                    </a:cubicBezTo>
                    <a:cubicBezTo>
                      <a:pt x="22" y="8"/>
                      <a:pt x="33" y="5"/>
                      <a:pt x="43" y="0"/>
                    </a:cubicBezTo>
                  </a:path>
                </a:pathLst>
              </a:custGeom>
              <a:solidFill>
                <a:srgbClr val="ABAFB0"/>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67" name="Freeform 110757"/>
              <p:cNvSpPr>
                <a:spLocks/>
              </p:cNvSpPr>
              <p:nvPr/>
            </p:nvSpPr>
            <p:spPr bwMode="auto">
              <a:xfrm>
                <a:off x="37525326" y="17302163"/>
                <a:ext cx="1230313" cy="1011238"/>
              </a:xfrm>
              <a:custGeom>
                <a:avLst/>
                <a:gdLst/>
                <a:ahLst/>
                <a:cxnLst>
                  <a:cxn ang="0">
                    <a:pos x="31" y="0"/>
                  </a:cxn>
                  <a:cxn ang="0">
                    <a:pos x="31" y="0"/>
                  </a:cxn>
                  <a:cxn ang="0">
                    <a:pos x="10" y="0"/>
                  </a:cxn>
                  <a:cxn ang="0">
                    <a:pos x="0" y="5"/>
                  </a:cxn>
                  <a:cxn ang="0">
                    <a:pos x="0" y="46"/>
                  </a:cxn>
                  <a:cxn ang="0">
                    <a:pos x="0" y="46"/>
                  </a:cxn>
                  <a:cxn ang="0">
                    <a:pos x="0" y="46"/>
                  </a:cxn>
                  <a:cxn ang="0">
                    <a:pos x="0" y="46"/>
                  </a:cxn>
                  <a:cxn ang="0">
                    <a:pos x="0" y="46"/>
                  </a:cxn>
                  <a:cxn ang="0">
                    <a:pos x="0" y="46"/>
                  </a:cxn>
                  <a:cxn ang="0">
                    <a:pos x="0" y="46"/>
                  </a:cxn>
                  <a:cxn ang="0">
                    <a:pos x="0" y="46"/>
                  </a:cxn>
                  <a:cxn ang="0">
                    <a:pos x="43" y="36"/>
                  </a:cxn>
                  <a:cxn ang="0">
                    <a:pos x="43" y="36"/>
                  </a:cxn>
                  <a:cxn ang="0">
                    <a:pos x="43" y="36"/>
                  </a:cxn>
                  <a:cxn ang="0">
                    <a:pos x="43" y="36"/>
                  </a:cxn>
                  <a:cxn ang="0">
                    <a:pos x="43" y="36"/>
                  </a:cxn>
                  <a:cxn ang="0">
                    <a:pos x="56" y="29"/>
                  </a:cxn>
                  <a:cxn ang="0">
                    <a:pos x="31" y="41"/>
                  </a:cxn>
                  <a:cxn ang="0">
                    <a:pos x="31" y="0"/>
                  </a:cxn>
                  <a:cxn ang="0">
                    <a:pos x="48" y="7"/>
                  </a:cxn>
                  <a:cxn ang="0">
                    <a:pos x="56" y="25"/>
                  </a:cxn>
                  <a:cxn ang="0">
                    <a:pos x="48" y="7"/>
                  </a:cxn>
                  <a:cxn ang="0">
                    <a:pos x="31" y="0"/>
                  </a:cxn>
                </a:cxnLst>
                <a:rect l="0" t="0" r="r" b="b"/>
                <a:pathLst>
                  <a:path w="56" h="46">
                    <a:moveTo>
                      <a:pt x="31" y="0"/>
                    </a:moveTo>
                    <a:cubicBezTo>
                      <a:pt x="31" y="0"/>
                      <a:pt x="31" y="0"/>
                      <a:pt x="31" y="0"/>
                    </a:cubicBezTo>
                    <a:cubicBezTo>
                      <a:pt x="10" y="0"/>
                      <a:pt x="10" y="0"/>
                      <a:pt x="10" y="0"/>
                    </a:cubicBezTo>
                    <a:cubicBezTo>
                      <a:pt x="7" y="2"/>
                      <a:pt x="3" y="3"/>
                      <a:pt x="0" y="5"/>
                    </a:cubicBezTo>
                    <a:cubicBezTo>
                      <a:pt x="0" y="46"/>
                      <a:pt x="0" y="46"/>
                      <a:pt x="0" y="46"/>
                    </a:cubicBezTo>
                    <a:cubicBezTo>
                      <a:pt x="0" y="46"/>
                      <a:pt x="0" y="46"/>
                      <a:pt x="0" y="46"/>
                    </a:cubicBezTo>
                    <a:cubicBezTo>
                      <a:pt x="0" y="46"/>
                      <a:pt x="0" y="46"/>
                      <a:pt x="0" y="46"/>
                    </a:cubicBezTo>
                    <a:cubicBezTo>
                      <a:pt x="0" y="46"/>
                      <a:pt x="0" y="46"/>
                      <a:pt x="0" y="46"/>
                    </a:cubicBezTo>
                    <a:cubicBezTo>
                      <a:pt x="0" y="46"/>
                      <a:pt x="0" y="46"/>
                      <a:pt x="0" y="46"/>
                    </a:cubicBezTo>
                    <a:cubicBezTo>
                      <a:pt x="0" y="46"/>
                      <a:pt x="0" y="46"/>
                      <a:pt x="0" y="46"/>
                    </a:cubicBezTo>
                    <a:cubicBezTo>
                      <a:pt x="0" y="46"/>
                      <a:pt x="0" y="46"/>
                      <a:pt x="0" y="46"/>
                    </a:cubicBezTo>
                    <a:cubicBezTo>
                      <a:pt x="0" y="46"/>
                      <a:pt x="0" y="46"/>
                      <a:pt x="0" y="46"/>
                    </a:cubicBezTo>
                    <a:cubicBezTo>
                      <a:pt x="15" y="46"/>
                      <a:pt x="30" y="42"/>
                      <a:pt x="43" y="36"/>
                    </a:cubicBezTo>
                    <a:cubicBezTo>
                      <a:pt x="43" y="36"/>
                      <a:pt x="43" y="36"/>
                      <a:pt x="43" y="36"/>
                    </a:cubicBezTo>
                    <a:cubicBezTo>
                      <a:pt x="43" y="36"/>
                      <a:pt x="43" y="36"/>
                      <a:pt x="43" y="36"/>
                    </a:cubicBezTo>
                    <a:cubicBezTo>
                      <a:pt x="43" y="36"/>
                      <a:pt x="43" y="36"/>
                      <a:pt x="43" y="36"/>
                    </a:cubicBezTo>
                    <a:cubicBezTo>
                      <a:pt x="43" y="36"/>
                      <a:pt x="43" y="36"/>
                      <a:pt x="43" y="36"/>
                    </a:cubicBezTo>
                    <a:cubicBezTo>
                      <a:pt x="47" y="34"/>
                      <a:pt x="52" y="31"/>
                      <a:pt x="56" y="29"/>
                    </a:cubicBezTo>
                    <a:cubicBezTo>
                      <a:pt x="48" y="34"/>
                      <a:pt x="40" y="38"/>
                      <a:pt x="31" y="41"/>
                    </a:cubicBezTo>
                    <a:cubicBezTo>
                      <a:pt x="31" y="0"/>
                      <a:pt x="31" y="0"/>
                      <a:pt x="31" y="0"/>
                    </a:cubicBezTo>
                    <a:cubicBezTo>
                      <a:pt x="38" y="0"/>
                      <a:pt x="44" y="3"/>
                      <a:pt x="48" y="7"/>
                    </a:cubicBezTo>
                    <a:cubicBezTo>
                      <a:pt x="53" y="12"/>
                      <a:pt x="56" y="18"/>
                      <a:pt x="56" y="25"/>
                    </a:cubicBezTo>
                    <a:cubicBezTo>
                      <a:pt x="56" y="18"/>
                      <a:pt x="53" y="12"/>
                      <a:pt x="48" y="7"/>
                    </a:cubicBezTo>
                    <a:cubicBezTo>
                      <a:pt x="44" y="3"/>
                      <a:pt x="38" y="0"/>
                      <a:pt x="31" y="0"/>
                    </a:cubicBezTo>
                  </a:path>
                </a:pathLst>
              </a:custGeom>
              <a:solidFill>
                <a:srgbClr val="D1AE4E"/>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68" name="Freeform 110758"/>
              <p:cNvSpPr>
                <a:spLocks/>
              </p:cNvSpPr>
              <p:nvPr/>
            </p:nvSpPr>
            <p:spPr bwMode="auto">
              <a:xfrm>
                <a:off x="37525326" y="16005176"/>
                <a:ext cx="901700" cy="1406525"/>
              </a:xfrm>
              <a:custGeom>
                <a:avLst/>
                <a:gdLst/>
                <a:ahLst/>
                <a:cxnLst>
                  <a:cxn ang="0">
                    <a:pos x="39" y="0"/>
                  </a:cxn>
                  <a:cxn ang="0">
                    <a:pos x="38" y="2"/>
                  </a:cxn>
                  <a:cxn ang="0">
                    <a:pos x="24" y="28"/>
                  </a:cxn>
                  <a:cxn ang="0">
                    <a:pos x="11" y="22"/>
                  </a:cxn>
                  <a:cxn ang="0">
                    <a:pos x="0" y="24"/>
                  </a:cxn>
                  <a:cxn ang="0">
                    <a:pos x="0" y="33"/>
                  </a:cxn>
                  <a:cxn ang="0">
                    <a:pos x="0" y="33"/>
                  </a:cxn>
                  <a:cxn ang="0">
                    <a:pos x="13" y="30"/>
                  </a:cxn>
                  <a:cxn ang="0">
                    <a:pos x="13" y="30"/>
                  </a:cxn>
                  <a:cxn ang="0">
                    <a:pos x="13" y="30"/>
                  </a:cxn>
                  <a:cxn ang="0">
                    <a:pos x="0" y="39"/>
                  </a:cxn>
                  <a:cxn ang="0">
                    <a:pos x="0" y="64"/>
                  </a:cxn>
                  <a:cxn ang="0">
                    <a:pos x="10" y="59"/>
                  </a:cxn>
                  <a:cxn ang="0">
                    <a:pos x="10" y="59"/>
                  </a:cxn>
                  <a:cxn ang="0">
                    <a:pos x="40" y="21"/>
                  </a:cxn>
                  <a:cxn ang="0">
                    <a:pos x="40" y="21"/>
                  </a:cxn>
                  <a:cxn ang="0">
                    <a:pos x="41" y="6"/>
                  </a:cxn>
                  <a:cxn ang="0">
                    <a:pos x="41" y="3"/>
                  </a:cxn>
                  <a:cxn ang="0">
                    <a:pos x="41" y="3"/>
                  </a:cxn>
                  <a:cxn ang="0">
                    <a:pos x="39" y="0"/>
                  </a:cxn>
                </a:cxnLst>
                <a:rect l="0" t="0" r="r" b="b"/>
                <a:pathLst>
                  <a:path w="41" h="64">
                    <a:moveTo>
                      <a:pt x="39" y="0"/>
                    </a:moveTo>
                    <a:cubicBezTo>
                      <a:pt x="39" y="0"/>
                      <a:pt x="39" y="1"/>
                      <a:pt x="38" y="2"/>
                    </a:cubicBezTo>
                    <a:cubicBezTo>
                      <a:pt x="37" y="7"/>
                      <a:pt x="34" y="18"/>
                      <a:pt x="24" y="28"/>
                    </a:cubicBezTo>
                    <a:cubicBezTo>
                      <a:pt x="20" y="23"/>
                      <a:pt x="15" y="22"/>
                      <a:pt x="11" y="22"/>
                    </a:cubicBezTo>
                    <a:cubicBezTo>
                      <a:pt x="5" y="22"/>
                      <a:pt x="0" y="24"/>
                      <a:pt x="0" y="24"/>
                    </a:cubicBezTo>
                    <a:cubicBezTo>
                      <a:pt x="0" y="33"/>
                      <a:pt x="0" y="33"/>
                      <a:pt x="0" y="33"/>
                    </a:cubicBezTo>
                    <a:cubicBezTo>
                      <a:pt x="0" y="33"/>
                      <a:pt x="0" y="33"/>
                      <a:pt x="0" y="33"/>
                    </a:cubicBezTo>
                    <a:cubicBezTo>
                      <a:pt x="5" y="33"/>
                      <a:pt x="10" y="32"/>
                      <a:pt x="13" y="30"/>
                    </a:cubicBezTo>
                    <a:cubicBezTo>
                      <a:pt x="13" y="30"/>
                      <a:pt x="13" y="30"/>
                      <a:pt x="13" y="30"/>
                    </a:cubicBezTo>
                    <a:cubicBezTo>
                      <a:pt x="13" y="30"/>
                      <a:pt x="13" y="30"/>
                      <a:pt x="13" y="30"/>
                    </a:cubicBezTo>
                    <a:cubicBezTo>
                      <a:pt x="11" y="35"/>
                      <a:pt x="6" y="39"/>
                      <a:pt x="0" y="39"/>
                    </a:cubicBezTo>
                    <a:cubicBezTo>
                      <a:pt x="0" y="64"/>
                      <a:pt x="0" y="64"/>
                      <a:pt x="0" y="64"/>
                    </a:cubicBezTo>
                    <a:cubicBezTo>
                      <a:pt x="3" y="62"/>
                      <a:pt x="7" y="61"/>
                      <a:pt x="10" y="59"/>
                    </a:cubicBezTo>
                    <a:cubicBezTo>
                      <a:pt x="10" y="59"/>
                      <a:pt x="10" y="59"/>
                      <a:pt x="10" y="59"/>
                    </a:cubicBezTo>
                    <a:cubicBezTo>
                      <a:pt x="30" y="48"/>
                      <a:pt x="37" y="33"/>
                      <a:pt x="40" y="21"/>
                    </a:cubicBezTo>
                    <a:cubicBezTo>
                      <a:pt x="40" y="21"/>
                      <a:pt x="40" y="21"/>
                      <a:pt x="40" y="21"/>
                    </a:cubicBezTo>
                    <a:cubicBezTo>
                      <a:pt x="41" y="15"/>
                      <a:pt x="41" y="10"/>
                      <a:pt x="41" y="6"/>
                    </a:cubicBezTo>
                    <a:cubicBezTo>
                      <a:pt x="41" y="4"/>
                      <a:pt x="41" y="3"/>
                      <a:pt x="41" y="3"/>
                    </a:cubicBezTo>
                    <a:cubicBezTo>
                      <a:pt x="41" y="3"/>
                      <a:pt x="41" y="3"/>
                      <a:pt x="41" y="3"/>
                    </a:cubicBezTo>
                    <a:cubicBezTo>
                      <a:pt x="39" y="0"/>
                      <a:pt x="39" y="0"/>
                      <a:pt x="39" y="0"/>
                    </a:cubicBezTo>
                  </a:path>
                </a:pathLst>
              </a:custGeom>
              <a:solidFill>
                <a:srgbClr val="253659"/>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69" name="Freeform 110759"/>
              <p:cNvSpPr>
                <a:spLocks/>
              </p:cNvSpPr>
              <p:nvPr/>
            </p:nvSpPr>
            <p:spPr bwMode="auto">
              <a:xfrm>
                <a:off x="37525326" y="16665576"/>
                <a:ext cx="285750" cy="196850"/>
              </a:xfrm>
              <a:custGeom>
                <a:avLst/>
                <a:gdLst/>
                <a:ahLst/>
                <a:cxnLst>
                  <a:cxn ang="0">
                    <a:pos x="13" y="0"/>
                  </a:cxn>
                  <a:cxn ang="0">
                    <a:pos x="0" y="3"/>
                  </a:cxn>
                  <a:cxn ang="0">
                    <a:pos x="0" y="3"/>
                  </a:cxn>
                  <a:cxn ang="0">
                    <a:pos x="0" y="9"/>
                  </a:cxn>
                  <a:cxn ang="0">
                    <a:pos x="13" y="0"/>
                  </a:cxn>
                </a:cxnLst>
                <a:rect l="0" t="0" r="r" b="b"/>
                <a:pathLst>
                  <a:path w="13" h="9">
                    <a:moveTo>
                      <a:pt x="13" y="0"/>
                    </a:moveTo>
                    <a:cubicBezTo>
                      <a:pt x="10" y="2"/>
                      <a:pt x="5" y="3"/>
                      <a:pt x="0" y="3"/>
                    </a:cubicBezTo>
                    <a:cubicBezTo>
                      <a:pt x="0" y="3"/>
                      <a:pt x="0" y="3"/>
                      <a:pt x="0" y="3"/>
                    </a:cubicBezTo>
                    <a:cubicBezTo>
                      <a:pt x="0" y="9"/>
                      <a:pt x="0" y="9"/>
                      <a:pt x="0" y="9"/>
                    </a:cubicBezTo>
                    <a:cubicBezTo>
                      <a:pt x="6" y="9"/>
                      <a:pt x="11" y="5"/>
                      <a:pt x="13" y="0"/>
                    </a:cubicBezTo>
                  </a:path>
                </a:pathLst>
              </a:custGeom>
              <a:solidFill>
                <a:srgbClr val="B8A38F"/>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70" name="Freeform 110760"/>
              <p:cNvSpPr>
                <a:spLocks/>
              </p:cNvSpPr>
              <p:nvPr/>
            </p:nvSpPr>
            <p:spPr bwMode="auto">
              <a:xfrm>
                <a:off x="38206363" y="17302163"/>
                <a:ext cx="549275" cy="901700"/>
              </a:xfrm>
              <a:custGeom>
                <a:avLst/>
                <a:gdLst/>
                <a:ahLst/>
                <a:cxnLst>
                  <a:cxn ang="0">
                    <a:pos x="0" y="0"/>
                  </a:cxn>
                  <a:cxn ang="0">
                    <a:pos x="0" y="41"/>
                  </a:cxn>
                  <a:cxn ang="0">
                    <a:pos x="25" y="29"/>
                  </a:cxn>
                  <a:cxn ang="0">
                    <a:pos x="25" y="29"/>
                  </a:cxn>
                  <a:cxn ang="0">
                    <a:pos x="25" y="25"/>
                  </a:cxn>
                  <a:cxn ang="0">
                    <a:pos x="25" y="25"/>
                  </a:cxn>
                  <a:cxn ang="0">
                    <a:pos x="17" y="7"/>
                  </a:cxn>
                  <a:cxn ang="0">
                    <a:pos x="0" y="0"/>
                  </a:cxn>
                </a:cxnLst>
                <a:rect l="0" t="0" r="r" b="b"/>
                <a:pathLst>
                  <a:path w="25" h="41">
                    <a:moveTo>
                      <a:pt x="0" y="0"/>
                    </a:moveTo>
                    <a:cubicBezTo>
                      <a:pt x="0" y="41"/>
                      <a:pt x="0" y="41"/>
                      <a:pt x="0" y="41"/>
                    </a:cubicBezTo>
                    <a:cubicBezTo>
                      <a:pt x="9" y="38"/>
                      <a:pt x="17" y="34"/>
                      <a:pt x="25" y="29"/>
                    </a:cubicBezTo>
                    <a:cubicBezTo>
                      <a:pt x="25" y="29"/>
                      <a:pt x="25" y="29"/>
                      <a:pt x="25" y="29"/>
                    </a:cubicBezTo>
                    <a:cubicBezTo>
                      <a:pt x="25" y="25"/>
                      <a:pt x="25" y="25"/>
                      <a:pt x="25" y="25"/>
                    </a:cubicBezTo>
                    <a:cubicBezTo>
                      <a:pt x="25" y="25"/>
                      <a:pt x="25" y="25"/>
                      <a:pt x="25" y="25"/>
                    </a:cubicBezTo>
                    <a:cubicBezTo>
                      <a:pt x="25" y="18"/>
                      <a:pt x="22" y="12"/>
                      <a:pt x="17" y="7"/>
                    </a:cubicBezTo>
                    <a:cubicBezTo>
                      <a:pt x="13" y="3"/>
                      <a:pt x="7" y="0"/>
                      <a:pt x="0" y="0"/>
                    </a:cubicBezTo>
                  </a:path>
                </a:pathLst>
              </a:custGeom>
              <a:solidFill>
                <a:srgbClr val="D1643E"/>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grpSp>
        <p:grpSp>
          <p:nvGrpSpPr>
            <p:cNvPr id="43" name="Group 42"/>
            <p:cNvGrpSpPr/>
            <p:nvPr/>
          </p:nvGrpSpPr>
          <p:grpSpPr>
            <a:xfrm>
              <a:off x="3338098" y="5594866"/>
              <a:ext cx="573097" cy="695719"/>
              <a:chOff x="21764626" y="14817726"/>
              <a:chExt cx="4484688" cy="4484688"/>
            </a:xfrm>
          </p:grpSpPr>
          <p:sp>
            <p:nvSpPr>
              <p:cNvPr id="313" name="Freeform 110604"/>
              <p:cNvSpPr>
                <a:spLocks/>
              </p:cNvSpPr>
              <p:nvPr/>
            </p:nvSpPr>
            <p:spPr bwMode="auto">
              <a:xfrm>
                <a:off x="23809326" y="17038638"/>
                <a:ext cx="373063" cy="131763"/>
              </a:xfrm>
              <a:custGeom>
                <a:avLst/>
                <a:gdLst/>
                <a:ahLst/>
                <a:cxnLst>
                  <a:cxn ang="0">
                    <a:pos x="15" y="6"/>
                  </a:cxn>
                  <a:cxn ang="0">
                    <a:pos x="15" y="6"/>
                  </a:cxn>
                  <a:cxn ang="0">
                    <a:pos x="9" y="2"/>
                  </a:cxn>
                  <a:cxn ang="0">
                    <a:pos x="1" y="5"/>
                  </a:cxn>
                  <a:cxn ang="0">
                    <a:pos x="0" y="4"/>
                  </a:cxn>
                  <a:cxn ang="0">
                    <a:pos x="1" y="3"/>
                  </a:cxn>
                  <a:cxn ang="0">
                    <a:pos x="8" y="0"/>
                  </a:cxn>
                  <a:cxn ang="0">
                    <a:pos x="9" y="0"/>
                  </a:cxn>
                  <a:cxn ang="0">
                    <a:pos x="16" y="4"/>
                  </a:cxn>
                  <a:cxn ang="0">
                    <a:pos x="16" y="6"/>
                  </a:cxn>
                  <a:cxn ang="0">
                    <a:pos x="15" y="6"/>
                  </a:cxn>
                </a:cxnLst>
                <a:rect l="0" t="0" r="r" b="b"/>
                <a:pathLst>
                  <a:path w="17" h="6">
                    <a:moveTo>
                      <a:pt x="15" y="6"/>
                    </a:moveTo>
                    <a:cubicBezTo>
                      <a:pt x="15" y="6"/>
                      <a:pt x="15" y="6"/>
                      <a:pt x="15" y="6"/>
                    </a:cubicBezTo>
                    <a:cubicBezTo>
                      <a:pt x="9" y="2"/>
                      <a:pt x="9" y="2"/>
                      <a:pt x="9" y="2"/>
                    </a:cubicBezTo>
                    <a:cubicBezTo>
                      <a:pt x="1" y="5"/>
                      <a:pt x="1" y="5"/>
                      <a:pt x="1" y="5"/>
                    </a:cubicBezTo>
                    <a:cubicBezTo>
                      <a:pt x="1" y="5"/>
                      <a:pt x="0" y="4"/>
                      <a:pt x="0" y="4"/>
                    </a:cubicBezTo>
                    <a:cubicBezTo>
                      <a:pt x="0" y="3"/>
                      <a:pt x="0" y="3"/>
                      <a:pt x="1" y="3"/>
                    </a:cubicBezTo>
                    <a:cubicBezTo>
                      <a:pt x="8" y="0"/>
                      <a:pt x="8" y="0"/>
                      <a:pt x="8" y="0"/>
                    </a:cubicBezTo>
                    <a:cubicBezTo>
                      <a:pt x="9" y="0"/>
                      <a:pt x="9" y="0"/>
                      <a:pt x="9" y="0"/>
                    </a:cubicBezTo>
                    <a:cubicBezTo>
                      <a:pt x="16" y="4"/>
                      <a:pt x="16" y="4"/>
                      <a:pt x="16" y="4"/>
                    </a:cubicBezTo>
                    <a:cubicBezTo>
                      <a:pt x="16" y="5"/>
                      <a:pt x="17" y="5"/>
                      <a:pt x="16" y="6"/>
                    </a:cubicBezTo>
                    <a:cubicBezTo>
                      <a:pt x="15" y="6"/>
                      <a:pt x="15" y="6"/>
                      <a:pt x="15" y="6"/>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14" name="Freeform 110624"/>
              <p:cNvSpPr>
                <a:spLocks/>
              </p:cNvSpPr>
              <p:nvPr/>
            </p:nvSpPr>
            <p:spPr bwMode="auto">
              <a:xfrm>
                <a:off x="23941088" y="17016413"/>
                <a:ext cx="263525" cy="241300"/>
              </a:xfrm>
              <a:custGeom>
                <a:avLst/>
                <a:gdLst/>
                <a:ahLst/>
                <a:cxnLst>
                  <a:cxn ang="0">
                    <a:pos x="1" y="11"/>
                  </a:cxn>
                  <a:cxn ang="0">
                    <a:pos x="1" y="11"/>
                  </a:cxn>
                  <a:cxn ang="0">
                    <a:pos x="0" y="10"/>
                  </a:cxn>
                  <a:cxn ang="0">
                    <a:pos x="2" y="2"/>
                  </a:cxn>
                  <a:cxn ang="0">
                    <a:pos x="3" y="1"/>
                  </a:cxn>
                  <a:cxn ang="0">
                    <a:pos x="11" y="0"/>
                  </a:cxn>
                  <a:cxn ang="0">
                    <a:pos x="12" y="1"/>
                  </a:cxn>
                  <a:cxn ang="0">
                    <a:pos x="11" y="2"/>
                  </a:cxn>
                  <a:cxn ang="0">
                    <a:pos x="4" y="3"/>
                  </a:cxn>
                  <a:cxn ang="0">
                    <a:pos x="2" y="10"/>
                  </a:cxn>
                  <a:cxn ang="0">
                    <a:pos x="1" y="11"/>
                  </a:cxn>
                </a:cxnLst>
                <a:rect l="0" t="0" r="r" b="b"/>
                <a:pathLst>
                  <a:path w="12" h="11">
                    <a:moveTo>
                      <a:pt x="1" y="11"/>
                    </a:moveTo>
                    <a:cubicBezTo>
                      <a:pt x="1" y="11"/>
                      <a:pt x="1" y="11"/>
                      <a:pt x="1" y="11"/>
                    </a:cubicBezTo>
                    <a:cubicBezTo>
                      <a:pt x="1" y="11"/>
                      <a:pt x="0" y="10"/>
                      <a:pt x="0" y="10"/>
                    </a:cubicBezTo>
                    <a:cubicBezTo>
                      <a:pt x="2" y="2"/>
                      <a:pt x="2" y="2"/>
                      <a:pt x="2" y="2"/>
                    </a:cubicBezTo>
                    <a:cubicBezTo>
                      <a:pt x="2" y="1"/>
                      <a:pt x="2" y="1"/>
                      <a:pt x="3" y="1"/>
                    </a:cubicBezTo>
                    <a:cubicBezTo>
                      <a:pt x="11" y="0"/>
                      <a:pt x="11" y="0"/>
                      <a:pt x="11" y="0"/>
                    </a:cubicBezTo>
                    <a:cubicBezTo>
                      <a:pt x="11" y="0"/>
                      <a:pt x="12" y="1"/>
                      <a:pt x="12" y="1"/>
                    </a:cubicBezTo>
                    <a:cubicBezTo>
                      <a:pt x="12" y="2"/>
                      <a:pt x="11" y="2"/>
                      <a:pt x="11" y="2"/>
                    </a:cubicBezTo>
                    <a:cubicBezTo>
                      <a:pt x="4" y="3"/>
                      <a:pt x="4" y="3"/>
                      <a:pt x="4" y="3"/>
                    </a:cubicBezTo>
                    <a:cubicBezTo>
                      <a:pt x="2" y="10"/>
                      <a:pt x="2" y="10"/>
                      <a:pt x="2" y="10"/>
                    </a:cubicBezTo>
                    <a:cubicBezTo>
                      <a:pt x="2" y="10"/>
                      <a:pt x="2" y="11"/>
                      <a:pt x="1" y="11"/>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15" name="Oval 110761"/>
              <p:cNvSpPr>
                <a:spLocks noChangeArrowheads="1"/>
              </p:cNvSpPr>
              <p:nvPr/>
            </p:nvSpPr>
            <p:spPr bwMode="auto">
              <a:xfrm>
                <a:off x="21764626" y="14817726"/>
                <a:ext cx="4484688" cy="4484688"/>
              </a:xfrm>
              <a:prstGeom prst="ellipse">
                <a:avLst/>
              </a:pr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16" name="Freeform 110762"/>
              <p:cNvSpPr>
                <a:spLocks/>
              </p:cNvSpPr>
              <p:nvPr/>
            </p:nvSpPr>
            <p:spPr bwMode="auto">
              <a:xfrm>
                <a:off x="22644104" y="15982952"/>
                <a:ext cx="3516314" cy="3319460"/>
              </a:xfrm>
              <a:custGeom>
                <a:avLst/>
                <a:gdLst/>
                <a:ahLst/>
                <a:cxnLst>
                  <a:cxn ang="0">
                    <a:pos x="160" y="75"/>
                  </a:cxn>
                  <a:cxn ang="0">
                    <a:pos x="91" y="6"/>
                  </a:cxn>
                  <a:cxn ang="0">
                    <a:pos x="76" y="0"/>
                  </a:cxn>
                  <a:cxn ang="0">
                    <a:pos x="72" y="0"/>
                  </a:cxn>
                  <a:cxn ang="0">
                    <a:pos x="70" y="1"/>
                  </a:cxn>
                  <a:cxn ang="0">
                    <a:pos x="69" y="1"/>
                  </a:cxn>
                  <a:cxn ang="0">
                    <a:pos x="68" y="1"/>
                  </a:cxn>
                  <a:cxn ang="0">
                    <a:pos x="66" y="2"/>
                  </a:cxn>
                  <a:cxn ang="0">
                    <a:pos x="63" y="4"/>
                  </a:cxn>
                  <a:cxn ang="0">
                    <a:pos x="62" y="5"/>
                  </a:cxn>
                  <a:cxn ang="0">
                    <a:pos x="47" y="0"/>
                  </a:cxn>
                  <a:cxn ang="0">
                    <a:pos x="26" y="18"/>
                  </a:cxn>
                  <a:cxn ang="0">
                    <a:pos x="10" y="36"/>
                  </a:cxn>
                  <a:cxn ang="0">
                    <a:pos x="11" y="42"/>
                  </a:cxn>
                  <a:cxn ang="0">
                    <a:pos x="3" y="71"/>
                  </a:cxn>
                  <a:cxn ang="0">
                    <a:pos x="30" y="91"/>
                  </a:cxn>
                  <a:cxn ang="0">
                    <a:pos x="36" y="87"/>
                  </a:cxn>
                  <a:cxn ang="0">
                    <a:pos x="51" y="95"/>
                  </a:cxn>
                  <a:cxn ang="0">
                    <a:pos x="51" y="95"/>
                  </a:cxn>
                  <a:cxn ang="0">
                    <a:pos x="51" y="105"/>
                  </a:cxn>
                  <a:cxn ang="0">
                    <a:pos x="30" y="105"/>
                  </a:cxn>
                  <a:cxn ang="0">
                    <a:pos x="13" y="113"/>
                  </a:cxn>
                  <a:cxn ang="0">
                    <a:pos x="5" y="130"/>
                  </a:cxn>
                  <a:cxn ang="0">
                    <a:pos x="5" y="134"/>
                  </a:cxn>
                  <a:cxn ang="0">
                    <a:pos x="62" y="151"/>
                  </a:cxn>
                  <a:cxn ang="0">
                    <a:pos x="160" y="75"/>
                  </a:cxn>
                </a:cxnLst>
                <a:rect l="0" t="0" r="r" b="b"/>
                <a:pathLst>
                  <a:path w="160" h="151">
                    <a:moveTo>
                      <a:pt x="160" y="75"/>
                    </a:moveTo>
                    <a:cubicBezTo>
                      <a:pt x="91" y="6"/>
                      <a:pt x="91" y="6"/>
                      <a:pt x="91" y="6"/>
                    </a:cubicBezTo>
                    <a:cubicBezTo>
                      <a:pt x="87" y="2"/>
                      <a:pt x="82" y="0"/>
                      <a:pt x="76" y="0"/>
                    </a:cubicBezTo>
                    <a:cubicBezTo>
                      <a:pt x="75" y="0"/>
                      <a:pt x="74" y="0"/>
                      <a:pt x="72" y="0"/>
                    </a:cubicBezTo>
                    <a:cubicBezTo>
                      <a:pt x="72" y="0"/>
                      <a:pt x="71" y="0"/>
                      <a:pt x="70" y="1"/>
                    </a:cubicBezTo>
                    <a:cubicBezTo>
                      <a:pt x="70" y="1"/>
                      <a:pt x="69" y="1"/>
                      <a:pt x="69" y="1"/>
                    </a:cubicBezTo>
                    <a:cubicBezTo>
                      <a:pt x="68" y="1"/>
                      <a:pt x="68" y="1"/>
                      <a:pt x="68" y="1"/>
                    </a:cubicBezTo>
                    <a:cubicBezTo>
                      <a:pt x="67" y="2"/>
                      <a:pt x="67" y="2"/>
                      <a:pt x="66" y="2"/>
                    </a:cubicBezTo>
                    <a:cubicBezTo>
                      <a:pt x="65" y="3"/>
                      <a:pt x="64" y="4"/>
                      <a:pt x="63" y="4"/>
                    </a:cubicBezTo>
                    <a:cubicBezTo>
                      <a:pt x="62" y="5"/>
                      <a:pt x="62" y="5"/>
                      <a:pt x="62" y="5"/>
                    </a:cubicBezTo>
                    <a:cubicBezTo>
                      <a:pt x="58" y="2"/>
                      <a:pt x="53" y="0"/>
                      <a:pt x="47" y="0"/>
                    </a:cubicBezTo>
                    <a:cubicBezTo>
                      <a:pt x="36" y="0"/>
                      <a:pt x="28" y="7"/>
                      <a:pt x="26" y="18"/>
                    </a:cubicBezTo>
                    <a:cubicBezTo>
                      <a:pt x="17" y="19"/>
                      <a:pt x="10" y="26"/>
                      <a:pt x="10" y="36"/>
                    </a:cubicBezTo>
                    <a:cubicBezTo>
                      <a:pt x="10" y="38"/>
                      <a:pt x="10" y="40"/>
                      <a:pt x="11" y="42"/>
                    </a:cubicBezTo>
                    <a:cubicBezTo>
                      <a:pt x="3" y="47"/>
                      <a:pt x="0" y="59"/>
                      <a:pt x="3" y="71"/>
                    </a:cubicBezTo>
                    <a:cubicBezTo>
                      <a:pt x="7" y="85"/>
                      <a:pt x="19" y="94"/>
                      <a:pt x="30" y="91"/>
                    </a:cubicBezTo>
                    <a:cubicBezTo>
                      <a:pt x="32" y="91"/>
                      <a:pt x="35" y="89"/>
                      <a:pt x="36" y="87"/>
                    </a:cubicBezTo>
                    <a:cubicBezTo>
                      <a:pt x="41" y="91"/>
                      <a:pt x="46" y="93"/>
                      <a:pt x="51" y="95"/>
                    </a:cubicBezTo>
                    <a:cubicBezTo>
                      <a:pt x="51" y="95"/>
                      <a:pt x="51" y="95"/>
                      <a:pt x="51" y="95"/>
                    </a:cubicBezTo>
                    <a:cubicBezTo>
                      <a:pt x="51" y="105"/>
                      <a:pt x="51" y="105"/>
                      <a:pt x="51" y="105"/>
                    </a:cubicBezTo>
                    <a:cubicBezTo>
                      <a:pt x="30" y="105"/>
                      <a:pt x="30" y="105"/>
                      <a:pt x="30" y="105"/>
                    </a:cubicBezTo>
                    <a:cubicBezTo>
                      <a:pt x="23" y="105"/>
                      <a:pt x="17" y="108"/>
                      <a:pt x="13" y="113"/>
                    </a:cubicBezTo>
                    <a:cubicBezTo>
                      <a:pt x="8" y="117"/>
                      <a:pt x="5" y="123"/>
                      <a:pt x="5" y="130"/>
                    </a:cubicBezTo>
                    <a:cubicBezTo>
                      <a:pt x="5" y="134"/>
                      <a:pt x="5" y="134"/>
                      <a:pt x="5" y="134"/>
                    </a:cubicBezTo>
                    <a:cubicBezTo>
                      <a:pt x="22" y="145"/>
                      <a:pt x="41" y="151"/>
                      <a:pt x="62" y="151"/>
                    </a:cubicBezTo>
                    <a:cubicBezTo>
                      <a:pt x="109" y="151"/>
                      <a:pt x="149" y="119"/>
                      <a:pt x="160" y="75"/>
                    </a:cubicBezTo>
                  </a:path>
                </a:pathLst>
              </a:custGeom>
              <a:solidFill>
                <a:srgbClr val="D1D3D4"/>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17" name="Freeform 110763"/>
              <p:cNvSpPr>
                <a:spLocks/>
              </p:cNvSpPr>
              <p:nvPr/>
            </p:nvSpPr>
            <p:spPr bwMode="auto">
              <a:xfrm>
                <a:off x="22621876" y="16797338"/>
                <a:ext cx="1033463" cy="1252538"/>
              </a:xfrm>
              <a:custGeom>
                <a:avLst/>
                <a:gdLst/>
                <a:ahLst/>
                <a:cxnLst>
                  <a:cxn ang="0">
                    <a:pos x="43" y="23"/>
                  </a:cxn>
                  <a:cxn ang="0">
                    <a:pos x="31" y="54"/>
                  </a:cxn>
                  <a:cxn ang="0">
                    <a:pos x="4" y="34"/>
                  </a:cxn>
                  <a:cxn ang="0">
                    <a:pos x="16" y="3"/>
                  </a:cxn>
                  <a:cxn ang="0">
                    <a:pos x="43" y="23"/>
                  </a:cxn>
                </a:cxnLst>
                <a:rect l="0" t="0" r="r" b="b"/>
                <a:pathLst>
                  <a:path w="47" h="57">
                    <a:moveTo>
                      <a:pt x="43" y="23"/>
                    </a:moveTo>
                    <a:cubicBezTo>
                      <a:pt x="47" y="38"/>
                      <a:pt x="41" y="51"/>
                      <a:pt x="31" y="54"/>
                    </a:cubicBezTo>
                    <a:cubicBezTo>
                      <a:pt x="20" y="57"/>
                      <a:pt x="8" y="48"/>
                      <a:pt x="4" y="34"/>
                    </a:cubicBezTo>
                    <a:cubicBezTo>
                      <a:pt x="0" y="20"/>
                      <a:pt x="6" y="6"/>
                      <a:pt x="16" y="3"/>
                    </a:cubicBezTo>
                    <a:cubicBezTo>
                      <a:pt x="27" y="0"/>
                      <a:pt x="39" y="9"/>
                      <a:pt x="43" y="23"/>
                    </a:cubicBezTo>
                    <a:close/>
                  </a:path>
                </a:pathLst>
              </a:custGeom>
              <a:solidFill>
                <a:srgbClr val="FF794A"/>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18" name="Freeform 110764"/>
              <p:cNvSpPr>
                <a:spLocks/>
              </p:cNvSpPr>
              <p:nvPr/>
            </p:nvSpPr>
            <p:spPr bwMode="auto">
              <a:xfrm>
                <a:off x="24358601" y="16797338"/>
                <a:ext cx="1011238" cy="1252538"/>
              </a:xfrm>
              <a:custGeom>
                <a:avLst/>
                <a:gdLst/>
                <a:ahLst/>
                <a:cxnLst>
                  <a:cxn ang="0">
                    <a:pos x="4" y="23"/>
                  </a:cxn>
                  <a:cxn ang="0">
                    <a:pos x="16" y="54"/>
                  </a:cxn>
                  <a:cxn ang="0">
                    <a:pos x="42" y="34"/>
                  </a:cxn>
                  <a:cxn ang="0">
                    <a:pos x="30" y="3"/>
                  </a:cxn>
                  <a:cxn ang="0">
                    <a:pos x="4" y="23"/>
                  </a:cxn>
                </a:cxnLst>
                <a:rect l="0" t="0" r="r" b="b"/>
                <a:pathLst>
                  <a:path w="46" h="57">
                    <a:moveTo>
                      <a:pt x="4" y="23"/>
                    </a:moveTo>
                    <a:cubicBezTo>
                      <a:pt x="0" y="38"/>
                      <a:pt x="5" y="51"/>
                      <a:pt x="16" y="54"/>
                    </a:cubicBezTo>
                    <a:cubicBezTo>
                      <a:pt x="26" y="57"/>
                      <a:pt x="38" y="48"/>
                      <a:pt x="42" y="34"/>
                    </a:cubicBezTo>
                    <a:cubicBezTo>
                      <a:pt x="46" y="20"/>
                      <a:pt x="41" y="6"/>
                      <a:pt x="30" y="3"/>
                    </a:cubicBezTo>
                    <a:cubicBezTo>
                      <a:pt x="19" y="0"/>
                      <a:pt x="8" y="9"/>
                      <a:pt x="4" y="23"/>
                    </a:cubicBezTo>
                  </a:path>
                </a:pathLst>
              </a:custGeom>
              <a:solidFill>
                <a:srgbClr val="FF794A"/>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19" name="Rectangle 110765"/>
              <p:cNvSpPr>
                <a:spLocks noChangeArrowheads="1"/>
              </p:cNvSpPr>
              <p:nvPr/>
            </p:nvSpPr>
            <p:spPr bwMode="auto">
              <a:xfrm>
                <a:off x="23764876" y="17895888"/>
                <a:ext cx="461963" cy="638175"/>
              </a:xfrm>
              <a:prstGeom prst="rect">
                <a:avLst/>
              </a:prstGeom>
              <a:solidFill>
                <a:srgbClr val="E0C5AC"/>
              </a:solidFill>
              <a:ln w="9525">
                <a:noFill/>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20" name="Rectangle 110766"/>
              <p:cNvSpPr>
                <a:spLocks noChangeArrowheads="1"/>
              </p:cNvSpPr>
              <p:nvPr/>
            </p:nvSpPr>
            <p:spPr bwMode="auto">
              <a:xfrm>
                <a:off x="23764876" y="17895888"/>
                <a:ext cx="461963" cy="6381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21" name="Oval 110767"/>
              <p:cNvSpPr>
                <a:spLocks noChangeArrowheads="1"/>
              </p:cNvSpPr>
              <p:nvPr/>
            </p:nvSpPr>
            <p:spPr bwMode="auto">
              <a:xfrm>
                <a:off x="22974301" y="17125951"/>
                <a:ext cx="328613" cy="352425"/>
              </a:xfrm>
              <a:prstGeom prst="ellipse">
                <a:avLst/>
              </a:prstGeom>
              <a:solidFill>
                <a:srgbClr val="E0C5AC"/>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22" name="Oval 110768"/>
              <p:cNvSpPr>
                <a:spLocks noChangeArrowheads="1"/>
              </p:cNvSpPr>
              <p:nvPr/>
            </p:nvSpPr>
            <p:spPr bwMode="auto">
              <a:xfrm>
                <a:off x="24688801" y="17125951"/>
                <a:ext cx="350838" cy="352425"/>
              </a:xfrm>
              <a:prstGeom prst="ellipse">
                <a:avLst/>
              </a:prstGeom>
              <a:solidFill>
                <a:srgbClr val="E0C5AC"/>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23" name="Oval 110769"/>
              <p:cNvSpPr>
                <a:spLocks noChangeArrowheads="1"/>
              </p:cNvSpPr>
              <p:nvPr/>
            </p:nvSpPr>
            <p:spPr bwMode="auto">
              <a:xfrm>
                <a:off x="23083838" y="16290926"/>
                <a:ext cx="1824038" cy="1803400"/>
              </a:xfrm>
              <a:prstGeom prst="ellipse">
                <a:avLst/>
              </a:prstGeom>
              <a:solidFill>
                <a:srgbClr val="E0C5AC"/>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24" name="Freeform 110770"/>
              <p:cNvSpPr>
                <a:spLocks/>
              </p:cNvSpPr>
              <p:nvPr/>
            </p:nvSpPr>
            <p:spPr bwMode="auto">
              <a:xfrm>
                <a:off x="22863176" y="15982951"/>
                <a:ext cx="1276350" cy="1165225"/>
              </a:xfrm>
              <a:custGeom>
                <a:avLst/>
                <a:gdLst/>
                <a:ahLst/>
                <a:cxnLst>
                  <a:cxn ang="0">
                    <a:pos x="37" y="0"/>
                  </a:cxn>
                  <a:cxn ang="0">
                    <a:pos x="16" y="18"/>
                  </a:cxn>
                  <a:cxn ang="0">
                    <a:pos x="0" y="36"/>
                  </a:cxn>
                  <a:cxn ang="0">
                    <a:pos x="18" y="53"/>
                  </a:cxn>
                  <a:cxn ang="0">
                    <a:pos x="35" y="42"/>
                  </a:cxn>
                  <a:cxn ang="0">
                    <a:pos x="37" y="42"/>
                  </a:cxn>
                  <a:cxn ang="0">
                    <a:pos x="58" y="21"/>
                  </a:cxn>
                  <a:cxn ang="0">
                    <a:pos x="37" y="0"/>
                  </a:cxn>
                </a:cxnLst>
                <a:rect l="0" t="0" r="r" b="b"/>
                <a:pathLst>
                  <a:path w="58" h="53">
                    <a:moveTo>
                      <a:pt x="37" y="0"/>
                    </a:moveTo>
                    <a:cubicBezTo>
                      <a:pt x="26" y="0"/>
                      <a:pt x="18" y="7"/>
                      <a:pt x="16" y="18"/>
                    </a:cubicBezTo>
                    <a:cubicBezTo>
                      <a:pt x="7" y="19"/>
                      <a:pt x="0" y="26"/>
                      <a:pt x="0" y="36"/>
                    </a:cubicBezTo>
                    <a:cubicBezTo>
                      <a:pt x="0" y="45"/>
                      <a:pt x="8" y="53"/>
                      <a:pt x="18" y="53"/>
                    </a:cubicBezTo>
                    <a:cubicBezTo>
                      <a:pt x="26" y="53"/>
                      <a:pt x="32" y="49"/>
                      <a:pt x="35" y="42"/>
                    </a:cubicBezTo>
                    <a:cubicBezTo>
                      <a:pt x="35" y="42"/>
                      <a:pt x="36" y="42"/>
                      <a:pt x="37" y="42"/>
                    </a:cubicBezTo>
                    <a:cubicBezTo>
                      <a:pt x="49" y="42"/>
                      <a:pt x="58" y="33"/>
                      <a:pt x="58" y="21"/>
                    </a:cubicBezTo>
                    <a:cubicBezTo>
                      <a:pt x="58" y="9"/>
                      <a:pt x="49" y="0"/>
                      <a:pt x="37" y="0"/>
                    </a:cubicBezTo>
                  </a:path>
                </a:pathLst>
              </a:custGeom>
              <a:solidFill>
                <a:srgbClr val="FF794A"/>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25" name="Freeform 110771"/>
              <p:cNvSpPr>
                <a:spLocks/>
              </p:cNvSpPr>
              <p:nvPr/>
            </p:nvSpPr>
            <p:spPr bwMode="auto">
              <a:xfrm>
                <a:off x="23853776" y="15982951"/>
                <a:ext cx="1274763" cy="1165225"/>
              </a:xfrm>
              <a:custGeom>
                <a:avLst/>
                <a:gdLst/>
                <a:ahLst/>
                <a:cxnLst>
                  <a:cxn ang="0">
                    <a:pos x="21" y="0"/>
                  </a:cxn>
                  <a:cxn ang="0">
                    <a:pos x="42" y="18"/>
                  </a:cxn>
                  <a:cxn ang="0">
                    <a:pos x="58" y="36"/>
                  </a:cxn>
                  <a:cxn ang="0">
                    <a:pos x="40" y="53"/>
                  </a:cxn>
                  <a:cxn ang="0">
                    <a:pos x="24" y="42"/>
                  </a:cxn>
                  <a:cxn ang="0">
                    <a:pos x="21" y="42"/>
                  </a:cxn>
                  <a:cxn ang="0">
                    <a:pos x="0" y="21"/>
                  </a:cxn>
                  <a:cxn ang="0">
                    <a:pos x="21" y="0"/>
                  </a:cxn>
                </a:cxnLst>
                <a:rect l="0" t="0" r="r" b="b"/>
                <a:pathLst>
                  <a:path w="58" h="53">
                    <a:moveTo>
                      <a:pt x="21" y="0"/>
                    </a:moveTo>
                    <a:cubicBezTo>
                      <a:pt x="32" y="0"/>
                      <a:pt x="41" y="7"/>
                      <a:pt x="42" y="18"/>
                    </a:cubicBezTo>
                    <a:cubicBezTo>
                      <a:pt x="51" y="19"/>
                      <a:pt x="58" y="26"/>
                      <a:pt x="58" y="36"/>
                    </a:cubicBezTo>
                    <a:cubicBezTo>
                      <a:pt x="58" y="45"/>
                      <a:pt x="50" y="53"/>
                      <a:pt x="40" y="53"/>
                    </a:cubicBezTo>
                    <a:cubicBezTo>
                      <a:pt x="33" y="53"/>
                      <a:pt x="26" y="49"/>
                      <a:pt x="24" y="42"/>
                    </a:cubicBezTo>
                    <a:cubicBezTo>
                      <a:pt x="23" y="42"/>
                      <a:pt x="22" y="42"/>
                      <a:pt x="21" y="42"/>
                    </a:cubicBezTo>
                    <a:cubicBezTo>
                      <a:pt x="10" y="42"/>
                      <a:pt x="0" y="33"/>
                      <a:pt x="0" y="21"/>
                    </a:cubicBezTo>
                    <a:cubicBezTo>
                      <a:pt x="0" y="9"/>
                      <a:pt x="10" y="0"/>
                      <a:pt x="21" y="0"/>
                    </a:cubicBezTo>
                  </a:path>
                </a:pathLst>
              </a:custGeom>
              <a:solidFill>
                <a:srgbClr val="FF794A"/>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26" name="Freeform 110772"/>
              <p:cNvSpPr>
                <a:spLocks/>
              </p:cNvSpPr>
              <p:nvPr/>
            </p:nvSpPr>
            <p:spPr bwMode="auto">
              <a:xfrm>
                <a:off x="23456901" y="18291176"/>
                <a:ext cx="1077913" cy="528638"/>
              </a:xfrm>
              <a:custGeom>
                <a:avLst/>
                <a:gdLst/>
                <a:ahLst/>
                <a:cxnLst>
                  <a:cxn ang="0">
                    <a:pos x="25" y="24"/>
                  </a:cxn>
                  <a:cxn ang="0">
                    <a:pos x="42" y="19"/>
                  </a:cxn>
                  <a:cxn ang="0">
                    <a:pos x="49" y="20"/>
                  </a:cxn>
                  <a:cxn ang="0">
                    <a:pos x="49" y="0"/>
                  </a:cxn>
                  <a:cxn ang="0">
                    <a:pos x="25" y="0"/>
                  </a:cxn>
                  <a:cxn ang="0">
                    <a:pos x="0" y="0"/>
                  </a:cxn>
                  <a:cxn ang="0">
                    <a:pos x="0" y="20"/>
                  </a:cxn>
                  <a:cxn ang="0">
                    <a:pos x="7" y="19"/>
                  </a:cxn>
                  <a:cxn ang="0">
                    <a:pos x="25" y="24"/>
                  </a:cxn>
                </a:cxnLst>
                <a:rect l="0" t="0" r="r" b="b"/>
                <a:pathLst>
                  <a:path w="49" h="24">
                    <a:moveTo>
                      <a:pt x="25" y="24"/>
                    </a:moveTo>
                    <a:cubicBezTo>
                      <a:pt x="29" y="21"/>
                      <a:pt x="35" y="19"/>
                      <a:pt x="42" y="19"/>
                    </a:cubicBezTo>
                    <a:cubicBezTo>
                      <a:pt x="45" y="19"/>
                      <a:pt x="47" y="19"/>
                      <a:pt x="49" y="20"/>
                    </a:cubicBezTo>
                    <a:cubicBezTo>
                      <a:pt x="49" y="0"/>
                      <a:pt x="49" y="0"/>
                      <a:pt x="49" y="0"/>
                    </a:cubicBezTo>
                    <a:cubicBezTo>
                      <a:pt x="25" y="0"/>
                      <a:pt x="25" y="0"/>
                      <a:pt x="25" y="0"/>
                    </a:cubicBezTo>
                    <a:cubicBezTo>
                      <a:pt x="0" y="0"/>
                      <a:pt x="0" y="0"/>
                      <a:pt x="0" y="0"/>
                    </a:cubicBezTo>
                    <a:cubicBezTo>
                      <a:pt x="0" y="20"/>
                      <a:pt x="0" y="20"/>
                      <a:pt x="0" y="20"/>
                    </a:cubicBezTo>
                    <a:cubicBezTo>
                      <a:pt x="2" y="19"/>
                      <a:pt x="5" y="19"/>
                      <a:pt x="7" y="19"/>
                    </a:cubicBezTo>
                    <a:cubicBezTo>
                      <a:pt x="14" y="19"/>
                      <a:pt x="20" y="21"/>
                      <a:pt x="25" y="24"/>
                    </a:cubicBezTo>
                  </a:path>
                </a:pathLst>
              </a:custGeom>
              <a:solidFill>
                <a:srgbClr val="E0C5AC"/>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27" name="Freeform 110773"/>
              <p:cNvSpPr>
                <a:spLocks/>
              </p:cNvSpPr>
              <p:nvPr/>
            </p:nvSpPr>
            <p:spPr bwMode="auto">
              <a:xfrm>
                <a:off x="22753638" y="18291176"/>
                <a:ext cx="2484438" cy="1011238"/>
              </a:xfrm>
              <a:custGeom>
                <a:avLst/>
                <a:gdLst/>
                <a:ahLst/>
                <a:cxnLst>
                  <a:cxn ang="0">
                    <a:pos x="113" y="25"/>
                  </a:cxn>
                  <a:cxn ang="0">
                    <a:pos x="106" y="8"/>
                  </a:cxn>
                  <a:cxn ang="0">
                    <a:pos x="88" y="0"/>
                  </a:cxn>
                  <a:cxn ang="0">
                    <a:pos x="81" y="0"/>
                  </a:cxn>
                  <a:cxn ang="0">
                    <a:pos x="81" y="20"/>
                  </a:cxn>
                  <a:cxn ang="0">
                    <a:pos x="74" y="19"/>
                  </a:cxn>
                  <a:cxn ang="0">
                    <a:pos x="57" y="24"/>
                  </a:cxn>
                  <a:cxn ang="0">
                    <a:pos x="39" y="19"/>
                  </a:cxn>
                  <a:cxn ang="0">
                    <a:pos x="32" y="20"/>
                  </a:cxn>
                  <a:cxn ang="0">
                    <a:pos x="32" y="0"/>
                  </a:cxn>
                  <a:cxn ang="0">
                    <a:pos x="25" y="0"/>
                  </a:cxn>
                  <a:cxn ang="0">
                    <a:pos x="8" y="8"/>
                  </a:cxn>
                  <a:cxn ang="0">
                    <a:pos x="0" y="25"/>
                  </a:cxn>
                  <a:cxn ang="0">
                    <a:pos x="0" y="29"/>
                  </a:cxn>
                  <a:cxn ang="0">
                    <a:pos x="57" y="46"/>
                  </a:cxn>
                  <a:cxn ang="0">
                    <a:pos x="113" y="29"/>
                  </a:cxn>
                  <a:cxn ang="0">
                    <a:pos x="113" y="25"/>
                  </a:cxn>
                </a:cxnLst>
                <a:rect l="0" t="0" r="r" b="b"/>
                <a:pathLst>
                  <a:path w="113" h="46">
                    <a:moveTo>
                      <a:pt x="113" y="25"/>
                    </a:moveTo>
                    <a:cubicBezTo>
                      <a:pt x="113" y="18"/>
                      <a:pt x="110" y="12"/>
                      <a:pt x="106" y="8"/>
                    </a:cubicBezTo>
                    <a:cubicBezTo>
                      <a:pt x="101" y="3"/>
                      <a:pt x="95" y="0"/>
                      <a:pt x="88" y="0"/>
                    </a:cubicBezTo>
                    <a:cubicBezTo>
                      <a:pt x="81" y="0"/>
                      <a:pt x="81" y="0"/>
                      <a:pt x="81" y="0"/>
                    </a:cubicBezTo>
                    <a:cubicBezTo>
                      <a:pt x="81" y="20"/>
                      <a:pt x="81" y="20"/>
                      <a:pt x="81" y="20"/>
                    </a:cubicBezTo>
                    <a:cubicBezTo>
                      <a:pt x="79" y="19"/>
                      <a:pt x="77" y="19"/>
                      <a:pt x="74" y="19"/>
                    </a:cubicBezTo>
                    <a:cubicBezTo>
                      <a:pt x="67" y="19"/>
                      <a:pt x="61" y="21"/>
                      <a:pt x="57" y="24"/>
                    </a:cubicBezTo>
                    <a:cubicBezTo>
                      <a:pt x="52" y="21"/>
                      <a:pt x="46" y="19"/>
                      <a:pt x="39" y="19"/>
                    </a:cubicBezTo>
                    <a:cubicBezTo>
                      <a:pt x="37" y="19"/>
                      <a:pt x="34" y="19"/>
                      <a:pt x="32" y="20"/>
                    </a:cubicBezTo>
                    <a:cubicBezTo>
                      <a:pt x="32" y="0"/>
                      <a:pt x="32" y="0"/>
                      <a:pt x="32" y="0"/>
                    </a:cubicBezTo>
                    <a:cubicBezTo>
                      <a:pt x="25" y="0"/>
                      <a:pt x="25" y="0"/>
                      <a:pt x="25" y="0"/>
                    </a:cubicBezTo>
                    <a:cubicBezTo>
                      <a:pt x="18" y="0"/>
                      <a:pt x="12" y="3"/>
                      <a:pt x="8" y="8"/>
                    </a:cubicBezTo>
                    <a:cubicBezTo>
                      <a:pt x="3" y="12"/>
                      <a:pt x="0" y="18"/>
                      <a:pt x="0" y="25"/>
                    </a:cubicBezTo>
                    <a:cubicBezTo>
                      <a:pt x="0" y="29"/>
                      <a:pt x="0" y="29"/>
                      <a:pt x="0" y="29"/>
                    </a:cubicBezTo>
                    <a:cubicBezTo>
                      <a:pt x="17" y="40"/>
                      <a:pt x="36" y="46"/>
                      <a:pt x="57" y="46"/>
                    </a:cubicBezTo>
                    <a:cubicBezTo>
                      <a:pt x="77" y="46"/>
                      <a:pt x="97" y="40"/>
                      <a:pt x="113" y="29"/>
                    </a:cubicBezTo>
                    <a:cubicBezTo>
                      <a:pt x="113" y="25"/>
                      <a:pt x="113" y="25"/>
                      <a:pt x="113" y="25"/>
                    </a:cubicBezTo>
                  </a:path>
                </a:pathLst>
              </a:custGeom>
              <a:solidFill>
                <a:srgbClr val="FFD25E"/>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28" name="Freeform 110774"/>
              <p:cNvSpPr>
                <a:spLocks/>
              </p:cNvSpPr>
              <p:nvPr/>
            </p:nvSpPr>
            <p:spPr bwMode="auto">
              <a:xfrm>
                <a:off x="24314151" y="15982951"/>
                <a:ext cx="352425" cy="131763"/>
              </a:xfrm>
              <a:custGeom>
                <a:avLst/>
                <a:gdLst/>
                <a:ahLst/>
                <a:cxnLst>
                  <a:cxn ang="0">
                    <a:pos x="0" y="0"/>
                  </a:cxn>
                  <a:cxn ang="0">
                    <a:pos x="0" y="0"/>
                  </a:cxn>
                  <a:cxn ang="0">
                    <a:pos x="0" y="0"/>
                  </a:cxn>
                  <a:cxn ang="0">
                    <a:pos x="16" y="6"/>
                  </a:cxn>
                  <a:cxn ang="0">
                    <a:pos x="16" y="6"/>
                  </a:cxn>
                  <a:cxn ang="0">
                    <a:pos x="0" y="0"/>
                  </a:cxn>
                </a:cxnLst>
                <a:rect l="0" t="0" r="r" b="b"/>
                <a:pathLst>
                  <a:path w="16" h="6">
                    <a:moveTo>
                      <a:pt x="0" y="0"/>
                    </a:moveTo>
                    <a:cubicBezTo>
                      <a:pt x="0" y="0"/>
                      <a:pt x="0" y="0"/>
                      <a:pt x="0" y="0"/>
                    </a:cubicBezTo>
                    <a:cubicBezTo>
                      <a:pt x="0" y="0"/>
                      <a:pt x="0" y="0"/>
                      <a:pt x="0" y="0"/>
                    </a:cubicBezTo>
                    <a:cubicBezTo>
                      <a:pt x="6" y="0"/>
                      <a:pt x="12" y="2"/>
                      <a:pt x="16" y="6"/>
                    </a:cubicBezTo>
                    <a:cubicBezTo>
                      <a:pt x="16" y="6"/>
                      <a:pt x="16" y="6"/>
                      <a:pt x="16" y="6"/>
                    </a:cubicBezTo>
                    <a:cubicBezTo>
                      <a:pt x="12" y="2"/>
                      <a:pt x="6" y="0"/>
                      <a:pt x="0" y="0"/>
                    </a:cubicBezTo>
                  </a:path>
                </a:pathLst>
              </a:custGeom>
              <a:solidFill>
                <a:srgbClr val="D1D3D4"/>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29" name="Freeform 110775"/>
              <p:cNvSpPr>
                <a:spLocks noEditPoints="1"/>
              </p:cNvSpPr>
              <p:nvPr/>
            </p:nvSpPr>
            <p:spPr bwMode="auto">
              <a:xfrm>
                <a:off x="24314151" y="15982951"/>
                <a:ext cx="1588" cy="1588"/>
              </a:xfrm>
              <a:custGeom>
                <a:avLst/>
                <a:gdLst/>
                <a:ahLst/>
                <a:cxnLst>
                  <a:cxn ang="0">
                    <a:pos x="0" y="0"/>
                  </a:cxn>
                  <a:cxn ang="0">
                    <a:pos x="0" y="0"/>
                  </a:cxn>
                  <a:cxn ang="0">
                    <a:pos x="0" y="0"/>
                  </a:cxn>
                  <a:cxn ang="0">
                    <a:pos x="0" y="0"/>
                  </a:cxn>
                  <a:cxn ang="0">
                    <a:pos x="0" y="0"/>
                  </a:cxn>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path>
                </a:pathLst>
              </a:custGeom>
              <a:solidFill>
                <a:srgbClr val="D1D3D4"/>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30" name="Freeform 110776"/>
              <p:cNvSpPr>
                <a:spLocks noEditPoints="1"/>
              </p:cNvSpPr>
              <p:nvPr/>
            </p:nvSpPr>
            <p:spPr bwMode="auto">
              <a:xfrm>
                <a:off x="24226838" y="16775113"/>
                <a:ext cx="1011238" cy="2154238"/>
              </a:xfrm>
              <a:custGeom>
                <a:avLst/>
                <a:gdLst/>
                <a:ahLst/>
                <a:cxnLst>
                  <a:cxn ang="0">
                    <a:pos x="0" y="59"/>
                  </a:cxn>
                  <a:cxn ang="0">
                    <a:pos x="0" y="59"/>
                  </a:cxn>
                  <a:cxn ang="0">
                    <a:pos x="0" y="69"/>
                  </a:cxn>
                  <a:cxn ang="0">
                    <a:pos x="14" y="69"/>
                  </a:cxn>
                  <a:cxn ang="0">
                    <a:pos x="14" y="89"/>
                  </a:cxn>
                  <a:cxn ang="0">
                    <a:pos x="14" y="89"/>
                  </a:cxn>
                  <a:cxn ang="0">
                    <a:pos x="14" y="69"/>
                  </a:cxn>
                  <a:cxn ang="0">
                    <a:pos x="21" y="69"/>
                  </a:cxn>
                  <a:cxn ang="0">
                    <a:pos x="39" y="77"/>
                  </a:cxn>
                  <a:cxn ang="0">
                    <a:pos x="46" y="94"/>
                  </a:cxn>
                  <a:cxn ang="0">
                    <a:pos x="46" y="98"/>
                  </a:cxn>
                  <a:cxn ang="0">
                    <a:pos x="46" y="98"/>
                  </a:cxn>
                  <a:cxn ang="0">
                    <a:pos x="46" y="94"/>
                  </a:cxn>
                  <a:cxn ang="0">
                    <a:pos x="39" y="77"/>
                  </a:cxn>
                  <a:cxn ang="0">
                    <a:pos x="21" y="69"/>
                  </a:cxn>
                  <a:cxn ang="0">
                    <a:pos x="14" y="69"/>
                  </a:cxn>
                  <a:cxn ang="0">
                    <a:pos x="0" y="69"/>
                  </a:cxn>
                  <a:cxn ang="0">
                    <a:pos x="0" y="59"/>
                  </a:cxn>
                  <a:cxn ang="0">
                    <a:pos x="21" y="55"/>
                  </a:cxn>
                  <a:cxn ang="0">
                    <a:pos x="22" y="55"/>
                  </a:cxn>
                  <a:cxn ang="0">
                    <a:pos x="21" y="55"/>
                  </a:cxn>
                  <a:cxn ang="0">
                    <a:pos x="21" y="55"/>
                  </a:cxn>
                  <a:cxn ang="0">
                    <a:pos x="21" y="55"/>
                  </a:cxn>
                  <a:cxn ang="0">
                    <a:pos x="21" y="55"/>
                  </a:cxn>
                  <a:cxn ang="0">
                    <a:pos x="41" y="0"/>
                  </a:cxn>
                  <a:cxn ang="0">
                    <a:pos x="41" y="0"/>
                  </a:cxn>
                  <a:cxn ang="0">
                    <a:pos x="41" y="0"/>
                  </a:cxn>
                  <a:cxn ang="0">
                    <a:pos x="41" y="0"/>
                  </a:cxn>
                  <a:cxn ang="0">
                    <a:pos x="41" y="0"/>
                  </a:cxn>
                  <a:cxn ang="0">
                    <a:pos x="41" y="0"/>
                  </a:cxn>
                </a:cxnLst>
                <a:rect l="0" t="0" r="r" b="b"/>
                <a:pathLst>
                  <a:path w="46" h="98">
                    <a:moveTo>
                      <a:pt x="0" y="59"/>
                    </a:moveTo>
                    <a:cubicBezTo>
                      <a:pt x="0" y="59"/>
                      <a:pt x="0" y="59"/>
                      <a:pt x="0" y="59"/>
                    </a:cubicBezTo>
                    <a:cubicBezTo>
                      <a:pt x="0" y="69"/>
                      <a:pt x="0" y="69"/>
                      <a:pt x="0" y="69"/>
                    </a:cubicBezTo>
                    <a:cubicBezTo>
                      <a:pt x="14" y="69"/>
                      <a:pt x="14" y="69"/>
                      <a:pt x="14" y="69"/>
                    </a:cubicBezTo>
                    <a:cubicBezTo>
                      <a:pt x="14" y="89"/>
                      <a:pt x="14" y="89"/>
                      <a:pt x="14" y="89"/>
                    </a:cubicBezTo>
                    <a:cubicBezTo>
                      <a:pt x="14" y="89"/>
                      <a:pt x="14" y="89"/>
                      <a:pt x="14" y="89"/>
                    </a:cubicBezTo>
                    <a:cubicBezTo>
                      <a:pt x="14" y="69"/>
                      <a:pt x="14" y="69"/>
                      <a:pt x="14" y="69"/>
                    </a:cubicBezTo>
                    <a:cubicBezTo>
                      <a:pt x="21" y="69"/>
                      <a:pt x="21" y="69"/>
                      <a:pt x="21" y="69"/>
                    </a:cubicBezTo>
                    <a:cubicBezTo>
                      <a:pt x="28" y="69"/>
                      <a:pt x="34" y="72"/>
                      <a:pt x="39" y="77"/>
                    </a:cubicBezTo>
                    <a:cubicBezTo>
                      <a:pt x="43" y="81"/>
                      <a:pt x="46" y="87"/>
                      <a:pt x="46" y="94"/>
                    </a:cubicBezTo>
                    <a:cubicBezTo>
                      <a:pt x="46" y="98"/>
                      <a:pt x="46" y="98"/>
                      <a:pt x="46" y="98"/>
                    </a:cubicBezTo>
                    <a:cubicBezTo>
                      <a:pt x="46" y="98"/>
                      <a:pt x="46" y="98"/>
                      <a:pt x="46" y="98"/>
                    </a:cubicBezTo>
                    <a:cubicBezTo>
                      <a:pt x="46" y="94"/>
                      <a:pt x="46" y="94"/>
                      <a:pt x="46" y="94"/>
                    </a:cubicBezTo>
                    <a:cubicBezTo>
                      <a:pt x="46" y="87"/>
                      <a:pt x="43" y="81"/>
                      <a:pt x="39" y="77"/>
                    </a:cubicBezTo>
                    <a:cubicBezTo>
                      <a:pt x="34" y="72"/>
                      <a:pt x="28" y="69"/>
                      <a:pt x="21" y="69"/>
                    </a:cubicBezTo>
                    <a:cubicBezTo>
                      <a:pt x="14" y="69"/>
                      <a:pt x="14" y="69"/>
                      <a:pt x="14" y="69"/>
                    </a:cubicBezTo>
                    <a:cubicBezTo>
                      <a:pt x="0" y="69"/>
                      <a:pt x="0" y="69"/>
                      <a:pt x="0" y="69"/>
                    </a:cubicBezTo>
                    <a:cubicBezTo>
                      <a:pt x="0" y="59"/>
                      <a:pt x="0" y="59"/>
                      <a:pt x="0" y="59"/>
                    </a:cubicBezTo>
                    <a:moveTo>
                      <a:pt x="21" y="55"/>
                    </a:moveTo>
                    <a:cubicBezTo>
                      <a:pt x="21" y="55"/>
                      <a:pt x="21" y="55"/>
                      <a:pt x="22" y="55"/>
                    </a:cubicBezTo>
                    <a:cubicBezTo>
                      <a:pt x="21" y="55"/>
                      <a:pt x="21" y="55"/>
                      <a:pt x="21" y="55"/>
                    </a:cubicBezTo>
                    <a:moveTo>
                      <a:pt x="21" y="55"/>
                    </a:moveTo>
                    <a:cubicBezTo>
                      <a:pt x="21" y="55"/>
                      <a:pt x="21" y="55"/>
                      <a:pt x="21" y="55"/>
                    </a:cubicBezTo>
                    <a:cubicBezTo>
                      <a:pt x="21" y="55"/>
                      <a:pt x="21" y="55"/>
                      <a:pt x="21" y="55"/>
                    </a:cubicBezTo>
                    <a:moveTo>
                      <a:pt x="41" y="0"/>
                    </a:moveTo>
                    <a:cubicBezTo>
                      <a:pt x="41" y="0"/>
                      <a:pt x="41" y="0"/>
                      <a:pt x="41" y="0"/>
                    </a:cubicBezTo>
                    <a:cubicBezTo>
                      <a:pt x="41" y="0"/>
                      <a:pt x="41" y="0"/>
                      <a:pt x="41" y="0"/>
                    </a:cubicBezTo>
                    <a:moveTo>
                      <a:pt x="41" y="0"/>
                    </a:moveTo>
                    <a:cubicBezTo>
                      <a:pt x="41" y="0"/>
                      <a:pt x="41" y="0"/>
                      <a:pt x="41" y="0"/>
                    </a:cubicBezTo>
                    <a:cubicBezTo>
                      <a:pt x="41" y="0"/>
                      <a:pt x="41" y="0"/>
                      <a:pt x="41" y="0"/>
                    </a:cubicBezTo>
                  </a:path>
                </a:pathLst>
              </a:custGeom>
              <a:solidFill>
                <a:srgbClr val="ABAFB0"/>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31" name="Freeform 110777"/>
              <p:cNvSpPr>
                <a:spLocks/>
              </p:cNvSpPr>
              <p:nvPr/>
            </p:nvSpPr>
            <p:spPr bwMode="auto">
              <a:xfrm>
                <a:off x="24557038" y="16906876"/>
                <a:ext cx="790575" cy="1098550"/>
              </a:xfrm>
              <a:custGeom>
                <a:avLst/>
                <a:gdLst/>
                <a:ahLst/>
                <a:cxnLst>
                  <a:cxn ang="0">
                    <a:pos x="25" y="0"/>
                  </a:cxn>
                  <a:cxn ang="0">
                    <a:pos x="16" y="10"/>
                  </a:cxn>
                  <a:cxn ang="0">
                    <a:pos x="16" y="11"/>
                  </a:cxn>
                  <a:cxn ang="0">
                    <a:pos x="22" y="18"/>
                  </a:cxn>
                  <a:cxn ang="0">
                    <a:pos x="14" y="26"/>
                  </a:cxn>
                  <a:cxn ang="0">
                    <a:pos x="14" y="26"/>
                  </a:cxn>
                  <a:cxn ang="0">
                    <a:pos x="0" y="45"/>
                  </a:cxn>
                  <a:cxn ang="0">
                    <a:pos x="6" y="49"/>
                  </a:cxn>
                  <a:cxn ang="0">
                    <a:pos x="6" y="49"/>
                  </a:cxn>
                  <a:cxn ang="0">
                    <a:pos x="6" y="49"/>
                  </a:cxn>
                  <a:cxn ang="0">
                    <a:pos x="7" y="49"/>
                  </a:cxn>
                  <a:cxn ang="0">
                    <a:pos x="7" y="49"/>
                  </a:cxn>
                  <a:cxn ang="0">
                    <a:pos x="11" y="50"/>
                  </a:cxn>
                  <a:cxn ang="0">
                    <a:pos x="33" y="29"/>
                  </a:cxn>
                  <a:cxn ang="0">
                    <a:pos x="25" y="0"/>
                  </a:cxn>
                </a:cxnLst>
                <a:rect l="0" t="0" r="r" b="b"/>
                <a:pathLst>
                  <a:path w="36" h="50">
                    <a:moveTo>
                      <a:pt x="25" y="0"/>
                    </a:moveTo>
                    <a:cubicBezTo>
                      <a:pt x="23" y="4"/>
                      <a:pt x="20" y="8"/>
                      <a:pt x="16" y="10"/>
                    </a:cubicBezTo>
                    <a:cubicBezTo>
                      <a:pt x="16" y="10"/>
                      <a:pt x="16" y="10"/>
                      <a:pt x="16" y="11"/>
                    </a:cubicBezTo>
                    <a:cubicBezTo>
                      <a:pt x="19" y="11"/>
                      <a:pt x="22" y="14"/>
                      <a:pt x="22" y="18"/>
                    </a:cubicBezTo>
                    <a:cubicBezTo>
                      <a:pt x="22" y="22"/>
                      <a:pt x="18" y="26"/>
                      <a:pt x="14" y="26"/>
                    </a:cubicBezTo>
                    <a:cubicBezTo>
                      <a:pt x="14" y="26"/>
                      <a:pt x="14" y="26"/>
                      <a:pt x="14" y="26"/>
                    </a:cubicBezTo>
                    <a:cubicBezTo>
                      <a:pt x="11" y="34"/>
                      <a:pt x="6" y="40"/>
                      <a:pt x="0" y="45"/>
                    </a:cubicBezTo>
                    <a:cubicBezTo>
                      <a:pt x="2" y="47"/>
                      <a:pt x="3" y="48"/>
                      <a:pt x="6" y="49"/>
                    </a:cubicBezTo>
                    <a:cubicBezTo>
                      <a:pt x="6" y="49"/>
                      <a:pt x="6" y="49"/>
                      <a:pt x="6" y="49"/>
                    </a:cubicBezTo>
                    <a:cubicBezTo>
                      <a:pt x="6" y="49"/>
                      <a:pt x="6" y="49"/>
                      <a:pt x="6" y="49"/>
                    </a:cubicBezTo>
                    <a:cubicBezTo>
                      <a:pt x="6" y="49"/>
                      <a:pt x="6" y="49"/>
                      <a:pt x="7" y="49"/>
                    </a:cubicBezTo>
                    <a:cubicBezTo>
                      <a:pt x="7" y="49"/>
                      <a:pt x="7" y="49"/>
                      <a:pt x="7" y="49"/>
                    </a:cubicBezTo>
                    <a:cubicBezTo>
                      <a:pt x="8" y="50"/>
                      <a:pt x="9" y="50"/>
                      <a:pt x="11" y="50"/>
                    </a:cubicBezTo>
                    <a:cubicBezTo>
                      <a:pt x="20" y="50"/>
                      <a:pt x="29" y="41"/>
                      <a:pt x="33" y="29"/>
                    </a:cubicBezTo>
                    <a:cubicBezTo>
                      <a:pt x="36" y="17"/>
                      <a:pt x="33" y="5"/>
                      <a:pt x="25" y="0"/>
                    </a:cubicBezTo>
                  </a:path>
                </a:pathLst>
              </a:custGeom>
              <a:solidFill>
                <a:srgbClr val="D1643E"/>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32" name="Freeform 110778"/>
              <p:cNvSpPr>
                <a:spLocks/>
              </p:cNvSpPr>
              <p:nvPr/>
            </p:nvSpPr>
            <p:spPr bwMode="auto">
              <a:xfrm>
                <a:off x="24006176" y="18072101"/>
                <a:ext cx="220663" cy="219075"/>
              </a:xfrm>
              <a:custGeom>
                <a:avLst/>
                <a:gdLst/>
                <a:ahLst/>
                <a:cxnLst>
                  <a:cxn ang="0">
                    <a:pos x="10" y="0"/>
                  </a:cxn>
                  <a:cxn ang="0">
                    <a:pos x="0" y="1"/>
                  </a:cxn>
                  <a:cxn ang="0">
                    <a:pos x="0" y="10"/>
                  </a:cxn>
                  <a:cxn ang="0">
                    <a:pos x="0" y="10"/>
                  </a:cxn>
                  <a:cxn ang="0">
                    <a:pos x="10" y="10"/>
                  </a:cxn>
                  <a:cxn ang="0">
                    <a:pos x="10" y="0"/>
                  </a:cxn>
                </a:cxnLst>
                <a:rect l="0" t="0" r="r" b="b"/>
                <a:pathLst>
                  <a:path w="10" h="10">
                    <a:moveTo>
                      <a:pt x="10" y="0"/>
                    </a:moveTo>
                    <a:cubicBezTo>
                      <a:pt x="7" y="1"/>
                      <a:pt x="3" y="1"/>
                      <a:pt x="0" y="1"/>
                    </a:cubicBezTo>
                    <a:cubicBezTo>
                      <a:pt x="0" y="10"/>
                      <a:pt x="0" y="10"/>
                      <a:pt x="0" y="10"/>
                    </a:cubicBezTo>
                    <a:cubicBezTo>
                      <a:pt x="0" y="10"/>
                      <a:pt x="0" y="10"/>
                      <a:pt x="0" y="10"/>
                    </a:cubicBezTo>
                    <a:cubicBezTo>
                      <a:pt x="10" y="10"/>
                      <a:pt x="10" y="10"/>
                      <a:pt x="10" y="10"/>
                    </a:cubicBezTo>
                    <a:cubicBezTo>
                      <a:pt x="10" y="0"/>
                      <a:pt x="10" y="0"/>
                      <a:pt x="10" y="0"/>
                    </a:cubicBezTo>
                  </a:path>
                </a:pathLst>
              </a:custGeom>
              <a:solidFill>
                <a:srgbClr val="B8A38F"/>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33" name="Freeform 110779"/>
              <p:cNvSpPr>
                <a:spLocks/>
              </p:cNvSpPr>
              <p:nvPr/>
            </p:nvSpPr>
            <p:spPr bwMode="auto">
              <a:xfrm>
                <a:off x="24863426" y="17148176"/>
                <a:ext cx="176213" cy="330200"/>
              </a:xfrm>
              <a:custGeom>
                <a:avLst/>
                <a:gdLst/>
                <a:ahLst/>
                <a:cxnLst>
                  <a:cxn ang="0">
                    <a:pos x="2" y="0"/>
                  </a:cxn>
                  <a:cxn ang="0">
                    <a:pos x="2" y="2"/>
                  </a:cxn>
                  <a:cxn ang="0">
                    <a:pos x="0" y="15"/>
                  </a:cxn>
                  <a:cxn ang="0">
                    <a:pos x="0" y="15"/>
                  </a:cxn>
                  <a:cxn ang="0">
                    <a:pos x="8" y="7"/>
                  </a:cxn>
                  <a:cxn ang="0">
                    <a:pos x="2" y="0"/>
                  </a:cxn>
                </a:cxnLst>
                <a:rect l="0" t="0" r="r" b="b"/>
                <a:pathLst>
                  <a:path w="8" h="15">
                    <a:moveTo>
                      <a:pt x="2" y="0"/>
                    </a:moveTo>
                    <a:cubicBezTo>
                      <a:pt x="2" y="0"/>
                      <a:pt x="2" y="1"/>
                      <a:pt x="2" y="2"/>
                    </a:cubicBezTo>
                    <a:cubicBezTo>
                      <a:pt x="2" y="6"/>
                      <a:pt x="1" y="11"/>
                      <a:pt x="0" y="15"/>
                    </a:cubicBezTo>
                    <a:cubicBezTo>
                      <a:pt x="0" y="15"/>
                      <a:pt x="0" y="15"/>
                      <a:pt x="0" y="15"/>
                    </a:cubicBezTo>
                    <a:cubicBezTo>
                      <a:pt x="4" y="15"/>
                      <a:pt x="8" y="11"/>
                      <a:pt x="8" y="7"/>
                    </a:cubicBezTo>
                    <a:cubicBezTo>
                      <a:pt x="8" y="3"/>
                      <a:pt x="5" y="0"/>
                      <a:pt x="2" y="0"/>
                    </a:cubicBezTo>
                  </a:path>
                </a:pathLst>
              </a:custGeom>
              <a:solidFill>
                <a:srgbClr val="B8A38F"/>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34" name="Freeform 110780"/>
              <p:cNvSpPr>
                <a:spLocks/>
              </p:cNvSpPr>
              <p:nvPr/>
            </p:nvSpPr>
            <p:spPr bwMode="auto">
              <a:xfrm>
                <a:off x="24006176" y="16775113"/>
                <a:ext cx="901700" cy="1319213"/>
              </a:xfrm>
              <a:custGeom>
                <a:avLst/>
                <a:gdLst/>
                <a:ahLst/>
                <a:cxnLst>
                  <a:cxn ang="0">
                    <a:pos x="0" y="0"/>
                  </a:cxn>
                  <a:cxn ang="0">
                    <a:pos x="0" y="0"/>
                  </a:cxn>
                  <a:cxn ang="0">
                    <a:pos x="0" y="60"/>
                  </a:cxn>
                  <a:cxn ang="0">
                    <a:pos x="10" y="59"/>
                  </a:cxn>
                  <a:cxn ang="0">
                    <a:pos x="10" y="59"/>
                  </a:cxn>
                  <a:cxn ang="0">
                    <a:pos x="10" y="59"/>
                  </a:cxn>
                  <a:cxn ang="0">
                    <a:pos x="25" y="51"/>
                  </a:cxn>
                  <a:cxn ang="0">
                    <a:pos x="25" y="51"/>
                  </a:cxn>
                  <a:cxn ang="0">
                    <a:pos x="39" y="32"/>
                  </a:cxn>
                  <a:cxn ang="0">
                    <a:pos x="41" y="19"/>
                  </a:cxn>
                  <a:cxn ang="0">
                    <a:pos x="41" y="17"/>
                  </a:cxn>
                  <a:cxn ang="0">
                    <a:pos x="41" y="16"/>
                  </a:cxn>
                  <a:cxn ang="0">
                    <a:pos x="33" y="17"/>
                  </a:cxn>
                  <a:cxn ang="0">
                    <a:pos x="33" y="17"/>
                  </a:cxn>
                  <a:cxn ang="0">
                    <a:pos x="17" y="6"/>
                  </a:cxn>
                  <a:cxn ang="0">
                    <a:pos x="14" y="6"/>
                  </a:cxn>
                  <a:cxn ang="0">
                    <a:pos x="0" y="0"/>
                  </a:cxn>
                </a:cxnLst>
                <a:rect l="0" t="0" r="r" b="b"/>
                <a:pathLst>
                  <a:path w="41" h="60">
                    <a:moveTo>
                      <a:pt x="0" y="0"/>
                    </a:moveTo>
                    <a:cubicBezTo>
                      <a:pt x="0" y="0"/>
                      <a:pt x="0" y="0"/>
                      <a:pt x="0" y="0"/>
                    </a:cubicBezTo>
                    <a:cubicBezTo>
                      <a:pt x="0" y="60"/>
                      <a:pt x="0" y="60"/>
                      <a:pt x="0" y="60"/>
                    </a:cubicBezTo>
                    <a:cubicBezTo>
                      <a:pt x="3" y="60"/>
                      <a:pt x="7" y="60"/>
                      <a:pt x="10" y="59"/>
                    </a:cubicBezTo>
                    <a:cubicBezTo>
                      <a:pt x="10" y="59"/>
                      <a:pt x="10" y="59"/>
                      <a:pt x="10" y="59"/>
                    </a:cubicBezTo>
                    <a:cubicBezTo>
                      <a:pt x="10" y="59"/>
                      <a:pt x="10" y="59"/>
                      <a:pt x="10" y="59"/>
                    </a:cubicBezTo>
                    <a:cubicBezTo>
                      <a:pt x="15" y="57"/>
                      <a:pt x="21" y="55"/>
                      <a:pt x="25" y="51"/>
                    </a:cubicBezTo>
                    <a:cubicBezTo>
                      <a:pt x="25" y="51"/>
                      <a:pt x="25" y="51"/>
                      <a:pt x="25" y="51"/>
                    </a:cubicBezTo>
                    <a:cubicBezTo>
                      <a:pt x="31" y="46"/>
                      <a:pt x="36" y="40"/>
                      <a:pt x="39" y="32"/>
                    </a:cubicBezTo>
                    <a:cubicBezTo>
                      <a:pt x="40" y="28"/>
                      <a:pt x="41" y="23"/>
                      <a:pt x="41" y="19"/>
                    </a:cubicBezTo>
                    <a:cubicBezTo>
                      <a:pt x="41" y="18"/>
                      <a:pt x="41" y="17"/>
                      <a:pt x="41" y="17"/>
                    </a:cubicBezTo>
                    <a:cubicBezTo>
                      <a:pt x="41" y="16"/>
                      <a:pt x="41" y="16"/>
                      <a:pt x="41" y="16"/>
                    </a:cubicBezTo>
                    <a:cubicBezTo>
                      <a:pt x="39" y="17"/>
                      <a:pt x="36" y="17"/>
                      <a:pt x="33" y="17"/>
                    </a:cubicBezTo>
                    <a:cubicBezTo>
                      <a:pt x="33" y="17"/>
                      <a:pt x="33" y="17"/>
                      <a:pt x="33" y="17"/>
                    </a:cubicBezTo>
                    <a:cubicBezTo>
                      <a:pt x="26" y="17"/>
                      <a:pt x="19" y="13"/>
                      <a:pt x="17" y="6"/>
                    </a:cubicBezTo>
                    <a:cubicBezTo>
                      <a:pt x="16" y="6"/>
                      <a:pt x="15" y="6"/>
                      <a:pt x="14" y="6"/>
                    </a:cubicBezTo>
                    <a:cubicBezTo>
                      <a:pt x="9" y="6"/>
                      <a:pt x="3" y="4"/>
                      <a:pt x="0" y="0"/>
                    </a:cubicBezTo>
                  </a:path>
                </a:pathLst>
              </a:custGeom>
              <a:solidFill>
                <a:srgbClr val="B8A38F"/>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35" name="Freeform 110781"/>
              <p:cNvSpPr>
                <a:spLocks/>
              </p:cNvSpPr>
              <p:nvPr/>
            </p:nvSpPr>
            <p:spPr bwMode="auto">
              <a:xfrm>
                <a:off x="24006176" y="16775113"/>
                <a:ext cx="1588" cy="1588"/>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path>
                </a:pathLst>
              </a:custGeom>
              <a:solidFill>
                <a:srgbClr val="D1643E"/>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36" name="Freeform 110782"/>
              <p:cNvSpPr>
                <a:spLocks/>
              </p:cNvSpPr>
              <p:nvPr/>
            </p:nvSpPr>
            <p:spPr bwMode="auto">
              <a:xfrm>
                <a:off x="24006176" y="15982951"/>
                <a:ext cx="1122363" cy="1165225"/>
              </a:xfrm>
              <a:custGeom>
                <a:avLst/>
                <a:gdLst/>
                <a:ahLst/>
                <a:cxnLst>
                  <a:cxn ang="0">
                    <a:pos x="14" y="0"/>
                  </a:cxn>
                  <a:cxn ang="0">
                    <a:pos x="14" y="0"/>
                  </a:cxn>
                  <a:cxn ang="0">
                    <a:pos x="14" y="0"/>
                  </a:cxn>
                  <a:cxn ang="0">
                    <a:pos x="14" y="0"/>
                  </a:cxn>
                  <a:cxn ang="0">
                    <a:pos x="14" y="0"/>
                  </a:cxn>
                  <a:cxn ang="0">
                    <a:pos x="14" y="0"/>
                  </a:cxn>
                  <a:cxn ang="0">
                    <a:pos x="14" y="0"/>
                  </a:cxn>
                  <a:cxn ang="0">
                    <a:pos x="14" y="0"/>
                  </a:cxn>
                  <a:cxn ang="0">
                    <a:pos x="0" y="5"/>
                  </a:cxn>
                  <a:cxn ang="0">
                    <a:pos x="0" y="36"/>
                  </a:cxn>
                  <a:cxn ang="0">
                    <a:pos x="0" y="36"/>
                  </a:cxn>
                  <a:cxn ang="0">
                    <a:pos x="14" y="42"/>
                  </a:cxn>
                  <a:cxn ang="0">
                    <a:pos x="17" y="42"/>
                  </a:cxn>
                  <a:cxn ang="0">
                    <a:pos x="33" y="53"/>
                  </a:cxn>
                  <a:cxn ang="0">
                    <a:pos x="33" y="53"/>
                  </a:cxn>
                  <a:cxn ang="0">
                    <a:pos x="41" y="52"/>
                  </a:cxn>
                  <a:cxn ang="0">
                    <a:pos x="50" y="42"/>
                  </a:cxn>
                  <a:cxn ang="0">
                    <a:pos x="50" y="42"/>
                  </a:cxn>
                  <a:cxn ang="0">
                    <a:pos x="51" y="36"/>
                  </a:cxn>
                  <a:cxn ang="0">
                    <a:pos x="51" y="36"/>
                  </a:cxn>
                  <a:cxn ang="0">
                    <a:pos x="51" y="36"/>
                  </a:cxn>
                  <a:cxn ang="0">
                    <a:pos x="51" y="36"/>
                  </a:cxn>
                  <a:cxn ang="0">
                    <a:pos x="51" y="36"/>
                  </a:cxn>
                  <a:cxn ang="0">
                    <a:pos x="35" y="18"/>
                  </a:cxn>
                  <a:cxn ang="0">
                    <a:pos x="30" y="6"/>
                  </a:cxn>
                  <a:cxn ang="0">
                    <a:pos x="14" y="0"/>
                  </a:cxn>
                </a:cxnLst>
                <a:rect l="0" t="0" r="r" b="b"/>
                <a:pathLst>
                  <a:path w="51" h="53">
                    <a:moveTo>
                      <a:pt x="14" y="0"/>
                    </a:moveTo>
                    <a:cubicBezTo>
                      <a:pt x="14" y="0"/>
                      <a:pt x="14" y="0"/>
                      <a:pt x="14" y="0"/>
                    </a:cubicBezTo>
                    <a:cubicBezTo>
                      <a:pt x="14" y="0"/>
                      <a:pt x="14" y="0"/>
                      <a:pt x="14" y="0"/>
                    </a:cubicBezTo>
                    <a:cubicBezTo>
                      <a:pt x="14" y="0"/>
                      <a:pt x="14" y="0"/>
                      <a:pt x="14" y="0"/>
                    </a:cubicBezTo>
                    <a:cubicBezTo>
                      <a:pt x="14" y="0"/>
                      <a:pt x="14" y="0"/>
                      <a:pt x="14" y="0"/>
                    </a:cubicBezTo>
                    <a:cubicBezTo>
                      <a:pt x="14" y="0"/>
                      <a:pt x="14" y="0"/>
                      <a:pt x="14" y="0"/>
                    </a:cubicBezTo>
                    <a:cubicBezTo>
                      <a:pt x="14" y="0"/>
                      <a:pt x="14" y="0"/>
                      <a:pt x="14" y="0"/>
                    </a:cubicBezTo>
                    <a:cubicBezTo>
                      <a:pt x="14" y="0"/>
                      <a:pt x="14" y="0"/>
                      <a:pt x="14" y="0"/>
                    </a:cubicBezTo>
                    <a:cubicBezTo>
                      <a:pt x="8" y="0"/>
                      <a:pt x="3" y="2"/>
                      <a:pt x="0" y="5"/>
                    </a:cubicBezTo>
                    <a:cubicBezTo>
                      <a:pt x="0" y="36"/>
                      <a:pt x="0" y="36"/>
                      <a:pt x="0" y="36"/>
                    </a:cubicBezTo>
                    <a:cubicBezTo>
                      <a:pt x="0" y="36"/>
                      <a:pt x="0" y="36"/>
                      <a:pt x="0" y="36"/>
                    </a:cubicBezTo>
                    <a:cubicBezTo>
                      <a:pt x="3" y="40"/>
                      <a:pt x="9" y="42"/>
                      <a:pt x="14" y="42"/>
                    </a:cubicBezTo>
                    <a:cubicBezTo>
                      <a:pt x="15" y="42"/>
                      <a:pt x="16" y="42"/>
                      <a:pt x="17" y="42"/>
                    </a:cubicBezTo>
                    <a:cubicBezTo>
                      <a:pt x="19" y="49"/>
                      <a:pt x="26" y="53"/>
                      <a:pt x="33" y="53"/>
                    </a:cubicBezTo>
                    <a:cubicBezTo>
                      <a:pt x="33" y="53"/>
                      <a:pt x="33" y="53"/>
                      <a:pt x="33" y="53"/>
                    </a:cubicBezTo>
                    <a:cubicBezTo>
                      <a:pt x="36" y="53"/>
                      <a:pt x="39" y="53"/>
                      <a:pt x="41" y="52"/>
                    </a:cubicBezTo>
                    <a:cubicBezTo>
                      <a:pt x="45" y="50"/>
                      <a:pt x="48" y="46"/>
                      <a:pt x="50" y="42"/>
                    </a:cubicBezTo>
                    <a:cubicBezTo>
                      <a:pt x="50" y="42"/>
                      <a:pt x="50" y="42"/>
                      <a:pt x="50" y="42"/>
                    </a:cubicBezTo>
                    <a:cubicBezTo>
                      <a:pt x="51" y="40"/>
                      <a:pt x="51" y="38"/>
                      <a:pt x="51" y="36"/>
                    </a:cubicBezTo>
                    <a:cubicBezTo>
                      <a:pt x="51" y="36"/>
                      <a:pt x="51" y="36"/>
                      <a:pt x="51" y="36"/>
                    </a:cubicBezTo>
                    <a:cubicBezTo>
                      <a:pt x="51" y="36"/>
                      <a:pt x="51" y="36"/>
                      <a:pt x="51" y="36"/>
                    </a:cubicBezTo>
                    <a:cubicBezTo>
                      <a:pt x="51" y="36"/>
                      <a:pt x="51" y="36"/>
                      <a:pt x="51" y="36"/>
                    </a:cubicBezTo>
                    <a:cubicBezTo>
                      <a:pt x="51" y="36"/>
                      <a:pt x="51" y="36"/>
                      <a:pt x="51" y="36"/>
                    </a:cubicBezTo>
                    <a:cubicBezTo>
                      <a:pt x="51" y="26"/>
                      <a:pt x="44" y="19"/>
                      <a:pt x="35" y="18"/>
                    </a:cubicBezTo>
                    <a:cubicBezTo>
                      <a:pt x="35" y="13"/>
                      <a:pt x="33" y="10"/>
                      <a:pt x="30" y="6"/>
                    </a:cubicBezTo>
                    <a:cubicBezTo>
                      <a:pt x="26" y="2"/>
                      <a:pt x="20" y="0"/>
                      <a:pt x="14" y="0"/>
                    </a:cubicBezTo>
                  </a:path>
                </a:pathLst>
              </a:custGeom>
              <a:solidFill>
                <a:srgbClr val="D1643E"/>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37" name="Freeform 110783"/>
              <p:cNvSpPr>
                <a:spLocks/>
              </p:cNvSpPr>
              <p:nvPr/>
            </p:nvSpPr>
            <p:spPr bwMode="auto">
              <a:xfrm>
                <a:off x="24006176" y="18291176"/>
                <a:ext cx="528638" cy="528638"/>
              </a:xfrm>
              <a:custGeom>
                <a:avLst/>
                <a:gdLst/>
                <a:ahLst/>
                <a:cxnLst>
                  <a:cxn ang="0">
                    <a:pos x="24" y="0"/>
                  </a:cxn>
                  <a:cxn ang="0">
                    <a:pos x="10" y="0"/>
                  </a:cxn>
                  <a:cxn ang="0">
                    <a:pos x="0" y="0"/>
                  </a:cxn>
                  <a:cxn ang="0">
                    <a:pos x="0" y="0"/>
                  </a:cxn>
                  <a:cxn ang="0">
                    <a:pos x="0" y="24"/>
                  </a:cxn>
                  <a:cxn ang="0">
                    <a:pos x="17" y="19"/>
                  </a:cxn>
                  <a:cxn ang="0">
                    <a:pos x="24" y="20"/>
                  </a:cxn>
                  <a:cxn ang="0">
                    <a:pos x="24" y="0"/>
                  </a:cxn>
                </a:cxnLst>
                <a:rect l="0" t="0" r="r" b="b"/>
                <a:pathLst>
                  <a:path w="24" h="24">
                    <a:moveTo>
                      <a:pt x="24" y="0"/>
                    </a:moveTo>
                    <a:cubicBezTo>
                      <a:pt x="10" y="0"/>
                      <a:pt x="10" y="0"/>
                      <a:pt x="10" y="0"/>
                    </a:cubicBezTo>
                    <a:cubicBezTo>
                      <a:pt x="0" y="0"/>
                      <a:pt x="0" y="0"/>
                      <a:pt x="0" y="0"/>
                    </a:cubicBezTo>
                    <a:cubicBezTo>
                      <a:pt x="0" y="0"/>
                      <a:pt x="0" y="0"/>
                      <a:pt x="0" y="0"/>
                    </a:cubicBezTo>
                    <a:cubicBezTo>
                      <a:pt x="0" y="24"/>
                      <a:pt x="0" y="24"/>
                      <a:pt x="0" y="24"/>
                    </a:cubicBezTo>
                    <a:cubicBezTo>
                      <a:pt x="4" y="21"/>
                      <a:pt x="10" y="19"/>
                      <a:pt x="17" y="19"/>
                    </a:cubicBezTo>
                    <a:cubicBezTo>
                      <a:pt x="20" y="19"/>
                      <a:pt x="22" y="19"/>
                      <a:pt x="24" y="20"/>
                    </a:cubicBezTo>
                    <a:cubicBezTo>
                      <a:pt x="24" y="0"/>
                      <a:pt x="24" y="0"/>
                      <a:pt x="24" y="0"/>
                    </a:cubicBezTo>
                  </a:path>
                </a:pathLst>
              </a:custGeom>
              <a:solidFill>
                <a:srgbClr val="B8A38F"/>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38" name="Freeform 110784"/>
              <p:cNvSpPr>
                <a:spLocks/>
              </p:cNvSpPr>
              <p:nvPr/>
            </p:nvSpPr>
            <p:spPr bwMode="auto">
              <a:xfrm>
                <a:off x="24006176" y="18291176"/>
                <a:ext cx="1231900" cy="1011238"/>
              </a:xfrm>
              <a:custGeom>
                <a:avLst/>
                <a:gdLst/>
                <a:ahLst/>
                <a:cxnLst>
                  <a:cxn ang="0">
                    <a:pos x="31" y="0"/>
                  </a:cxn>
                  <a:cxn ang="0">
                    <a:pos x="24" y="0"/>
                  </a:cxn>
                  <a:cxn ang="0">
                    <a:pos x="24" y="20"/>
                  </a:cxn>
                  <a:cxn ang="0">
                    <a:pos x="24" y="20"/>
                  </a:cxn>
                  <a:cxn ang="0">
                    <a:pos x="17" y="19"/>
                  </a:cxn>
                  <a:cxn ang="0">
                    <a:pos x="0" y="24"/>
                  </a:cxn>
                  <a:cxn ang="0">
                    <a:pos x="0" y="46"/>
                  </a:cxn>
                  <a:cxn ang="0">
                    <a:pos x="56" y="29"/>
                  </a:cxn>
                  <a:cxn ang="0">
                    <a:pos x="56" y="25"/>
                  </a:cxn>
                  <a:cxn ang="0">
                    <a:pos x="49" y="8"/>
                  </a:cxn>
                  <a:cxn ang="0">
                    <a:pos x="31" y="0"/>
                  </a:cxn>
                </a:cxnLst>
                <a:rect l="0" t="0" r="r" b="b"/>
                <a:pathLst>
                  <a:path w="56" h="46">
                    <a:moveTo>
                      <a:pt x="31" y="0"/>
                    </a:moveTo>
                    <a:cubicBezTo>
                      <a:pt x="24" y="0"/>
                      <a:pt x="24" y="0"/>
                      <a:pt x="24" y="0"/>
                    </a:cubicBezTo>
                    <a:cubicBezTo>
                      <a:pt x="24" y="20"/>
                      <a:pt x="24" y="20"/>
                      <a:pt x="24" y="20"/>
                    </a:cubicBezTo>
                    <a:cubicBezTo>
                      <a:pt x="24" y="20"/>
                      <a:pt x="24" y="20"/>
                      <a:pt x="24" y="20"/>
                    </a:cubicBezTo>
                    <a:cubicBezTo>
                      <a:pt x="22" y="19"/>
                      <a:pt x="20" y="19"/>
                      <a:pt x="17" y="19"/>
                    </a:cubicBezTo>
                    <a:cubicBezTo>
                      <a:pt x="10" y="19"/>
                      <a:pt x="4" y="21"/>
                      <a:pt x="0" y="24"/>
                    </a:cubicBezTo>
                    <a:cubicBezTo>
                      <a:pt x="0" y="46"/>
                      <a:pt x="0" y="46"/>
                      <a:pt x="0" y="46"/>
                    </a:cubicBezTo>
                    <a:cubicBezTo>
                      <a:pt x="20" y="46"/>
                      <a:pt x="40" y="40"/>
                      <a:pt x="56" y="29"/>
                    </a:cubicBezTo>
                    <a:cubicBezTo>
                      <a:pt x="56" y="25"/>
                      <a:pt x="56" y="25"/>
                      <a:pt x="56" y="25"/>
                    </a:cubicBezTo>
                    <a:cubicBezTo>
                      <a:pt x="56" y="18"/>
                      <a:pt x="53" y="12"/>
                      <a:pt x="49" y="8"/>
                    </a:cubicBezTo>
                    <a:cubicBezTo>
                      <a:pt x="44" y="3"/>
                      <a:pt x="38" y="0"/>
                      <a:pt x="31" y="0"/>
                    </a:cubicBezTo>
                  </a:path>
                </a:pathLst>
              </a:custGeom>
              <a:solidFill>
                <a:srgbClr val="D1AE4E"/>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grpSp>
        <p:grpSp>
          <p:nvGrpSpPr>
            <p:cNvPr id="52" name="Group 51"/>
            <p:cNvGrpSpPr/>
            <p:nvPr/>
          </p:nvGrpSpPr>
          <p:grpSpPr>
            <a:xfrm>
              <a:off x="4342413" y="5567649"/>
              <a:ext cx="575937" cy="695719"/>
              <a:chOff x="26731913" y="31019750"/>
              <a:chExt cx="4506913" cy="4484688"/>
            </a:xfrm>
          </p:grpSpPr>
          <p:sp>
            <p:nvSpPr>
              <p:cNvPr id="53" name="Freeform 110612"/>
              <p:cNvSpPr>
                <a:spLocks/>
              </p:cNvSpPr>
              <p:nvPr/>
            </p:nvSpPr>
            <p:spPr bwMode="auto">
              <a:xfrm>
                <a:off x="28865513" y="33086676"/>
                <a:ext cx="241300" cy="198438"/>
              </a:xfrm>
              <a:custGeom>
                <a:avLst/>
                <a:gdLst/>
                <a:ahLst/>
                <a:cxnLst>
                  <a:cxn ang="0">
                    <a:pos x="5" y="9"/>
                  </a:cxn>
                  <a:cxn ang="0">
                    <a:pos x="5" y="9"/>
                  </a:cxn>
                  <a:cxn ang="0">
                    <a:pos x="0" y="2"/>
                  </a:cxn>
                  <a:cxn ang="0">
                    <a:pos x="0" y="1"/>
                  </a:cxn>
                  <a:cxn ang="0">
                    <a:pos x="2" y="1"/>
                  </a:cxn>
                  <a:cxn ang="0">
                    <a:pos x="5" y="6"/>
                  </a:cxn>
                  <a:cxn ang="0">
                    <a:pos x="9" y="1"/>
                  </a:cxn>
                  <a:cxn ang="0">
                    <a:pos x="10" y="0"/>
                  </a:cxn>
                  <a:cxn ang="0">
                    <a:pos x="10" y="2"/>
                  </a:cxn>
                  <a:cxn ang="0">
                    <a:pos x="6" y="8"/>
                  </a:cxn>
                  <a:cxn ang="0">
                    <a:pos x="6" y="9"/>
                  </a:cxn>
                  <a:cxn ang="0">
                    <a:pos x="5" y="9"/>
                  </a:cxn>
                </a:cxnLst>
                <a:rect l="0" t="0" r="r" b="b"/>
                <a:pathLst>
                  <a:path w="11" h="9">
                    <a:moveTo>
                      <a:pt x="5" y="9"/>
                    </a:moveTo>
                    <a:cubicBezTo>
                      <a:pt x="5" y="9"/>
                      <a:pt x="5" y="9"/>
                      <a:pt x="5" y="9"/>
                    </a:cubicBezTo>
                    <a:cubicBezTo>
                      <a:pt x="0" y="2"/>
                      <a:pt x="0" y="2"/>
                      <a:pt x="0" y="2"/>
                    </a:cubicBezTo>
                    <a:cubicBezTo>
                      <a:pt x="0" y="1"/>
                      <a:pt x="0" y="1"/>
                      <a:pt x="0" y="1"/>
                    </a:cubicBezTo>
                    <a:cubicBezTo>
                      <a:pt x="1" y="0"/>
                      <a:pt x="2" y="0"/>
                      <a:pt x="2" y="1"/>
                    </a:cubicBezTo>
                    <a:cubicBezTo>
                      <a:pt x="5" y="6"/>
                      <a:pt x="5" y="6"/>
                      <a:pt x="5" y="6"/>
                    </a:cubicBezTo>
                    <a:cubicBezTo>
                      <a:pt x="9" y="1"/>
                      <a:pt x="9" y="1"/>
                      <a:pt x="9" y="1"/>
                    </a:cubicBezTo>
                    <a:cubicBezTo>
                      <a:pt x="9" y="0"/>
                      <a:pt x="9" y="0"/>
                      <a:pt x="10" y="0"/>
                    </a:cubicBezTo>
                    <a:cubicBezTo>
                      <a:pt x="10" y="0"/>
                      <a:pt x="11" y="1"/>
                      <a:pt x="10" y="2"/>
                    </a:cubicBezTo>
                    <a:cubicBezTo>
                      <a:pt x="6" y="8"/>
                      <a:pt x="6" y="8"/>
                      <a:pt x="6" y="8"/>
                    </a:cubicBezTo>
                    <a:cubicBezTo>
                      <a:pt x="6" y="9"/>
                      <a:pt x="6" y="9"/>
                      <a:pt x="6" y="9"/>
                    </a:cubicBezTo>
                    <a:cubicBezTo>
                      <a:pt x="5" y="9"/>
                      <a:pt x="5" y="9"/>
                      <a:pt x="5" y="9"/>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4" name="Freeform 110628"/>
              <p:cNvSpPr>
                <a:spLocks/>
              </p:cNvSpPr>
              <p:nvPr/>
            </p:nvSpPr>
            <p:spPr bwMode="auto">
              <a:xfrm>
                <a:off x="28952826" y="33064451"/>
                <a:ext cx="198438" cy="220663"/>
              </a:xfrm>
              <a:custGeom>
                <a:avLst/>
                <a:gdLst/>
                <a:ahLst/>
                <a:cxnLst>
                  <a:cxn ang="0">
                    <a:pos x="1" y="10"/>
                  </a:cxn>
                  <a:cxn ang="0">
                    <a:pos x="1" y="10"/>
                  </a:cxn>
                  <a:cxn ang="0">
                    <a:pos x="0" y="9"/>
                  </a:cxn>
                  <a:cxn ang="0">
                    <a:pos x="1" y="1"/>
                  </a:cxn>
                  <a:cxn ang="0">
                    <a:pos x="2" y="0"/>
                  </a:cxn>
                  <a:cxn ang="0">
                    <a:pos x="3" y="1"/>
                  </a:cxn>
                  <a:cxn ang="0">
                    <a:pos x="3" y="7"/>
                  </a:cxn>
                  <a:cxn ang="0">
                    <a:pos x="8" y="4"/>
                  </a:cxn>
                  <a:cxn ang="0">
                    <a:pos x="9" y="4"/>
                  </a:cxn>
                  <a:cxn ang="0">
                    <a:pos x="9" y="6"/>
                  </a:cxn>
                  <a:cxn ang="0">
                    <a:pos x="2" y="10"/>
                  </a:cxn>
                  <a:cxn ang="0">
                    <a:pos x="1" y="10"/>
                  </a:cxn>
                </a:cxnLst>
                <a:rect l="0" t="0" r="r" b="b"/>
                <a:pathLst>
                  <a:path w="9" h="10">
                    <a:moveTo>
                      <a:pt x="1" y="10"/>
                    </a:moveTo>
                    <a:cubicBezTo>
                      <a:pt x="1" y="10"/>
                      <a:pt x="1" y="10"/>
                      <a:pt x="1" y="10"/>
                    </a:cubicBezTo>
                    <a:cubicBezTo>
                      <a:pt x="1" y="10"/>
                      <a:pt x="0" y="9"/>
                      <a:pt x="0" y="9"/>
                    </a:cubicBezTo>
                    <a:cubicBezTo>
                      <a:pt x="1" y="1"/>
                      <a:pt x="1" y="1"/>
                      <a:pt x="1" y="1"/>
                    </a:cubicBezTo>
                    <a:cubicBezTo>
                      <a:pt x="1" y="0"/>
                      <a:pt x="1" y="0"/>
                      <a:pt x="2" y="0"/>
                    </a:cubicBezTo>
                    <a:cubicBezTo>
                      <a:pt x="2" y="0"/>
                      <a:pt x="3" y="0"/>
                      <a:pt x="3" y="1"/>
                    </a:cubicBezTo>
                    <a:cubicBezTo>
                      <a:pt x="3" y="7"/>
                      <a:pt x="3" y="7"/>
                      <a:pt x="3" y="7"/>
                    </a:cubicBezTo>
                    <a:cubicBezTo>
                      <a:pt x="8" y="4"/>
                      <a:pt x="8" y="4"/>
                      <a:pt x="8" y="4"/>
                    </a:cubicBezTo>
                    <a:cubicBezTo>
                      <a:pt x="8" y="4"/>
                      <a:pt x="9" y="4"/>
                      <a:pt x="9" y="4"/>
                    </a:cubicBezTo>
                    <a:cubicBezTo>
                      <a:pt x="9" y="5"/>
                      <a:pt x="9" y="5"/>
                      <a:pt x="9" y="6"/>
                    </a:cubicBezTo>
                    <a:cubicBezTo>
                      <a:pt x="2" y="10"/>
                      <a:pt x="2" y="10"/>
                      <a:pt x="2" y="10"/>
                    </a:cubicBezTo>
                    <a:cubicBezTo>
                      <a:pt x="1" y="10"/>
                      <a:pt x="1" y="10"/>
                      <a:pt x="1" y="10"/>
                    </a:cubicBezTo>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5" name="Oval 110922"/>
              <p:cNvSpPr>
                <a:spLocks noChangeArrowheads="1"/>
              </p:cNvSpPr>
              <p:nvPr/>
            </p:nvSpPr>
            <p:spPr bwMode="auto">
              <a:xfrm>
                <a:off x="26731913" y="31019750"/>
                <a:ext cx="4506913" cy="4484688"/>
              </a:xfrm>
              <a:prstGeom prst="ellipse">
                <a:avLst/>
              </a:pr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6" name="Freeform 110923"/>
              <p:cNvSpPr>
                <a:spLocks/>
              </p:cNvSpPr>
              <p:nvPr/>
            </p:nvSpPr>
            <p:spPr bwMode="auto">
              <a:xfrm>
                <a:off x="27743151" y="32184975"/>
                <a:ext cx="3408363" cy="3319463"/>
              </a:xfrm>
              <a:custGeom>
                <a:avLst/>
                <a:gdLst/>
                <a:ahLst/>
                <a:cxnLst>
                  <a:cxn ang="0">
                    <a:pos x="71" y="0"/>
                  </a:cxn>
                  <a:cxn ang="0">
                    <a:pos x="56" y="6"/>
                  </a:cxn>
                  <a:cxn ang="0">
                    <a:pos x="42" y="0"/>
                  </a:cxn>
                  <a:cxn ang="0">
                    <a:pos x="21" y="18"/>
                  </a:cxn>
                  <a:cxn ang="0">
                    <a:pos x="5" y="36"/>
                  </a:cxn>
                  <a:cxn ang="0">
                    <a:pos x="15" y="52"/>
                  </a:cxn>
                  <a:cxn ang="0">
                    <a:pos x="15" y="53"/>
                  </a:cxn>
                  <a:cxn ang="0">
                    <a:pos x="10" y="60"/>
                  </a:cxn>
                  <a:cxn ang="0">
                    <a:pos x="17" y="68"/>
                  </a:cxn>
                  <a:cxn ang="0">
                    <a:pos x="17" y="68"/>
                  </a:cxn>
                  <a:cxn ang="0">
                    <a:pos x="46" y="95"/>
                  </a:cxn>
                  <a:cxn ang="0">
                    <a:pos x="46" y="106"/>
                  </a:cxn>
                  <a:cxn ang="0">
                    <a:pos x="25" y="106"/>
                  </a:cxn>
                  <a:cxn ang="0">
                    <a:pos x="8" y="113"/>
                  </a:cxn>
                  <a:cxn ang="0">
                    <a:pos x="0" y="130"/>
                  </a:cxn>
                  <a:cxn ang="0">
                    <a:pos x="0" y="134"/>
                  </a:cxn>
                  <a:cxn ang="0">
                    <a:pos x="0" y="134"/>
                  </a:cxn>
                  <a:cxn ang="0">
                    <a:pos x="56" y="151"/>
                  </a:cxn>
                  <a:cxn ang="0">
                    <a:pos x="155" y="75"/>
                  </a:cxn>
                  <a:cxn ang="0">
                    <a:pos x="86" y="6"/>
                  </a:cxn>
                  <a:cxn ang="0">
                    <a:pos x="71" y="0"/>
                  </a:cxn>
                </a:cxnLst>
                <a:rect l="0" t="0" r="r" b="b"/>
                <a:pathLst>
                  <a:path w="155" h="151">
                    <a:moveTo>
                      <a:pt x="71" y="0"/>
                    </a:moveTo>
                    <a:cubicBezTo>
                      <a:pt x="65" y="0"/>
                      <a:pt x="60" y="2"/>
                      <a:pt x="56" y="6"/>
                    </a:cubicBezTo>
                    <a:cubicBezTo>
                      <a:pt x="53" y="2"/>
                      <a:pt x="48" y="0"/>
                      <a:pt x="42" y="0"/>
                    </a:cubicBezTo>
                    <a:cubicBezTo>
                      <a:pt x="31" y="0"/>
                      <a:pt x="22" y="8"/>
                      <a:pt x="21" y="18"/>
                    </a:cubicBezTo>
                    <a:cubicBezTo>
                      <a:pt x="12" y="19"/>
                      <a:pt x="5" y="26"/>
                      <a:pt x="5" y="36"/>
                    </a:cubicBezTo>
                    <a:cubicBezTo>
                      <a:pt x="5" y="43"/>
                      <a:pt x="9" y="49"/>
                      <a:pt x="15" y="52"/>
                    </a:cubicBezTo>
                    <a:cubicBezTo>
                      <a:pt x="15" y="53"/>
                      <a:pt x="15" y="53"/>
                      <a:pt x="15" y="53"/>
                    </a:cubicBezTo>
                    <a:cubicBezTo>
                      <a:pt x="12" y="54"/>
                      <a:pt x="10" y="57"/>
                      <a:pt x="10" y="60"/>
                    </a:cubicBezTo>
                    <a:cubicBezTo>
                      <a:pt x="10" y="64"/>
                      <a:pt x="13" y="68"/>
                      <a:pt x="17" y="68"/>
                    </a:cubicBezTo>
                    <a:cubicBezTo>
                      <a:pt x="17" y="68"/>
                      <a:pt x="17" y="68"/>
                      <a:pt x="17" y="68"/>
                    </a:cubicBezTo>
                    <a:cubicBezTo>
                      <a:pt x="22" y="81"/>
                      <a:pt x="33" y="91"/>
                      <a:pt x="46" y="95"/>
                    </a:cubicBezTo>
                    <a:cubicBezTo>
                      <a:pt x="46" y="106"/>
                      <a:pt x="46" y="106"/>
                      <a:pt x="46" y="106"/>
                    </a:cubicBezTo>
                    <a:cubicBezTo>
                      <a:pt x="25" y="106"/>
                      <a:pt x="25" y="106"/>
                      <a:pt x="25" y="106"/>
                    </a:cubicBezTo>
                    <a:cubicBezTo>
                      <a:pt x="18" y="106"/>
                      <a:pt x="12" y="108"/>
                      <a:pt x="8" y="113"/>
                    </a:cubicBezTo>
                    <a:cubicBezTo>
                      <a:pt x="3" y="117"/>
                      <a:pt x="0" y="124"/>
                      <a:pt x="0" y="130"/>
                    </a:cubicBezTo>
                    <a:cubicBezTo>
                      <a:pt x="0" y="134"/>
                      <a:pt x="0" y="134"/>
                      <a:pt x="0" y="134"/>
                    </a:cubicBezTo>
                    <a:cubicBezTo>
                      <a:pt x="0" y="134"/>
                      <a:pt x="0" y="134"/>
                      <a:pt x="0" y="134"/>
                    </a:cubicBezTo>
                    <a:cubicBezTo>
                      <a:pt x="16" y="145"/>
                      <a:pt x="36" y="151"/>
                      <a:pt x="56" y="151"/>
                    </a:cubicBezTo>
                    <a:cubicBezTo>
                      <a:pt x="104" y="151"/>
                      <a:pt x="144" y="119"/>
                      <a:pt x="155" y="75"/>
                    </a:cubicBezTo>
                    <a:cubicBezTo>
                      <a:pt x="86" y="6"/>
                      <a:pt x="86" y="6"/>
                      <a:pt x="86" y="6"/>
                    </a:cubicBezTo>
                    <a:cubicBezTo>
                      <a:pt x="82" y="2"/>
                      <a:pt x="77" y="0"/>
                      <a:pt x="71" y="0"/>
                    </a:cubicBezTo>
                  </a:path>
                </a:pathLst>
              </a:custGeom>
              <a:solidFill>
                <a:srgbClr val="D1D3D4"/>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7" name="Freeform 110924"/>
              <p:cNvSpPr>
                <a:spLocks/>
              </p:cNvSpPr>
              <p:nvPr/>
            </p:nvSpPr>
            <p:spPr bwMode="auto">
              <a:xfrm>
                <a:off x="27743151" y="34515425"/>
                <a:ext cx="2484438" cy="989013"/>
              </a:xfrm>
              <a:custGeom>
                <a:avLst/>
                <a:gdLst/>
                <a:ahLst/>
                <a:cxnLst>
                  <a:cxn ang="0">
                    <a:pos x="113" y="24"/>
                  </a:cxn>
                  <a:cxn ang="0">
                    <a:pos x="105" y="7"/>
                  </a:cxn>
                  <a:cxn ang="0">
                    <a:pos x="88" y="0"/>
                  </a:cxn>
                  <a:cxn ang="0">
                    <a:pos x="72" y="0"/>
                  </a:cxn>
                  <a:cxn ang="0">
                    <a:pos x="56" y="15"/>
                  </a:cxn>
                  <a:cxn ang="0">
                    <a:pos x="41" y="0"/>
                  </a:cxn>
                  <a:cxn ang="0">
                    <a:pos x="25" y="0"/>
                  </a:cxn>
                  <a:cxn ang="0">
                    <a:pos x="8" y="7"/>
                  </a:cxn>
                  <a:cxn ang="0">
                    <a:pos x="0" y="24"/>
                  </a:cxn>
                  <a:cxn ang="0">
                    <a:pos x="0" y="28"/>
                  </a:cxn>
                  <a:cxn ang="0">
                    <a:pos x="56" y="45"/>
                  </a:cxn>
                  <a:cxn ang="0">
                    <a:pos x="113" y="28"/>
                  </a:cxn>
                  <a:cxn ang="0">
                    <a:pos x="113" y="24"/>
                  </a:cxn>
                </a:cxnLst>
                <a:rect l="0" t="0" r="r" b="b"/>
                <a:pathLst>
                  <a:path w="113" h="45">
                    <a:moveTo>
                      <a:pt x="113" y="24"/>
                    </a:moveTo>
                    <a:cubicBezTo>
                      <a:pt x="113" y="18"/>
                      <a:pt x="110" y="11"/>
                      <a:pt x="105" y="7"/>
                    </a:cubicBezTo>
                    <a:cubicBezTo>
                      <a:pt x="101" y="2"/>
                      <a:pt x="95" y="0"/>
                      <a:pt x="88" y="0"/>
                    </a:cubicBezTo>
                    <a:cubicBezTo>
                      <a:pt x="72" y="0"/>
                      <a:pt x="72" y="0"/>
                      <a:pt x="72" y="0"/>
                    </a:cubicBezTo>
                    <a:cubicBezTo>
                      <a:pt x="72" y="0"/>
                      <a:pt x="64" y="2"/>
                      <a:pt x="56" y="15"/>
                    </a:cubicBezTo>
                    <a:cubicBezTo>
                      <a:pt x="49" y="2"/>
                      <a:pt x="41" y="0"/>
                      <a:pt x="41" y="0"/>
                    </a:cubicBezTo>
                    <a:cubicBezTo>
                      <a:pt x="25" y="0"/>
                      <a:pt x="25" y="0"/>
                      <a:pt x="25" y="0"/>
                    </a:cubicBezTo>
                    <a:cubicBezTo>
                      <a:pt x="18" y="0"/>
                      <a:pt x="12" y="2"/>
                      <a:pt x="8" y="7"/>
                    </a:cubicBezTo>
                    <a:cubicBezTo>
                      <a:pt x="3" y="11"/>
                      <a:pt x="0" y="18"/>
                      <a:pt x="0" y="24"/>
                    </a:cubicBezTo>
                    <a:cubicBezTo>
                      <a:pt x="0" y="28"/>
                      <a:pt x="0" y="28"/>
                      <a:pt x="0" y="28"/>
                    </a:cubicBezTo>
                    <a:cubicBezTo>
                      <a:pt x="16" y="39"/>
                      <a:pt x="36" y="45"/>
                      <a:pt x="56" y="45"/>
                    </a:cubicBezTo>
                    <a:cubicBezTo>
                      <a:pt x="77" y="45"/>
                      <a:pt x="97" y="39"/>
                      <a:pt x="113" y="28"/>
                    </a:cubicBezTo>
                    <a:cubicBezTo>
                      <a:pt x="113" y="24"/>
                      <a:pt x="113" y="24"/>
                      <a:pt x="113" y="24"/>
                    </a:cubicBezTo>
                  </a:path>
                </a:pathLst>
              </a:custGeom>
              <a:solidFill>
                <a:srgbClr val="FF794A"/>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8" name="Rectangle 110925"/>
              <p:cNvSpPr>
                <a:spLocks noChangeArrowheads="1"/>
              </p:cNvSpPr>
              <p:nvPr/>
            </p:nvSpPr>
            <p:spPr bwMode="auto">
              <a:xfrm>
                <a:off x="28754388" y="34097913"/>
                <a:ext cx="461963" cy="638175"/>
              </a:xfrm>
              <a:prstGeom prst="rect">
                <a:avLst/>
              </a:prstGeom>
              <a:solidFill>
                <a:srgbClr val="405D99"/>
              </a:solidFill>
              <a:ln w="9525">
                <a:noFill/>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9" name="Rectangle 110926"/>
              <p:cNvSpPr>
                <a:spLocks noChangeArrowheads="1"/>
              </p:cNvSpPr>
              <p:nvPr/>
            </p:nvSpPr>
            <p:spPr bwMode="auto">
              <a:xfrm>
                <a:off x="28754388" y="34097913"/>
                <a:ext cx="461963" cy="6381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60" name="Oval 110927"/>
              <p:cNvSpPr>
                <a:spLocks noChangeArrowheads="1"/>
              </p:cNvSpPr>
              <p:nvPr/>
            </p:nvSpPr>
            <p:spPr bwMode="auto">
              <a:xfrm>
                <a:off x="27963813" y="33350200"/>
                <a:ext cx="330200" cy="330200"/>
              </a:xfrm>
              <a:prstGeom prst="ellipse">
                <a:avLst/>
              </a:prstGeom>
              <a:solidFill>
                <a:srgbClr val="405D99"/>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61" name="Oval 110928"/>
              <p:cNvSpPr>
                <a:spLocks noChangeArrowheads="1"/>
              </p:cNvSpPr>
              <p:nvPr/>
            </p:nvSpPr>
            <p:spPr bwMode="auto">
              <a:xfrm>
                <a:off x="29678313" y="33350200"/>
                <a:ext cx="330200" cy="330200"/>
              </a:xfrm>
              <a:prstGeom prst="ellipse">
                <a:avLst/>
              </a:prstGeom>
              <a:solidFill>
                <a:srgbClr val="405D99"/>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62" name="Oval 110929"/>
              <p:cNvSpPr>
                <a:spLocks noChangeArrowheads="1"/>
              </p:cNvSpPr>
              <p:nvPr/>
            </p:nvSpPr>
            <p:spPr bwMode="auto">
              <a:xfrm>
                <a:off x="28073351" y="32492950"/>
                <a:ext cx="1824038" cy="1803400"/>
              </a:xfrm>
              <a:prstGeom prst="ellipse">
                <a:avLst/>
              </a:prstGeom>
              <a:solidFill>
                <a:srgbClr val="405D99"/>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63" name="Freeform 110930"/>
              <p:cNvSpPr>
                <a:spLocks/>
              </p:cNvSpPr>
              <p:nvPr/>
            </p:nvSpPr>
            <p:spPr bwMode="auto">
              <a:xfrm>
                <a:off x="28843288" y="34736088"/>
                <a:ext cx="285750" cy="768350"/>
              </a:xfrm>
              <a:custGeom>
                <a:avLst/>
                <a:gdLst/>
                <a:ahLst/>
                <a:cxnLst>
                  <a:cxn ang="0">
                    <a:pos x="13" y="0"/>
                  </a:cxn>
                  <a:cxn ang="0">
                    <a:pos x="0" y="0"/>
                  </a:cxn>
                  <a:cxn ang="0">
                    <a:pos x="0" y="35"/>
                  </a:cxn>
                  <a:cxn ang="0">
                    <a:pos x="6" y="35"/>
                  </a:cxn>
                  <a:cxn ang="0">
                    <a:pos x="13" y="35"/>
                  </a:cxn>
                  <a:cxn ang="0">
                    <a:pos x="13" y="0"/>
                  </a:cxn>
                </a:cxnLst>
                <a:rect l="0" t="0" r="r" b="b"/>
                <a:pathLst>
                  <a:path w="13" h="35">
                    <a:moveTo>
                      <a:pt x="13" y="0"/>
                    </a:moveTo>
                    <a:cubicBezTo>
                      <a:pt x="0" y="0"/>
                      <a:pt x="0" y="0"/>
                      <a:pt x="0" y="0"/>
                    </a:cubicBezTo>
                    <a:cubicBezTo>
                      <a:pt x="0" y="35"/>
                      <a:pt x="0" y="35"/>
                      <a:pt x="0" y="35"/>
                    </a:cubicBezTo>
                    <a:cubicBezTo>
                      <a:pt x="2" y="35"/>
                      <a:pt x="4" y="35"/>
                      <a:pt x="6" y="35"/>
                    </a:cubicBezTo>
                    <a:cubicBezTo>
                      <a:pt x="9" y="35"/>
                      <a:pt x="11" y="35"/>
                      <a:pt x="13" y="35"/>
                    </a:cubicBezTo>
                    <a:cubicBezTo>
                      <a:pt x="13" y="0"/>
                      <a:pt x="13" y="0"/>
                      <a:pt x="13" y="0"/>
                    </a:cubicBezTo>
                  </a:path>
                </a:pathLst>
              </a:custGeom>
              <a:solidFill>
                <a:srgbClr val="FFD25E"/>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64" name="Freeform 110931"/>
              <p:cNvSpPr>
                <a:spLocks/>
              </p:cNvSpPr>
              <p:nvPr/>
            </p:nvSpPr>
            <p:spPr bwMode="auto">
              <a:xfrm>
                <a:off x="28644851" y="34515425"/>
                <a:ext cx="681038" cy="330200"/>
              </a:xfrm>
              <a:custGeom>
                <a:avLst/>
                <a:gdLst/>
                <a:ahLst/>
                <a:cxnLst>
                  <a:cxn ang="0">
                    <a:pos x="15" y="15"/>
                  </a:cxn>
                  <a:cxn ang="0">
                    <a:pos x="31" y="0"/>
                  </a:cxn>
                  <a:cxn ang="0">
                    <a:pos x="15" y="0"/>
                  </a:cxn>
                  <a:cxn ang="0">
                    <a:pos x="0" y="0"/>
                  </a:cxn>
                  <a:cxn ang="0">
                    <a:pos x="15" y="15"/>
                  </a:cxn>
                </a:cxnLst>
                <a:rect l="0" t="0" r="r" b="b"/>
                <a:pathLst>
                  <a:path w="31" h="15">
                    <a:moveTo>
                      <a:pt x="15" y="15"/>
                    </a:moveTo>
                    <a:cubicBezTo>
                      <a:pt x="23" y="2"/>
                      <a:pt x="31" y="0"/>
                      <a:pt x="31" y="0"/>
                    </a:cubicBezTo>
                    <a:cubicBezTo>
                      <a:pt x="15" y="0"/>
                      <a:pt x="15" y="0"/>
                      <a:pt x="15" y="0"/>
                    </a:cubicBezTo>
                    <a:cubicBezTo>
                      <a:pt x="0" y="0"/>
                      <a:pt x="0" y="0"/>
                      <a:pt x="0" y="0"/>
                    </a:cubicBezTo>
                    <a:cubicBezTo>
                      <a:pt x="0" y="0"/>
                      <a:pt x="8" y="2"/>
                      <a:pt x="15" y="15"/>
                    </a:cubicBezTo>
                  </a:path>
                </a:pathLst>
              </a:custGeom>
              <a:solidFill>
                <a:srgbClr val="405D99"/>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65" name="Freeform 110932"/>
              <p:cNvSpPr>
                <a:spLocks/>
              </p:cNvSpPr>
              <p:nvPr/>
            </p:nvSpPr>
            <p:spPr bwMode="auto">
              <a:xfrm>
                <a:off x="28425776" y="34515425"/>
                <a:ext cx="549275" cy="593725"/>
              </a:xfrm>
              <a:custGeom>
                <a:avLst/>
                <a:gdLst/>
                <a:ahLst/>
                <a:cxnLst>
                  <a:cxn ang="0">
                    <a:pos x="25" y="15"/>
                  </a:cxn>
                  <a:cxn ang="0">
                    <a:pos x="12" y="24"/>
                  </a:cxn>
                  <a:cxn ang="0">
                    <a:pos x="8" y="24"/>
                  </a:cxn>
                  <a:cxn ang="0">
                    <a:pos x="0" y="0"/>
                  </a:cxn>
                  <a:cxn ang="0">
                    <a:pos x="10" y="0"/>
                  </a:cxn>
                  <a:cxn ang="0">
                    <a:pos x="25" y="15"/>
                  </a:cxn>
                </a:cxnLst>
                <a:rect l="0" t="0" r="r" b="b"/>
                <a:pathLst>
                  <a:path w="25" h="27">
                    <a:moveTo>
                      <a:pt x="25" y="15"/>
                    </a:moveTo>
                    <a:cubicBezTo>
                      <a:pt x="25" y="15"/>
                      <a:pt x="16" y="18"/>
                      <a:pt x="12" y="24"/>
                    </a:cubicBezTo>
                    <a:cubicBezTo>
                      <a:pt x="10" y="26"/>
                      <a:pt x="9" y="27"/>
                      <a:pt x="8" y="24"/>
                    </a:cubicBezTo>
                    <a:cubicBezTo>
                      <a:pt x="0" y="0"/>
                      <a:pt x="0" y="0"/>
                      <a:pt x="0" y="0"/>
                    </a:cubicBezTo>
                    <a:cubicBezTo>
                      <a:pt x="10" y="0"/>
                      <a:pt x="10" y="0"/>
                      <a:pt x="10" y="0"/>
                    </a:cubicBezTo>
                    <a:cubicBezTo>
                      <a:pt x="10" y="0"/>
                      <a:pt x="18" y="2"/>
                      <a:pt x="25" y="15"/>
                    </a:cubicBezTo>
                  </a:path>
                </a:pathLst>
              </a:custGeom>
              <a:solidFill>
                <a:srgbClr val="FFD25E"/>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66" name="Freeform 110933"/>
              <p:cNvSpPr>
                <a:spLocks/>
              </p:cNvSpPr>
              <p:nvPr/>
            </p:nvSpPr>
            <p:spPr bwMode="auto">
              <a:xfrm>
                <a:off x="28975051" y="34515425"/>
                <a:ext cx="571500" cy="593725"/>
              </a:xfrm>
              <a:custGeom>
                <a:avLst/>
                <a:gdLst/>
                <a:ahLst/>
                <a:cxnLst>
                  <a:cxn ang="0">
                    <a:pos x="0" y="15"/>
                  </a:cxn>
                  <a:cxn ang="0">
                    <a:pos x="14" y="24"/>
                  </a:cxn>
                  <a:cxn ang="0">
                    <a:pos x="18" y="24"/>
                  </a:cxn>
                  <a:cxn ang="0">
                    <a:pos x="26" y="0"/>
                  </a:cxn>
                  <a:cxn ang="0">
                    <a:pos x="16" y="0"/>
                  </a:cxn>
                  <a:cxn ang="0">
                    <a:pos x="0" y="15"/>
                  </a:cxn>
                </a:cxnLst>
                <a:rect l="0" t="0" r="r" b="b"/>
                <a:pathLst>
                  <a:path w="26" h="27">
                    <a:moveTo>
                      <a:pt x="0" y="15"/>
                    </a:moveTo>
                    <a:cubicBezTo>
                      <a:pt x="0" y="15"/>
                      <a:pt x="10" y="18"/>
                      <a:pt x="14" y="24"/>
                    </a:cubicBezTo>
                    <a:cubicBezTo>
                      <a:pt x="16" y="26"/>
                      <a:pt x="17" y="27"/>
                      <a:pt x="18" y="24"/>
                    </a:cubicBezTo>
                    <a:cubicBezTo>
                      <a:pt x="26" y="0"/>
                      <a:pt x="26" y="0"/>
                      <a:pt x="26" y="0"/>
                    </a:cubicBezTo>
                    <a:cubicBezTo>
                      <a:pt x="16" y="0"/>
                      <a:pt x="16" y="0"/>
                      <a:pt x="16" y="0"/>
                    </a:cubicBezTo>
                    <a:cubicBezTo>
                      <a:pt x="16" y="0"/>
                      <a:pt x="8" y="2"/>
                      <a:pt x="0" y="15"/>
                    </a:cubicBezTo>
                  </a:path>
                </a:pathLst>
              </a:custGeom>
              <a:solidFill>
                <a:srgbClr val="FFD25E"/>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67" name="Oval 110934"/>
              <p:cNvSpPr>
                <a:spLocks noChangeArrowheads="1"/>
              </p:cNvSpPr>
              <p:nvPr/>
            </p:nvSpPr>
            <p:spPr bwMode="auto">
              <a:xfrm>
                <a:off x="28908376" y="34932938"/>
                <a:ext cx="153988" cy="153988"/>
              </a:xfrm>
              <a:prstGeom prst="ellipse">
                <a:avLst/>
              </a:prstGeom>
              <a:solidFill>
                <a:srgbClr val="FF794A"/>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68" name="Oval 110935"/>
              <p:cNvSpPr>
                <a:spLocks noChangeArrowheads="1"/>
              </p:cNvSpPr>
              <p:nvPr/>
            </p:nvSpPr>
            <p:spPr bwMode="auto">
              <a:xfrm>
                <a:off x="28908376" y="35198050"/>
                <a:ext cx="153988" cy="153988"/>
              </a:xfrm>
              <a:prstGeom prst="ellipse">
                <a:avLst/>
              </a:prstGeom>
              <a:solidFill>
                <a:srgbClr val="FF794A"/>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69" name="Freeform 110936"/>
              <p:cNvSpPr>
                <a:spLocks/>
              </p:cNvSpPr>
              <p:nvPr/>
            </p:nvSpPr>
            <p:spPr bwMode="auto">
              <a:xfrm>
                <a:off x="27854276" y="32184975"/>
                <a:ext cx="1274763" cy="1187450"/>
              </a:xfrm>
              <a:custGeom>
                <a:avLst/>
                <a:gdLst/>
                <a:ahLst/>
                <a:cxnLst>
                  <a:cxn ang="0">
                    <a:pos x="37" y="0"/>
                  </a:cxn>
                  <a:cxn ang="0">
                    <a:pos x="16" y="18"/>
                  </a:cxn>
                  <a:cxn ang="0">
                    <a:pos x="0" y="36"/>
                  </a:cxn>
                  <a:cxn ang="0">
                    <a:pos x="18" y="54"/>
                  </a:cxn>
                  <a:cxn ang="0">
                    <a:pos x="34" y="42"/>
                  </a:cxn>
                  <a:cxn ang="0">
                    <a:pos x="37" y="42"/>
                  </a:cxn>
                  <a:cxn ang="0">
                    <a:pos x="58" y="21"/>
                  </a:cxn>
                  <a:cxn ang="0">
                    <a:pos x="37" y="0"/>
                  </a:cxn>
                </a:cxnLst>
                <a:rect l="0" t="0" r="r" b="b"/>
                <a:pathLst>
                  <a:path w="58" h="54">
                    <a:moveTo>
                      <a:pt x="37" y="0"/>
                    </a:moveTo>
                    <a:cubicBezTo>
                      <a:pt x="26" y="0"/>
                      <a:pt x="17" y="8"/>
                      <a:pt x="16" y="18"/>
                    </a:cubicBezTo>
                    <a:cubicBezTo>
                      <a:pt x="7" y="19"/>
                      <a:pt x="0" y="26"/>
                      <a:pt x="0" y="36"/>
                    </a:cubicBezTo>
                    <a:cubicBezTo>
                      <a:pt x="0" y="46"/>
                      <a:pt x="8" y="54"/>
                      <a:pt x="18" y="54"/>
                    </a:cubicBezTo>
                    <a:cubicBezTo>
                      <a:pt x="25" y="54"/>
                      <a:pt x="32" y="49"/>
                      <a:pt x="34" y="42"/>
                    </a:cubicBezTo>
                    <a:cubicBezTo>
                      <a:pt x="35" y="42"/>
                      <a:pt x="36" y="42"/>
                      <a:pt x="37" y="42"/>
                    </a:cubicBezTo>
                    <a:cubicBezTo>
                      <a:pt x="49" y="42"/>
                      <a:pt x="58" y="33"/>
                      <a:pt x="58" y="21"/>
                    </a:cubicBezTo>
                    <a:cubicBezTo>
                      <a:pt x="58" y="9"/>
                      <a:pt x="49" y="0"/>
                      <a:pt x="37" y="0"/>
                    </a:cubicBezTo>
                  </a:path>
                </a:pathLst>
              </a:custGeom>
              <a:solidFill>
                <a:srgbClr val="2D416B"/>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70" name="Freeform 110937"/>
              <p:cNvSpPr>
                <a:spLocks/>
              </p:cNvSpPr>
              <p:nvPr/>
            </p:nvSpPr>
            <p:spPr bwMode="auto">
              <a:xfrm>
                <a:off x="28843288" y="32184975"/>
                <a:ext cx="1274763" cy="1187450"/>
              </a:xfrm>
              <a:custGeom>
                <a:avLst/>
                <a:gdLst/>
                <a:ahLst/>
                <a:cxnLst>
                  <a:cxn ang="0">
                    <a:pos x="21" y="0"/>
                  </a:cxn>
                  <a:cxn ang="0">
                    <a:pos x="42" y="18"/>
                  </a:cxn>
                  <a:cxn ang="0">
                    <a:pos x="58" y="36"/>
                  </a:cxn>
                  <a:cxn ang="0">
                    <a:pos x="40" y="54"/>
                  </a:cxn>
                  <a:cxn ang="0">
                    <a:pos x="24" y="42"/>
                  </a:cxn>
                  <a:cxn ang="0">
                    <a:pos x="21" y="42"/>
                  </a:cxn>
                  <a:cxn ang="0">
                    <a:pos x="0" y="21"/>
                  </a:cxn>
                  <a:cxn ang="0">
                    <a:pos x="21" y="0"/>
                  </a:cxn>
                </a:cxnLst>
                <a:rect l="0" t="0" r="r" b="b"/>
                <a:pathLst>
                  <a:path w="58" h="54">
                    <a:moveTo>
                      <a:pt x="21" y="0"/>
                    </a:moveTo>
                    <a:cubicBezTo>
                      <a:pt x="32" y="0"/>
                      <a:pt x="41" y="8"/>
                      <a:pt x="42" y="18"/>
                    </a:cubicBezTo>
                    <a:cubicBezTo>
                      <a:pt x="51" y="19"/>
                      <a:pt x="58" y="26"/>
                      <a:pt x="58" y="36"/>
                    </a:cubicBezTo>
                    <a:cubicBezTo>
                      <a:pt x="58" y="46"/>
                      <a:pt x="50" y="54"/>
                      <a:pt x="40" y="54"/>
                    </a:cubicBezTo>
                    <a:cubicBezTo>
                      <a:pt x="33" y="54"/>
                      <a:pt x="26" y="49"/>
                      <a:pt x="24" y="42"/>
                    </a:cubicBezTo>
                    <a:cubicBezTo>
                      <a:pt x="23" y="42"/>
                      <a:pt x="22" y="42"/>
                      <a:pt x="21" y="42"/>
                    </a:cubicBezTo>
                    <a:cubicBezTo>
                      <a:pt x="9" y="42"/>
                      <a:pt x="0" y="33"/>
                      <a:pt x="0" y="21"/>
                    </a:cubicBezTo>
                    <a:cubicBezTo>
                      <a:pt x="0" y="9"/>
                      <a:pt x="9" y="0"/>
                      <a:pt x="21" y="0"/>
                    </a:cubicBezTo>
                  </a:path>
                </a:pathLst>
              </a:custGeom>
              <a:solidFill>
                <a:srgbClr val="2D416B"/>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71" name="Freeform 110938"/>
              <p:cNvSpPr>
                <a:spLocks noEditPoints="1"/>
              </p:cNvSpPr>
              <p:nvPr/>
            </p:nvSpPr>
            <p:spPr bwMode="auto">
              <a:xfrm>
                <a:off x="29303663" y="32184975"/>
                <a:ext cx="814388" cy="1319213"/>
              </a:xfrm>
              <a:custGeom>
                <a:avLst/>
                <a:gdLst/>
                <a:ahLst/>
                <a:cxnLst>
                  <a:cxn ang="0">
                    <a:pos x="32" y="60"/>
                  </a:cxn>
                  <a:cxn ang="0">
                    <a:pos x="32" y="60"/>
                  </a:cxn>
                  <a:cxn ang="0">
                    <a:pos x="32" y="60"/>
                  </a:cxn>
                  <a:cxn ang="0">
                    <a:pos x="32" y="60"/>
                  </a:cxn>
                  <a:cxn ang="0">
                    <a:pos x="32" y="60"/>
                  </a:cxn>
                  <a:cxn ang="0">
                    <a:pos x="32" y="60"/>
                  </a:cxn>
                  <a:cxn ang="0">
                    <a:pos x="32" y="60"/>
                  </a:cxn>
                  <a:cxn ang="0">
                    <a:pos x="32" y="60"/>
                  </a:cxn>
                  <a:cxn ang="0">
                    <a:pos x="32" y="60"/>
                  </a:cxn>
                  <a:cxn ang="0">
                    <a:pos x="32" y="60"/>
                  </a:cxn>
                  <a:cxn ang="0">
                    <a:pos x="32" y="60"/>
                  </a:cxn>
                  <a:cxn ang="0">
                    <a:pos x="32" y="60"/>
                  </a:cxn>
                  <a:cxn ang="0">
                    <a:pos x="32" y="60"/>
                  </a:cxn>
                  <a:cxn ang="0">
                    <a:pos x="32" y="60"/>
                  </a:cxn>
                  <a:cxn ang="0">
                    <a:pos x="32" y="60"/>
                  </a:cxn>
                  <a:cxn ang="0">
                    <a:pos x="32" y="60"/>
                  </a:cxn>
                  <a:cxn ang="0">
                    <a:pos x="37" y="36"/>
                  </a:cxn>
                  <a:cxn ang="0">
                    <a:pos x="37" y="36"/>
                  </a:cxn>
                  <a:cxn ang="0">
                    <a:pos x="37" y="36"/>
                  </a:cxn>
                  <a:cxn ang="0">
                    <a:pos x="37" y="36"/>
                  </a:cxn>
                  <a:cxn ang="0">
                    <a:pos x="37" y="36"/>
                  </a:cxn>
                  <a:cxn ang="0">
                    <a:pos x="37" y="36"/>
                  </a:cxn>
                  <a:cxn ang="0">
                    <a:pos x="37" y="36"/>
                  </a:cxn>
                  <a:cxn ang="0">
                    <a:pos x="37" y="36"/>
                  </a:cxn>
                  <a:cxn ang="0">
                    <a:pos x="37" y="36"/>
                  </a:cxn>
                  <a:cxn ang="0">
                    <a:pos x="37" y="36"/>
                  </a:cxn>
                  <a:cxn ang="0">
                    <a:pos x="37" y="36"/>
                  </a:cxn>
                  <a:cxn ang="0">
                    <a:pos x="37" y="36"/>
                  </a:cxn>
                  <a:cxn ang="0">
                    <a:pos x="37" y="36"/>
                  </a:cxn>
                  <a:cxn ang="0">
                    <a:pos x="37" y="36"/>
                  </a:cxn>
                  <a:cxn ang="0">
                    <a:pos x="37" y="36"/>
                  </a:cxn>
                  <a:cxn ang="0">
                    <a:pos x="37" y="36"/>
                  </a:cxn>
                  <a:cxn ang="0">
                    <a:pos x="37" y="36"/>
                  </a:cxn>
                  <a:cxn ang="0">
                    <a:pos x="37" y="36"/>
                  </a:cxn>
                  <a:cxn ang="0">
                    <a:pos x="37" y="36"/>
                  </a:cxn>
                  <a:cxn ang="0">
                    <a:pos x="37" y="36"/>
                  </a:cxn>
                  <a:cxn ang="0">
                    <a:pos x="37" y="36"/>
                  </a:cxn>
                  <a:cxn ang="0">
                    <a:pos x="0" y="0"/>
                  </a:cxn>
                  <a:cxn ang="0">
                    <a:pos x="0" y="0"/>
                  </a:cxn>
                  <a:cxn ang="0">
                    <a:pos x="0" y="0"/>
                  </a:cxn>
                  <a:cxn ang="0">
                    <a:pos x="0" y="0"/>
                  </a:cxn>
                  <a:cxn ang="0">
                    <a:pos x="0" y="0"/>
                  </a:cxn>
                  <a:cxn ang="0">
                    <a:pos x="0" y="0"/>
                  </a:cxn>
                  <a:cxn ang="0">
                    <a:pos x="0" y="0"/>
                  </a:cxn>
                  <a:cxn ang="0">
                    <a:pos x="0" y="0"/>
                  </a:cxn>
                  <a:cxn ang="0">
                    <a:pos x="0" y="0"/>
                  </a:cxn>
                  <a:cxn ang="0">
                    <a:pos x="3" y="0"/>
                  </a:cxn>
                  <a:cxn ang="0">
                    <a:pos x="3" y="0"/>
                  </a:cxn>
                  <a:cxn ang="0">
                    <a:pos x="0" y="0"/>
                  </a:cxn>
                </a:cxnLst>
                <a:rect l="0" t="0" r="r" b="b"/>
                <a:pathLst>
                  <a:path w="37" h="60">
                    <a:moveTo>
                      <a:pt x="32" y="60"/>
                    </a:moveTo>
                    <a:cubicBezTo>
                      <a:pt x="32" y="60"/>
                      <a:pt x="32" y="60"/>
                      <a:pt x="32" y="60"/>
                    </a:cubicBezTo>
                    <a:cubicBezTo>
                      <a:pt x="32" y="60"/>
                      <a:pt x="32" y="60"/>
                      <a:pt x="32" y="60"/>
                    </a:cubicBezTo>
                    <a:cubicBezTo>
                      <a:pt x="32" y="60"/>
                      <a:pt x="32" y="60"/>
                      <a:pt x="32" y="60"/>
                    </a:cubicBezTo>
                    <a:moveTo>
                      <a:pt x="32" y="60"/>
                    </a:moveTo>
                    <a:cubicBezTo>
                      <a:pt x="32" y="60"/>
                      <a:pt x="32" y="60"/>
                      <a:pt x="32" y="60"/>
                    </a:cubicBezTo>
                    <a:cubicBezTo>
                      <a:pt x="32" y="60"/>
                      <a:pt x="32" y="60"/>
                      <a:pt x="32" y="60"/>
                    </a:cubicBezTo>
                    <a:moveTo>
                      <a:pt x="32" y="60"/>
                    </a:moveTo>
                    <a:cubicBezTo>
                      <a:pt x="32" y="60"/>
                      <a:pt x="32" y="60"/>
                      <a:pt x="32" y="60"/>
                    </a:cubicBezTo>
                    <a:cubicBezTo>
                      <a:pt x="32" y="60"/>
                      <a:pt x="32" y="60"/>
                      <a:pt x="32" y="60"/>
                    </a:cubicBezTo>
                    <a:moveTo>
                      <a:pt x="32" y="60"/>
                    </a:moveTo>
                    <a:cubicBezTo>
                      <a:pt x="32" y="60"/>
                      <a:pt x="32" y="60"/>
                      <a:pt x="32" y="60"/>
                    </a:cubicBezTo>
                    <a:cubicBezTo>
                      <a:pt x="32" y="60"/>
                      <a:pt x="32" y="60"/>
                      <a:pt x="32" y="60"/>
                    </a:cubicBezTo>
                    <a:moveTo>
                      <a:pt x="32" y="60"/>
                    </a:moveTo>
                    <a:cubicBezTo>
                      <a:pt x="32" y="60"/>
                      <a:pt x="32" y="60"/>
                      <a:pt x="32" y="60"/>
                    </a:cubicBezTo>
                    <a:cubicBezTo>
                      <a:pt x="32" y="60"/>
                      <a:pt x="32" y="60"/>
                      <a:pt x="32" y="60"/>
                    </a:cubicBezTo>
                    <a:moveTo>
                      <a:pt x="37" y="36"/>
                    </a:moveTo>
                    <a:cubicBezTo>
                      <a:pt x="37" y="36"/>
                      <a:pt x="37" y="36"/>
                      <a:pt x="37" y="36"/>
                    </a:cubicBezTo>
                    <a:cubicBezTo>
                      <a:pt x="37" y="36"/>
                      <a:pt x="37" y="36"/>
                      <a:pt x="37" y="36"/>
                    </a:cubicBezTo>
                    <a:moveTo>
                      <a:pt x="37" y="36"/>
                    </a:moveTo>
                    <a:cubicBezTo>
                      <a:pt x="37" y="36"/>
                      <a:pt x="37" y="36"/>
                      <a:pt x="37" y="36"/>
                    </a:cubicBezTo>
                    <a:cubicBezTo>
                      <a:pt x="37" y="36"/>
                      <a:pt x="37" y="36"/>
                      <a:pt x="37" y="36"/>
                    </a:cubicBezTo>
                    <a:moveTo>
                      <a:pt x="37" y="36"/>
                    </a:moveTo>
                    <a:cubicBezTo>
                      <a:pt x="37" y="36"/>
                      <a:pt x="37" y="36"/>
                      <a:pt x="37" y="36"/>
                    </a:cubicBezTo>
                    <a:cubicBezTo>
                      <a:pt x="37" y="36"/>
                      <a:pt x="37" y="36"/>
                      <a:pt x="37" y="36"/>
                    </a:cubicBezTo>
                    <a:moveTo>
                      <a:pt x="37" y="36"/>
                    </a:moveTo>
                    <a:cubicBezTo>
                      <a:pt x="37" y="36"/>
                      <a:pt x="37" y="36"/>
                      <a:pt x="37" y="36"/>
                    </a:cubicBezTo>
                    <a:cubicBezTo>
                      <a:pt x="37" y="36"/>
                      <a:pt x="37" y="36"/>
                      <a:pt x="37" y="36"/>
                    </a:cubicBezTo>
                    <a:moveTo>
                      <a:pt x="37" y="36"/>
                    </a:moveTo>
                    <a:cubicBezTo>
                      <a:pt x="37" y="36"/>
                      <a:pt x="37" y="36"/>
                      <a:pt x="37" y="36"/>
                    </a:cubicBezTo>
                    <a:cubicBezTo>
                      <a:pt x="37" y="36"/>
                      <a:pt x="37" y="36"/>
                      <a:pt x="37" y="36"/>
                    </a:cubicBezTo>
                    <a:moveTo>
                      <a:pt x="37" y="36"/>
                    </a:moveTo>
                    <a:cubicBezTo>
                      <a:pt x="37" y="36"/>
                      <a:pt x="37" y="36"/>
                      <a:pt x="37" y="36"/>
                    </a:cubicBezTo>
                    <a:cubicBezTo>
                      <a:pt x="37" y="36"/>
                      <a:pt x="37" y="36"/>
                      <a:pt x="37" y="36"/>
                    </a:cubicBezTo>
                    <a:moveTo>
                      <a:pt x="37" y="36"/>
                    </a:moveTo>
                    <a:cubicBezTo>
                      <a:pt x="37" y="36"/>
                      <a:pt x="37" y="36"/>
                      <a:pt x="37" y="36"/>
                    </a:cubicBezTo>
                    <a:cubicBezTo>
                      <a:pt x="37" y="36"/>
                      <a:pt x="37" y="36"/>
                      <a:pt x="37" y="36"/>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moveTo>
                      <a:pt x="0" y="0"/>
                    </a:moveTo>
                    <a:cubicBezTo>
                      <a:pt x="0" y="0"/>
                      <a:pt x="0" y="0"/>
                      <a:pt x="0" y="0"/>
                    </a:cubicBezTo>
                    <a:cubicBezTo>
                      <a:pt x="0" y="0"/>
                      <a:pt x="0" y="0"/>
                      <a:pt x="0" y="0"/>
                    </a:cubicBezTo>
                    <a:cubicBezTo>
                      <a:pt x="1" y="0"/>
                      <a:pt x="2" y="0"/>
                      <a:pt x="3" y="0"/>
                    </a:cubicBezTo>
                    <a:cubicBezTo>
                      <a:pt x="3" y="0"/>
                      <a:pt x="3" y="0"/>
                      <a:pt x="3" y="0"/>
                    </a:cubicBezTo>
                    <a:cubicBezTo>
                      <a:pt x="2" y="0"/>
                      <a:pt x="1" y="0"/>
                      <a:pt x="0" y="0"/>
                    </a:cubicBezTo>
                  </a:path>
                </a:pathLst>
              </a:custGeom>
              <a:solidFill>
                <a:srgbClr val="ABAFB0"/>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72" name="Freeform 110939"/>
              <p:cNvSpPr>
                <a:spLocks/>
              </p:cNvSpPr>
              <p:nvPr/>
            </p:nvSpPr>
            <p:spPr bwMode="auto">
              <a:xfrm>
                <a:off x="29017913" y="34515425"/>
                <a:ext cx="1209675" cy="989013"/>
              </a:xfrm>
              <a:custGeom>
                <a:avLst/>
                <a:gdLst/>
                <a:ahLst/>
                <a:cxnLst>
                  <a:cxn ang="0">
                    <a:pos x="30" y="0"/>
                  </a:cxn>
                  <a:cxn ang="0">
                    <a:pos x="24" y="0"/>
                  </a:cxn>
                  <a:cxn ang="0">
                    <a:pos x="16" y="24"/>
                  </a:cxn>
                  <a:cxn ang="0">
                    <a:pos x="14" y="26"/>
                  </a:cxn>
                  <a:cxn ang="0">
                    <a:pos x="12" y="24"/>
                  </a:cxn>
                  <a:cxn ang="0">
                    <a:pos x="5" y="18"/>
                  </a:cxn>
                  <a:cxn ang="0">
                    <a:pos x="5" y="45"/>
                  </a:cxn>
                  <a:cxn ang="0">
                    <a:pos x="0" y="45"/>
                  </a:cxn>
                  <a:cxn ang="0">
                    <a:pos x="55" y="28"/>
                  </a:cxn>
                  <a:cxn ang="0">
                    <a:pos x="55" y="24"/>
                  </a:cxn>
                  <a:cxn ang="0">
                    <a:pos x="47" y="7"/>
                  </a:cxn>
                  <a:cxn ang="0">
                    <a:pos x="30" y="0"/>
                  </a:cxn>
                </a:cxnLst>
                <a:rect l="0" t="0" r="r" b="b"/>
                <a:pathLst>
                  <a:path w="55" h="45">
                    <a:moveTo>
                      <a:pt x="30" y="0"/>
                    </a:moveTo>
                    <a:cubicBezTo>
                      <a:pt x="24" y="0"/>
                      <a:pt x="24" y="0"/>
                      <a:pt x="24" y="0"/>
                    </a:cubicBezTo>
                    <a:cubicBezTo>
                      <a:pt x="16" y="24"/>
                      <a:pt x="16" y="24"/>
                      <a:pt x="16" y="24"/>
                    </a:cubicBezTo>
                    <a:cubicBezTo>
                      <a:pt x="15" y="25"/>
                      <a:pt x="15" y="26"/>
                      <a:pt x="14" y="26"/>
                    </a:cubicBezTo>
                    <a:cubicBezTo>
                      <a:pt x="14" y="26"/>
                      <a:pt x="13" y="25"/>
                      <a:pt x="12" y="24"/>
                    </a:cubicBezTo>
                    <a:cubicBezTo>
                      <a:pt x="10" y="22"/>
                      <a:pt x="8" y="19"/>
                      <a:pt x="5" y="18"/>
                    </a:cubicBezTo>
                    <a:cubicBezTo>
                      <a:pt x="5" y="45"/>
                      <a:pt x="5" y="45"/>
                      <a:pt x="5" y="45"/>
                    </a:cubicBezTo>
                    <a:cubicBezTo>
                      <a:pt x="3" y="45"/>
                      <a:pt x="2" y="45"/>
                      <a:pt x="0" y="45"/>
                    </a:cubicBezTo>
                    <a:cubicBezTo>
                      <a:pt x="20" y="45"/>
                      <a:pt x="39" y="39"/>
                      <a:pt x="55" y="28"/>
                    </a:cubicBezTo>
                    <a:cubicBezTo>
                      <a:pt x="55" y="24"/>
                      <a:pt x="55" y="24"/>
                      <a:pt x="55" y="24"/>
                    </a:cubicBezTo>
                    <a:cubicBezTo>
                      <a:pt x="55" y="18"/>
                      <a:pt x="52" y="11"/>
                      <a:pt x="47" y="7"/>
                    </a:cubicBezTo>
                    <a:cubicBezTo>
                      <a:pt x="43" y="2"/>
                      <a:pt x="37" y="0"/>
                      <a:pt x="30" y="0"/>
                    </a:cubicBezTo>
                  </a:path>
                </a:pathLst>
              </a:custGeom>
              <a:solidFill>
                <a:srgbClr val="D1643E"/>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73" name="Freeform 110940"/>
              <p:cNvSpPr>
                <a:spLocks/>
              </p:cNvSpPr>
              <p:nvPr/>
            </p:nvSpPr>
            <p:spPr bwMode="auto">
              <a:xfrm>
                <a:off x="28975051" y="34274125"/>
                <a:ext cx="241300" cy="241300"/>
              </a:xfrm>
              <a:custGeom>
                <a:avLst/>
                <a:gdLst/>
                <a:ahLst/>
                <a:cxnLst>
                  <a:cxn ang="0">
                    <a:pos x="11" y="0"/>
                  </a:cxn>
                  <a:cxn ang="0">
                    <a:pos x="0" y="1"/>
                  </a:cxn>
                  <a:cxn ang="0">
                    <a:pos x="0" y="11"/>
                  </a:cxn>
                  <a:cxn ang="0">
                    <a:pos x="11" y="11"/>
                  </a:cxn>
                  <a:cxn ang="0">
                    <a:pos x="11" y="0"/>
                  </a:cxn>
                </a:cxnLst>
                <a:rect l="0" t="0" r="r" b="b"/>
                <a:pathLst>
                  <a:path w="11" h="11">
                    <a:moveTo>
                      <a:pt x="11" y="0"/>
                    </a:moveTo>
                    <a:cubicBezTo>
                      <a:pt x="7" y="1"/>
                      <a:pt x="4" y="1"/>
                      <a:pt x="0" y="1"/>
                    </a:cubicBezTo>
                    <a:cubicBezTo>
                      <a:pt x="0" y="11"/>
                      <a:pt x="0" y="11"/>
                      <a:pt x="0" y="11"/>
                    </a:cubicBezTo>
                    <a:cubicBezTo>
                      <a:pt x="11" y="11"/>
                      <a:pt x="11" y="11"/>
                      <a:pt x="11" y="11"/>
                    </a:cubicBezTo>
                    <a:cubicBezTo>
                      <a:pt x="11" y="0"/>
                      <a:pt x="11" y="0"/>
                      <a:pt x="11" y="0"/>
                    </a:cubicBezTo>
                  </a:path>
                </a:pathLst>
              </a:custGeom>
              <a:solidFill>
                <a:srgbClr val="344D7F"/>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74" name="Freeform 110941"/>
              <p:cNvSpPr>
                <a:spLocks/>
              </p:cNvSpPr>
              <p:nvPr/>
            </p:nvSpPr>
            <p:spPr bwMode="auto">
              <a:xfrm>
                <a:off x="29854526" y="33350200"/>
                <a:ext cx="153988" cy="330200"/>
              </a:xfrm>
              <a:custGeom>
                <a:avLst/>
                <a:gdLst/>
                <a:ahLst/>
                <a:cxnLst>
                  <a:cxn ang="0">
                    <a:pos x="2" y="0"/>
                  </a:cxn>
                  <a:cxn ang="0">
                    <a:pos x="2" y="2"/>
                  </a:cxn>
                  <a:cxn ang="0">
                    <a:pos x="0" y="15"/>
                  </a:cxn>
                  <a:cxn ang="0">
                    <a:pos x="0" y="15"/>
                  </a:cxn>
                  <a:cxn ang="0">
                    <a:pos x="7" y="7"/>
                  </a:cxn>
                  <a:cxn ang="0">
                    <a:pos x="7" y="7"/>
                  </a:cxn>
                  <a:cxn ang="0">
                    <a:pos x="7" y="7"/>
                  </a:cxn>
                  <a:cxn ang="0">
                    <a:pos x="7" y="7"/>
                  </a:cxn>
                  <a:cxn ang="0">
                    <a:pos x="7" y="7"/>
                  </a:cxn>
                  <a:cxn ang="0">
                    <a:pos x="7" y="7"/>
                  </a:cxn>
                  <a:cxn ang="0">
                    <a:pos x="7" y="7"/>
                  </a:cxn>
                  <a:cxn ang="0">
                    <a:pos x="7" y="7"/>
                  </a:cxn>
                  <a:cxn ang="0">
                    <a:pos x="7" y="7"/>
                  </a:cxn>
                  <a:cxn ang="0">
                    <a:pos x="7" y="7"/>
                  </a:cxn>
                  <a:cxn ang="0">
                    <a:pos x="2" y="0"/>
                  </a:cxn>
                </a:cxnLst>
                <a:rect l="0" t="0" r="r" b="b"/>
                <a:pathLst>
                  <a:path w="7" h="15">
                    <a:moveTo>
                      <a:pt x="2" y="0"/>
                    </a:moveTo>
                    <a:cubicBezTo>
                      <a:pt x="2" y="1"/>
                      <a:pt x="2" y="1"/>
                      <a:pt x="2" y="2"/>
                    </a:cubicBezTo>
                    <a:cubicBezTo>
                      <a:pt x="2" y="6"/>
                      <a:pt x="1" y="11"/>
                      <a:pt x="0" y="15"/>
                    </a:cubicBezTo>
                    <a:cubicBezTo>
                      <a:pt x="0" y="15"/>
                      <a:pt x="0" y="15"/>
                      <a:pt x="0" y="15"/>
                    </a:cubicBezTo>
                    <a:cubicBezTo>
                      <a:pt x="4" y="15"/>
                      <a:pt x="7" y="11"/>
                      <a:pt x="7" y="7"/>
                    </a:cubicBezTo>
                    <a:cubicBezTo>
                      <a:pt x="7" y="7"/>
                      <a:pt x="7" y="7"/>
                      <a:pt x="7" y="7"/>
                    </a:cubicBezTo>
                    <a:cubicBezTo>
                      <a:pt x="7" y="7"/>
                      <a:pt x="7" y="7"/>
                      <a:pt x="7" y="7"/>
                    </a:cubicBezTo>
                    <a:cubicBezTo>
                      <a:pt x="7" y="7"/>
                      <a:pt x="7" y="7"/>
                      <a:pt x="7" y="7"/>
                    </a:cubicBezTo>
                    <a:cubicBezTo>
                      <a:pt x="7" y="7"/>
                      <a:pt x="7" y="7"/>
                      <a:pt x="7" y="7"/>
                    </a:cubicBezTo>
                    <a:cubicBezTo>
                      <a:pt x="7" y="7"/>
                      <a:pt x="7" y="7"/>
                      <a:pt x="7" y="7"/>
                    </a:cubicBezTo>
                    <a:cubicBezTo>
                      <a:pt x="7" y="7"/>
                      <a:pt x="7" y="7"/>
                      <a:pt x="7" y="7"/>
                    </a:cubicBezTo>
                    <a:cubicBezTo>
                      <a:pt x="7" y="7"/>
                      <a:pt x="7" y="7"/>
                      <a:pt x="7" y="7"/>
                    </a:cubicBezTo>
                    <a:cubicBezTo>
                      <a:pt x="7" y="7"/>
                      <a:pt x="7" y="7"/>
                      <a:pt x="7" y="7"/>
                    </a:cubicBezTo>
                    <a:cubicBezTo>
                      <a:pt x="7" y="7"/>
                      <a:pt x="7" y="7"/>
                      <a:pt x="7" y="7"/>
                    </a:cubicBezTo>
                    <a:cubicBezTo>
                      <a:pt x="7" y="3"/>
                      <a:pt x="5" y="1"/>
                      <a:pt x="2" y="0"/>
                    </a:cubicBezTo>
                  </a:path>
                </a:pathLst>
              </a:custGeom>
              <a:solidFill>
                <a:srgbClr val="344D7F"/>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75" name="Freeform 110942"/>
              <p:cNvSpPr>
                <a:spLocks/>
              </p:cNvSpPr>
              <p:nvPr/>
            </p:nvSpPr>
            <p:spPr bwMode="auto">
              <a:xfrm>
                <a:off x="28975051" y="32977138"/>
                <a:ext cx="922338" cy="1319213"/>
              </a:xfrm>
              <a:custGeom>
                <a:avLst/>
                <a:gdLst/>
                <a:ahLst/>
                <a:cxnLst>
                  <a:cxn ang="0">
                    <a:pos x="0" y="0"/>
                  </a:cxn>
                  <a:cxn ang="0">
                    <a:pos x="0" y="60"/>
                  </a:cxn>
                  <a:cxn ang="0">
                    <a:pos x="11" y="59"/>
                  </a:cxn>
                  <a:cxn ang="0">
                    <a:pos x="11" y="59"/>
                  </a:cxn>
                  <a:cxn ang="0">
                    <a:pos x="11" y="59"/>
                  </a:cxn>
                  <a:cxn ang="0">
                    <a:pos x="40" y="32"/>
                  </a:cxn>
                  <a:cxn ang="0">
                    <a:pos x="40" y="32"/>
                  </a:cxn>
                  <a:cxn ang="0">
                    <a:pos x="42" y="19"/>
                  </a:cxn>
                  <a:cxn ang="0">
                    <a:pos x="42" y="17"/>
                  </a:cxn>
                  <a:cxn ang="0">
                    <a:pos x="42" y="17"/>
                  </a:cxn>
                  <a:cxn ang="0">
                    <a:pos x="42" y="16"/>
                  </a:cxn>
                  <a:cxn ang="0">
                    <a:pos x="34" y="18"/>
                  </a:cxn>
                  <a:cxn ang="0">
                    <a:pos x="18" y="6"/>
                  </a:cxn>
                  <a:cxn ang="0">
                    <a:pos x="15" y="6"/>
                  </a:cxn>
                  <a:cxn ang="0">
                    <a:pos x="0" y="0"/>
                  </a:cxn>
                </a:cxnLst>
                <a:rect l="0" t="0" r="r" b="b"/>
                <a:pathLst>
                  <a:path w="42" h="60">
                    <a:moveTo>
                      <a:pt x="0" y="0"/>
                    </a:moveTo>
                    <a:cubicBezTo>
                      <a:pt x="0" y="60"/>
                      <a:pt x="0" y="60"/>
                      <a:pt x="0" y="60"/>
                    </a:cubicBezTo>
                    <a:cubicBezTo>
                      <a:pt x="4" y="60"/>
                      <a:pt x="7" y="60"/>
                      <a:pt x="11" y="59"/>
                    </a:cubicBezTo>
                    <a:cubicBezTo>
                      <a:pt x="11" y="59"/>
                      <a:pt x="11" y="59"/>
                      <a:pt x="11" y="59"/>
                    </a:cubicBezTo>
                    <a:cubicBezTo>
                      <a:pt x="11" y="59"/>
                      <a:pt x="11" y="59"/>
                      <a:pt x="11" y="59"/>
                    </a:cubicBezTo>
                    <a:cubicBezTo>
                      <a:pt x="24" y="55"/>
                      <a:pt x="35" y="45"/>
                      <a:pt x="40" y="32"/>
                    </a:cubicBezTo>
                    <a:cubicBezTo>
                      <a:pt x="40" y="32"/>
                      <a:pt x="40" y="32"/>
                      <a:pt x="40" y="32"/>
                    </a:cubicBezTo>
                    <a:cubicBezTo>
                      <a:pt x="41" y="28"/>
                      <a:pt x="42" y="23"/>
                      <a:pt x="42" y="19"/>
                    </a:cubicBezTo>
                    <a:cubicBezTo>
                      <a:pt x="42" y="18"/>
                      <a:pt x="42" y="18"/>
                      <a:pt x="42" y="17"/>
                    </a:cubicBezTo>
                    <a:cubicBezTo>
                      <a:pt x="42" y="17"/>
                      <a:pt x="42" y="17"/>
                      <a:pt x="42" y="17"/>
                    </a:cubicBezTo>
                    <a:cubicBezTo>
                      <a:pt x="42" y="16"/>
                      <a:pt x="42" y="16"/>
                      <a:pt x="42" y="16"/>
                    </a:cubicBezTo>
                    <a:cubicBezTo>
                      <a:pt x="39" y="17"/>
                      <a:pt x="37" y="18"/>
                      <a:pt x="34" y="18"/>
                    </a:cubicBezTo>
                    <a:cubicBezTo>
                      <a:pt x="27" y="18"/>
                      <a:pt x="20" y="13"/>
                      <a:pt x="18" y="6"/>
                    </a:cubicBezTo>
                    <a:cubicBezTo>
                      <a:pt x="17" y="6"/>
                      <a:pt x="16" y="6"/>
                      <a:pt x="15" y="6"/>
                    </a:cubicBezTo>
                    <a:cubicBezTo>
                      <a:pt x="9" y="6"/>
                      <a:pt x="4" y="4"/>
                      <a:pt x="0" y="0"/>
                    </a:cubicBezTo>
                  </a:path>
                </a:pathLst>
              </a:custGeom>
              <a:solidFill>
                <a:srgbClr val="344D7F"/>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76" name="Freeform 110943"/>
              <p:cNvSpPr>
                <a:spLocks/>
              </p:cNvSpPr>
              <p:nvPr/>
            </p:nvSpPr>
            <p:spPr bwMode="auto">
              <a:xfrm>
                <a:off x="28975051" y="34845625"/>
                <a:ext cx="153988" cy="658813"/>
              </a:xfrm>
              <a:custGeom>
                <a:avLst/>
                <a:gdLst/>
                <a:ahLst/>
                <a:cxnLst>
                  <a:cxn ang="0">
                    <a:pos x="0" y="0"/>
                  </a:cxn>
                  <a:cxn ang="0">
                    <a:pos x="0" y="0"/>
                  </a:cxn>
                  <a:cxn ang="0">
                    <a:pos x="0" y="4"/>
                  </a:cxn>
                  <a:cxn ang="0">
                    <a:pos x="4" y="7"/>
                  </a:cxn>
                  <a:cxn ang="0">
                    <a:pos x="0" y="11"/>
                  </a:cxn>
                  <a:cxn ang="0">
                    <a:pos x="0" y="16"/>
                  </a:cxn>
                  <a:cxn ang="0">
                    <a:pos x="4" y="20"/>
                  </a:cxn>
                  <a:cxn ang="0">
                    <a:pos x="0" y="23"/>
                  </a:cxn>
                  <a:cxn ang="0">
                    <a:pos x="0" y="30"/>
                  </a:cxn>
                  <a:cxn ang="0">
                    <a:pos x="0" y="30"/>
                  </a:cxn>
                  <a:cxn ang="0">
                    <a:pos x="1" y="30"/>
                  </a:cxn>
                  <a:cxn ang="0">
                    <a:pos x="2" y="30"/>
                  </a:cxn>
                  <a:cxn ang="0">
                    <a:pos x="7" y="30"/>
                  </a:cxn>
                  <a:cxn ang="0">
                    <a:pos x="7" y="3"/>
                  </a:cxn>
                  <a:cxn ang="0">
                    <a:pos x="0" y="0"/>
                  </a:cxn>
                </a:cxnLst>
                <a:rect l="0" t="0" r="r" b="b"/>
                <a:pathLst>
                  <a:path w="7" h="30">
                    <a:moveTo>
                      <a:pt x="0" y="0"/>
                    </a:moveTo>
                    <a:cubicBezTo>
                      <a:pt x="0" y="0"/>
                      <a:pt x="0" y="0"/>
                      <a:pt x="0" y="0"/>
                    </a:cubicBezTo>
                    <a:cubicBezTo>
                      <a:pt x="0" y="4"/>
                      <a:pt x="0" y="4"/>
                      <a:pt x="0" y="4"/>
                    </a:cubicBezTo>
                    <a:cubicBezTo>
                      <a:pt x="2" y="4"/>
                      <a:pt x="4" y="5"/>
                      <a:pt x="4" y="7"/>
                    </a:cubicBezTo>
                    <a:cubicBezTo>
                      <a:pt x="4" y="9"/>
                      <a:pt x="2" y="11"/>
                      <a:pt x="0" y="11"/>
                    </a:cubicBezTo>
                    <a:cubicBezTo>
                      <a:pt x="0" y="16"/>
                      <a:pt x="0" y="16"/>
                      <a:pt x="0" y="16"/>
                    </a:cubicBezTo>
                    <a:cubicBezTo>
                      <a:pt x="2" y="16"/>
                      <a:pt x="4" y="18"/>
                      <a:pt x="4" y="20"/>
                    </a:cubicBezTo>
                    <a:cubicBezTo>
                      <a:pt x="4" y="22"/>
                      <a:pt x="2" y="23"/>
                      <a:pt x="0" y="23"/>
                    </a:cubicBezTo>
                    <a:cubicBezTo>
                      <a:pt x="0" y="30"/>
                      <a:pt x="0" y="30"/>
                      <a:pt x="0" y="30"/>
                    </a:cubicBezTo>
                    <a:cubicBezTo>
                      <a:pt x="0" y="30"/>
                      <a:pt x="0" y="30"/>
                      <a:pt x="0" y="30"/>
                    </a:cubicBezTo>
                    <a:cubicBezTo>
                      <a:pt x="0" y="30"/>
                      <a:pt x="1" y="30"/>
                      <a:pt x="1" y="30"/>
                    </a:cubicBezTo>
                    <a:cubicBezTo>
                      <a:pt x="1" y="30"/>
                      <a:pt x="2" y="30"/>
                      <a:pt x="2" y="30"/>
                    </a:cubicBezTo>
                    <a:cubicBezTo>
                      <a:pt x="4" y="30"/>
                      <a:pt x="5" y="30"/>
                      <a:pt x="7" y="30"/>
                    </a:cubicBezTo>
                    <a:cubicBezTo>
                      <a:pt x="7" y="3"/>
                      <a:pt x="7" y="3"/>
                      <a:pt x="7" y="3"/>
                    </a:cubicBezTo>
                    <a:cubicBezTo>
                      <a:pt x="4" y="1"/>
                      <a:pt x="0" y="0"/>
                      <a:pt x="0" y="0"/>
                    </a:cubicBezTo>
                  </a:path>
                </a:pathLst>
              </a:custGeom>
              <a:solidFill>
                <a:srgbClr val="D1AE4E"/>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77" name="Freeform 110944"/>
              <p:cNvSpPr>
                <a:spLocks/>
              </p:cNvSpPr>
              <p:nvPr/>
            </p:nvSpPr>
            <p:spPr bwMode="auto">
              <a:xfrm>
                <a:off x="28975051" y="34515425"/>
                <a:ext cx="350838" cy="330200"/>
              </a:xfrm>
              <a:custGeom>
                <a:avLst/>
                <a:gdLst/>
                <a:ahLst/>
                <a:cxnLst>
                  <a:cxn ang="0">
                    <a:pos x="16" y="0"/>
                  </a:cxn>
                  <a:cxn ang="0">
                    <a:pos x="11" y="0"/>
                  </a:cxn>
                  <a:cxn ang="0">
                    <a:pos x="0" y="0"/>
                  </a:cxn>
                  <a:cxn ang="0">
                    <a:pos x="0" y="15"/>
                  </a:cxn>
                  <a:cxn ang="0">
                    <a:pos x="16" y="0"/>
                  </a:cxn>
                </a:cxnLst>
                <a:rect l="0" t="0" r="r" b="b"/>
                <a:pathLst>
                  <a:path w="16" h="15">
                    <a:moveTo>
                      <a:pt x="16" y="0"/>
                    </a:moveTo>
                    <a:cubicBezTo>
                      <a:pt x="11" y="0"/>
                      <a:pt x="11" y="0"/>
                      <a:pt x="11" y="0"/>
                    </a:cubicBezTo>
                    <a:cubicBezTo>
                      <a:pt x="0" y="0"/>
                      <a:pt x="0" y="0"/>
                      <a:pt x="0" y="0"/>
                    </a:cubicBezTo>
                    <a:cubicBezTo>
                      <a:pt x="0" y="15"/>
                      <a:pt x="0" y="15"/>
                      <a:pt x="0" y="15"/>
                    </a:cubicBezTo>
                    <a:cubicBezTo>
                      <a:pt x="8" y="2"/>
                      <a:pt x="16" y="0"/>
                      <a:pt x="16" y="0"/>
                    </a:cubicBezTo>
                  </a:path>
                </a:pathLst>
              </a:custGeom>
              <a:solidFill>
                <a:srgbClr val="344D7F"/>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78" name="Freeform 110945"/>
              <p:cNvSpPr>
                <a:spLocks/>
              </p:cNvSpPr>
              <p:nvPr/>
            </p:nvSpPr>
            <p:spPr bwMode="auto">
              <a:xfrm>
                <a:off x="28975051" y="34515425"/>
                <a:ext cx="571500" cy="571500"/>
              </a:xfrm>
              <a:custGeom>
                <a:avLst/>
                <a:gdLst/>
                <a:ahLst/>
                <a:cxnLst>
                  <a:cxn ang="0">
                    <a:pos x="26" y="0"/>
                  </a:cxn>
                  <a:cxn ang="0">
                    <a:pos x="16" y="0"/>
                  </a:cxn>
                  <a:cxn ang="0">
                    <a:pos x="16" y="0"/>
                  </a:cxn>
                  <a:cxn ang="0">
                    <a:pos x="0" y="15"/>
                  </a:cxn>
                  <a:cxn ang="0">
                    <a:pos x="0" y="15"/>
                  </a:cxn>
                  <a:cxn ang="0">
                    <a:pos x="0" y="15"/>
                  </a:cxn>
                  <a:cxn ang="0">
                    <a:pos x="7" y="18"/>
                  </a:cxn>
                  <a:cxn ang="0">
                    <a:pos x="14" y="24"/>
                  </a:cxn>
                  <a:cxn ang="0">
                    <a:pos x="16" y="26"/>
                  </a:cxn>
                  <a:cxn ang="0">
                    <a:pos x="18" y="24"/>
                  </a:cxn>
                  <a:cxn ang="0">
                    <a:pos x="26" y="0"/>
                  </a:cxn>
                </a:cxnLst>
                <a:rect l="0" t="0" r="r" b="b"/>
                <a:pathLst>
                  <a:path w="26" h="26">
                    <a:moveTo>
                      <a:pt x="26" y="0"/>
                    </a:moveTo>
                    <a:cubicBezTo>
                      <a:pt x="16" y="0"/>
                      <a:pt x="16" y="0"/>
                      <a:pt x="16" y="0"/>
                    </a:cubicBezTo>
                    <a:cubicBezTo>
                      <a:pt x="16" y="0"/>
                      <a:pt x="16" y="0"/>
                      <a:pt x="16" y="0"/>
                    </a:cubicBezTo>
                    <a:cubicBezTo>
                      <a:pt x="16" y="0"/>
                      <a:pt x="8" y="2"/>
                      <a:pt x="0" y="15"/>
                    </a:cubicBezTo>
                    <a:cubicBezTo>
                      <a:pt x="0" y="15"/>
                      <a:pt x="0" y="15"/>
                      <a:pt x="0" y="15"/>
                    </a:cubicBezTo>
                    <a:cubicBezTo>
                      <a:pt x="0" y="15"/>
                      <a:pt x="0" y="15"/>
                      <a:pt x="0" y="15"/>
                    </a:cubicBezTo>
                    <a:cubicBezTo>
                      <a:pt x="0" y="15"/>
                      <a:pt x="4" y="16"/>
                      <a:pt x="7" y="18"/>
                    </a:cubicBezTo>
                    <a:cubicBezTo>
                      <a:pt x="10" y="19"/>
                      <a:pt x="12" y="22"/>
                      <a:pt x="14" y="24"/>
                    </a:cubicBezTo>
                    <a:cubicBezTo>
                      <a:pt x="15" y="25"/>
                      <a:pt x="16" y="26"/>
                      <a:pt x="16" y="26"/>
                    </a:cubicBezTo>
                    <a:cubicBezTo>
                      <a:pt x="17" y="26"/>
                      <a:pt x="17" y="25"/>
                      <a:pt x="18" y="24"/>
                    </a:cubicBezTo>
                    <a:cubicBezTo>
                      <a:pt x="26" y="0"/>
                      <a:pt x="26" y="0"/>
                      <a:pt x="26" y="0"/>
                    </a:cubicBezTo>
                  </a:path>
                </a:pathLst>
              </a:custGeom>
              <a:solidFill>
                <a:srgbClr val="D1AE4E"/>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79" name="Freeform 110946"/>
              <p:cNvSpPr>
                <a:spLocks/>
              </p:cNvSpPr>
              <p:nvPr/>
            </p:nvSpPr>
            <p:spPr bwMode="auto">
              <a:xfrm>
                <a:off x="28975051" y="34932938"/>
                <a:ext cx="87313" cy="153988"/>
              </a:xfrm>
              <a:custGeom>
                <a:avLst/>
                <a:gdLst/>
                <a:ahLst/>
                <a:cxnLst>
                  <a:cxn ang="0">
                    <a:pos x="0" y="0"/>
                  </a:cxn>
                  <a:cxn ang="0">
                    <a:pos x="0" y="7"/>
                  </a:cxn>
                  <a:cxn ang="0">
                    <a:pos x="4" y="3"/>
                  </a:cxn>
                  <a:cxn ang="0">
                    <a:pos x="0" y="0"/>
                  </a:cxn>
                </a:cxnLst>
                <a:rect l="0" t="0" r="r" b="b"/>
                <a:pathLst>
                  <a:path w="4" h="7">
                    <a:moveTo>
                      <a:pt x="0" y="0"/>
                    </a:moveTo>
                    <a:cubicBezTo>
                      <a:pt x="0" y="7"/>
                      <a:pt x="0" y="7"/>
                      <a:pt x="0" y="7"/>
                    </a:cubicBezTo>
                    <a:cubicBezTo>
                      <a:pt x="2" y="7"/>
                      <a:pt x="4" y="5"/>
                      <a:pt x="4" y="3"/>
                    </a:cubicBezTo>
                    <a:cubicBezTo>
                      <a:pt x="4" y="1"/>
                      <a:pt x="2" y="0"/>
                      <a:pt x="0" y="0"/>
                    </a:cubicBezTo>
                  </a:path>
                </a:pathLst>
              </a:custGeom>
              <a:solidFill>
                <a:srgbClr val="D1643E"/>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80" name="Freeform 110947"/>
              <p:cNvSpPr>
                <a:spLocks/>
              </p:cNvSpPr>
              <p:nvPr/>
            </p:nvSpPr>
            <p:spPr bwMode="auto">
              <a:xfrm>
                <a:off x="28975051" y="35198050"/>
                <a:ext cx="87313" cy="153988"/>
              </a:xfrm>
              <a:custGeom>
                <a:avLst/>
                <a:gdLst/>
                <a:ahLst/>
                <a:cxnLst>
                  <a:cxn ang="0">
                    <a:pos x="0" y="0"/>
                  </a:cxn>
                  <a:cxn ang="0">
                    <a:pos x="0" y="7"/>
                  </a:cxn>
                  <a:cxn ang="0">
                    <a:pos x="4" y="4"/>
                  </a:cxn>
                  <a:cxn ang="0">
                    <a:pos x="0" y="0"/>
                  </a:cxn>
                </a:cxnLst>
                <a:rect l="0" t="0" r="r" b="b"/>
                <a:pathLst>
                  <a:path w="4" h="7">
                    <a:moveTo>
                      <a:pt x="0" y="0"/>
                    </a:moveTo>
                    <a:cubicBezTo>
                      <a:pt x="0" y="7"/>
                      <a:pt x="0" y="7"/>
                      <a:pt x="0" y="7"/>
                    </a:cubicBezTo>
                    <a:cubicBezTo>
                      <a:pt x="2" y="7"/>
                      <a:pt x="4" y="6"/>
                      <a:pt x="4" y="4"/>
                    </a:cubicBezTo>
                    <a:cubicBezTo>
                      <a:pt x="4" y="2"/>
                      <a:pt x="2" y="0"/>
                      <a:pt x="0" y="0"/>
                    </a:cubicBezTo>
                  </a:path>
                </a:pathLst>
              </a:custGeom>
              <a:solidFill>
                <a:srgbClr val="D1643E"/>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81" name="Freeform 110948"/>
              <p:cNvSpPr>
                <a:spLocks/>
              </p:cNvSpPr>
              <p:nvPr/>
            </p:nvSpPr>
            <p:spPr bwMode="auto">
              <a:xfrm>
                <a:off x="28975051" y="32184975"/>
                <a:ext cx="1143000" cy="1187450"/>
              </a:xfrm>
              <a:custGeom>
                <a:avLst/>
                <a:gdLst/>
                <a:ahLst/>
                <a:cxnLst>
                  <a:cxn ang="0">
                    <a:pos x="15" y="0"/>
                  </a:cxn>
                  <a:cxn ang="0">
                    <a:pos x="15" y="0"/>
                  </a:cxn>
                  <a:cxn ang="0">
                    <a:pos x="15" y="0"/>
                  </a:cxn>
                  <a:cxn ang="0">
                    <a:pos x="15" y="0"/>
                  </a:cxn>
                  <a:cxn ang="0">
                    <a:pos x="15" y="0"/>
                  </a:cxn>
                  <a:cxn ang="0">
                    <a:pos x="15" y="0"/>
                  </a:cxn>
                  <a:cxn ang="0">
                    <a:pos x="0" y="6"/>
                  </a:cxn>
                  <a:cxn ang="0">
                    <a:pos x="0" y="36"/>
                  </a:cxn>
                  <a:cxn ang="0">
                    <a:pos x="15" y="42"/>
                  </a:cxn>
                  <a:cxn ang="0">
                    <a:pos x="18" y="42"/>
                  </a:cxn>
                  <a:cxn ang="0">
                    <a:pos x="34" y="54"/>
                  </a:cxn>
                  <a:cxn ang="0">
                    <a:pos x="42" y="52"/>
                  </a:cxn>
                  <a:cxn ang="0">
                    <a:pos x="42" y="52"/>
                  </a:cxn>
                  <a:cxn ang="0">
                    <a:pos x="52" y="36"/>
                  </a:cxn>
                  <a:cxn ang="0">
                    <a:pos x="52" y="36"/>
                  </a:cxn>
                  <a:cxn ang="0">
                    <a:pos x="52" y="36"/>
                  </a:cxn>
                  <a:cxn ang="0">
                    <a:pos x="52" y="36"/>
                  </a:cxn>
                  <a:cxn ang="0">
                    <a:pos x="52" y="36"/>
                  </a:cxn>
                  <a:cxn ang="0">
                    <a:pos x="52" y="36"/>
                  </a:cxn>
                  <a:cxn ang="0">
                    <a:pos x="52" y="36"/>
                  </a:cxn>
                  <a:cxn ang="0">
                    <a:pos x="52" y="36"/>
                  </a:cxn>
                  <a:cxn ang="0">
                    <a:pos x="52" y="36"/>
                  </a:cxn>
                  <a:cxn ang="0">
                    <a:pos x="52" y="36"/>
                  </a:cxn>
                  <a:cxn ang="0">
                    <a:pos x="52" y="36"/>
                  </a:cxn>
                  <a:cxn ang="0">
                    <a:pos x="52" y="36"/>
                  </a:cxn>
                  <a:cxn ang="0">
                    <a:pos x="52" y="36"/>
                  </a:cxn>
                  <a:cxn ang="0">
                    <a:pos x="52" y="36"/>
                  </a:cxn>
                  <a:cxn ang="0">
                    <a:pos x="52" y="36"/>
                  </a:cxn>
                  <a:cxn ang="0">
                    <a:pos x="52" y="36"/>
                  </a:cxn>
                  <a:cxn ang="0">
                    <a:pos x="52" y="36"/>
                  </a:cxn>
                  <a:cxn ang="0">
                    <a:pos x="36" y="18"/>
                  </a:cxn>
                  <a:cxn ang="0">
                    <a:pos x="18" y="0"/>
                  </a:cxn>
                  <a:cxn ang="0">
                    <a:pos x="15" y="0"/>
                  </a:cxn>
                </a:cxnLst>
                <a:rect l="0" t="0" r="r" b="b"/>
                <a:pathLst>
                  <a:path w="52" h="54">
                    <a:moveTo>
                      <a:pt x="15" y="0"/>
                    </a:moveTo>
                    <a:cubicBezTo>
                      <a:pt x="15" y="0"/>
                      <a:pt x="15" y="0"/>
                      <a:pt x="15" y="0"/>
                    </a:cubicBezTo>
                    <a:cubicBezTo>
                      <a:pt x="15" y="0"/>
                      <a:pt x="15" y="0"/>
                      <a:pt x="15" y="0"/>
                    </a:cubicBezTo>
                    <a:cubicBezTo>
                      <a:pt x="15" y="0"/>
                      <a:pt x="15" y="0"/>
                      <a:pt x="15" y="0"/>
                    </a:cubicBezTo>
                    <a:cubicBezTo>
                      <a:pt x="15" y="0"/>
                      <a:pt x="15" y="0"/>
                      <a:pt x="15" y="0"/>
                    </a:cubicBezTo>
                    <a:cubicBezTo>
                      <a:pt x="15" y="0"/>
                      <a:pt x="15" y="0"/>
                      <a:pt x="15" y="0"/>
                    </a:cubicBezTo>
                    <a:cubicBezTo>
                      <a:pt x="9" y="0"/>
                      <a:pt x="4" y="2"/>
                      <a:pt x="0" y="6"/>
                    </a:cubicBezTo>
                    <a:cubicBezTo>
                      <a:pt x="0" y="36"/>
                      <a:pt x="0" y="36"/>
                      <a:pt x="0" y="36"/>
                    </a:cubicBezTo>
                    <a:cubicBezTo>
                      <a:pt x="4" y="40"/>
                      <a:pt x="9" y="42"/>
                      <a:pt x="15" y="42"/>
                    </a:cubicBezTo>
                    <a:cubicBezTo>
                      <a:pt x="16" y="42"/>
                      <a:pt x="17" y="42"/>
                      <a:pt x="18" y="42"/>
                    </a:cubicBezTo>
                    <a:cubicBezTo>
                      <a:pt x="20" y="49"/>
                      <a:pt x="27" y="54"/>
                      <a:pt x="34" y="54"/>
                    </a:cubicBezTo>
                    <a:cubicBezTo>
                      <a:pt x="37" y="54"/>
                      <a:pt x="39" y="53"/>
                      <a:pt x="42" y="52"/>
                    </a:cubicBezTo>
                    <a:cubicBezTo>
                      <a:pt x="42" y="52"/>
                      <a:pt x="42" y="52"/>
                      <a:pt x="42" y="52"/>
                    </a:cubicBezTo>
                    <a:cubicBezTo>
                      <a:pt x="48" y="49"/>
                      <a:pt x="52" y="43"/>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36"/>
                      <a:pt x="52" y="36"/>
                      <a:pt x="52" y="36"/>
                    </a:cubicBezTo>
                    <a:cubicBezTo>
                      <a:pt x="52" y="26"/>
                      <a:pt x="45" y="19"/>
                      <a:pt x="36" y="18"/>
                    </a:cubicBezTo>
                    <a:cubicBezTo>
                      <a:pt x="35" y="9"/>
                      <a:pt x="27" y="1"/>
                      <a:pt x="18" y="0"/>
                    </a:cubicBezTo>
                    <a:cubicBezTo>
                      <a:pt x="17" y="0"/>
                      <a:pt x="16" y="0"/>
                      <a:pt x="15" y="0"/>
                    </a:cubicBezTo>
                  </a:path>
                </a:pathLst>
              </a:custGeom>
              <a:solidFill>
                <a:srgbClr val="253659"/>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grpSp>
      </p:grpSp>
    </p:spTree>
    <p:extLst>
      <p:ext uri="{BB962C8B-B14F-4D97-AF65-F5344CB8AC3E}">
        <p14:creationId xmlns:p14="http://schemas.microsoft.com/office/powerpoint/2010/main" val="227494288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0"/>
          <p:cNvGrpSpPr/>
          <p:nvPr/>
        </p:nvGrpSpPr>
        <p:grpSpPr>
          <a:xfrm>
            <a:off x="0" y="522513"/>
            <a:ext cx="6081486" cy="740229"/>
            <a:chOff x="0" y="522513"/>
            <a:chExt cx="6081486" cy="740229"/>
          </a:xfrm>
        </p:grpSpPr>
        <p:sp>
          <p:nvSpPr>
            <p:cNvPr id="5" name="Rectangle 11"/>
            <p:cNvSpPr/>
            <p:nvPr/>
          </p:nvSpPr>
          <p:spPr>
            <a:xfrm>
              <a:off x="0" y="522513"/>
              <a:ext cx="6081486" cy="740229"/>
            </a:xfrm>
            <a:prstGeom prst="rect">
              <a:avLst/>
            </a:prstGeom>
            <a:solidFill>
              <a:srgbClr val="811C20"/>
            </a:solidFill>
            <a:ln>
              <a:solidFill>
                <a:srgbClr val="811C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12"/>
            <p:cNvSpPr txBox="1"/>
            <p:nvPr/>
          </p:nvSpPr>
          <p:spPr>
            <a:xfrm>
              <a:off x="0" y="631017"/>
              <a:ext cx="4905829" cy="523220"/>
            </a:xfrm>
            <a:prstGeom prst="rect">
              <a:avLst/>
            </a:prstGeom>
            <a:noFill/>
          </p:spPr>
          <p:txBody>
            <a:bodyPr wrap="square" rtlCol="0">
              <a:spAutoFit/>
            </a:bodyPr>
            <a:lstStyle/>
            <a:p>
              <a:r>
                <a:rPr lang="zh-CN" altLang="en-US" sz="2800" dirty="0">
                  <a:solidFill>
                    <a:schemeClr val="bg1"/>
                  </a:solidFill>
                  <a:latin typeface="微软雅黑" panose="020B0503020204020204" pitchFamily="34" charset="-122"/>
                  <a:ea typeface="微软雅黑" panose="020B0503020204020204" pitchFamily="34" charset="-122"/>
                </a:rPr>
                <a:t>（六）全球化的钟摆观点</a:t>
              </a:r>
              <a:endParaRPr lang="en-GB" sz="2800" dirty="0">
                <a:solidFill>
                  <a:schemeClr val="bg1"/>
                </a:solidFill>
                <a:latin typeface="微软雅黑" panose="020B0503020204020204" pitchFamily="34" charset="-122"/>
                <a:ea typeface="微软雅黑" panose="020B0503020204020204" pitchFamily="34" charset="-122"/>
              </a:endParaRPr>
            </a:p>
          </p:txBody>
        </p:sp>
      </p:grpSp>
      <p:pic>
        <p:nvPicPr>
          <p:cNvPr id="18" name="Picture 5" descr="C:\Users\Administrator\Desktop\财大ppt模板\B9PPT模板（一）-07.jpg"/>
          <p:cNvPicPr>
            <a:picLocks noChangeAspect="1" noChangeArrowheads="1"/>
          </p:cNvPicPr>
          <p:nvPr/>
        </p:nvPicPr>
        <p:blipFill rotWithShape="1">
          <a:blip r:embed="rId2"/>
          <a:srcRect l="80973" t="3505" b="78397"/>
          <a:stretch/>
        </p:blipFill>
        <p:spPr bwMode="auto">
          <a:xfrm>
            <a:off x="10214435" y="69901"/>
            <a:ext cx="2034332" cy="1368152"/>
          </a:xfrm>
          <a:prstGeom prst="rect">
            <a:avLst/>
          </a:prstGeom>
          <a:noFill/>
        </p:spPr>
      </p:pic>
      <p:sp>
        <p:nvSpPr>
          <p:cNvPr id="2" name="TextBox 1"/>
          <p:cNvSpPr txBox="1"/>
          <p:nvPr/>
        </p:nvSpPr>
        <p:spPr>
          <a:xfrm>
            <a:off x="348343" y="1983715"/>
            <a:ext cx="4542503" cy="4031873"/>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zh-CN" altLang="en-US" b="1" dirty="0">
                <a:latin typeface="微软雅黑" panose="020B0503020204020204" pitchFamily="34" charset="-122"/>
                <a:ea typeface="微软雅黑" panose="020B0503020204020204" pitchFamily="34" charset="-122"/>
              </a:rPr>
              <a:t>全球化的三种主要看法：</a:t>
            </a:r>
            <a:endParaRPr lang="en-US" altLang="zh-CN" b="1" dirty="0">
              <a:latin typeface="微软雅黑" panose="020B0503020204020204" pitchFamily="34" charset="-122"/>
              <a:ea typeface="微软雅黑" panose="020B0503020204020204" pitchFamily="34" charset="-122"/>
            </a:endParaRPr>
          </a:p>
          <a:p>
            <a:pPr>
              <a:spcAft>
                <a:spcPts val="1200"/>
              </a:spcAft>
            </a:pPr>
            <a:endParaRPr lang="en-US" altLang="zh-CN" dirty="0">
              <a:latin typeface="微软雅黑" panose="020B0503020204020204" pitchFamily="34" charset="-122"/>
              <a:ea typeface="微软雅黑" panose="020B0503020204020204" pitchFamily="34" charset="-122"/>
            </a:endParaRPr>
          </a:p>
          <a:p>
            <a:pPr marL="285750" indent="-285750">
              <a:spcAft>
                <a:spcPts val="1200"/>
              </a:spcAft>
              <a:buFont typeface="Wingdings" panose="05000000000000000000" pitchFamily="2" charset="2"/>
              <a:buChar char="ü"/>
            </a:pPr>
            <a:r>
              <a:rPr lang="zh-CN" altLang="en-US" dirty="0">
                <a:latin typeface="微软雅黑" panose="020B0503020204020204" pitchFamily="34" charset="-122"/>
                <a:ea typeface="微软雅黑" panose="020B0503020204020204" pitchFamily="34" charset="-122"/>
              </a:rPr>
              <a:t>全球化时候</a:t>
            </a:r>
            <a:r>
              <a:rPr lang="en-GB" dirty="0">
                <a:latin typeface="微软雅黑" panose="020B0503020204020204" pitchFamily="34" charset="-122"/>
                <a:ea typeface="微软雅黑" panose="020B0503020204020204" pitchFamily="34" charset="-122"/>
              </a:rPr>
              <a:t>20</a:t>
            </a:r>
            <a:r>
              <a:rPr lang="zh-CN" altLang="en-US" dirty="0">
                <a:latin typeface="微软雅黑" panose="020B0503020204020204" pitchFamily="34" charset="-122"/>
                <a:ea typeface="微软雅黑" panose="020B0503020204020204" pitchFamily="34" charset="-122"/>
              </a:rPr>
              <a:t>世纪后期才产生的一种新现象，是受近年来的技术革新和西方借助跨国企业来开拓和主导是的意识形态所推动的。</a:t>
            </a:r>
            <a:endParaRPr lang="en-US" altLang="zh-CN" dirty="0">
              <a:latin typeface="微软雅黑" panose="020B0503020204020204" pitchFamily="34" charset="-122"/>
              <a:ea typeface="微软雅黑" panose="020B0503020204020204" pitchFamily="34" charset="-122"/>
            </a:endParaRPr>
          </a:p>
          <a:p>
            <a:pPr marL="285750" indent="-285750">
              <a:spcAft>
                <a:spcPts val="1200"/>
              </a:spcAft>
              <a:buFont typeface="Wingdings" panose="05000000000000000000" pitchFamily="2" charset="2"/>
              <a:buChar char="ü"/>
            </a:pPr>
            <a:r>
              <a:rPr lang="zh-CN" altLang="en-US" dirty="0">
                <a:latin typeface="微软雅黑" panose="020B0503020204020204" pitchFamily="34" charset="-122"/>
                <a:ea typeface="微软雅黑" panose="020B0503020204020204" pitchFamily="34" charset="-122"/>
              </a:rPr>
              <a:t>全球化是人类历史的一部分，并不是新出现的，且是永远奔向前的。</a:t>
            </a:r>
            <a:endParaRPr lang="en-US" altLang="zh-CN" dirty="0">
              <a:latin typeface="微软雅黑" panose="020B0503020204020204" pitchFamily="34" charset="-122"/>
              <a:ea typeface="微软雅黑" panose="020B0503020204020204" pitchFamily="34" charset="-122"/>
            </a:endParaRPr>
          </a:p>
          <a:p>
            <a:pPr marL="285750" indent="-285750">
              <a:spcAft>
                <a:spcPts val="1200"/>
              </a:spcAft>
              <a:buFont typeface="Wingdings" panose="05000000000000000000" pitchFamily="2" charset="2"/>
              <a:buChar char="ü"/>
            </a:pPr>
            <a:r>
              <a:rPr lang="zh-CN" altLang="en-US" dirty="0">
                <a:latin typeface="微软雅黑" panose="020B0503020204020204" pitchFamily="34" charset="-122"/>
                <a:ea typeface="微软雅黑" panose="020B0503020204020204" pitchFamily="34" charset="-122"/>
              </a:rPr>
              <a:t>全球化的钟摆观点。钟摆观点认为，“全球化不是新近出现的现象，也不会永远单边地向前发展，而是近似钟摆来回摆动的过程”。</a:t>
            </a:r>
            <a:endParaRPr lang="en-GB" dirty="0">
              <a:latin typeface="微软雅黑" panose="020B0503020204020204" pitchFamily="34" charset="-122"/>
              <a:ea typeface="微软雅黑" panose="020B0503020204020204" pitchFamily="34" charset="-122"/>
            </a:endParaRPr>
          </a:p>
        </p:txBody>
      </p:sp>
      <p:sp>
        <p:nvSpPr>
          <p:cNvPr id="37" name="TextBox 36"/>
          <p:cNvSpPr txBox="1"/>
          <p:nvPr/>
        </p:nvSpPr>
        <p:spPr>
          <a:xfrm>
            <a:off x="5421125" y="1983715"/>
            <a:ext cx="6134235" cy="2616101"/>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zh-CN" altLang="en-US" b="1" dirty="0">
                <a:latin typeface="微软雅黑" panose="020B0503020204020204" pitchFamily="34" charset="-122"/>
                <a:ea typeface="微软雅黑" panose="020B0503020204020204" pitchFamily="34" charset="-122"/>
              </a:rPr>
              <a:t>目前全球化的变化过程：</a:t>
            </a:r>
            <a:endParaRPr lang="en-US" altLang="zh-CN" b="1" dirty="0">
              <a:latin typeface="微软雅黑" panose="020B0503020204020204" pitchFamily="34" charset="-122"/>
              <a:ea typeface="微软雅黑" panose="020B0503020204020204" pitchFamily="34" charset="-122"/>
            </a:endParaRPr>
          </a:p>
          <a:p>
            <a:pPr marL="285750" indent="-285750">
              <a:spcAft>
                <a:spcPts val="1200"/>
              </a:spcAft>
              <a:buFont typeface="Arial" panose="020B0604020202020204" pitchFamily="34" charset="0"/>
              <a:buChar char="•"/>
            </a:pPr>
            <a:endParaRPr lang="en-US" altLang="zh-CN" dirty="0">
              <a:latin typeface="微软雅黑" panose="020B0503020204020204" pitchFamily="34" charset="-122"/>
              <a:ea typeface="微软雅黑" panose="020B0503020204020204" pitchFamily="34" charset="-122"/>
            </a:endParaRPr>
          </a:p>
          <a:p>
            <a:pPr>
              <a:spcAft>
                <a:spcPts val="1200"/>
              </a:spcAft>
            </a:pPr>
            <a:r>
              <a:rPr lang="zh-CN" altLang="en-US" dirty="0">
                <a:latin typeface="微软雅黑" panose="020B0503020204020204" pitchFamily="34" charset="-122"/>
                <a:ea typeface="微软雅黑" panose="020B0503020204020204" pitchFamily="34" charset="-122"/>
              </a:rPr>
              <a:t>目前的全球化开始于第二次世界大战之后。大部分西方国家都有进行全球贸易和投资的意愿。而其他国家则拒绝参与全球贸易和投资，这种做法最终因为产业失去竞争力而结束。相反，亚洲的四个新型经济体</a:t>
            </a:r>
            <a:r>
              <a:rPr lang="en-GB"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中国香港、新加坡、韩国和中国台湾，由于积极参与全球经济而飞速发展一跃成为</a:t>
            </a:r>
            <a:r>
              <a:rPr lang="en-GB"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亚洲四小龙</a:t>
            </a:r>
            <a:r>
              <a:rPr lang="en-GB"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a:t>
            </a:r>
            <a:endParaRPr lang="en-US" altLang="zh-CN" dirty="0">
              <a:latin typeface="微软雅黑" panose="020B0503020204020204" pitchFamily="34" charset="-122"/>
              <a:ea typeface="微软雅黑" panose="020B0503020204020204" pitchFamily="34" charset="-122"/>
            </a:endParaRPr>
          </a:p>
        </p:txBody>
      </p:sp>
      <p:sp>
        <p:nvSpPr>
          <p:cNvPr id="3" name="Rectangle 2"/>
          <p:cNvSpPr/>
          <p:nvPr/>
        </p:nvSpPr>
        <p:spPr>
          <a:xfrm>
            <a:off x="5369506" y="2713703"/>
            <a:ext cx="6237475" cy="1970110"/>
          </a:xfrm>
          <a:prstGeom prst="rect">
            <a:avLst/>
          </a:prstGeom>
          <a:noFill/>
          <a:ln w="28575">
            <a:solidFill>
              <a:srgbClr val="811C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7" name="Group 6"/>
          <p:cNvGrpSpPr/>
          <p:nvPr/>
        </p:nvGrpSpPr>
        <p:grpSpPr>
          <a:xfrm>
            <a:off x="5369504" y="5271347"/>
            <a:ext cx="6237475" cy="967220"/>
            <a:chOff x="5369506" y="4887890"/>
            <a:chExt cx="6237475" cy="967220"/>
          </a:xfrm>
        </p:grpSpPr>
        <p:sp>
          <p:nvSpPr>
            <p:cNvPr id="10" name="TextBox 9"/>
            <p:cNvSpPr txBox="1"/>
            <p:nvPr/>
          </p:nvSpPr>
          <p:spPr>
            <a:xfrm>
              <a:off x="5369507" y="4920668"/>
              <a:ext cx="6185854" cy="923330"/>
            </a:xfrm>
            <a:prstGeom prst="rect">
              <a:avLst/>
            </a:prstGeom>
            <a:noFill/>
          </p:spPr>
          <p:txBody>
            <a:bodyPr wrap="square" rtlCol="0">
              <a:spAutoFit/>
            </a:bodyPr>
            <a:lstStyle/>
            <a:p>
              <a:pPr>
                <a:spcAft>
                  <a:spcPts val="1200"/>
                </a:spcAft>
              </a:pPr>
              <a:r>
                <a:rPr lang="zh-CN" altLang="en-US" dirty="0">
                  <a:latin typeface="微软雅黑" panose="020B0503020204020204" pitchFamily="34" charset="-122"/>
                  <a:ea typeface="微软雅黑" panose="020B0503020204020204" pitchFamily="34" charset="-122"/>
                </a:rPr>
                <a:t>受到</a:t>
              </a:r>
              <a:r>
                <a:rPr lang="en-GB"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亚洲四小龙</a:t>
              </a:r>
              <a:r>
                <a:rPr lang="en-GB"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经济腾飞的鼓舞，越来越多的国家和地区逐渐意识到了参与世界经济的必要性。因此，全球化得以迅速发展。</a:t>
              </a:r>
              <a:endParaRPr lang="en-US" altLang="zh-CN" dirty="0">
                <a:latin typeface="微软雅黑" panose="020B0503020204020204" pitchFamily="34" charset="-122"/>
                <a:ea typeface="微软雅黑" panose="020B0503020204020204" pitchFamily="34" charset="-122"/>
              </a:endParaRPr>
            </a:p>
          </p:txBody>
        </p:sp>
        <p:sp>
          <p:nvSpPr>
            <p:cNvPr id="12" name="Rectangle 11"/>
            <p:cNvSpPr/>
            <p:nvPr/>
          </p:nvSpPr>
          <p:spPr>
            <a:xfrm>
              <a:off x="5369506" y="4887890"/>
              <a:ext cx="6237475" cy="967220"/>
            </a:xfrm>
            <a:prstGeom prst="rect">
              <a:avLst/>
            </a:prstGeom>
            <a:noFill/>
            <a:ln w="28575">
              <a:solidFill>
                <a:srgbClr val="811C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3" name="Rectangle 12"/>
          <p:cNvSpPr/>
          <p:nvPr/>
        </p:nvSpPr>
        <p:spPr>
          <a:xfrm>
            <a:off x="348343" y="2731744"/>
            <a:ext cx="4542503" cy="3506823"/>
          </a:xfrm>
          <a:prstGeom prst="rect">
            <a:avLst/>
          </a:prstGeom>
          <a:noFill/>
          <a:ln w="28575">
            <a:solidFill>
              <a:srgbClr val="811C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Down Arrow 7"/>
          <p:cNvSpPr/>
          <p:nvPr/>
        </p:nvSpPr>
        <p:spPr>
          <a:xfrm>
            <a:off x="8001544" y="4714950"/>
            <a:ext cx="486697" cy="487148"/>
          </a:xfrm>
          <a:prstGeom prst="downArrow">
            <a:avLst/>
          </a:prstGeom>
          <a:solidFill>
            <a:srgbClr val="9A494F"/>
          </a:solidFill>
          <a:ln>
            <a:solidFill>
              <a:srgbClr val="811C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9"/>
          <p:cNvSpPr txBox="1"/>
          <p:nvPr/>
        </p:nvSpPr>
        <p:spPr>
          <a:xfrm>
            <a:off x="348343" y="1438053"/>
            <a:ext cx="12009912" cy="461665"/>
          </a:xfrm>
          <a:prstGeom prst="rect">
            <a:avLst/>
          </a:prstGeom>
          <a:noFill/>
        </p:spPr>
        <p:txBody>
          <a:bodyPr wrap="square" rtlCol="0">
            <a:spAutoFit/>
          </a:bodyPr>
          <a:lstStyle/>
          <a:p>
            <a:r>
              <a:rPr lang="en-US" sz="2400" b="1" dirty="0">
                <a:latin typeface="微软雅黑" panose="020B0503020204020204" pitchFamily="34" charset="-122"/>
                <a:ea typeface="微软雅黑" panose="020B0503020204020204" pitchFamily="34" charset="-122"/>
              </a:rPr>
              <a:t>1.</a:t>
            </a:r>
            <a:r>
              <a:rPr lang="zh-CN" altLang="en-US" sz="2400" b="1" dirty="0">
                <a:latin typeface="微软雅黑" panose="020B0503020204020204" pitchFamily="34" charset="-122"/>
                <a:ea typeface="微软雅黑" panose="020B0503020204020204" pitchFamily="34" charset="-122"/>
              </a:rPr>
              <a:t>全球化的钟摆观点</a:t>
            </a:r>
            <a:endParaRPr lang="en-GB" sz="2400" b="1" dirty="0">
              <a:latin typeface="微软雅黑 Light" panose="020B0502040204020203" pitchFamily="34" charset="-122"/>
              <a:ea typeface="微软雅黑 Light" panose="020B0502040204020203" pitchFamily="34" charset="-122"/>
            </a:endParaRPr>
          </a:p>
        </p:txBody>
      </p:sp>
    </p:spTree>
    <p:extLst>
      <p:ext uri="{BB962C8B-B14F-4D97-AF65-F5344CB8AC3E}">
        <p14:creationId xmlns:p14="http://schemas.microsoft.com/office/powerpoint/2010/main" val="24600633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522513"/>
            <a:ext cx="6081486" cy="740229"/>
            <a:chOff x="0" y="522513"/>
            <a:chExt cx="6081486" cy="740229"/>
          </a:xfrm>
        </p:grpSpPr>
        <p:sp>
          <p:nvSpPr>
            <p:cNvPr id="5" name="Rectangle 4"/>
            <p:cNvSpPr/>
            <p:nvPr/>
          </p:nvSpPr>
          <p:spPr>
            <a:xfrm>
              <a:off x="0" y="522513"/>
              <a:ext cx="6081486" cy="740229"/>
            </a:xfrm>
            <a:prstGeom prst="rect">
              <a:avLst/>
            </a:prstGeom>
            <a:solidFill>
              <a:srgbClr val="811C20"/>
            </a:solidFill>
            <a:ln>
              <a:solidFill>
                <a:srgbClr val="811C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0" y="631017"/>
              <a:ext cx="4905829" cy="523220"/>
            </a:xfrm>
            <a:prstGeom prst="rect">
              <a:avLst/>
            </a:prstGeom>
            <a:noFill/>
          </p:spPr>
          <p:txBody>
            <a:bodyPr wrap="square" rtlCol="0">
              <a:spAutoFit/>
            </a:bodyPr>
            <a:lstStyle/>
            <a:p>
              <a:r>
                <a:rPr lang="zh-CN" altLang="en-US" sz="2800" dirty="0">
                  <a:solidFill>
                    <a:schemeClr val="bg1"/>
                  </a:solidFill>
                  <a:latin typeface="微软雅黑" panose="020B0503020204020204" pitchFamily="34" charset="-122"/>
                  <a:ea typeface="微软雅黑" panose="020B0503020204020204" pitchFamily="34" charset="-122"/>
                </a:rPr>
                <a:t>（二）全球化的度量指标</a:t>
              </a:r>
              <a:endParaRPr lang="en-GB" sz="2800" dirty="0">
                <a:solidFill>
                  <a:schemeClr val="bg1"/>
                </a:solidFill>
                <a:latin typeface="微软雅黑" panose="020B0503020204020204" pitchFamily="34" charset="-122"/>
                <a:ea typeface="微软雅黑" panose="020B0503020204020204" pitchFamily="34" charset="-122"/>
              </a:endParaRPr>
            </a:p>
          </p:txBody>
        </p:sp>
      </p:grpSp>
      <p:sp>
        <p:nvSpPr>
          <p:cNvPr id="20" name="TextBox 19"/>
          <p:cNvSpPr txBox="1"/>
          <p:nvPr/>
        </p:nvSpPr>
        <p:spPr>
          <a:xfrm>
            <a:off x="348343" y="1438053"/>
            <a:ext cx="3404389" cy="461665"/>
          </a:xfrm>
          <a:prstGeom prst="rect">
            <a:avLst/>
          </a:prstGeom>
          <a:noFill/>
        </p:spPr>
        <p:txBody>
          <a:bodyPr wrap="square" rtlCol="0">
            <a:spAutoFit/>
          </a:bodyPr>
          <a:lstStyle/>
          <a:p>
            <a:r>
              <a:rPr lang="en-US" sz="2400" b="1" dirty="0">
                <a:latin typeface="微软雅黑" panose="020B0503020204020204" pitchFamily="34" charset="-122"/>
                <a:ea typeface="微软雅黑" panose="020B0503020204020204" pitchFamily="34" charset="-122"/>
              </a:rPr>
              <a:t>1. </a:t>
            </a:r>
            <a:r>
              <a:rPr lang="zh-CN" altLang="en-US" sz="2400" b="1" dirty="0">
                <a:latin typeface="微软雅黑" panose="020B0503020204020204" pitchFamily="34" charset="-122"/>
                <a:ea typeface="微软雅黑" panose="020B0503020204020204" pitchFamily="34" charset="-122"/>
              </a:rPr>
              <a:t>加总指标：</a:t>
            </a:r>
            <a:endParaRPr lang="en-GB" sz="2400" b="1" dirty="0">
              <a:latin typeface="微软雅黑" panose="020B0503020204020204" pitchFamily="34" charset="-122"/>
              <a:ea typeface="微软雅黑" panose="020B0503020204020204" pitchFamily="34" charset="-122"/>
            </a:endParaRPr>
          </a:p>
        </p:txBody>
      </p:sp>
      <p:grpSp>
        <p:nvGrpSpPr>
          <p:cNvPr id="26" name="Group 25"/>
          <p:cNvGrpSpPr/>
          <p:nvPr/>
        </p:nvGrpSpPr>
        <p:grpSpPr>
          <a:xfrm>
            <a:off x="275773" y="2155006"/>
            <a:ext cx="11711833" cy="3650701"/>
            <a:chOff x="275773" y="1850212"/>
            <a:chExt cx="11711833" cy="3650701"/>
          </a:xfrm>
        </p:grpSpPr>
        <p:grpSp>
          <p:nvGrpSpPr>
            <p:cNvPr id="15" name="Group 14"/>
            <p:cNvGrpSpPr/>
            <p:nvPr/>
          </p:nvGrpSpPr>
          <p:grpSpPr>
            <a:xfrm>
              <a:off x="3861025" y="1850212"/>
              <a:ext cx="8126581" cy="3650701"/>
              <a:chOff x="3846511" y="1342218"/>
              <a:chExt cx="8126581" cy="2707820"/>
            </a:xfrm>
          </p:grpSpPr>
          <p:pic>
            <p:nvPicPr>
              <p:cNvPr id="11" name="Picture 10"/>
              <p:cNvPicPr>
                <a:picLocks noChangeAspect="1"/>
              </p:cNvPicPr>
              <p:nvPr/>
            </p:nvPicPr>
            <p:blipFill>
              <a:blip r:embed="rId2"/>
              <a:stretch>
                <a:fillRect/>
              </a:stretch>
            </p:blipFill>
            <p:spPr>
              <a:xfrm>
                <a:off x="3846512" y="1429302"/>
                <a:ext cx="8126580" cy="2620736"/>
              </a:xfrm>
              <a:prstGeom prst="rect">
                <a:avLst/>
              </a:prstGeom>
            </p:spPr>
          </p:pic>
          <p:sp>
            <p:nvSpPr>
              <p:cNvPr id="12" name="Rectangle 11"/>
              <p:cNvSpPr/>
              <p:nvPr/>
            </p:nvSpPr>
            <p:spPr>
              <a:xfrm>
                <a:off x="3846511" y="1342218"/>
                <a:ext cx="8126581" cy="2678792"/>
              </a:xfrm>
              <a:prstGeom prst="rect">
                <a:avLst/>
              </a:prstGeom>
              <a:noFill/>
              <a:ln w="28575">
                <a:solidFill>
                  <a:srgbClr val="811C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5" name="Group 24"/>
            <p:cNvGrpSpPr/>
            <p:nvPr/>
          </p:nvGrpSpPr>
          <p:grpSpPr>
            <a:xfrm>
              <a:off x="275773" y="1850212"/>
              <a:ext cx="3593896" cy="3611565"/>
              <a:chOff x="348343" y="1850212"/>
              <a:chExt cx="3593896" cy="3611565"/>
            </a:xfrm>
          </p:grpSpPr>
          <p:sp>
            <p:nvSpPr>
              <p:cNvPr id="24" name="Rectangle 23"/>
              <p:cNvSpPr/>
              <p:nvPr/>
            </p:nvSpPr>
            <p:spPr>
              <a:xfrm>
                <a:off x="348343" y="1850212"/>
                <a:ext cx="3498168" cy="3611565"/>
              </a:xfrm>
              <a:prstGeom prst="rect">
                <a:avLst/>
              </a:prstGeom>
              <a:noFill/>
              <a:ln w="28575">
                <a:solidFill>
                  <a:srgbClr val="811C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p:cNvSpPr txBox="1"/>
              <p:nvPr/>
            </p:nvSpPr>
            <p:spPr>
              <a:xfrm>
                <a:off x="348343" y="1937297"/>
                <a:ext cx="3593896" cy="3416320"/>
              </a:xfrm>
              <a:prstGeom prst="rect">
                <a:avLst/>
              </a:prstGeom>
              <a:noFill/>
            </p:spPr>
            <p:txBody>
              <a:bodyPr wrap="square" rtlCol="0">
                <a:spAutoFit/>
              </a:bodyPr>
              <a:lstStyle/>
              <a:p>
                <a:r>
                  <a:rPr lang="zh-CN" altLang="en-US" b="1" dirty="0">
                    <a:latin typeface="微软雅黑" panose="020B0503020204020204" pitchFamily="34" charset="-122"/>
                    <a:ea typeface="微软雅黑" panose="020B0503020204020204" pitchFamily="34" charset="-122"/>
                  </a:rPr>
                  <a:t>经济指标：</a:t>
                </a:r>
                <a:endParaRPr lang="en-US" altLang="zh-CN" b="1" dirty="0">
                  <a:latin typeface="微软雅黑" panose="020B0503020204020204" pitchFamily="34" charset="-122"/>
                  <a:ea typeface="微软雅黑" panose="020B0503020204020204" pitchFamily="34" charset="-122"/>
                </a:endParaRPr>
              </a:p>
              <a:p>
                <a:pPr marL="285750" indent="-285750">
                  <a:buFont typeface="Arial" panose="020B0604020202020204" pitchFamily="34" charset="0"/>
                  <a:buChar char="•"/>
                </a:pPr>
                <a:r>
                  <a:rPr lang="zh-CN" altLang="en-US" dirty="0">
                    <a:latin typeface="微软雅黑" panose="020B0503020204020204" pitchFamily="34" charset="-122"/>
                    <a:ea typeface="微软雅黑" panose="020B0503020204020204" pitchFamily="34" charset="-122"/>
                  </a:rPr>
                  <a:t>产品和服务进、出口额占世界总</a:t>
                </a:r>
                <a:r>
                  <a:rPr lang="en-US" altLang="zh-CN" dirty="0">
                    <a:latin typeface="微软雅黑" panose="020B0503020204020204" pitchFamily="34" charset="-122"/>
                    <a:ea typeface="微软雅黑" panose="020B0503020204020204" pitchFamily="34" charset="-122"/>
                  </a:rPr>
                  <a:t>GDP</a:t>
                </a:r>
                <a:r>
                  <a:rPr lang="zh-CN" altLang="en-US" dirty="0">
                    <a:latin typeface="微软雅黑" panose="020B0503020204020204" pitchFamily="34" charset="-122"/>
                    <a:ea typeface="微软雅黑" panose="020B0503020204020204" pitchFamily="34" charset="-122"/>
                  </a:rPr>
                  <a:t>百分比</a:t>
                </a:r>
                <a:endParaRPr lang="en-US" altLang="zh-CN" dirty="0">
                  <a:latin typeface="微软雅黑" panose="020B0503020204020204" pitchFamily="34" charset="-122"/>
                  <a:ea typeface="微软雅黑" panose="020B0503020204020204" pitchFamily="34" charset="-122"/>
                </a:endParaRPr>
              </a:p>
              <a:p>
                <a:pPr marL="285750" indent="-285750">
                  <a:buFont typeface="Arial" panose="020B0604020202020204" pitchFamily="34" charset="0"/>
                  <a:buChar char="•"/>
                </a:pPr>
                <a:r>
                  <a:rPr lang="zh-CN" altLang="en-US" dirty="0">
                    <a:latin typeface="微软雅黑" panose="020B0503020204020204" pitchFamily="34" charset="-122"/>
                    <a:ea typeface="微软雅黑" panose="020B0503020204020204" pitchFamily="34" charset="-122"/>
                  </a:rPr>
                  <a:t>外商对内直接投资额存量占全世界</a:t>
                </a:r>
                <a:r>
                  <a:rPr lang="en-US" altLang="zh-CN" dirty="0">
                    <a:latin typeface="微软雅黑" panose="020B0503020204020204" pitchFamily="34" charset="-122"/>
                    <a:ea typeface="微软雅黑" panose="020B0503020204020204" pitchFamily="34" charset="-122"/>
                  </a:rPr>
                  <a:t>GDP</a:t>
                </a:r>
                <a:r>
                  <a:rPr lang="zh-CN" altLang="en-US" dirty="0">
                    <a:latin typeface="微软雅黑" panose="020B0503020204020204" pitchFamily="34" charset="-122"/>
                    <a:ea typeface="微软雅黑" panose="020B0503020204020204" pitchFamily="34" charset="-122"/>
                  </a:rPr>
                  <a:t>百分比</a:t>
                </a:r>
                <a:endParaRPr lang="en-US" altLang="zh-CN" dirty="0">
                  <a:latin typeface="微软雅黑" panose="020B0503020204020204" pitchFamily="34" charset="-122"/>
                  <a:ea typeface="微软雅黑" panose="020B0503020204020204" pitchFamily="34" charset="-122"/>
                </a:endParaRPr>
              </a:p>
              <a:p>
                <a:pPr marL="285750" indent="-285750">
                  <a:buFont typeface="Arial" panose="020B0604020202020204" pitchFamily="34" charset="0"/>
                  <a:buChar char="•"/>
                </a:pPr>
                <a:r>
                  <a:rPr lang="zh-CN" altLang="en-US" dirty="0">
                    <a:latin typeface="微软雅黑" panose="020B0503020204020204" pitchFamily="34" charset="-122"/>
                    <a:ea typeface="微软雅黑" panose="020B0503020204020204" pitchFamily="34" charset="-122"/>
                  </a:rPr>
                  <a:t>发展中国家和新兴市场国家：</a:t>
                </a:r>
                <a:endParaRPr lang="en-US" altLang="zh-CN" dirty="0">
                  <a:latin typeface="微软雅黑" panose="020B0503020204020204" pitchFamily="34" charset="-122"/>
                  <a:ea typeface="微软雅黑" panose="020B0503020204020204" pitchFamily="34" charset="-122"/>
                </a:endParaRPr>
              </a:p>
              <a:p>
                <a:pPr marL="285750" indent="-285750">
                  <a:buFont typeface="Wingdings" panose="05000000000000000000" pitchFamily="2" charset="2"/>
                  <a:buChar char="ü"/>
                </a:pPr>
                <a:r>
                  <a:rPr lang="zh-CN" altLang="en-US" dirty="0">
                    <a:latin typeface="微软雅黑" panose="020B0503020204020204" pitchFamily="34" charset="-122"/>
                    <a:ea typeface="微软雅黑" panose="020B0503020204020204" pitchFamily="34" charset="-122"/>
                  </a:rPr>
                  <a:t>在购买力平价下其的</a:t>
                </a:r>
                <a:r>
                  <a:rPr lang="en-GB" dirty="0">
                    <a:latin typeface="微软雅黑" panose="020B0503020204020204" pitchFamily="34" charset="-122"/>
                    <a:ea typeface="微软雅黑" panose="020B0503020204020204" pitchFamily="34" charset="-122"/>
                  </a:rPr>
                  <a:t>GDP</a:t>
                </a:r>
                <a:r>
                  <a:rPr lang="zh-CN" altLang="en-US" dirty="0">
                    <a:latin typeface="微软雅黑" panose="020B0503020204020204" pitchFamily="34" charset="-122"/>
                    <a:ea typeface="微软雅黑" panose="020B0503020204020204" pitchFamily="34" charset="-122"/>
                  </a:rPr>
                  <a:t>占全世界</a:t>
                </a:r>
                <a:r>
                  <a:rPr lang="en-GB" dirty="0">
                    <a:latin typeface="微软雅黑" panose="020B0503020204020204" pitchFamily="34" charset="-122"/>
                    <a:ea typeface="微软雅黑" panose="020B0503020204020204" pitchFamily="34" charset="-122"/>
                  </a:rPr>
                  <a:t>GDP</a:t>
                </a:r>
                <a:r>
                  <a:rPr lang="zh-CN" altLang="en-US" dirty="0">
                    <a:latin typeface="微软雅黑" panose="020B0503020204020204" pitchFamily="34" charset="-122"/>
                    <a:ea typeface="微软雅黑" panose="020B0503020204020204" pitchFamily="34" charset="-122"/>
                  </a:rPr>
                  <a:t>的百分比</a:t>
                </a:r>
                <a:endParaRPr lang="en-US" altLang="zh-CN" dirty="0">
                  <a:latin typeface="微软雅黑" panose="020B0503020204020204" pitchFamily="34" charset="-122"/>
                  <a:ea typeface="微软雅黑" panose="020B0503020204020204" pitchFamily="34" charset="-122"/>
                </a:endParaRPr>
              </a:p>
              <a:p>
                <a:pPr marL="285750" indent="-285750">
                  <a:buFont typeface="Wingdings" panose="05000000000000000000" pitchFamily="2" charset="2"/>
                  <a:buChar char="ü"/>
                </a:pPr>
                <a:r>
                  <a:rPr lang="zh-CN" altLang="en-US" dirty="0">
                    <a:latin typeface="微软雅黑" panose="020B0503020204020204" pitchFamily="34" charset="-122"/>
                    <a:ea typeface="微软雅黑" panose="020B0503020204020204" pitchFamily="34" charset="-122"/>
                  </a:rPr>
                  <a:t>其对外直接投资额占全世界对外直接投资额的百分比</a:t>
                </a:r>
                <a:endParaRPr lang="en-US" altLang="zh-CN" dirty="0">
                  <a:latin typeface="微软雅黑" panose="020B0503020204020204" pitchFamily="34" charset="-122"/>
                  <a:ea typeface="微软雅黑" panose="020B0503020204020204" pitchFamily="34" charset="-122"/>
                </a:endParaRPr>
              </a:p>
              <a:p>
                <a:pPr marL="285750" indent="-285750">
                  <a:buFont typeface="Wingdings" panose="05000000000000000000" pitchFamily="2" charset="2"/>
                  <a:buChar char="ü"/>
                </a:pPr>
                <a:r>
                  <a:rPr lang="zh-CN" altLang="en-US" dirty="0">
                    <a:latin typeface="微软雅黑" panose="020B0503020204020204" pitchFamily="34" charset="-122"/>
                    <a:ea typeface="微软雅黑" panose="020B0503020204020204" pitchFamily="34" charset="-122"/>
                  </a:rPr>
                  <a:t>其外汇储备占全世界外汇储备的百分比。</a:t>
                </a:r>
                <a:endParaRPr lang="en-US" altLang="zh-CN" dirty="0">
                  <a:latin typeface="微软雅黑" panose="020B0503020204020204" pitchFamily="34" charset="-122"/>
                  <a:ea typeface="微软雅黑" panose="020B0503020204020204" pitchFamily="34" charset="-122"/>
                </a:endParaRPr>
              </a:p>
            </p:txBody>
          </p:sp>
        </p:grpSp>
      </p:grpSp>
      <p:pic>
        <p:nvPicPr>
          <p:cNvPr id="13" name="Picture 5" descr="C:\Users\Administrator\Desktop\财大ppt模板\B9PPT模板（一）-07.jpg"/>
          <p:cNvPicPr>
            <a:picLocks noChangeAspect="1" noChangeArrowheads="1"/>
          </p:cNvPicPr>
          <p:nvPr/>
        </p:nvPicPr>
        <p:blipFill rotWithShape="1">
          <a:blip r:embed="rId3"/>
          <a:srcRect l="80973" t="3505" b="78397"/>
          <a:stretch/>
        </p:blipFill>
        <p:spPr bwMode="auto">
          <a:xfrm>
            <a:off x="10214435" y="69901"/>
            <a:ext cx="2034332" cy="1368152"/>
          </a:xfrm>
          <a:prstGeom prst="rect">
            <a:avLst/>
          </a:prstGeom>
          <a:noFill/>
        </p:spPr>
      </p:pic>
      <p:sp>
        <p:nvSpPr>
          <p:cNvPr id="3" name="矩形 2"/>
          <p:cNvSpPr/>
          <p:nvPr/>
        </p:nvSpPr>
        <p:spPr>
          <a:xfrm>
            <a:off x="7827333" y="3894831"/>
            <a:ext cx="4063291" cy="566333"/>
          </a:xfrm>
          <a:prstGeom prst="rect">
            <a:avLst/>
          </a:prstGeom>
          <a:noFill/>
          <a:ln w="38100">
            <a:solidFill>
              <a:srgbClr val="811C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08811054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0"/>
          <p:cNvGrpSpPr/>
          <p:nvPr/>
        </p:nvGrpSpPr>
        <p:grpSpPr>
          <a:xfrm>
            <a:off x="0" y="522513"/>
            <a:ext cx="6081486" cy="740229"/>
            <a:chOff x="0" y="522513"/>
            <a:chExt cx="6081486" cy="740229"/>
          </a:xfrm>
        </p:grpSpPr>
        <p:sp>
          <p:nvSpPr>
            <p:cNvPr id="5" name="Rectangle 11"/>
            <p:cNvSpPr/>
            <p:nvPr/>
          </p:nvSpPr>
          <p:spPr>
            <a:xfrm>
              <a:off x="0" y="522513"/>
              <a:ext cx="6081486" cy="740229"/>
            </a:xfrm>
            <a:prstGeom prst="rect">
              <a:avLst/>
            </a:prstGeom>
            <a:solidFill>
              <a:srgbClr val="811C20"/>
            </a:solidFill>
            <a:ln>
              <a:solidFill>
                <a:srgbClr val="811C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12"/>
            <p:cNvSpPr txBox="1"/>
            <p:nvPr/>
          </p:nvSpPr>
          <p:spPr>
            <a:xfrm>
              <a:off x="0" y="631017"/>
              <a:ext cx="4905829" cy="523220"/>
            </a:xfrm>
            <a:prstGeom prst="rect">
              <a:avLst/>
            </a:prstGeom>
            <a:noFill/>
          </p:spPr>
          <p:txBody>
            <a:bodyPr wrap="square" rtlCol="0">
              <a:spAutoFit/>
            </a:bodyPr>
            <a:lstStyle/>
            <a:p>
              <a:r>
                <a:rPr lang="zh-CN" altLang="en-US" sz="2800" dirty="0">
                  <a:solidFill>
                    <a:schemeClr val="bg1"/>
                  </a:solidFill>
                  <a:latin typeface="微软雅黑" panose="020B0503020204020204" pitchFamily="34" charset="-122"/>
                  <a:ea typeface="微软雅黑" panose="020B0503020204020204" pitchFamily="34" charset="-122"/>
                </a:rPr>
                <a:t>（六）全球化的钟摆观点</a:t>
              </a:r>
              <a:endParaRPr lang="en-GB" sz="2800" dirty="0">
                <a:solidFill>
                  <a:schemeClr val="bg1"/>
                </a:solidFill>
                <a:latin typeface="微软雅黑" panose="020B0503020204020204" pitchFamily="34" charset="-122"/>
                <a:ea typeface="微软雅黑" panose="020B0503020204020204" pitchFamily="34" charset="-122"/>
              </a:endParaRPr>
            </a:p>
          </p:txBody>
        </p:sp>
      </p:grpSp>
      <p:pic>
        <p:nvPicPr>
          <p:cNvPr id="18" name="Picture 5" descr="C:\Users\Administrator\Desktop\财大ppt模板\B9PPT模板（一）-07.jpg"/>
          <p:cNvPicPr>
            <a:picLocks noChangeAspect="1" noChangeArrowheads="1"/>
          </p:cNvPicPr>
          <p:nvPr/>
        </p:nvPicPr>
        <p:blipFill rotWithShape="1">
          <a:blip r:embed="rId2"/>
          <a:srcRect l="80973" t="3505" b="78397"/>
          <a:stretch/>
        </p:blipFill>
        <p:spPr bwMode="auto">
          <a:xfrm>
            <a:off x="10214435" y="69901"/>
            <a:ext cx="2034332" cy="1368152"/>
          </a:xfrm>
          <a:prstGeom prst="rect">
            <a:avLst/>
          </a:prstGeom>
          <a:noFill/>
        </p:spPr>
      </p:pic>
      <p:sp>
        <p:nvSpPr>
          <p:cNvPr id="9" name="TextBox 8"/>
          <p:cNvSpPr txBox="1"/>
          <p:nvPr/>
        </p:nvSpPr>
        <p:spPr>
          <a:xfrm>
            <a:off x="348343" y="2659424"/>
            <a:ext cx="5733143" cy="3631763"/>
          </a:xfrm>
          <a:prstGeom prst="rect">
            <a:avLst/>
          </a:prstGeom>
          <a:noFill/>
          <a:ln w="28575">
            <a:solidFill>
              <a:srgbClr val="811C20"/>
            </a:solidFill>
          </a:ln>
        </p:spPr>
        <p:txBody>
          <a:bodyPr wrap="square" rtlCol="0">
            <a:spAutoFit/>
          </a:bodyPr>
          <a:lstStyle/>
          <a:p>
            <a:pPr>
              <a:spcAft>
                <a:spcPts val="1200"/>
              </a:spcAft>
            </a:pPr>
            <a:r>
              <a:rPr lang="en-GB" dirty="0">
                <a:latin typeface="微软雅黑" panose="020B0503020204020204" pitchFamily="34" charset="-122"/>
                <a:ea typeface="微软雅黑" panose="020B0503020204020204" pitchFamily="34" charset="-122"/>
              </a:rPr>
              <a:t>20</a:t>
            </a:r>
            <a:r>
              <a:rPr lang="zh-CN" altLang="en-US" dirty="0">
                <a:latin typeface="微软雅黑" panose="020B0503020204020204" pitchFamily="34" charset="-122"/>
                <a:ea typeface="微软雅黑" panose="020B0503020204020204" pitchFamily="34" charset="-122"/>
              </a:rPr>
              <a:t>世纪</a:t>
            </a:r>
            <a:r>
              <a:rPr lang="en-GB" dirty="0">
                <a:latin typeface="微软雅黑" panose="020B0503020204020204" pitchFamily="34" charset="-122"/>
                <a:ea typeface="微软雅黑" panose="020B0503020204020204" pitchFamily="34" charset="-122"/>
              </a:rPr>
              <a:t>90</a:t>
            </a:r>
            <a:r>
              <a:rPr lang="zh-CN" altLang="en-US" dirty="0">
                <a:latin typeface="微软雅黑" panose="020B0503020204020204" pitchFamily="34" charset="-122"/>
                <a:ea typeface="微软雅黑" panose="020B0503020204020204" pitchFamily="34" charset="-122"/>
              </a:rPr>
              <a:t>年代和</a:t>
            </a:r>
            <a:r>
              <a:rPr lang="en-GB" dirty="0">
                <a:latin typeface="微软雅黑" panose="020B0503020204020204" pitchFamily="34" charset="-122"/>
                <a:ea typeface="微软雅黑" panose="020B0503020204020204" pitchFamily="34" charset="-122"/>
              </a:rPr>
              <a:t>21</a:t>
            </a:r>
            <a:r>
              <a:rPr lang="zh-CN" altLang="en-US" dirty="0">
                <a:latin typeface="微软雅黑" panose="020B0503020204020204" pitchFamily="34" charset="-122"/>
                <a:ea typeface="微软雅黑" panose="020B0503020204020204" pitchFamily="34" charset="-122"/>
              </a:rPr>
              <a:t>世纪初，全球化得到了快速发展同时也受到了强烈的抵抗。在</a:t>
            </a:r>
            <a:r>
              <a:rPr lang="en-US" altLang="zh-CN" dirty="0">
                <a:latin typeface="微软雅黑" panose="020B0503020204020204" pitchFamily="34" charset="-122"/>
                <a:ea typeface="微软雅黑" panose="020B0503020204020204" pitchFamily="34" charset="-122"/>
              </a:rPr>
              <a:t>21</a:t>
            </a:r>
            <a:r>
              <a:rPr lang="zh-CN" altLang="en-US" dirty="0">
                <a:latin typeface="微软雅黑" panose="020B0503020204020204" pitchFamily="34" charset="-122"/>
                <a:ea typeface="微软雅黑" panose="020B0503020204020204" pitchFamily="34" charset="-122"/>
              </a:rPr>
              <a:t>世纪初期，跨国旅游大幅缩减，全球的国际贸易和对外投资也放慢了脚步。</a:t>
            </a:r>
            <a:endParaRPr lang="en-US" altLang="zh-CN" dirty="0">
              <a:latin typeface="微软雅黑" panose="020B0503020204020204" pitchFamily="34" charset="-122"/>
              <a:ea typeface="微软雅黑" panose="020B0503020204020204" pitchFamily="34" charset="-122"/>
            </a:endParaRPr>
          </a:p>
          <a:p>
            <a:pPr>
              <a:spcAft>
                <a:spcPts val="1200"/>
              </a:spcAft>
            </a:pPr>
            <a:endParaRPr lang="en-US" altLang="zh-CN" dirty="0">
              <a:latin typeface="微软雅黑" panose="020B0503020204020204" pitchFamily="34" charset="-122"/>
              <a:ea typeface="微软雅黑" panose="020B0503020204020204" pitchFamily="34" charset="-122"/>
            </a:endParaRPr>
          </a:p>
          <a:p>
            <a:pPr>
              <a:spcAft>
                <a:spcPts val="1200"/>
              </a:spcAft>
            </a:pPr>
            <a:r>
              <a:rPr lang="zh-CN" altLang="en-US" dirty="0">
                <a:latin typeface="微软雅黑" panose="020B0503020204020204" pitchFamily="34" charset="-122"/>
                <a:ea typeface="微软雅黑" panose="020B0503020204020204" pitchFamily="34" charset="-122"/>
              </a:rPr>
              <a:t>全球化受到抵制的原因主要是有以下三点：</a:t>
            </a:r>
            <a:endParaRPr lang="en-US" altLang="zh-CN" dirty="0">
              <a:latin typeface="微软雅黑" panose="020B0503020204020204" pitchFamily="34" charset="-122"/>
              <a:ea typeface="微软雅黑" panose="020B0503020204020204" pitchFamily="34" charset="-122"/>
            </a:endParaRPr>
          </a:p>
          <a:p>
            <a:pPr marL="285750" indent="-285750">
              <a:spcAft>
                <a:spcPts val="1200"/>
              </a:spcAft>
              <a:buFont typeface="Wingdings" panose="05000000000000000000" pitchFamily="2" charset="2"/>
              <a:buChar char="ü"/>
            </a:pPr>
            <a:r>
              <a:rPr lang="zh-CN" altLang="en-US" dirty="0">
                <a:latin typeface="微软雅黑" panose="020B0503020204020204" pitchFamily="34" charset="-122"/>
                <a:ea typeface="微软雅黑" panose="020B0503020204020204" pitchFamily="34" charset="-122"/>
              </a:rPr>
              <a:t>全球化的快速发展带来了一些历史角度上不正确的观点</a:t>
            </a:r>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认为全球化是新产生的</a:t>
            </a:r>
            <a:endParaRPr lang="en-US" altLang="zh-CN" dirty="0">
              <a:latin typeface="微软雅黑" panose="020B0503020204020204" pitchFamily="34" charset="-122"/>
              <a:ea typeface="微软雅黑" panose="020B0503020204020204" pitchFamily="34" charset="-122"/>
            </a:endParaRPr>
          </a:p>
          <a:p>
            <a:pPr marL="285750" indent="-285750">
              <a:spcAft>
                <a:spcPts val="1200"/>
              </a:spcAft>
              <a:buFont typeface="Wingdings" panose="05000000000000000000" pitchFamily="2" charset="2"/>
              <a:buChar char="ü"/>
            </a:pPr>
            <a:r>
              <a:rPr lang="zh-CN" altLang="en-US" dirty="0">
                <a:latin typeface="微软雅黑" panose="020B0503020204020204" pitchFamily="34" charset="-122"/>
                <a:ea typeface="微软雅黑" panose="020B0503020204020204" pitchFamily="34" charset="-122"/>
              </a:rPr>
              <a:t>全球化的发展让很多的发达国家感到了失业的恐惧</a:t>
            </a:r>
            <a:endParaRPr lang="en-US" altLang="zh-CN" dirty="0">
              <a:latin typeface="微软雅黑" panose="020B0503020204020204" pitchFamily="34" charset="-122"/>
              <a:ea typeface="微软雅黑" panose="020B0503020204020204" pitchFamily="34" charset="-122"/>
            </a:endParaRPr>
          </a:p>
          <a:p>
            <a:pPr marL="285750" indent="-285750">
              <a:spcAft>
                <a:spcPts val="1200"/>
              </a:spcAft>
              <a:buFont typeface="Wingdings" panose="05000000000000000000" pitchFamily="2" charset="2"/>
              <a:buChar char="ü"/>
            </a:pPr>
            <a:r>
              <a:rPr lang="zh-CN" altLang="en-US" dirty="0">
                <a:latin typeface="微软雅黑" panose="020B0503020204020204" pitchFamily="34" charset="-122"/>
                <a:ea typeface="微软雅黑" panose="020B0503020204020204" pitchFamily="34" charset="-122"/>
              </a:rPr>
              <a:t>部分新兴市场国家认为其国内的部分社会群体和产业受到了跨国企业的冲击</a:t>
            </a:r>
            <a:endParaRPr lang="en-GB" dirty="0">
              <a:latin typeface="微软雅黑" panose="020B0503020204020204" pitchFamily="34" charset="-122"/>
              <a:ea typeface="微软雅黑" panose="020B0503020204020204" pitchFamily="34" charset="-122"/>
            </a:endParaRPr>
          </a:p>
        </p:txBody>
      </p:sp>
      <p:sp>
        <p:nvSpPr>
          <p:cNvPr id="2" name="TextBox 1"/>
          <p:cNvSpPr txBox="1"/>
          <p:nvPr/>
        </p:nvSpPr>
        <p:spPr>
          <a:xfrm>
            <a:off x="348343" y="2075029"/>
            <a:ext cx="3324005" cy="369332"/>
          </a:xfrm>
          <a:prstGeom prst="rect">
            <a:avLst/>
          </a:prstGeom>
          <a:noFill/>
        </p:spPr>
        <p:txBody>
          <a:bodyPr wrap="square" rtlCol="0">
            <a:spAutoFit/>
          </a:bodyPr>
          <a:lstStyle/>
          <a:p>
            <a:pPr marL="285750" indent="-285750">
              <a:buFont typeface="Arial" panose="020B0604020202020204" pitchFamily="34" charset="0"/>
              <a:buChar char="•"/>
            </a:pPr>
            <a:r>
              <a:rPr lang="zh-CN" altLang="en-US" b="1" dirty="0">
                <a:latin typeface="微软雅黑" panose="020B0503020204020204" pitchFamily="34" charset="-122"/>
                <a:ea typeface="微软雅黑" panose="020B0503020204020204" pitchFamily="34" charset="-122"/>
              </a:rPr>
              <a:t>目前全球化的变化过程</a:t>
            </a:r>
            <a:endParaRPr lang="en-GB" b="1" dirty="0">
              <a:latin typeface="微软雅黑" panose="020B0503020204020204" pitchFamily="34" charset="-122"/>
              <a:ea typeface="微软雅黑" panose="020B0503020204020204" pitchFamily="34" charset="-122"/>
            </a:endParaRPr>
          </a:p>
        </p:txBody>
      </p:sp>
      <p:sp>
        <p:nvSpPr>
          <p:cNvPr id="3" name="TextBox 2"/>
          <p:cNvSpPr txBox="1"/>
          <p:nvPr/>
        </p:nvSpPr>
        <p:spPr>
          <a:xfrm>
            <a:off x="6666270" y="2659424"/>
            <a:ext cx="5191433" cy="646331"/>
          </a:xfrm>
          <a:prstGeom prst="rect">
            <a:avLst/>
          </a:prstGeom>
          <a:noFill/>
          <a:ln w="28575">
            <a:solidFill>
              <a:srgbClr val="811C20"/>
            </a:solidFill>
          </a:ln>
        </p:spPr>
        <p:txBody>
          <a:bodyPr wrap="square" rtlCol="0">
            <a:spAutoFit/>
          </a:bodyPr>
          <a:lstStyle/>
          <a:p>
            <a:r>
              <a:rPr lang="zh-CN" altLang="en-US" dirty="0">
                <a:latin typeface="微软雅黑" panose="020B0503020204020204" pitchFamily="34" charset="-122"/>
                <a:ea typeface="微软雅黑" panose="020B0503020204020204" pitchFamily="34" charset="-122"/>
              </a:rPr>
              <a:t>直到</a:t>
            </a:r>
            <a:r>
              <a:rPr lang="en-GB" dirty="0">
                <a:latin typeface="微软雅黑" panose="020B0503020204020204" pitchFamily="34" charset="-122"/>
                <a:ea typeface="微软雅黑" panose="020B0503020204020204" pitchFamily="34" charset="-122"/>
              </a:rPr>
              <a:t>2005</a:t>
            </a:r>
            <a:r>
              <a:rPr lang="zh-CN" altLang="en-US" dirty="0">
                <a:latin typeface="微软雅黑" panose="020B0503020204020204" pitchFamily="34" charset="-122"/>
                <a:ea typeface="微软雅黑" panose="020B0503020204020204" pitchFamily="34" charset="-122"/>
              </a:rPr>
              <a:t>年左右，全球的国内生产总值、国家贸易和人均</a:t>
            </a:r>
            <a:r>
              <a:rPr lang="en-GB" dirty="0">
                <a:latin typeface="微软雅黑" panose="020B0503020204020204" pitchFamily="34" charset="-122"/>
                <a:ea typeface="微软雅黑" panose="020B0503020204020204" pitchFamily="34" charset="-122"/>
              </a:rPr>
              <a:t>GDP</a:t>
            </a:r>
            <a:r>
              <a:rPr lang="zh-CN" altLang="en-US" dirty="0">
                <a:latin typeface="微软雅黑" panose="020B0503020204020204" pitchFamily="34" charset="-122"/>
                <a:ea typeface="微软雅黑" panose="020B0503020204020204" pitchFamily="34" charset="-122"/>
              </a:rPr>
              <a:t>才恢复到了历史高位。</a:t>
            </a:r>
            <a:endParaRPr lang="en-GB" dirty="0">
              <a:latin typeface="微软雅黑" panose="020B0503020204020204" pitchFamily="34" charset="-122"/>
              <a:ea typeface="微软雅黑" panose="020B0503020204020204" pitchFamily="34" charset="-122"/>
            </a:endParaRPr>
          </a:p>
        </p:txBody>
      </p:sp>
      <p:sp>
        <p:nvSpPr>
          <p:cNvPr id="7" name="Right Arrow 6"/>
          <p:cNvSpPr/>
          <p:nvPr/>
        </p:nvSpPr>
        <p:spPr>
          <a:xfrm>
            <a:off x="6081486" y="2747213"/>
            <a:ext cx="584785" cy="461665"/>
          </a:xfrm>
          <a:prstGeom prst="rightArrow">
            <a:avLst/>
          </a:prstGeom>
          <a:solidFill>
            <a:srgbClr val="B3767A"/>
          </a:solidFill>
          <a:ln>
            <a:solidFill>
              <a:srgbClr val="811C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p:cNvSpPr txBox="1"/>
          <p:nvPr/>
        </p:nvSpPr>
        <p:spPr>
          <a:xfrm>
            <a:off x="6666270" y="4056373"/>
            <a:ext cx="5191433" cy="2185214"/>
          </a:xfrm>
          <a:prstGeom prst="rect">
            <a:avLst/>
          </a:prstGeom>
          <a:noFill/>
          <a:ln w="28575">
            <a:solidFill>
              <a:srgbClr val="811C20"/>
            </a:solidFill>
          </a:ln>
        </p:spPr>
        <p:txBody>
          <a:bodyPr wrap="square" rtlCol="0">
            <a:spAutoFit/>
          </a:bodyPr>
          <a:lstStyle/>
          <a:p>
            <a:pPr>
              <a:spcAft>
                <a:spcPts val="1200"/>
              </a:spcAft>
            </a:pPr>
            <a:r>
              <a:rPr lang="zh-CN" altLang="en-US" dirty="0">
                <a:latin typeface="微软雅黑" panose="020B0503020204020204" pitchFamily="34" charset="-122"/>
                <a:ea typeface="微软雅黑" panose="020B0503020204020204" pitchFamily="34" charset="-122"/>
              </a:rPr>
              <a:t>然而，这样的盛况在</a:t>
            </a:r>
            <a:r>
              <a:rPr lang="en-US" altLang="zh-CN" dirty="0">
                <a:latin typeface="微软雅黑" panose="020B0503020204020204" pitchFamily="34" charset="-122"/>
                <a:ea typeface="微软雅黑" panose="020B0503020204020204" pitchFamily="34" charset="-122"/>
              </a:rPr>
              <a:t>2008</a:t>
            </a:r>
            <a:r>
              <a:rPr lang="zh-CN" altLang="en-US" dirty="0">
                <a:latin typeface="微软雅黑" panose="020B0503020204020204" pitchFamily="34" charset="-122"/>
                <a:ea typeface="微软雅黑" panose="020B0503020204020204" pitchFamily="34" charset="-122"/>
              </a:rPr>
              <a:t>年突然中断。美国次贷危机迅速蔓延到了全世界，全球的产出、贸易、投资都在直线下降，视野路大幅上升。</a:t>
            </a:r>
            <a:endParaRPr lang="en-US" altLang="zh-CN" dirty="0">
              <a:latin typeface="微软雅黑" panose="020B0503020204020204" pitchFamily="34" charset="-122"/>
              <a:ea typeface="微软雅黑" panose="020B0503020204020204" pitchFamily="34" charset="-122"/>
            </a:endParaRPr>
          </a:p>
          <a:p>
            <a:pPr>
              <a:spcAft>
                <a:spcPts val="1200"/>
              </a:spcAft>
            </a:pPr>
            <a:r>
              <a:rPr lang="zh-CN" altLang="en-US" dirty="0">
                <a:latin typeface="微软雅黑" panose="020B0503020204020204" pitchFamily="34" charset="-122"/>
                <a:ea typeface="微软雅黑" panose="020B0503020204020204" pitchFamily="34" charset="-122"/>
              </a:rPr>
              <a:t>不论对错，很多人将此次全球金融危机归咎于全球化的发展。经济复苏过程中出现了更多的保护主义措施，例如各级政府在经济刺激和创造就业的过程中经常强调“购买国货”和“本地雇佣”。</a:t>
            </a:r>
            <a:endParaRPr lang="en-GB" dirty="0">
              <a:latin typeface="微软雅黑" panose="020B0503020204020204" pitchFamily="34" charset="-122"/>
              <a:ea typeface="微软雅黑" panose="020B0503020204020204" pitchFamily="34" charset="-122"/>
            </a:endParaRPr>
          </a:p>
        </p:txBody>
      </p:sp>
      <p:sp>
        <p:nvSpPr>
          <p:cNvPr id="8" name="Down Arrow 7"/>
          <p:cNvSpPr/>
          <p:nvPr/>
        </p:nvSpPr>
        <p:spPr>
          <a:xfrm>
            <a:off x="8989140" y="3382610"/>
            <a:ext cx="545692" cy="596907"/>
          </a:xfrm>
          <a:prstGeom prst="downArrow">
            <a:avLst/>
          </a:prstGeom>
          <a:solidFill>
            <a:srgbClr val="B3767A"/>
          </a:solidFill>
          <a:ln>
            <a:solidFill>
              <a:srgbClr val="811C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9"/>
          <p:cNvSpPr txBox="1"/>
          <p:nvPr/>
        </p:nvSpPr>
        <p:spPr>
          <a:xfrm>
            <a:off x="348343" y="1438053"/>
            <a:ext cx="12009912" cy="461665"/>
          </a:xfrm>
          <a:prstGeom prst="rect">
            <a:avLst/>
          </a:prstGeom>
          <a:noFill/>
        </p:spPr>
        <p:txBody>
          <a:bodyPr wrap="square" rtlCol="0">
            <a:spAutoFit/>
          </a:bodyPr>
          <a:lstStyle/>
          <a:p>
            <a:r>
              <a:rPr lang="en-US" sz="2400" b="1" dirty="0">
                <a:latin typeface="微软雅黑" panose="020B0503020204020204" pitchFamily="34" charset="-122"/>
                <a:ea typeface="微软雅黑" panose="020B0503020204020204" pitchFamily="34" charset="-122"/>
              </a:rPr>
              <a:t>1.</a:t>
            </a:r>
            <a:r>
              <a:rPr lang="zh-CN" altLang="en-US" sz="2400" b="1" dirty="0">
                <a:latin typeface="微软雅黑" panose="020B0503020204020204" pitchFamily="34" charset="-122"/>
                <a:ea typeface="微软雅黑" panose="020B0503020204020204" pitchFamily="34" charset="-122"/>
              </a:rPr>
              <a:t>全球化的钟摆观点</a:t>
            </a:r>
            <a:endParaRPr lang="en-GB" sz="2400" b="1" dirty="0">
              <a:latin typeface="微软雅黑 Light" panose="020B0502040204020203" pitchFamily="34" charset="-122"/>
              <a:ea typeface="微软雅黑 Light" panose="020B0502040204020203" pitchFamily="34" charset="-122"/>
            </a:endParaRPr>
          </a:p>
        </p:txBody>
      </p:sp>
    </p:spTree>
    <p:extLst>
      <p:ext uri="{BB962C8B-B14F-4D97-AF65-F5344CB8AC3E}">
        <p14:creationId xmlns:p14="http://schemas.microsoft.com/office/powerpoint/2010/main" val="8280637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0"/>
          <p:cNvGrpSpPr/>
          <p:nvPr/>
        </p:nvGrpSpPr>
        <p:grpSpPr>
          <a:xfrm>
            <a:off x="0" y="522513"/>
            <a:ext cx="6081486" cy="740229"/>
            <a:chOff x="0" y="522513"/>
            <a:chExt cx="6081486" cy="740229"/>
          </a:xfrm>
        </p:grpSpPr>
        <p:sp>
          <p:nvSpPr>
            <p:cNvPr id="5" name="Rectangle 11"/>
            <p:cNvSpPr/>
            <p:nvPr/>
          </p:nvSpPr>
          <p:spPr>
            <a:xfrm>
              <a:off x="0" y="522513"/>
              <a:ext cx="6081486" cy="740229"/>
            </a:xfrm>
            <a:prstGeom prst="rect">
              <a:avLst/>
            </a:prstGeom>
            <a:solidFill>
              <a:srgbClr val="811C20"/>
            </a:solidFill>
            <a:ln>
              <a:solidFill>
                <a:srgbClr val="811C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12"/>
            <p:cNvSpPr txBox="1"/>
            <p:nvPr/>
          </p:nvSpPr>
          <p:spPr>
            <a:xfrm>
              <a:off x="0" y="631017"/>
              <a:ext cx="4905829" cy="523220"/>
            </a:xfrm>
            <a:prstGeom prst="rect">
              <a:avLst/>
            </a:prstGeom>
            <a:noFill/>
          </p:spPr>
          <p:txBody>
            <a:bodyPr wrap="square" rtlCol="0">
              <a:spAutoFit/>
            </a:bodyPr>
            <a:lstStyle/>
            <a:p>
              <a:r>
                <a:rPr lang="zh-CN" altLang="en-US" sz="2800" dirty="0">
                  <a:solidFill>
                    <a:schemeClr val="bg1"/>
                  </a:solidFill>
                  <a:latin typeface="微软雅黑" panose="020B0503020204020204" pitchFamily="34" charset="-122"/>
                  <a:ea typeface="微软雅黑" panose="020B0503020204020204" pitchFamily="34" charset="-122"/>
                </a:rPr>
                <a:t>（六）全球化的钟摆观点</a:t>
              </a:r>
              <a:endParaRPr lang="en-GB" sz="2800" dirty="0">
                <a:solidFill>
                  <a:schemeClr val="bg1"/>
                </a:solidFill>
                <a:latin typeface="微软雅黑" panose="020B0503020204020204" pitchFamily="34" charset="-122"/>
                <a:ea typeface="微软雅黑" panose="020B0503020204020204" pitchFamily="34" charset="-122"/>
              </a:endParaRPr>
            </a:p>
          </p:txBody>
        </p:sp>
      </p:grpSp>
      <p:pic>
        <p:nvPicPr>
          <p:cNvPr id="18" name="Picture 5" descr="C:\Users\Administrator\Desktop\财大ppt模板\B9PPT模板（一）-07.jpg"/>
          <p:cNvPicPr>
            <a:picLocks noChangeAspect="1" noChangeArrowheads="1"/>
          </p:cNvPicPr>
          <p:nvPr/>
        </p:nvPicPr>
        <p:blipFill rotWithShape="1">
          <a:blip r:embed="rId2"/>
          <a:srcRect l="80973" t="3505" b="78397"/>
          <a:stretch/>
        </p:blipFill>
        <p:spPr bwMode="auto">
          <a:xfrm>
            <a:off x="10214435" y="69901"/>
            <a:ext cx="2034332" cy="1368152"/>
          </a:xfrm>
          <a:prstGeom prst="rect">
            <a:avLst/>
          </a:prstGeom>
          <a:noFill/>
        </p:spPr>
      </p:pic>
      <p:sp>
        <p:nvSpPr>
          <p:cNvPr id="38" name="TextBox 19"/>
          <p:cNvSpPr txBox="1"/>
          <p:nvPr/>
        </p:nvSpPr>
        <p:spPr>
          <a:xfrm>
            <a:off x="348343" y="1438053"/>
            <a:ext cx="12009912" cy="461665"/>
          </a:xfrm>
          <a:prstGeom prst="rect">
            <a:avLst/>
          </a:prstGeom>
          <a:noFill/>
        </p:spPr>
        <p:txBody>
          <a:bodyPr wrap="square" rtlCol="0">
            <a:spAutoFit/>
          </a:bodyPr>
          <a:lstStyle/>
          <a:p>
            <a:r>
              <a:rPr lang="en-US" sz="2400" b="1" dirty="0">
                <a:latin typeface="微软雅黑" panose="020B0503020204020204" pitchFamily="34" charset="-122"/>
                <a:ea typeface="微软雅黑" panose="020B0503020204020204" pitchFamily="34" charset="-122"/>
              </a:rPr>
              <a:t>2.</a:t>
            </a:r>
            <a:r>
              <a:rPr lang="zh-CN" altLang="en-US" sz="2400" b="1" dirty="0">
                <a:latin typeface="微软雅黑" panose="020B0503020204020204" pitchFamily="34" charset="-122"/>
                <a:ea typeface="微软雅黑" panose="020B0503020204020204" pitchFamily="34" charset="-122"/>
              </a:rPr>
              <a:t>贸易战</a:t>
            </a:r>
            <a:endParaRPr lang="en-GB" sz="2400" b="1" dirty="0">
              <a:latin typeface="微软雅黑 Light" panose="020B0502040204020203" pitchFamily="34" charset="-122"/>
              <a:ea typeface="微软雅黑 Light" panose="020B0502040204020203" pitchFamily="34" charset="-122"/>
            </a:endParaRPr>
          </a:p>
        </p:txBody>
      </p:sp>
      <p:sp>
        <p:nvSpPr>
          <p:cNvPr id="2" name="TextBox 1"/>
          <p:cNvSpPr txBox="1"/>
          <p:nvPr/>
        </p:nvSpPr>
        <p:spPr>
          <a:xfrm>
            <a:off x="348343" y="2075029"/>
            <a:ext cx="3324005" cy="369332"/>
          </a:xfrm>
          <a:prstGeom prst="rect">
            <a:avLst/>
          </a:prstGeom>
          <a:noFill/>
        </p:spPr>
        <p:txBody>
          <a:bodyPr wrap="square" rtlCol="0">
            <a:spAutoFit/>
          </a:bodyPr>
          <a:lstStyle/>
          <a:p>
            <a:pPr marL="285750" indent="-285750">
              <a:buFont typeface="Arial" panose="020B0604020202020204" pitchFamily="34" charset="0"/>
              <a:buChar char="•"/>
            </a:pPr>
            <a:r>
              <a:rPr lang="zh-CN" altLang="en-US" b="1" dirty="0">
                <a:latin typeface="微软雅黑" panose="020B0503020204020204" pitchFamily="34" charset="-122"/>
                <a:ea typeface="微软雅黑" panose="020B0503020204020204" pitchFamily="34" charset="-122"/>
              </a:rPr>
              <a:t>贸易战几个时间点</a:t>
            </a:r>
            <a:endParaRPr lang="en-GB" b="1" dirty="0">
              <a:latin typeface="微软雅黑" panose="020B0503020204020204" pitchFamily="34" charset="-122"/>
              <a:ea typeface="微软雅黑" panose="020B0503020204020204" pitchFamily="34" charset="-122"/>
            </a:endParaRPr>
          </a:p>
        </p:txBody>
      </p:sp>
      <p:sp>
        <p:nvSpPr>
          <p:cNvPr id="3" name="TextBox 2"/>
          <p:cNvSpPr txBox="1"/>
          <p:nvPr/>
        </p:nvSpPr>
        <p:spPr>
          <a:xfrm>
            <a:off x="348340" y="2535519"/>
            <a:ext cx="5191433" cy="923330"/>
          </a:xfrm>
          <a:prstGeom prst="rect">
            <a:avLst/>
          </a:prstGeom>
          <a:noFill/>
          <a:ln w="28575">
            <a:solidFill>
              <a:srgbClr val="811C20"/>
            </a:solidFill>
          </a:ln>
        </p:spPr>
        <p:txBody>
          <a:bodyPr wrap="square" rtlCol="0">
            <a:spAutoFit/>
          </a:bodyPr>
          <a:lstStyle/>
          <a:p>
            <a:r>
              <a:rPr lang="en-US" altLang="zh-CN" dirty="0">
                <a:latin typeface="微软雅黑" panose="020B0503020204020204" pitchFamily="34" charset="-122"/>
                <a:ea typeface="微软雅黑" panose="020B0503020204020204" pitchFamily="34" charset="-122"/>
              </a:rPr>
              <a:t>2018</a:t>
            </a:r>
            <a:r>
              <a:rPr lang="zh-CN" altLang="en-US" dirty="0">
                <a:latin typeface="微软雅黑" panose="020B0503020204020204" pitchFamily="34" charset="-122"/>
                <a:ea typeface="微软雅黑" panose="020B0503020204020204" pitchFamily="34" charset="-122"/>
              </a:rPr>
              <a:t>年</a:t>
            </a:r>
            <a:r>
              <a:rPr lang="en-US" altLang="zh-CN" dirty="0">
                <a:latin typeface="微软雅黑" panose="020B0503020204020204" pitchFamily="34" charset="-122"/>
                <a:ea typeface="微软雅黑" panose="020B0503020204020204" pitchFamily="34" charset="-122"/>
              </a:rPr>
              <a:t>3</a:t>
            </a:r>
            <a:r>
              <a:rPr lang="zh-CN" altLang="en-US" dirty="0">
                <a:latin typeface="微软雅黑" panose="020B0503020204020204" pitchFamily="34" charset="-122"/>
                <a:ea typeface="微软雅黑" panose="020B0503020204020204" pitchFamily="34" charset="-122"/>
              </a:rPr>
              <a:t>月</a:t>
            </a:r>
            <a:r>
              <a:rPr lang="en-US" altLang="zh-CN" dirty="0">
                <a:latin typeface="微软雅黑" panose="020B0503020204020204" pitchFamily="34" charset="-122"/>
                <a:ea typeface="微软雅黑" panose="020B0503020204020204" pitchFamily="34" charset="-122"/>
              </a:rPr>
              <a:t>22</a:t>
            </a:r>
            <a:r>
              <a:rPr lang="zh-CN" altLang="en-US" dirty="0">
                <a:latin typeface="微软雅黑" panose="020B0503020204020204" pitchFamily="34" charset="-122"/>
                <a:ea typeface="微软雅黑" panose="020B0503020204020204" pitchFamily="34" charset="-122"/>
              </a:rPr>
              <a:t>日，美国总统特朗普在白宫签署来了总统备忘录。基于对中国发起的</a:t>
            </a:r>
            <a:r>
              <a:rPr lang="en-US" altLang="zh-CN" dirty="0">
                <a:latin typeface="微软雅黑" panose="020B0503020204020204" pitchFamily="34" charset="-122"/>
                <a:ea typeface="微软雅黑" panose="020B0503020204020204" pitchFamily="34" charset="-122"/>
              </a:rPr>
              <a:t>301</a:t>
            </a:r>
            <a:r>
              <a:rPr lang="zh-CN" altLang="en-US" dirty="0">
                <a:latin typeface="微软雅黑" panose="020B0503020204020204" pitchFamily="34" charset="-122"/>
                <a:ea typeface="微软雅黑" panose="020B0503020204020204" pitchFamily="34" charset="-122"/>
              </a:rPr>
              <a:t>贸易调查，对从中国进口的约</a:t>
            </a:r>
            <a:r>
              <a:rPr lang="en-US" altLang="zh-CN" dirty="0">
                <a:latin typeface="微软雅黑" panose="020B0503020204020204" pitchFamily="34" charset="-122"/>
                <a:ea typeface="微软雅黑" panose="020B0503020204020204" pitchFamily="34" charset="-122"/>
              </a:rPr>
              <a:t>600</a:t>
            </a:r>
            <a:r>
              <a:rPr lang="zh-CN" altLang="en-US" dirty="0">
                <a:latin typeface="微软雅黑" panose="020B0503020204020204" pitchFamily="34" charset="-122"/>
                <a:ea typeface="微软雅黑" panose="020B0503020204020204" pitchFamily="34" charset="-122"/>
              </a:rPr>
              <a:t>亿美元商品加征关税。</a:t>
            </a:r>
            <a:endParaRPr lang="en-GB" dirty="0">
              <a:latin typeface="微软雅黑" panose="020B0503020204020204" pitchFamily="34" charset="-122"/>
              <a:ea typeface="微软雅黑" panose="020B0503020204020204" pitchFamily="34" charset="-122"/>
            </a:endParaRPr>
          </a:p>
        </p:txBody>
      </p:sp>
      <p:sp>
        <p:nvSpPr>
          <p:cNvPr id="8" name="Down Arrow 7"/>
          <p:cNvSpPr/>
          <p:nvPr/>
        </p:nvSpPr>
        <p:spPr>
          <a:xfrm>
            <a:off x="2703337" y="3454966"/>
            <a:ext cx="470196" cy="186822"/>
          </a:xfrm>
          <a:prstGeom prst="downArrow">
            <a:avLst/>
          </a:prstGeom>
          <a:solidFill>
            <a:srgbClr val="B3767A"/>
          </a:solidFill>
          <a:ln>
            <a:solidFill>
              <a:srgbClr val="811C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p:cNvSpPr txBox="1"/>
          <p:nvPr/>
        </p:nvSpPr>
        <p:spPr>
          <a:xfrm>
            <a:off x="348340" y="3671583"/>
            <a:ext cx="5191433" cy="923330"/>
          </a:xfrm>
          <a:prstGeom prst="rect">
            <a:avLst/>
          </a:prstGeom>
          <a:noFill/>
          <a:ln w="28575">
            <a:solidFill>
              <a:srgbClr val="811C20"/>
            </a:solidFill>
          </a:ln>
        </p:spPr>
        <p:txBody>
          <a:bodyPr wrap="square" rtlCol="0">
            <a:spAutoFit/>
          </a:bodyPr>
          <a:lstStyle/>
          <a:p>
            <a:r>
              <a:rPr lang="en-US" altLang="zh-CN" dirty="0">
                <a:latin typeface="微软雅黑" panose="020B0503020204020204" pitchFamily="34" charset="-122"/>
                <a:ea typeface="微软雅黑" panose="020B0503020204020204" pitchFamily="34" charset="-122"/>
              </a:rPr>
              <a:t>2018</a:t>
            </a:r>
            <a:r>
              <a:rPr lang="zh-CN" altLang="en-US" dirty="0">
                <a:latin typeface="微软雅黑" panose="020B0503020204020204" pitchFamily="34" charset="-122"/>
                <a:ea typeface="微软雅黑" panose="020B0503020204020204" pitchFamily="34" charset="-122"/>
              </a:rPr>
              <a:t>年</a:t>
            </a:r>
            <a:r>
              <a:rPr lang="en-US" altLang="zh-CN" dirty="0">
                <a:latin typeface="微软雅黑" panose="020B0503020204020204" pitchFamily="34" charset="-122"/>
                <a:ea typeface="微软雅黑" panose="020B0503020204020204" pitchFamily="34" charset="-122"/>
              </a:rPr>
              <a:t>4</a:t>
            </a:r>
            <a:r>
              <a:rPr lang="zh-CN" altLang="en-US" dirty="0">
                <a:latin typeface="微软雅黑" panose="020B0503020204020204" pitchFamily="34" charset="-122"/>
                <a:ea typeface="微软雅黑" panose="020B0503020204020204" pitchFamily="34" charset="-122"/>
              </a:rPr>
              <a:t>月</a:t>
            </a:r>
            <a:r>
              <a:rPr lang="en-US" altLang="zh-CN" dirty="0">
                <a:latin typeface="微软雅黑" panose="020B0503020204020204" pitchFamily="34" charset="-122"/>
                <a:ea typeface="微软雅黑" panose="020B0503020204020204" pitchFamily="34" charset="-122"/>
              </a:rPr>
              <a:t>4</a:t>
            </a:r>
            <a:r>
              <a:rPr lang="zh-CN" altLang="en-US" dirty="0">
                <a:latin typeface="微软雅黑" panose="020B0503020204020204" pitchFamily="34" charset="-122"/>
                <a:ea typeface="微软雅黑" panose="020B0503020204020204" pitchFamily="34" charset="-122"/>
              </a:rPr>
              <a:t>日，美国贸易代表办公室公布了加征关税的中国产品清单。这份建议清单涵盖了约</a:t>
            </a:r>
            <a:r>
              <a:rPr lang="en-US" altLang="zh-CN" dirty="0">
                <a:latin typeface="微软雅黑" panose="020B0503020204020204" pitchFamily="34" charset="-122"/>
                <a:ea typeface="微软雅黑" panose="020B0503020204020204" pitchFamily="34" charset="-122"/>
              </a:rPr>
              <a:t>1300</a:t>
            </a:r>
            <a:r>
              <a:rPr lang="zh-CN" altLang="en-US" dirty="0">
                <a:latin typeface="微软雅黑" panose="020B0503020204020204" pitchFamily="34" charset="-122"/>
                <a:ea typeface="微软雅黑" panose="020B0503020204020204" pitchFamily="34" charset="-122"/>
              </a:rPr>
              <a:t>项价值</a:t>
            </a:r>
            <a:r>
              <a:rPr lang="en-US" altLang="zh-CN" dirty="0">
                <a:latin typeface="微软雅黑" panose="020B0503020204020204" pitchFamily="34" charset="-122"/>
                <a:ea typeface="微软雅黑" panose="020B0503020204020204" pitchFamily="34" charset="-122"/>
              </a:rPr>
              <a:t>500</a:t>
            </a:r>
            <a:r>
              <a:rPr lang="zh-CN" altLang="en-US" dirty="0">
                <a:latin typeface="微软雅黑" panose="020B0503020204020204" pitchFamily="34" charset="-122"/>
                <a:ea typeface="微软雅黑" panose="020B0503020204020204" pitchFamily="34" charset="-122"/>
              </a:rPr>
              <a:t>亿美元上下的商品</a:t>
            </a:r>
            <a:endParaRPr lang="en-GB" dirty="0">
              <a:latin typeface="微软雅黑" panose="020B0503020204020204" pitchFamily="34" charset="-122"/>
              <a:ea typeface="微软雅黑" panose="020B0503020204020204" pitchFamily="34" charset="-122"/>
            </a:endParaRPr>
          </a:p>
        </p:txBody>
      </p:sp>
      <p:sp>
        <p:nvSpPr>
          <p:cNvPr id="14" name="TextBox 13"/>
          <p:cNvSpPr txBox="1"/>
          <p:nvPr/>
        </p:nvSpPr>
        <p:spPr>
          <a:xfrm>
            <a:off x="348340" y="4805999"/>
            <a:ext cx="5191433" cy="646331"/>
          </a:xfrm>
          <a:prstGeom prst="rect">
            <a:avLst/>
          </a:prstGeom>
          <a:noFill/>
          <a:ln w="28575">
            <a:solidFill>
              <a:srgbClr val="811C20"/>
            </a:solidFill>
          </a:ln>
        </p:spPr>
        <p:txBody>
          <a:bodyPr wrap="square" rtlCol="0">
            <a:spAutoFit/>
          </a:bodyPr>
          <a:lstStyle/>
          <a:p>
            <a:r>
              <a:rPr lang="en-US" altLang="zh-CN" dirty="0">
                <a:latin typeface="微软雅黑" panose="020B0503020204020204" pitchFamily="34" charset="-122"/>
                <a:ea typeface="微软雅黑" panose="020B0503020204020204" pitchFamily="34" charset="-122"/>
              </a:rPr>
              <a:t>2018</a:t>
            </a:r>
            <a:r>
              <a:rPr lang="zh-CN" altLang="en-US" dirty="0">
                <a:latin typeface="微软雅黑" panose="020B0503020204020204" pitchFamily="34" charset="-122"/>
                <a:ea typeface="微软雅黑" panose="020B0503020204020204" pitchFamily="34" charset="-122"/>
              </a:rPr>
              <a:t>年</a:t>
            </a:r>
            <a:r>
              <a:rPr lang="en-US" altLang="zh-CN" dirty="0">
                <a:latin typeface="微软雅黑" panose="020B0503020204020204" pitchFamily="34" charset="-122"/>
                <a:ea typeface="微软雅黑" panose="020B0503020204020204" pitchFamily="34" charset="-122"/>
              </a:rPr>
              <a:t>7</a:t>
            </a:r>
            <a:r>
              <a:rPr lang="zh-CN" altLang="en-US" dirty="0">
                <a:latin typeface="微软雅黑" panose="020B0503020204020204" pitchFamily="34" charset="-122"/>
                <a:ea typeface="微软雅黑" panose="020B0503020204020204" pitchFamily="34" charset="-122"/>
              </a:rPr>
              <a:t>月</a:t>
            </a:r>
            <a:r>
              <a:rPr lang="en-US" altLang="zh-CN" dirty="0">
                <a:latin typeface="微软雅黑" panose="020B0503020204020204" pitchFamily="34" charset="-122"/>
                <a:ea typeface="微软雅黑" panose="020B0503020204020204" pitchFamily="34" charset="-122"/>
              </a:rPr>
              <a:t>6</a:t>
            </a:r>
            <a:r>
              <a:rPr lang="zh-CN" altLang="en-US" dirty="0">
                <a:latin typeface="微软雅黑" panose="020B0503020204020204" pitchFamily="34" charset="-122"/>
                <a:ea typeface="微软雅黑" panose="020B0503020204020204" pitchFamily="34" charset="-122"/>
              </a:rPr>
              <a:t>日，中美</a:t>
            </a:r>
            <a:r>
              <a:rPr lang="en-US" altLang="zh-CN" dirty="0">
                <a:latin typeface="微软雅黑" panose="020B0503020204020204" pitchFamily="34" charset="-122"/>
                <a:ea typeface="微软雅黑" panose="020B0503020204020204" pitchFamily="34" charset="-122"/>
              </a:rPr>
              <a:t>340</a:t>
            </a:r>
            <a:r>
              <a:rPr lang="zh-CN" altLang="en-US" dirty="0">
                <a:latin typeface="微软雅黑" panose="020B0503020204020204" pitchFamily="34" charset="-122"/>
                <a:ea typeface="微软雅黑" panose="020B0503020204020204" pitchFamily="34" charset="-122"/>
              </a:rPr>
              <a:t>亿美元的产品开始加征关税。</a:t>
            </a:r>
            <a:endParaRPr lang="en-GB" dirty="0">
              <a:latin typeface="微软雅黑" panose="020B0503020204020204" pitchFamily="34" charset="-122"/>
              <a:ea typeface="微软雅黑" panose="020B0503020204020204" pitchFamily="34" charset="-122"/>
            </a:endParaRPr>
          </a:p>
        </p:txBody>
      </p:sp>
      <p:sp>
        <p:nvSpPr>
          <p:cNvPr id="15" name="TextBox 14"/>
          <p:cNvSpPr txBox="1"/>
          <p:nvPr/>
        </p:nvSpPr>
        <p:spPr>
          <a:xfrm>
            <a:off x="348340" y="5663416"/>
            <a:ext cx="5191433" cy="923330"/>
          </a:xfrm>
          <a:prstGeom prst="rect">
            <a:avLst/>
          </a:prstGeom>
          <a:noFill/>
          <a:ln w="28575">
            <a:solidFill>
              <a:srgbClr val="811C20"/>
            </a:solidFill>
          </a:ln>
        </p:spPr>
        <p:txBody>
          <a:bodyPr wrap="square" rtlCol="0">
            <a:spAutoFit/>
          </a:bodyPr>
          <a:lstStyle/>
          <a:p>
            <a:r>
              <a:rPr lang="en-GB" dirty="0">
                <a:latin typeface="微软雅黑" panose="020B0503020204020204" pitchFamily="34" charset="-122"/>
                <a:ea typeface="微软雅黑" panose="020B0503020204020204" pitchFamily="34" charset="-122"/>
              </a:rPr>
              <a:t>2018</a:t>
            </a:r>
            <a:r>
              <a:rPr lang="zh-CN" altLang="en-US" dirty="0">
                <a:latin typeface="微软雅黑" panose="020B0503020204020204" pitchFamily="34" charset="-122"/>
                <a:ea typeface="微软雅黑" panose="020B0503020204020204" pitchFamily="34" charset="-122"/>
              </a:rPr>
              <a:t>年</a:t>
            </a:r>
            <a:r>
              <a:rPr lang="en-GB" dirty="0">
                <a:latin typeface="微软雅黑" panose="020B0503020204020204" pitchFamily="34" charset="-122"/>
                <a:ea typeface="微软雅黑" panose="020B0503020204020204" pitchFamily="34" charset="-122"/>
              </a:rPr>
              <a:t>9</a:t>
            </a:r>
            <a:r>
              <a:rPr lang="zh-CN" altLang="en-US" dirty="0">
                <a:latin typeface="微软雅黑" panose="020B0503020204020204" pitchFamily="34" charset="-122"/>
                <a:ea typeface="微软雅黑" panose="020B0503020204020204" pitchFamily="34" charset="-122"/>
              </a:rPr>
              <a:t>月</a:t>
            </a:r>
            <a:r>
              <a:rPr lang="en-GB" dirty="0">
                <a:latin typeface="微软雅黑" panose="020B0503020204020204" pitchFamily="34" charset="-122"/>
                <a:ea typeface="微软雅黑" panose="020B0503020204020204" pitchFamily="34" charset="-122"/>
              </a:rPr>
              <a:t>17</a:t>
            </a:r>
            <a:r>
              <a:rPr lang="zh-CN" altLang="en-US" dirty="0">
                <a:latin typeface="微软雅黑" panose="020B0503020204020204" pitchFamily="34" charset="-122"/>
                <a:ea typeface="微软雅黑" panose="020B0503020204020204" pitchFamily="34" charset="-122"/>
              </a:rPr>
              <a:t>日，美国总统特朗普公布，将与</a:t>
            </a:r>
            <a:r>
              <a:rPr lang="en-GB" dirty="0">
                <a:latin typeface="微软雅黑" panose="020B0503020204020204" pitchFamily="34" charset="-122"/>
                <a:ea typeface="微软雅黑" panose="020B0503020204020204" pitchFamily="34" charset="-122"/>
              </a:rPr>
              <a:t>9</a:t>
            </a:r>
            <a:r>
              <a:rPr lang="zh-CN" altLang="en-US" dirty="0">
                <a:latin typeface="微软雅黑" panose="020B0503020204020204" pitchFamily="34" charset="-122"/>
                <a:ea typeface="微软雅黑" panose="020B0503020204020204" pitchFamily="34" charset="-122"/>
              </a:rPr>
              <a:t>月</a:t>
            </a:r>
            <a:r>
              <a:rPr lang="en-GB" dirty="0">
                <a:latin typeface="微软雅黑" panose="020B0503020204020204" pitchFamily="34" charset="-122"/>
                <a:ea typeface="微软雅黑" panose="020B0503020204020204" pitchFamily="34" charset="-122"/>
              </a:rPr>
              <a:t>24</a:t>
            </a:r>
            <a:r>
              <a:rPr lang="zh-CN" altLang="en-US" dirty="0">
                <a:latin typeface="微软雅黑" panose="020B0503020204020204" pitchFamily="34" charset="-122"/>
                <a:ea typeface="微软雅黑" panose="020B0503020204020204" pitchFamily="34" charset="-122"/>
              </a:rPr>
              <a:t>日起对约</a:t>
            </a:r>
            <a:r>
              <a:rPr lang="en-GB" dirty="0">
                <a:latin typeface="微软雅黑" panose="020B0503020204020204" pitchFamily="34" charset="-122"/>
                <a:ea typeface="微软雅黑" panose="020B0503020204020204" pitchFamily="34" charset="-122"/>
              </a:rPr>
              <a:t>2000</a:t>
            </a:r>
            <a:r>
              <a:rPr lang="zh-CN" altLang="en-US" dirty="0">
                <a:latin typeface="微软雅黑" panose="020B0503020204020204" pitchFamily="34" charset="-122"/>
                <a:ea typeface="微软雅黑" panose="020B0503020204020204" pitchFamily="34" charset="-122"/>
              </a:rPr>
              <a:t>亿美元的中国产品加征关税，税率为</a:t>
            </a:r>
            <a:r>
              <a:rPr lang="en-GB" dirty="0">
                <a:latin typeface="微软雅黑" panose="020B0503020204020204" pitchFamily="34" charset="-122"/>
                <a:ea typeface="微软雅黑" panose="020B0503020204020204" pitchFamily="34" charset="-122"/>
              </a:rPr>
              <a:t>10%</a:t>
            </a:r>
            <a:r>
              <a:rPr lang="zh-CN" altLang="en-US" dirty="0">
                <a:latin typeface="微软雅黑" panose="020B0503020204020204" pitchFamily="34" charset="-122"/>
                <a:ea typeface="微软雅黑" panose="020B0503020204020204" pitchFamily="34" charset="-122"/>
              </a:rPr>
              <a:t>，并将在</a:t>
            </a:r>
            <a:r>
              <a:rPr lang="en-GB" dirty="0">
                <a:latin typeface="微软雅黑" panose="020B0503020204020204" pitchFamily="34" charset="-122"/>
                <a:ea typeface="微软雅黑" panose="020B0503020204020204" pitchFamily="34" charset="-122"/>
              </a:rPr>
              <a:t>2019</a:t>
            </a:r>
            <a:r>
              <a:rPr lang="zh-CN" altLang="en-US" dirty="0">
                <a:latin typeface="微软雅黑" panose="020B0503020204020204" pitchFamily="34" charset="-122"/>
                <a:ea typeface="微软雅黑" panose="020B0503020204020204" pitchFamily="34" charset="-122"/>
              </a:rPr>
              <a:t>年</a:t>
            </a:r>
            <a:r>
              <a:rPr lang="en-GB" dirty="0">
                <a:latin typeface="微软雅黑" panose="020B0503020204020204" pitchFamily="34" charset="-122"/>
                <a:ea typeface="微软雅黑" panose="020B0503020204020204" pitchFamily="34" charset="-122"/>
              </a:rPr>
              <a:t>1</a:t>
            </a:r>
            <a:r>
              <a:rPr lang="zh-CN" altLang="en-US" dirty="0">
                <a:latin typeface="微软雅黑" panose="020B0503020204020204" pitchFamily="34" charset="-122"/>
                <a:ea typeface="微软雅黑" panose="020B0503020204020204" pitchFamily="34" charset="-122"/>
              </a:rPr>
              <a:t>月</a:t>
            </a:r>
            <a:r>
              <a:rPr lang="en-GB" dirty="0">
                <a:latin typeface="微软雅黑" panose="020B0503020204020204" pitchFamily="34" charset="-122"/>
                <a:ea typeface="微软雅黑" panose="020B0503020204020204" pitchFamily="34" charset="-122"/>
              </a:rPr>
              <a:t>1</a:t>
            </a:r>
            <a:r>
              <a:rPr lang="zh-CN" altLang="en-US" dirty="0">
                <a:latin typeface="微软雅黑" panose="020B0503020204020204" pitchFamily="34" charset="-122"/>
                <a:ea typeface="微软雅黑" panose="020B0503020204020204" pitchFamily="34" charset="-122"/>
              </a:rPr>
              <a:t>日上调至</a:t>
            </a:r>
            <a:r>
              <a:rPr lang="en-GB" dirty="0">
                <a:latin typeface="微软雅黑" panose="020B0503020204020204" pitchFamily="34" charset="-122"/>
                <a:ea typeface="微软雅黑" panose="020B0503020204020204" pitchFamily="34" charset="-122"/>
              </a:rPr>
              <a:t>25%</a:t>
            </a:r>
            <a:r>
              <a:rPr lang="zh-CN" altLang="en-US" dirty="0">
                <a:latin typeface="微软雅黑" panose="020B0503020204020204" pitchFamily="34" charset="-122"/>
                <a:ea typeface="微软雅黑" panose="020B0503020204020204" pitchFamily="34" charset="-122"/>
              </a:rPr>
              <a:t>。</a:t>
            </a:r>
            <a:endParaRPr lang="en-GB" dirty="0">
              <a:latin typeface="微软雅黑" panose="020B0503020204020204" pitchFamily="34" charset="-122"/>
              <a:ea typeface="微软雅黑" panose="020B0503020204020204" pitchFamily="34" charset="-122"/>
            </a:endParaRPr>
          </a:p>
        </p:txBody>
      </p:sp>
      <p:sp>
        <p:nvSpPr>
          <p:cNvPr id="17" name="Down Arrow 16"/>
          <p:cNvSpPr/>
          <p:nvPr/>
        </p:nvSpPr>
        <p:spPr>
          <a:xfrm>
            <a:off x="2708958" y="4607045"/>
            <a:ext cx="470196" cy="186822"/>
          </a:xfrm>
          <a:prstGeom prst="downArrow">
            <a:avLst/>
          </a:prstGeom>
          <a:solidFill>
            <a:srgbClr val="B3767A"/>
          </a:solidFill>
          <a:ln>
            <a:solidFill>
              <a:srgbClr val="811C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Down Arrow 18"/>
          <p:cNvSpPr/>
          <p:nvPr/>
        </p:nvSpPr>
        <p:spPr>
          <a:xfrm>
            <a:off x="2708958" y="5452330"/>
            <a:ext cx="470196" cy="186822"/>
          </a:xfrm>
          <a:prstGeom prst="downArrow">
            <a:avLst/>
          </a:prstGeom>
          <a:solidFill>
            <a:srgbClr val="B3767A"/>
          </a:solidFill>
          <a:ln>
            <a:solidFill>
              <a:srgbClr val="811C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extBox 19"/>
          <p:cNvSpPr txBox="1"/>
          <p:nvPr/>
        </p:nvSpPr>
        <p:spPr>
          <a:xfrm>
            <a:off x="6627176" y="2075029"/>
            <a:ext cx="3324005" cy="369332"/>
          </a:xfrm>
          <a:prstGeom prst="rect">
            <a:avLst/>
          </a:prstGeom>
          <a:noFill/>
        </p:spPr>
        <p:txBody>
          <a:bodyPr wrap="square" rtlCol="0">
            <a:spAutoFit/>
          </a:bodyPr>
          <a:lstStyle/>
          <a:p>
            <a:pPr marL="285750" indent="-285750">
              <a:buFont typeface="Arial" panose="020B0604020202020204" pitchFamily="34" charset="0"/>
              <a:buChar char="•"/>
            </a:pPr>
            <a:r>
              <a:rPr lang="zh-CN" altLang="en-US" b="1" dirty="0">
                <a:latin typeface="微软雅黑" panose="020B0503020204020204" pitchFamily="34" charset="-122"/>
                <a:ea typeface="微软雅黑" panose="020B0503020204020204" pitchFamily="34" charset="-122"/>
              </a:rPr>
              <a:t>贸易战简单评述</a:t>
            </a:r>
            <a:endParaRPr lang="en-GB" b="1" dirty="0">
              <a:latin typeface="微软雅黑" panose="020B0503020204020204" pitchFamily="34" charset="-122"/>
              <a:ea typeface="微软雅黑" panose="020B0503020204020204" pitchFamily="34" charset="-122"/>
            </a:endParaRPr>
          </a:p>
        </p:txBody>
      </p:sp>
      <p:sp>
        <p:nvSpPr>
          <p:cNvPr id="21" name="TextBox 20"/>
          <p:cNvSpPr txBox="1"/>
          <p:nvPr/>
        </p:nvSpPr>
        <p:spPr>
          <a:xfrm>
            <a:off x="6627176" y="2535519"/>
            <a:ext cx="5191433" cy="4078039"/>
          </a:xfrm>
          <a:prstGeom prst="rect">
            <a:avLst/>
          </a:prstGeom>
          <a:noFill/>
          <a:ln w="28575">
            <a:solidFill>
              <a:srgbClr val="811C20"/>
            </a:solidFill>
          </a:ln>
        </p:spPr>
        <p:txBody>
          <a:bodyPr wrap="square" rtlCol="0">
            <a:spAutoFit/>
          </a:bodyPr>
          <a:lstStyle/>
          <a:p>
            <a:pPr>
              <a:spcAft>
                <a:spcPts val="1200"/>
              </a:spcAft>
            </a:pPr>
            <a:r>
              <a:rPr lang="zh-CN" altLang="en-US" dirty="0">
                <a:latin typeface="微软雅黑" panose="020B0503020204020204" pitchFamily="34" charset="-122"/>
                <a:ea typeface="微软雅黑" panose="020B0503020204020204" pitchFamily="34" charset="-122"/>
              </a:rPr>
              <a:t>美国认为，美国对中国进口过多，中国对美国贸易顺差过大，导致美国国内企业利润下降甚至破产、企业雇员收入大幅下降甚至面临失业。</a:t>
            </a:r>
            <a:endParaRPr lang="en-US" altLang="zh-CN" dirty="0">
              <a:latin typeface="微软雅黑" panose="020B0503020204020204" pitchFamily="34" charset="-122"/>
              <a:ea typeface="微软雅黑" panose="020B0503020204020204" pitchFamily="34" charset="-122"/>
            </a:endParaRPr>
          </a:p>
          <a:p>
            <a:pPr>
              <a:spcAft>
                <a:spcPts val="1200"/>
              </a:spcAft>
            </a:pPr>
            <a:r>
              <a:rPr lang="zh-CN" altLang="en-US" dirty="0">
                <a:latin typeface="微软雅黑" panose="020B0503020204020204" pitchFamily="34" charset="-122"/>
                <a:ea typeface="微软雅黑" panose="020B0503020204020204" pitchFamily="34" charset="-122"/>
              </a:rPr>
              <a:t>即使美国的消费者获取了由进口带来的商品价格下降的福利，然而其游说能力低于有更强动机去游说美国政府的企业和员工，因此美国选择对中国宣战。</a:t>
            </a:r>
            <a:endParaRPr lang="en-US" altLang="zh-CN" dirty="0">
              <a:latin typeface="微软雅黑" panose="020B0503020204020204" pitchFamily="34" charset="-122"/>
              <a:ea typeface="微软雅黑" panose="020B0503020204020204" pitchFamily="34" charset="-122"/>
            </a:endParaRPr>
          </a:p>
          <a:p>
            <a:pPr>
              <a:spcAft>
                <a:spcPts val="600"/>
              </a:spcAft>
            </a:pPr>
            <a:r>
              <a:rPr lang="zh-CN" altLang="en-US" dirty="0">
                <a:latin typeface="微软雅黑" panose="020B0503020204020204" pitchFamily="34" charset="-122"/>
                <a:ea typeface="微软雅黑" panose="020B0503020204020204" pitchFamily="34" charset="-122"/>
              </a:rPr>
              <a:t>且不论美国发起“贸易战”是对是错，不论究竟是美国对中国加征关税是反对自由贸易，还是中国利用政策促进出口、由政府干预贸易是与自由贸易的要求不符，此番中美贸易战确实对全球化的发展有负向影响。</a:t>
            </a:r>
            <a:endParaRPr lang="en-GB" altLang="zh-CN" dirty="0">
              <a:latin typeface="微软雅黑" panose="020B0503020204020204" pitchFamily="34" charset="-122"/>
              <a:ea typeface="微软雅黑" panose="020B0503020204020204" pitchFamily="34" charset="-122"/>
            </a:endParaRPr>
          </a:p>
          <a:p>
            <a:pPr>
              <a:spcAft>
                <a:spcPts val="600"/>
              </a:spcAft>
            </a:pPr>
            <a:endParaRPr lang="en-US" altLang="zh-CN" dirty="0">
              <a:latin typeface="微软雅黑" panose="020B0503020204020204" pitchFamily="34" charset="-122"/>
              <a:ea typeface="微软雅黑" panose="020B0503020204020204" pitchFamily="34" charset="-122"/>
            </a:endParaRPr>
          </a:p>
        </p:txBody>
      </p:sp>
      <p:grpSp>
        <p:nvGrpSpPr>
          <p:cNvPr id="12" name="Group 11"/>
          <p:cNvGrpSpPr/>
          <p:nvPr/>
        </p:nvGrpSpPr>
        <p:grpSpPr>
          <a:xfrm>
            <a:off x="5614101" y="2529880"/>
            <a:ext cx="934769" cy="925086"/>
            <a:chOff x="32910463" y="18207038"/>
            <a:chExt cx="13227051" cy="13428663"/>
          </a:xfrm>
        </p:grpSpPr>
        <p:sp>
          <p:nvSpPr>
            <p:cNvPr id="22" name="Rectangle 8"/>
            <p:cNvSpPr>
              <a:spLocks noChangeArrowheads="1"/>
            </p:cNvSpPr>
            <p:nvPr/>
          </p:nvSpPr>
          <p:spPr bwMode="auto">
            <a:xfrm>
              <a:off x="33010476" y="18307051"/>
              <a:ext cx="13127038" cy="13328650"/>
            </a:xfrm>
            <a:prstGeom prst="rect">
              <a:avLst/>
            </a:prstGeom>
            <a:solidFill>
              <a:srgbClr val="CF4534"/>
            </a:solidFill>
            <a:ln w="9525">
              <a:noFill/>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3" name="Rectangle 9"/>
            <p:cNvSpPr>
              <a:spLocks noChangeArrowheads="1"/>
            </p:cNvSpPr>
            <p:nvPr/>
          </p:nvSpPr>
          <p:spPr bwMode="auto">
            <a:xfrm>
              <a:off x="33010476" y="18307051"/>
              <a:ext cx="13127038" cy="13328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4" name="Rectangle 10"/>
            <p:cNvSpPr>
              <a:spLocks noChangeArrowheads="1"/>
            </p:cNvSpPr>
            <p:nvPr/>
          </p:nvSpPr>
          <p:spPr bwMode="auto">
            <a:xfrm>
              <a:off x="32910463" y="18207038"/>
              <a:ext cx="13127038" cy="13328650"/>
            </a:xfrm>
            <a:prstGeom prst="rect">
              <a:avLst/>
            </a:prstGeom>
            <a:solidFill>
              <a:srgbClr val="FA7564"/>
            </a:solidFill>
            <a:ln w="9525">
              <a:noFill/>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5" name="Rectangle 11"/>
            <p:cNvSpPr>
              <a:spLocks noChangeArrowheads="1"/>
            </p:cNvSpPr>
            <p:nvPr/>
          </p:nvSpPr>
          <p:spPr bwMode="auto">
            <a:xfrm>
              <a:off x="32910463" y="18207038"/>
              <a:ext cx="13127038" cy="13328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6" name="Freeform 12"/>
            <p:cNvSpPr>
              <a:spLocks noEditPoints="1"/>
            </p:cNvSpPr>
            <p:nvPr/>
          </p:nvSpPr>
          <p:spPr bwMode="auto">
            <a:xfrm>
              <a:off x="35666363" y="20361276"/>
              <a:ext cx="5035550" cy="9394825"/>
            </a:xfrm>
            <a:custGeom>
              <a:avLst/>
              <a:gdLst/>
              <a:ahLst/>
              <a:cxnLst>
                <a:cxn ang="0">
                  <a:pos x="118" y="333"/>
                </a:cxn>
                <a:cxn ang="0">
                  <a:pos x="118" y="363"/>
                </a:cxn>
                <a:cxn ang="0">
                  <a:pos x="116" y="363"/>
                </a:cxn>
                <a:cxn ang="0">
                  <a:pos x="116" y="363"/>
                </a:cxn>
                <a:cxn ang="0">
                  <a:pos x="114" y="363"/>
                </a:cxn>
                <a:cxn ang="0">
                  <a:pos x="111" y="365"/>
                </a:cxn>
                <a:cxn ang="0">
                  <a:pos x="102" y="370"/>
                </a:cxn>
                <a:cxn ang="0">
                  <a:pos x="98" y="373"/>
                </a:cxn>
                <a:cxn ang="0">
                  <a:pos x="98" y="374"/>
                </a:cxn>
                <a:cxn ang="0">
                  <a:pos x="98" y="374"/>
                </a:cxn>
                <a:cxn ang="0">
                  <a:pos x="100" y="375"/>
                </a:cxn>
                <a:cxn ang="0">
                  <a:pos x="100" y="375"/>
                </a:cxn>
                <a:cxn ang="0">
                  <a:pos x="118" y="364"/>
                </a:cxn>
                <a:cxn ang="0">
                  <a:pos x="119" y="364"/>
                </a:cxn>
                <a:cxn ang="0">
                  <a:pos x="119" y="334"/>
                </a:cxn>
                <a:cxn ang="0">
                  <a:pos x="119" y="334"/>
                </a:cxn>
                <a:cxn ang="0">
                  <a:pos x="118" y="333"/>
                </a:cxn>
                <a:cxn ang="0">
                  <a:pos x="150" y="0"/>
                </a:cxn>
                <a:cxn ang="0">
                  <a:pos x="44" y="44"/>
                </a:cxn>
                <a:cxn ang="0">
                  <a:pos x="0" y="150"/>
                </a:cxn>
                <a:cxn ang="0">
                  <a:pos x="9" y="201"/>
                </a:cxn>
                <a:cxn ang="0">
                  <a:pos x="2" y="153"/>
                </a:cxn>
                <a:cxn ang="0">
                  <a:pos x="154" y="1"/>
                </a:cxn>
                <a:cxn ang="0">
                  <a:pos x="201" y="9"/>
                </a:cxn>
                <a:cxn ang="0">
                  <a:pos x="150" y="0"/>
                </a:cxn>
              </a:cxnLst>
              <a:rect l="0" t="0" r="r" b="b"/>
              <a:pathLst>
                <a:path w="201" h="375">
                  <a:moveTo>
                    <a:pt x="118" y="333"/>
                  </a:moveTo>
                  <a:cubicBezTo>
                    <a:pt x="118" y="363"/>
                    <a:pt x="118" y="363"/>
                    <a:pt x="118" y="363"/>
                  </a:cubicBezTo>
                  <a:cubicBezTo>
                    <a:pt x="116" y="363"/>
                    <a:pt x="116" y="363"/>
                    <a:pt x="116" y="363"/>
                  </a:cubicBezTo>
                  <a:cubicBezTo>
                    <a:pt x="116" y="363"/>
                    <a:pt x="116" y="363"/>
                    <a:pt x="116" y="363"/>
                  </a:cubicBezTo>
                  <a:cubicBezTo>
                    <a:pt x="115" y="363"/>
                    <a:pt x="115" y="363"/>
                    <a:pt x="114" y="363"/>
                  </a:cubicBezTo>
                  <a:cubicBezTo>
                    <a:pt x="114" y="364"/>
                    <a:pt x="112" y="364"/>
                    <a:pt x="111" y="365"/>
                  </a:cubicBezTo>
                  <a:cubicBezTo>
                    <a:pt x="108" y="366"/>
                    <a:pt x="104" y="368"/>
                    <a:pt x="102" y="370"/>
                  </a:cubicBezTo>
                  <a:cubicBezTo>
                    <a:pt x="100" y="371"/>
                    <a:pt x="98" y="373"/>
                    <a:pt x="98" y="373"/>
                  </a:cubicBezTo>
                  <a:cubicBezTo>
                    <a:pt x="98" y="374"/>
                    <a:pt x="98" y="374"/>
                    <a:pt x="98" y="374"/>
                  </a:cubicBezTo>
                  <a:cubicBezTo>
                    <a:pt x="98" y="374"/>
                    <a:pt x="98" y="374"/>
                    <a:pt x="98" y="374"/>
                  </a:cubicBezTo>
                  <a:cubicBezTo>
                    <a:pt x="98" y="374"/>
                    <a:pt x="99" y="375"/>
                    <a:pt x="100" y="375"/>
                  </a:cubicBezTo>
                  <a:cubicBezTo>
                    <a:pt x="100" y="375"/>
                    <a:pt x="100" y="375"/>
                    <a:pt x="100" y="375"/>
                  </a:cubicBezTo>
                  <a:cubicBezTo>
                    <a:pt x="103" y="370"/>
                    <a:pt x="118" y="364"/>
                    <a:pt x="118" y="364"/>
                  </a:cubicBezTo>
                  <a:cubicBezTo>
                    <a:pt x="119" y="364"/>
                    <a:pt x="119" y="364"/>
                    <a:pt x="119" y="364"/>
                  </a:cubicBezTo>
                  <a:cubicBezTo>
                    <a:pt x="119" y="334"/>
                    <a:pt x="119" y="334"/>
                    <a:pt x="119" y="334"/>
                  </a:cubicBezTo>
                  <a:cubicBezTo>
                    <a:pt x="119" y="334"/>
                    <a:pt x="119" y="334"/>
                    <a:pt x="119" y="334"/>
                  </a:cubicBezTo>
                  <a:cubicBezTo>
                    <a:pt x="119" y="333"/>
                    <a:pt x="118" y="333"/>
                    <a:pt x="118" y="333"/>
                  </a:cubicBezTo>
                  <a:moveTo>
                    <a:pt x="150" y="0"/>
                  </a:moveTo>
                  <a:cubicBezTo>
                    <a:pt x="109" y="0"/>
                    <a:pt x="72" y="17"/>
                    <a:pt x="44" y="44"/>
                  </a:cubicBezTo>
                  <a:cubicBezTo>
                    <a:pt x="17" y="71"/>
                    <a:pt x="0" y="109"/>
                    <a:pt x="0" y="150"/>
                  </a:cubicBezTo>
                  <a:cubicBezTo>
                    <a:pt x="0" y="168"/>
                    <a:pt x="4" y="185"/>
                    <a:pt x="9" y="201"/>
                  </a:cubicBezTo>
                  <a:cubicBezTo>
                    <a:pt x="4" y="186"/>
                    <a:pt x="2" y="170"/>
                    <a:pt x="2" y="153"/>
                  </a:cubicBezTo>
                  <a:cubicBezTo>
                    <a:pt x="2" y="70"/>
                    <a:pt x="70" y="1"/>
                    <a:pt x="154" y="1"/>
                  </a:cubicBezTo>
                  <a:cubicBezTo>
                    <a:pt x="170" y="1"/>
                    <a:pt x="186" y="4"/>
                    <a:pt x="201" y="9"/>
                  </a:cubicBezTo>
                  <a:cubicBezTo>
                    <a:pt x="185" y="3"/>
                    <a:pt x="168" y="0"/>
                    <a:pt x="150" y="0"/>
                  </a:cubicBezTo>
                </a:path>
              </a:pathLst>
            </a:custGeom>
            <a:solidFill>
              <a:srgbClr val="FA5242"/>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7" name="Freeform 13"/>
            <p:cNvSpPr>
              <a:spLocks noEditPoints="1"/>
            </p:cNvSpPr>
            <p:nvPr/>
          </p:nvSpPr>
          <p:spPr bwMode="auto">
            <a:xfrm>
              <a:off x="35566351" y="20261263"/>
              <a:ext cx="6989763" cy="9594850"/>
            </a:xfrm>
            <a:custGeom>
              <a:avLst/>
              <a:gdLst/>
              <a:ahLst/>
              <a:cxnLst>
                <a:cxn ang="0">
                  <a:pos x="118" y="333"/>
                </a:cxn>
                <a:cxn ang="0">
                  <a:pos x="118" y="363"/>
                </a:cxn>
                <a:cxn ang="0">
                  <a:pos x="109" y="368"/>
                </a:cxn>
                <a:cxn ang="0">
                  <a:pos x="102" y="372"/>
                </a:cxn>
                <a:cxn ang="0">
                  <a:pos x="99" y="374"/>
                </a:cxn>
                <a:cxn ang="0">
                  <a:pos x="98" y="378"/>
                </a:cxn>
                <a:cxn ang="0">
                  <a:pos x="99" y="381"/>
                </a:cxn>
                <a:cxn ang="0">
                  <a:pos x="102" y="383"/>
                </a:cxn>
                <a:cxn ang="0">
                  <a:pos x="104" y="383"/>
                </a:cxn>
                <a:cxn ang="0">
                  <a:pos x="103" y="381"/>
                </a:cxn>
                <a:cxn ang="0">
                  <a:pos x="104" y="379"/>
                </a:cxn>
                <a:cxn ang="0">
                  <a:pos x="104" y="379"/>
                </a:cxn>
                <a:cxn ang="0">
                  <a:pos x="102" y="378"/>
                </a:cxn>
                <a:cxn ang="0">
                  <a:pos x="102" y="378"/>
                </a:cxn>
                <a:cxn ang="0">
                  <a:pos x="102" y="377"/>
                </a:cxn>
                <a:cxn ang="0">
                  <a:pos x="106" y="374"/>
                </a:cxn>
                <a:cxn ang="0">
                  <a:pos x="115" y="369"/>
                </a:cxn>
                <a:cxn ang="0">
                  <a:pos x="118" y="367"/>
                </a:cxn>
                <a:cxn ang="0">
                  <a:pos x="120" y="367"/>
                </a:cxn>
                <a:cxn ang="0">
                  <a:pos x="120" y="367"/>
                </a:cxn>
                <a:cxn ang="0">
                  <a:pos x="122" y="367"/>
                </a:cxn>
                <a:cxn ang="0">
                  <a:pos x="122" y="337"/>
                </a:cxn>
                <a:cxn ang="0">
                  <a:pos x="120" y="334"/>
                </a:cxn>
                <a:cxn ang="0">
                  <a:pos x="118" y="333"/>
                </a:cxn>
                <a:cxn ang="0">
                  <a:pos x="154" y="0"/>
                </a:cxn>
                <a:cxn ang="0">
                  <a:pos x="0" y="154"/>
                </a:cxn>
                <a:cxn ang="0">
                  <a:pos x="65" y="279"/>
                </a:cxn>
                <a:cxn ang="0">
                  <a:pos x="61" y="276"/>
                </a:cxn>
                <a:cxn ang="0">
                  <a:pos x="58" y="273"/>
                </a:cxn>
                <a:cxn ang="0">
                  <a:pos x="55" y="270"/>
                </a:cxn>
                <a:cxn ang="0">
                  <a:pos x="52" y="266"/>
                </a:cxn>
                <a:cxn ang="0">
                  <a:pos x="13" y="205"/>
                </a:cxn>
                <a:cxn ang="0">
                  <a:pos x="4" y="154"/>
                </a:cxn>
                <a:cxn ang="0">
                  <a:pos x="48" y="48"/>
                </a:cxn>
                <a:cxn ang="0">
                  <a:pos x="154" y="4"/>
                </a:cxn>
                <a:cxn ang="0">
                  <a:pos x="205" y="13"/>
                </a:cxn>
                <a:cxn ang="0">
                  <a:pos x="267" y="52"/>
                </a:cxn>
                <a:cxn ang="0">
                  <a:pos x="270" y="55"/>
                </a:cxn>
                <a:cxn ang="0">
                  <a:pos x="273" y="58"/>
                </a:cxn>
                <a:cxn ang="0">
                  <a:pos x="276" y="61"/>
                </a:cxn>
                <a:cxn ang="0">
                  <a:pos x="279" y="64"/>
                </a:cxn>
                <a:cxn ang="0">
                  <a:pos x="154" y="0"/>
                </a:cxn>
              </a:cxnLst>
              <a:rect l="0" t="0" r="r" b="b"/>
              <a:pathLst>
                <a:path w="279" h="383">
                  <a:moveTo>
                    <a:pt x="118" y="333"/>
                  </a:moveTo>
                  <a:cubicBezTo>
                    <a:pt x="118" y="363"/>
                    <a:pt x="118" y="363"/>
                    <a:pt x="118" y="363"/>
                  </a:cubicBezTo>
                  <a:cubicBezTo>
                    <a:pt x="117" y="363"/>
                    <a:pt x="113" y="365"/>
                    <a:pt x="109" y="368"/>
                  </a:cubicBezTo>
                  <a:cubicBezTo>
                    <a:pt x="106" y="369"/>
                    <a:pt x="104" y="370"/>
                    <a:pt x="102" y="372"/>
                  </a:cubicBezTo>
                  <a:cubicBezTo>
                    <a:pt x="101" y="373"/>
                    <a:pt x="100" y="374"/>
                    <a:pt x="99" y="374"/>
                  </a:cubicBezTo>
                  <a:cubicBezTo>
                    <a:pt x="99" y="375"/>
                    <a:pt x="98" y="376"/>
                    <a:pt x="98" y="378"/>
                  </a:cubicBezTo>
                  <a:cubicBezTo>
                    <a:pt x="98" y="379"/>
                    <a:pt x="98" y="380"/>
                    <a:pt x="99" y="381"/>
                  </a:cubicBezTo>
                  <a:cubicBezTo>
                    <a:pt x="100" y="382"/>
                    <a:pt x="101" y="382"/>
                    <a:pt x="102" y="383"/>
                  </a:cubicBezTo>
                  <a:cubicBezTo>
                    <a:pt x="102" y="383"/>
                    <a:pt x="103" y="383"/>
                    <a:pt x="104" y="383"/>
                  </a:cubicBezTo>
                  <a:cubicBezTo>
                    <a:pt x="103" y="383"/>
                    <a:pt x="103" y="382"/>
                    <a:pt x="103" y="381"/>
                  </a:cubicBezTo>
                  <a:cubicBezTo>
                    <a:pt x="103" y="380"/>
                    <a:pt x="104" y="380"/>
                    <a:pt x="104" y="379"/>
                  </a:cubicBezTo>
                  <a:cubicBezTo>
                    <a:pt x="104" y="379"/>
                    <a:pt x="104" y="379"/>
                    <a:pt x="104" y="379"/>
                  </a:cubicBezTo>
                  <a:cubicBezTo>
                    <a:pt x="103" y="379"/>
                    <a:pt x="102" y="378"/>
                    <a:pt x="102" y="378"/>
                  </a:cubicBezTo>
                  <a:cubicBezTo>
                    <a:pt x="102" y="378"/>
                    <a:pt x="102" y="378"/>
                    <a:pt x="102" y="378"/>
                  </a:cubicBezTo>
                  <a:cubicBezTo>
                    <a:pt x="102" y="377"/>
                    <a:pt x="102" y="377"/>
                    <a:pt x="102" y="377"/>
                  </a:cubicBezTo>
                  <a:cubicBezTo>
                    <a:pt x="102" y="377"/>
                    <a:pt x="104" y="375"/>
                    <a:pt x="106" y="374"/>
                  </a:cubicBezTo>
                  <a:cubicBezTo>
                    <a:pt x="108" y="372"/>
                    <a:pt x="112" y="370"/>
                    <a:pt x="115" y="369"/>
                  </a:cubicBezTo>
                  <a:cubicBezTo>
                    <a:pt x="116" y="368"/>
                    <a:pt x="118" y="368"/>
                    <a:pt x="118" y="367"/>
                  </a:cubicBezTo>
                  <a:cubicBezTo>
                    <a:pt x="119" y="367"/>
                    <a:pt x="119" y="367"/>
                    <a:pt x="120" y="367"/>
                  </a:cubicBezTo>
                  <a:cubicBezTo>
                    <a:pt x="120" y="367"/>
                    <a:pt x="120" y="367"/>
                    <a:pt x="120" y="367"/>
                  </a:cubicBezTo>
                  <a:cubicBezTo>
                    <a:pt x="122" y="367"/>
                    <a:pt x="122" y="367"/>
                    <a:pt x="122" y="367"/>
                  </a:cubicBezTo>
                  <a:cubicBezTo>
                    <a:pt x="122" y="337"/>
                    <a:pt x="122" y="337"/>
                    <a:pt x="122" y="337"/>
                  </a:cubicBezTo>
                  <a:cubicBezTo>
                    <a:pt x="121" y="336"/>
                    <a:pt x="121" y="335"/>
                    <a:pt x="120" y="334"/>
                  </a:cubicBezTo>
                  <a:cubicBezTo>
                    <a:pt x="119" y="334"/>
                    <a:pt x="119" y="333"/>
                    <a:pt x="118" y="333"/>
                  </a:cubicBezTo>
                  <a:moveTo>
                    <a:pt x="154" y="0"/>
                  </a:moveTo>
                  <a:cubicBezTo>
                    <a:pt x="69" y="0"/>
                    <a:pt x="0" y="69"/>
                    <a:pt x="0" y="154"/>
                  </a:cubicBezTo>
                  <a:cubicBezTo>
                    <a:pt x="0" y="206"/>
                    <a:pt x="26" y="251"/>
                    <a:pt x="65" y="279"/>
                  </a:cubicBezTo>
                  <a:cubicBezTo>
                    <a:pt x="64" y="278"/>
                    <a:pt x="62" y="277"/>
                    <a:pt x="61" y="276"/>
                  </a:cubicBezTo>
                  <a:cubicBezTo>
                    <a:pt x="60" y="275"/>
                    <a:pt x="59" y="274"/>
                    <a:pt x="58" y="273"/>
                  </a:cubicBezTo>
                  <a:cubicBezTo>
                    <a:pt x="57" y="272"/>
                    <a:pt x="56" y="271"/>
                    <a:pt x="55" y="270"/>
                  </a:cubicBezTo>
                  <a:cubicBezTo>
                    <a:pt x="54" y="269"/>
                    <a:pt x="53" y="267"/>
                    <a:pt x="52" y="266"/>
                  </a:cubicBezTo>
                  <a:cubicBezTo>
                    <a:pt x="34" y="249"/>
                    <a:pt x="21" y="228"/>
                    <a:pt x="13" y="205"/>
                  </a:cubicBezTo>
                  <a:cubicBezTo>
                    <a:pt x="8" y="189"/>
                    <a:pt x="4" y="172"/>
                    <a:pt x="4" y="154"/>
                  </a:cubicBezTo>
                  <a:cubicBezTo>
                    <a:pt x="4" y="113"/>
                    <a:pt x="21" y="75"/>
                    <a:pt x="48" y="48"/>
                  </a:cubicBezTo>
                  <a:cubicBezTo>
                    <a:pt x="76" y="21"/>
                    <a:pt x="113" y="4"/>
                    <a:pt x="154" y="4"/>
                  </a:cubicBezTo>
                  <a:cubicBezTo>
                    <a:pt x="172" y="4"/>
                    <a:pt x="189" y="7"/>
                    <a:pt x="205" y="13"/>
                  </a:cubicBezTo>
                  <a:cubicBezTo>
                    <a:pt x="229" y="21"/>
                    <a:pt x="250" y="34"/>
                    <a:pt x="267" y="52"/>
                  </a:cubicBezTo>
                  <a:cubicBezTo>
                    <a:pt x="268" y="53"/>
                    <a:pt x="269" y="54"/>
                    <a:pt x="270" y="55"/>
                  </a:cubicBezTo>
                  <a:cubicBezTo>
                    <a:pt x="271" y="56"/>
                    <a:pt x="272" y="57"/>
                    <a:pt x="273" y="58"/>
                  </a:cubicBezTo>
                  <a:cubicBezTo>
                    <a:pt x="274" y="59"/>
                    <a:pt x="275" y="60"/>
                    <a:pt x="276" y="61"/>
                  </a:cubicBezTo>
                  <a:cubicBezTo>
                    <a:pt x="277" y="62"/>
                    <a:pt x="278" y="63"/>
                    <a:pt x="279" y="64"/>
                  </a:cubicBezTo>
                  <a:cubicBezTo>
                    <a:pt x="251" y="26"/>
                    <a:pt x="206" y="0"/>
                    <a:pt x="154" y="0"/>
                  </a:cubicBezTo>
                </a:path>
              </a:pathLst>
            </a:custGeom>
            <a:solidFill>
              <a:srgbClr val="FA5242"/>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8" name="Freeform 14"/>
            <p:cNvSpPr>
              <a:spLocks noEditPoints="1"/>
            </p:cNvSpPr>
            <p:nvPr/>
          </p:nvSpPr>
          <p:spPr bwMode="auto">
            <a:xfrm>
              <a:off x="35715576" y="20386676"/>
              <a:ext cx="6538913" cy="9494838"/>
            </a:xfrm>
            <a:custGeom>
              <a:avLst/>
              <a:gdLst/>
              <a:ahLst/>
              <a:cxnLst>
                <a:cxn ang="0">
                  <a:pos x="117" y="333"/>
                </a:cxn>
                <a:cxn ang="0">
                  <a:pos x="117" y="363"/>
                </a:cxn>
                <a:cxn ang="0">
                  <a:pos x="116" y="363"/>
                </a:cxn>
                <a:cxn ang="0">
                  <a:pos x="98" y="374"/>
                </a:cxn>
                <a:cxn ang="0">
                  <a:pos x="97" y="376"/>
                </a:cxn>
                <a:cxn ang="0">
                  <a:pos x="98" y="378"/>
                </a:cxn>
                <a:cxn ang="0">
                  <a:pos x="101" y="379"/>
                </a:cxn>
                <a:cxn ang="0">
                  <a:pos x="101" y="379"/>
                </a:cxn>
                <a:cxn ang="0">
                  <a:pos x="120" y="366"/>
                </a:cxn>
                <a:cxn ang="0">
                  <a:pos x="121" y="366"/>
                </a:cxn>
                <a:cxn ang="0">
                  <a:pos x="121" y="336"/>
                </a:cxn>
                <a:cxn ang="0">
                  <a:pos x="120" y="336"/>
                </a:cxn>
                <a:cxn ang="0">
                  <a:pos x="117" y="333"/>
                </a:cxn>
                <a:cxn ang="0">
                  <a:pos x="152" y="0"/>
                </a:cxn>
                <a:cxn ang="0">
                  <a:pos x="0" y="152"/>
                </a:cxn>
                <a:cxn ang="0">
                  <a:pos x="7" y="200"/>
                </a:cxn>
                <a:cxn ang="0">
                  <a:pos x="46" y="261"/>
                </a:cxn>
                <a:cxn ang="0">
                  <a:pos x="3" y="156"/>
                </a:cxn>
                <a:cxn ang="0">
                  <a:pos x="155" y="4"/>
                </a:cxn>
                <a:cxn ang="0">
                  <a:pos x="261" y="47"/>
                </a:cxn>
                <a:cxn ang="0">
                  <a:pos x="199" y="8"/>
                </a:cxn>
                <a:cxn ang="0">
                  <a:pos x="152" y="0"/>
                </a:cxn>
              </a:cxnLst>
              <a:rect l="0" t="0" r="r" b="b"/>
              <a:pathLst>
                <a:path w="261" h="379">
                  <a:moveTo>
                    <a:pt x="117" y="333"/>
                  </a:moveTo>
                  <a:cubicBezTo>
                    <a:pt x="117" y="363"/>
                    <a:pt x="117" y="363"/>
                    <a:pt x="117" y="363"/>
                  </a:cubicBezTo>
                  <a:cubicBezTo>
                    <a:pt x="117" y="363"/>
                    <a:pt x="117" y="363"/>
                    <a:pt x="116" y="363"/>
                  </a:cubicBezTo>
                  <a:cubicBezTo>
                    <a:pt x="116" y="363"/>
                    <a:pt x="101" y="369"/>
                    <a:pt x="98" y="374"/>
                  </a:cubicBezTo>
                  <a:cubicBezTo>
                    <a:pt x="98" y="375"/>
                    <a:pt x="97" y="375"/>
                    <a:pt x="97" y="376"/>
                  </a:cubicBezTo>
                  <a:cubicBezTo>
                    <a:pt x="97" y="377"/>
                    <a:pt x="97" y="378"/>
                    <a:pt x="98" y="378"/>
                  </a:cubicBezTo>
                  <a:cubicBezTo>
                    <a:pt x="99" y="379"/>
                    <a:pt x="99" y="379"/>
                    <a:pt x="101" y="379"/>
                  </a:cubicBezTo>
                  <a:cubicBezTo>
                    <a:pt x="101" y="379"/>
                    <a:pt x="101" y="379"/>
                    <a:pt x="101" y="379"/>
                  </a:cubicBezTo>
                  <a:cubicBezTo>
                    <a:pt x="101" y="374"/>
                    <a:pt x="120" y="366"/>
                    <a:pt x="120" y="366"/>
                  </a:cubicBezTo>
                  <a:cubicBezTo>
                    <a:pt x="120" y="366"/>
                    <a:pt x="120" y="366"/>
                    <a:pt x="121" y="366"/>
                  </a:cubicBezTo>
                  <a:cubicBezTo>
                    <a:pt x="121" y="336"/>
                    <a:pt x="121" y="336"/>
                    <a:pt x="121" y="336"/>
                  </a:cubicBezTo>
                  <a:cubicBezTo>
                    <a:pt x="121" y="336"/>
                    <a:pt x="120" y="336"/>
                    <a:pt x="120" y="336"/>
                  </a:cubicBezTo>
                  <a:cubicBezTo>
                    <a:pt x="119" y="335"/>
                    <a:pt x="118" y="334"/>
                    <a:pt x="117" y="333"/>
                  </a:cubicBezTo>
                  <a:moveTo>
                    <a:pt x="152" y="0"/>
                  </a:moveTo>
                  <a:cubicBezTo>
                    <a:pt x="68" y="0"/>
                    <a:pt x="0" y="69"/>
                    <a:pt x="0" y="152"/>
                  </a:cubicBezTo>
                  <a:cubicBezTo>
                    <a:pt x="0" y="169"/>
                    <a:pt x="2" y="185"/>
                    <a:pt x="7" y="200"/>
                  </a:cubicBezTo>
                  <a:cubicBezTo>
                    <a:pt x="15" y="223"/>
                    <a:pt x="28" y="244"/>
                    <a:pt x="46" y="261"/>
                  </a:cubicBezTo>
                  <a:cubicBezTo>
                    <a:pt x="19" y="234"/>
                    <a:pt x="3" y="197"/>
                    <a:pt x="3" y="156"/>
                  </a:cubicBezTo>
                  <a:cubicBezTo>
                    <a:pt x="3" y="72"/>
                    <a:pt x="71" y="4"/>
                    <a:pt x="155" y="4"/>
                  </a:cubicBezTo>
                  <a:cubicBezTo>
                    <a:pt x="196" y="4"/>
                    <a:pt x="233" y="20"/>
                    <a:pt x="261" y="47"/>
                  </a:cubicBezTo>
                  <a:cubicBezTo>
                    <a:pt x="244" y="29"/>
                    <a:pt x="223" y="16"/>
                    <a:pt x="199" y="8"/>
                  </a:cubicBezTo>
                  <a:cubicBezTo>
                    <a:pt x="184" y="3"/>
                    <a:pt x="168" y="0"/>
                    <a:pt x="152" y="0"/>
                  </a:cubicBezTo>
                </a:path>
              </a:pathLst>
            </a:custGeom>
            <a:solidFill>
              <a:srgbClr val="FA5242"/>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9" name="Freeform 15"/>
            <p:cNvSpPr>
              <a:spLocks noEditPoints="1"/>
            </p:cNvSpPr>
            <p:nvPr/>
          </p:nvSpPr>
          <p:spPr bwMode="auto">
            <a:xfrm>
              <a:off x="35791776" y="20486688"/>
              <a:ext cx="6537325" cy="9471025"/>
            </a:xfrm>
            <a:custGeom>
              <a:avLst/>
              <a:gdLst/>
              <a:ahLst/>
              <a:cxnLst>
                <a:cxn ang="0">
                  <a:pos x="118" y="332"/>
                </a:cxn>
                <a:cxn ang="0">
                  <a:pos x="118" y="362"/>
                </a:cxn>
                <a:cxn ang="0">
                  <a:pos x="117" y="362"/>
                </a:cxn>
                <a:cxn ang="0">
                  <a:pos x="98" y="375"/>
                </a:cxn>
                <a:cxn ang="0">
                  <a:pos x="98" y="375"/>
                </a:cxn>
                <a:cxn ang="0">
                  <a:pos x="101" y="378"/>
                </a:cxn>
                <a:cxn ang="0">
                  <a:pos x="101" y="378"/>
                </a:cxn>
                <a:cxn ang="0">
                  <a:pos x="120" y="365"/>
                </a:cxn>
                <a:cxn ang="0">
                  <a:pos x="121" y="365"/>
                </a:cxn>
                <a:cxn ang="0">
                  <a:pos x="121" y="335"/>
                </a:cxn>
                <a:cxn ang="0">
                  <a:pos x="121" y="335"/>
                </a:cxn>
                <a:cxn ang="0">
                  <a:pos x="118" y="332"/>
                </a:cxn>
                <a:cxn ang="0">
                  <a:pos x="152" y="0"/>
                </a:cxn>
                <a:cxn ang="0">
                  <a:pos x="0" y="152"/>
                </a:cxn>
                <a:cxn ang="0">
                  <a:pos x="43" y="257"/>
                </a:cxn>
                <a:cxn ang="0">
                  <a:pos x="46" y="261"/>
                </a:cxn>
                <a:cxn ang="0">
                  <a:pos x="3" y="155"/>
                </a:cxn>
                <a:cxn ang="0">
                  <a:pos x="155" y="3"/>
                </a:cxn>
                <a:cxn ang="0">
                  <a:pos x="261" y="46"/>
                </a:cxn>
                <a:cxn ang="0">
                  <a:pos x="258" y="43"/>
                </a:cxn>
                <a:cxn ang="0">
                  <a:pos x="152" y="0"/>
                </a:cxn>
              </a:cxnLst>
              <a:rect l="0" t="0" r="r" b="b"/>
              <a:pathLst>
                <a:path w="261" h="378">
                  <a:moveTo>
                    <a:pt x="118" y="332"/>
                  </a:moveTo>
                  <a:cubicBezTo>
                    <a:pt x="118" y="362"/>
                    <a:pt x="118" y="362"/>
                    <a:pt x="118" y="362"/>
                  </a:cubicBezTo>
                  <a:cubicBezTo>
                    <a:pt x="117" y="362"/>
                    <a:pt x="117" y="362"/>
                    <a:pt x="117" y="362"/>
                  </a:cubicBezTo>
                  <a:cubicBezTo>
                    <a:pt x="117" y="362"/>
                    <a:pt x="98" y="370"/>
                    <a:pt x="98" y="375"/>
                  </a:cubicBezTo>
                  <a:cubicBezTo>
                    <a:pt x="98" y="375"/>
                    <a:pt x="98" y="375"/>
                    <a:pt x="98" y="375"/>
                  </a:cubicBezTo>
                  <a:cubicBezTo>
                    <a:pt x="98" y="377"/>
                    <a:pt x="98" y="378"/>
                    <a:pt x="101" y="378"/>
                  </a:cubicBezTo>
                  <a:cubicBezTo>
                    <a:pt x="101" y="378"/>
                    <a:pt x="101" y="378"/>
                    <a:pt x="101" y="378"/>
                  </a:cubicBezTo>
                  <a:cubicBezTo>
                    <a:pt x="101" y="374"/>
                    <a:pt x="120" y="365"/>
                    <a:pt x="120" y="365"/>
                  </a:cubicBezTo>
                  <a:cubicBezTo>
                    <a:pt x="120" y="365"/>
                    <a:pt x="120" y="365"/>
                    <a:pt x="121" y="365"/>
                  </a:cubicBezTo>
                  <a:cubicBezTo>
                    <a:pt x="121" y="335"/>
                    <a:pt x="121" y="335"/>
                    <a:pt x="121" y="335"/>
                  </a:cubicBezTo>
                  <a:cubicBezTo>
                    <a:pt x="121" y="335"/>
                    <a:pt x="121" y="335"/>
                    <a:pt x="121" y="335"/>
                  </a:cubicBezTo>
                  <a:cubicBezTo>
                    <a:pt x="120" y="334"/>
                    <a:pt x="119" y="333"/>
                    <a:pt x="118" y="332"/>
                  </a:cubicBezTo>
                  <a:moveTo>
                    <a:pt x="152" y="0"/>
                  </a:moveTo>
                  <a:cubicBezTo>
                    <a:pt x="68" y="0"/>
                    <a:pt x="0" y="68"/>
                    <a:pt x="0" y="152"/>
                  </a:cubicBezTo>
                  <a:cubicBezTo>
                    <a:pt x="0" y="193"/>
                    <a:pt x="16" y="230"/>
                    <a:pt x="43" y="257"/>
                  </a:cubicBezTo>
                  <a:cubicBezTo>
                    <a:pt x="44" y="258"/>
                    <a:pt x="45" y="260"/>
                    <a:pt x="46" y="261"/>
                  </a:cubicBezTo>
                  <a:cubicBezTo>
                    <a:pt x="19" y="233"/>
                    <a:pt x="3" y="196"/>
                    <a:pt x="3" y="155"/>
                  </a:cubicBezTo>
                  <a:cubicBezTo>
                    <a:pt x="3" y="71"/>
                    <a:pt x="71" y="3"/>
                    <a:pt x="155" y="3"/>
                  </a:cubicBezTo>
                  <a:cubicBezTo>
                    <a:pt x="196" y="3"/>
                    <a:pt x="233" y="19"/>
                    <a:pt x="261" y="46"/>
                  </a:cubicBezTo>
                  <a:cubicBezTo>
                    <a:pt x="260" y="45"/>
                    <a:pt x="259" y="44"/>
                    <a:pt x="258" y="43"/>
                  </a:cubicBezTo>
                  <a:cubicBezTo>
                    <a:pt x="230" y="16"/>
                    <a:pt x="193" y="0"/>
                    <a:pt x="152" y="0"/>
                  </a:cubicBezTo>
                </a:path>
              </a:pathLst>
            </a:custGeom>
            <a:solidFill>
              <a:srgbClr val="FA5242"/>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0" name="Freeform 16"/>
            <p:cNvSpPr>
              <a:spLocks noEditPoints="1"/>
            </p:cNvSpPr>
            <p:nvPr/>
          </p:nvSpPr>
          <p:spPr bwMode="auto">
            <a:xfrm>
              <a:off x="35866388" y="20561301"/>
              <a:ext cx="6538913" cy="9496425"/>
            </a:xfrm>
            <a:custGeom>
              <a:avLst/>
              <a:gdLst/>
              <a:ahLst/>
              <a:cxnLst>
                <a:cxn ang="0">
                  <a:pos x="118" y="332"/>
                </a:cxn>
                <a:cxn ang="0">
                  <a:pos x="118" y="362"/>
                </a:cxn>
                <a:cxn ang="0">
                  <a:pos x="117" y="362"/>
                </a:cxn>
                <a:cxn ang="0">
                  <a:pos x="98" y="375"/>
                </a:cxn>
                <a:cxn ang="0">
                  <a:pos x="98" y="375"/>
                </a:cxn>
                <a:cxn ang="0">
                  <a:pos x="101" y="379"/>
                </a:cxn>
                <a:cxn ang="0">
                  <a:pos x="101" y="379"/>
                </a:cxn>
                <a:cxn ang="0">
                  <a:pos x="120" y="366"/>
                </a:cxn>
                <a:cxn ang="0">
                  <a:pos x="121" y="366"/>
                </a:cxn>
                <a:cxn ang="0">
                  <a:pos x="121" y="336"/>
                </a:cxn>
                <a:cxn ang="0">
                  <a:pos x="121" y="335"/>
                </a:cxn>
                <a:cxn ang="0">
                  <a:pos x="118" y="332"/>
                </a:cxn>
                <a:cxn ang="0">
                  <a:pos x="152" y="0"/>
                </a:cxn>
                <a:cxn ang="0">
                  <a:pos x="0" y="152"/>
                </a:cxn>
                <a:cxn ang="0">
                  <a:pos x="43" y="258"/>
                </a:cxn>
                <a:cxn ang="0">
                  <a:pos x="46" y="261"/>
                </a:cxn>
                <a:cxn ang="0">
                  <a:pos x="3" y="155"/>
                </a:cxn>
                <a:cxn ang="0">
                  <a:pos x="155" y="3"/>
                </a:cxn>
                <a:cxn ang="0">
                  <a:pos x="261" y="46"/>
                </a:cxn>
                <a:cxn ang="0">
                  <a:pos x="258" y="43"/>
                </a:cxn>
                <a:cxn ang="0">
                  <a:pos x="152" y="0"/>
                </a:cxn>
              </a:cxnLst>
              <a:rect l="0" t="0" r="r" b="b"/>
              <a:pathLst>
                <a:path w="261" h="379">
                  <a:moveTo>
                    <a:pt x="118" y="332"/>
                  </a:moveTo>
                  <a:cubicBezTo>
                    <a:pt x="118" y="362"/>
                    <a:pt x="118" y="362"/>
                    <a:pt x="118" y="362"/>
                  </a:cubicBezTo>
                  <a:cubicBezTo>
                    <a:pt x="117" y="362"/>
                    <a:pt x="117" y="362"/>
                    <a:pt x="117" y="362"/>
                  </a:cubicBezTo>
                  <a:cubicBezTo>
                    <a:pt x="117" y="362"/>
                    <a:pt x="98" y="371"/>
                    <a:pt x="98" y="375"/>
                  </a:cubicBezTo>
                  <a:cubicBezTo>
                    <a:pt x="98" y="375"/>
                    <a:pt x="98" y="375"/>
                    <a:pt x="98" y="375"/>
                  </a:cubicBezTo>
                  <a:cubicBezTo>
                    <a:pt x="98" y="377"/>
                    <a:pt x="98" y="378"/>
                    <a:pt x="101" y="379"/>
                  </a:cubicBezTo>
                  <a:cubicBezTo>
                    <a:pt x="101" y="379"/>
                    <a:pt x="101" y="379"/>
                    <a:pt x="101" y="379"/>
                  </a:cubicBezTo>
                  <a:cubicBezTo>
                    <a:pt x="101" y="374"/>
                    <a:pt x="120" y="366"/>
                    <a:pt x="120" y="366"/>
                  </a:cubicBezTo>
                  <a:cubicBezTo>
                    <a:pt x="120" y="366"/>
                    <a:pt x="121" y="366"/>
                    <a:pt x="121" y="366"/>
                  </a:cubicBezTo>
                  <a:cubicBezTo>
                    <a:pt x="121" y="336"/>
                    <a:pt x="121" y="336"/>
                    <a:pt x="121" y="336"/>
                  </a:cubicBezTo>
                  <a:cubicBezTo>
                    <a:pt x="121" y="336"/>
                    <a:pt x="121" y="335"/>
                    <a:pt x="121" y="335"/>
                  </a:cubicBezTo>
                  <a:cubicBezTo>
                    <a:pt x="120" y="334"/>
                    <a:pt x="119" y="333"/>
                    <a:pt x="118" y="332"/>
                  </a:cubicBezTo>
                  <a:moveTo>
                    <a:pt x="152" y="0"/>
                  </a:moveTo>
                  <a:cubicBezTo>
                    <a:pt x="68" y="0"/>
                    <a:pt x="0" y="68"/>
                    <a:pt x="0" y="152"/>
                  </a:cubicBezTo>
                  <a:cubicBezTo>
                    <a:pt x="0" y="193"/>
                    <a:pt x="16" y="230"/>
                    <a:pt x="43" y="258"/>
                  </a:cubicBezTo>
                  <a:cubicBezTo>
                    <a:pt x="44" y="259"/>
                    <a:pt x="45" y="260"/>
                    <a:pt x="46" y="261"/>
                  </a:cubicBezTo>
                  <a:cubicBezTo>
                    <a:pt x="20" y="233"/>
                    <a:pt x="3" y="196"/>
                    <a:pt x="3" y="155"/>
                  </a:cubicBezTo>
                  <a:cubicBezTo>
                    <a:pt x="3" y="71"/>
                    <a:pt x="72" y="3"/>
                    <a:pt x="155" y="3"/>
                  </a:cubicBezTo>
                  <a:cubicBezTo>
                    <a:pt x="196" y="3"/>
                    <a:pt x="234" y="20"/>
                    <a:pt x="261" y="46"/>
                  </a:cubicBezTo>
                  <a:cubicBezTo>
                    <a:pt x="260" y="45"/>
                    <a:pt x="259" y="44"/>
                    <a:pt x="258" y="43"/>
                  </a:cubicBezTo>
                  <a:cubicBezTo>
                    <a:pt x="230" y="16"/>
                    <a:pt x="193" y="0"/>
                    <a:pt x="152" y="0"/>
                  </a:cubicBezTo>
                </a:path>
              </a:pathLst>
            </a:custGeom>
            <a:solidFill>
              <a:srgbClr val="FA5242"/>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1" name="Freeform 17"/>
            <p:cNvSpPr>
              <a:spLocks noEditPoints="1"/>
            </p:cNvSpPr>
            <p:nvPr/>
          </p:nvSpPr>
          <p:spPr bwMode="auto">
            <a:xfrm>
              <a:off x="35942588" y="20637501"/>
              <a:ext cx="6537325" cy="9494838"/>
            </a:xfrm>
            <a:custGeom>
              <a:avLst/>
              <a:gdLst/>
              <a:ahLst/>
              <a:cxnLst>
                <a:cxn ang="0">
                  <a:pos x="118" y="333"/>
                </a:cxn>
                <a:cxn ang="0">
                  <a:pos x="118" y="363"/>
                </a:cxn>
                <a:cxn ang="0">
                  <a:pos x="117" y="363"/>
                </a:cxn>
                <a:cxn ang="0">
                  <a:pos x="98" y="376"/>
                </a:cxn>
                <a:cxn ang="0">
                  <a:pos x="98" y="376"/>
                </a:cxn>
                <a:cxn ang="0">
                  <a:pos x="101" y="379"/>
                </a:cxn>
                <a:cxn ang="0">
                  <a:pos x="101" y="379"/>
                </a:cxn>
                <a:cxn ang="0">
                  <a:pos x="120" y="366"/>
                </a:cxn>
                <a:cxn ang="0">
                  <a:pos x="121" y="366"/>
                </a:cxn>
                <a:cxn ang="0">
                  <a:pos x="121" y="336"/>
                </a:cxn>
                <a:cxn ang="0">
                  <a:pos x="121" y="336"/>
                </a:cxn>
                <a:cxn ang="0">
                  <a:pos x="118" y="333"/>
                </a:cxn>
                <a:cxn ang="0">
                  <a:pos x="152" y="0"/>
                </a:cxn>
                <a:cxn ang="0">
                  <a:pos x="0" y="152"/>
                </a:cxn>
                <a:cxn ang="0">
                  <a:pos x="43" y="258"/>
                </a:cxn>
                <a:cxn ang="0">
                  <a:pos x="46" y="261"/>
                </a:cxn>
                <a:cxn ang="0">
                  <a:pos x="4" y="155"/>
                </a:cxn>
                <a:cxn ang="0">
                  <a:pos x="156" y="3"/>
                </a:cxn>
                <a:cxn ang="0">
                  <a:pos x="261" y="46"/>
                </a:cxn>
                <a:cxn ang="0">
                  <a:pos x="258" y="43"/>
                </a:cxn>
                <a:cxn ang="0">
                  <a:pos x="152" y="0"/>
                </a:cxn>
              </a:cxnLst>
              <a:rect l="0" t="0" r="r" b="b"/>
              <a:pathLst>
                <a:path w="261" h="379">
                  <a:moveTo>
                    <a:pt x="118" y="333"/>
                  </a:moveTo>
                  <a:cubicBezTo>
                    <a:pt x="118" y="363"/>
                    <a:pt x="118" y="363"/>
                    <a:pt x="118" y="363"/>
                  </a:cubicBezTo>
                  <a:cubicBezTo>
                    <a:pt x="118" y="363"/>
                    <a:pt x="117" y="363"/>
                    <a:pt x="117" y="363"/>
                  </a:cubicBezTo>
                  <a:cubicBezTo>
                    <a:pt x="117" y="363"/>
                    <a:pt x="98" y="371"/>
                    <a:pt x="98" y="376"/>
                  </a:cubicBezTo>
                  <a:cubicBezTo>
                    <a:pt x="98" y="376"/>
                    <a:pt x="98" y="376"/>
                    <a:pt x="98" y="376"/>
                  </a:cubicBezTo>
                  <a:cubicBezTo>
                    <a:pt x="98" y="377"/>
                    <a:pt x="99" y="378"/>
                    <a:pt x="101" y="379"/>
                  </a:cubicBezTo>
                  <a:cubicBezTo>
                    <a:pt x="101" y="379"/>
                    <a:pt x="101" y="379"/>
                    <a:pt x="101" y="379"/>
                  </a:cubicBezTo>
                  <a:cubicBezTo>
                    <a:pt x="101" y="374"/>
                    <a:pt x="120" y="366"/>
                    <a:pt x="120" y="366"/>
                  </a:cubicBezTo>
                  <a:cubicBezTo>
                    <a:pt x="121" y="366"/>
                    <a:pt x="121" y="366"/>
                    <a:pt x="121" y="366"/>
                  </a:cubicBezTo>
                  <a:cubicBezTo>
                    <a:pt x="121" y="336"/>
                    <a:pt x="121" y="336"/>
                    <a:pt x="121" y="336"/>
                  </a:cubicBezTo>
                  <a:cubicBezTo>
                    <a:pt x="121" y="336"/>
                    <a:pt x="121" y="336"/>
                    <a:pt x="121" y="336"/>
                  </a:cubicBezTo>
                  <a:cubicBezTo>
                    <a:pt x="120" y="335"/>
                    <a:pt x="119" y="334"/>
                    <a:pt x="118" y="333"/>
                  </a:cubicBezTo>
                  <a:moveTo>
                    <a:pt x="152" y="0"/>
                  </a:moveTo>
                  <a:cubicBezTo>
                    <a:pt x="69" y="0"/>
                    <a:pt x="0" y="68"/>
                    <a:pt x="0" y="152"/>
                  </a:cubicBezTo>
                  <a:cubicBezTo>
                    <a:pt x="0" y="193"/>
                    <a:pt x="17" y="230"/>
                    <a:pt x="43" y="258"/>
                  </a:cubicBezTo>
                  <a:cubicBezTo>
                    <a:pt x="44" y="259"/>
                    <a:pt x="45" y="260"/>
                    <a:pt x="46" y="261"/>
                  </a:cubicBezTo>
                  <a:cubicBezTo>
                    <a:pt x="20" y="234"/>
                    <a:pt x="4" y="196"/>
                    <a:pt x="4" y="155"/>
                  </a:cubicBezTo>
                  <a:cubicBezTo>
                    <a:pt x="4" y="72"/>
                    <a:pt x="72" y="3"/>
                    <a:pt x="156" y="3"/>
                  </a:cubicBezTo>
                  <a:cubicBezTo>
                    <a:pt x="197" y="3"/>
                    <a:pt x="234" y="20"/>
                    <a:pt x="261" y="46"/>
                  </a:cubicBezTo>
                  <a:cubicBezTo>
                    <a:pt x="260" y="45"/>
                    <a:pt x="259" y="44"/>
                    <a:pt x="258" y="43"/>
                  </a:cubicBezTo>
                  <a:cubicBezTo>
                    <a:pt x="231" y="17"/>
                    <a:pt x="193" y="0"/>
                    <a:pt x="152" y="0"/>
                  </a:cubicBezTo>
                </a:path>
              </a:pathLst>
            </a:custGeom>
            <a:solidFill>
              <a:srgbClr val="FA5242"/>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2" name="Freeform 18"/>
            <p:cNvSpPr>
              <a:spLocks noEditPoints="1"/>
            </p:cNvSpPr>
            <p:nvPr/>
          </p:nvSpPr>
          <p:spPr bwMode="auto">
            <a:xfrm>
              <a:off x="36042601" y="20712113"/>
              <a:ext cx="6537325" cy="9494838"/>
            </a:xfrm>
            <a:custGeom>
              <a:avLst/>
              <a:gdLst/>
              <a:ahLst/>
              <a:cxnLst>
                <a:cxn ang="0">
                  <a:pos x="117" y="333"/>
                </a:cxn>
                <a:cxn ang="0">
                  <a:pos x="117" y="363"/>
                </a:cxn>
                <a:cxn ang="0">
                  <a:pos x="116" y="363"/>
                </a:cxn>
                <a:cxn ang="0">
                  <a:pos x="97" y="376"/>
                </a:cxn>
                <a:cxn ang="0">
                  <a:pos x="97" y="376"/>
                </a:cxn>
                <a:cxn ang="0">
                  <a:pos x="100" y="379"/>
                </a:cxn>
                <a:cxn ang="0">
                  <a:pos x="100" y="379"/>
                </a:cxn>
                <a:cxn ang="0">
                  <a:pos x="120" y="366"/>
                </a:cxn>
                <a:cxn ang="0">
                  <a:pos x="121" y="366"/>
                </a:cxn>
                <a:cxn ang="0">
                  <a:pos x="121" y="336"/>
                </a:cxn>
                <a:cxn ang="0">
                  <a:pos x="120" y="336"/>
                </a:cxn>
                <a:cxn ang="0">
                  <a:pos x="117" y="333"/>
                </a:cxn>
                <a:cxn ang="0">
                  <a:pos x="152" y="0"/>
                </a:cxn>
                <a:cxn ang="0">
                  <a:pos x="0" y="152"/>
                </a:cxn>
                <a:cxn ang="0">
                  <a:pos x="42" y="258"/>
                </a:cxn>
                <a:cxn ang="0">
                  <a:pos x="46" y="261"/>
                </a:cxn>
                <a:cxn ang="0">
                  <a:pos x="46" y="261"/>
                </a:cxn>
                <a:cxn ang="0">
                  <a:pos x="3" y="156"/>
                </a:cxn>
                <a:cxn ang="0">
                  <a:pos x="155" y="4"/>
                </a:cxn>
                <a:cxn ang="0">
                  <a:pos x="261" y="47"/>
                </a:cxn>
                <a:cxn ang="0">
                  <a:pos x="260" y="46"/>
                </a:cxn>
                <a:cxn ang="0">
                  <a:pos x="257" y="43"/>
                </a:cxn>
                <a:cxn ang="0">
                  <a:pos x="152" y="0"/>
                </a:cxn>
              </a:cxnLst>
              <a:rect l="0" t="0" r="r" b="b"/>
              <a:pathLst>
                <a:path w="261" h="379">
                  <a:moveTo>
                    <a:pt x="117" y="333"/>
                  </a:moveTo>
                  <a:cubicBezTo>
                    <a:pt x="117" y="363"/>
                    <a:pt x="117" y="363"/>
                    <a:pt x="117" y="363"/>
                  </a:cubicBezTo>
                  <a:cubicBezTo>
                    <a:pt x="117" y="363"/>
                    <a:pt x="117" y="363"/>
                    <a:pt x="116" y="363"/>
                  </a:cubicBezTo>
                  <a:cubicBezTo>
                    <a:pt x="116" y="363"/>
                    <a:pt x="97" y="371"/>
                    <a:pt x="97" y="376"/>
                  </a:cubicBezTo>
                  <a:cubicBezTo>
                    <a:pt x="97" y="376"/>
                    <a:pt x="97" y="376"/>
                    <a:pt x="97" y="376"/>
                  </a:cubicBezTo>
                  <a:cubicBezTo>
                    <a:pt x="97" y="378"/>
                    <a:pt x="98" y="379"/>
                    <a:pt x="100" y="379"/>
                  </a:cubicBezTo>
                  <a:cubicBezTo>
                    <a:pt x="100" y="379"/>
                    <a:pt x="100" y="379"/>
                    <a:pt x="100" y="379"/>
                  </a:cubicBezTo>
                  <a:cubicBezTo>
                    <a:pt x="100" y="374"/>
                    <a:pt x="120" y="366"/>
                    <a:pt x="120" y="366"/>
                  </a:cubicBezTo>
                  <a:cubicBezTo>
                    <a:pt x="120" y="366"/>
                    <a:pt x="120" y="366"/>
                    <a:pt x="121" y="366"/>
                  </a:cubicBezTo>
                  <a:cubicBezTo>
                    <a:pt x="121" y="336"/>
                    <a:pt x="121" y="336"/>
                    <a:pt x="121" y="336"/>
                  </a:cubicBezTo>
                  <a:cubicBezTo>
                    <a:pt x="120" y="336"/>
                    <a:pt x="120" y="336"/>
                    <a:pt x="120" y="336"/>
                  </a:cubicBezTo>
                  <a:cubicBezTo>
                    <a:pt x="119" y="335"/>
                    <a:pt x="118" y="334"/>
                    <a:pt x="117" y="333"/>
                  </a:cubicBezTo>
                  <a:moveTo>
                    <a:pt x="152" y="0"/>
                  </a:moveTo>
                  <a:cubicBezTo>
                    <a:pt x="68" y="0"/>
                    <a:pt x="0" y="69"/>
                    <a:pt x="0" y="152"/>
                  </a:cubicBezTo>
                  <a:cubicBezTo>
                    <a:pt x="0" y="193"/>
                    <a:pt x="16" y="231"/>
                    <a:pt x="42" y="258"/>
                  </a:cubicBezTo>
                  <a:cubicBezTo>
                    <a:pt x="43" y="259"/>
                    <a:pt x="45" y="260"/>
                    <a:pt x="46" y="261"/>
                  </a:cubicBezTo>
                  <a:cubicBezTo>
                    <a:pt x="46" y="261"/>
                    <a:pt x="46" y="261"/>
                    <a:pt x="46" y="261"/>
                  </a:cubicBezTo>
                  <a:cubicBezTo>
                    <a:pt x="19" y="234"/>
                    <a:pt x="3" y="197"/>
                    <a:pt x="3" y="156"/>
                  </a:cubicBezTo>
                  <a:cubicBezTo>
                    <a:pt x="3" y="72"/>
                    <a:pt x="71" y="4"/>
                    <a:pt x="155" y="4"/>
                  </a:cubicBezTo>
                  <a:cubicBezTo>
                    <a:pt x="196" y="4"/>
                    <a:pt x="233" y="20"/>
                    <a:pt x="261" y="47"/>
                  </a:cubicBezTo>
                  <a:cubicBezTo>
                    <a:pt x="260" y="47"/>
                    <a:pt x="260" y="46"/>
                    <a:pt x="260" y="46"/>
                  </a:cubicBezTo>
                  <a:cubicBezTo>
                    <a:pt x="259" y="45"/>
                    <a:pt x="258" y="44"/>
                    <a:pt x="257" y="43"/>
                  </a:cubicBezTo>
                  <a:cubicBezTo>
                    <a:pt x="230" y="17"/>
                    <a:pt x="193" y="0"/>
                    <a:pt x="152" y="0"/>
                  </a:cubicBezTo>
                </a:path>
              </a:pathLst>
            </a:custGeom>
            <a:solidFill>
              <a:srgbClr val="FA5242"/>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3" name="Freeform 19"/>
            <p:cNvSpPr>
              <a:spLocks noEditPoints="1"/>
            </p:cNvSpPr>
            <p:nvPr/>
          </p:nvSpPr>
          <p:spPr bwMode="auto">
            <a:xfrm>
              <a:off x="36117213" y="20812126"/>
              <a:ext cx="6538913" cy="9471025"/>
            </a:xfrm>
            <a:custGeom>
              <a:avLst/>
              <a:gdLst/>
              <a:ahLst/>
              <a:cxnLst>
                <a:cxn ang="0">
                  <a:pos x="118" y="332"/>
                </a:cxn>
                <a:cxn ang="0">
                  <a:pos x="118" y="362"/>
                </a:cxn>
                <a:cxn ang="0">
                  <a:pos x="117" y="362"/>
                </a:cxn>
                <a:cxn ang="0">
                  <a:pos x="97" y="375"/>
                </a:cxn>
                <a:cxn ang="0">
                  <a:pos x="97" y="375"/>
                </a:cxn>
                <a:cxn ang="0">
                  <a:pos x="101" y="378"/>
                </a:cxn>
                <a:cxn ang="0">
                  <a:pos x="101" y="378"/>
                </a:cxn>
                <a:cxn ang="0">
                  <a:pos x="120" y="365"/>
                </a:cxn>
                <a:cxn ang="0">
                  <a:pos x="121" y="365"/>
                </a:cxn>
                <a:cxn ang="0">
                  <a:pos x="121" y="335"/>
                </a:cxn>
                <a:cxn ang="0">
                  <a:pos x="121" y="335"/>
                </a:cxn>
                <a:cxn ang="0">
                  <a:pos x="118" y="332"/>
                </a:cxn>
                <a:cxn ang="0">
                  <a:pos x="152" y="0"/>
                </a:cxn>
                <a:cxn ang="0">
                  <a:pos x="0" y="152"/>
                </a:cxn>
                <a:cxn ang="0">
                  <a:pos x="43" y="257"/>
                </a:cxn>
                <a:cxn ang="0">
                  <a:pos x="46" y="261"/>
                </a:cxn>
                <a:cxn ang="0">
                  <a:pos x="3" y="155"/>
                </a:cxn>
                <a:cxn ang="0">
                  <a:pos x="155" y="3"/>
                </a:cxn>
                <a:cxn ang="0">
                  <a:pos x="261" y="46"/>
                </a:cxn>
                <a:cxn ang="0">
                  <a:pos x="258" y="43"/>
                </a:cxn>
                <a:cxn ang="0">
                  <a:pos x="152" y="0"/>
                </a:cxn>
              </a:cxnLst>
              <a:rect l="0" t="0" r="r" b="b"/>
              <a:pathLst>
                <a:path w="261" h="378">
                  <a:moveTo>
                    <a:pt x="118" y="332"/>
                  </a:moveTo>
                  <a:cubicBezTo>
                    <a:pt x="118" y="362"/>
                    <a:pt x="118" y="362"/>
                    <a:pt x="118" y="362"/>
                  </a:cubicBezTo>
                  <a:cubicBezTo>
                    <a:pt x="117" y="362"/>
                    <a:pt x="117" y="362"/>
                    <a:pt x="117" y="362"/>
                  </a:cubicBezTo>
                  <a:cubicBezTo>
                    <a:pt x="117" y="362"/>
                    <a:pt x="97" y="370"/>
                    <a:pt x="97" y="375"/>
                  </a:cubicBezTo>
                  <a:cubicBezTo>
                    <a:pt x="97" y="375"/>
                    <a:pt x="97" y="375"/>
                    <a:pt x="97" y="375"/>
                  </a:cubicBezTo>
                  <a:cubicBezTo>
                    <a:pt x="98" y="377"/>
                    <a:pt x="98" y="378"/>
                    <a:pt x="101" y="378"/>
                  </a:cubicBezTo>
                  <a:cubicBezTo>
                    <a:pt x="101" y="378"/>
                    <a:pt x="101" y="378"/>
                    <a:pt x="101" y="378"/>
                  </a:cubicBezTo>
                  <a:cubicBezTo>
                    <a:pt x="101" y="374"/>
                    <a:pt x="120" y="365"/>
                    <a:pt x="120" y="365"/>
                  </a:cubicBezTo>
                  <a:cubicBezTo>
                    <a:pt x="120" y="365"/>
                    <a:pt x="120" y="365"/>
                    <a:pt x="121" y="365"/>
                  </a:cubicBezTo>
                  <a:cubicBezTo>
                    <a:pt x="121" y="335"/>
                    <a:pt x="121" y="335"/>
                    <a:pt x="121" y="335"/>
                  </a:cubicBezTo>
                  <a:cubicBezTo>
                    <a:pt x="121" y="335"/>
                    <a:pt x="121" y="335"/>
                    <a:pt x="121" y="335"/>
                  </a:cubicBezTo>
                  <a:cubicBezTo>
                    <a:pt x="120" y="334"/>
                    <a:pt x="119" y="333"/>
                    <a:pt x="118" y="332"/>
                  </a:cubicBezTo>
                  <a:moveTo>
                    <a:pt x="152" y="0"/>
                  </a:moveTo>
                  <a:cubicBezTo>
                    <a:pt x="68" y="0"/>
                    <a:pt x="0" y="68"/>
                    <a:pt x="0" y="152"/>
                  </a:cubicBezTo>
                  <a:cubicBezTo>
                    <a:pt x="0" y="193"/>
                    <a:pt x="16" y="230"/>
                    <a:pt x="43" y="257"/>
                  </a:cubicBezTo>
                  <a:cubicBezTo>
                    <a:pt x="44" y="258"/>
                    <a:pt x="45" y="259"/>
                    <a:pt x="46" y="261"/>
                  </a:cubicBezTo>
                  <a:cubicBezTo>
                    <a:pt x="19" y="233"/>
                    <a:pt x="3" y="196"/>
                    <a:pt x="3" y="155"/>
                  </a:cubicBezTo>
                  <a:cubicBezTo>
                    <a:pt x="3" y="71"/>
                    <a:pt x="71" y="3"/>
                    <a:pt x="155" y="3"/>
                  </a:cubicBezTo>
                  <a:cubicBezTo>
                    <a:pt x="196" y="3"/>
                    <a:pt x="233" y="19"/>
                    <a:pt x="261" y="46"/>
                  </a:cubicBezTo>
                  <a:cubicBezTo>
                    <a:pt x="260" y="45"/>
                    <a:pt x="259" y="44"/>
                    <a:pt x="258" y="43"/>
                  </a:cubicBezTo>
                  <a:cubicBezTo>
                    <a:pt x="230" y="16"/>
                    <a:pt x="193" y="0"/>
                    <a:pt x="152" y="0"/>
                  </a:cubicBezTo>
                </a:path>
              </a:pathLst>
            </a:custGeom>
            <a:solidFill>
              <a:srgbClr val="FA5242"/>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4" name="Freeform 20"/>
            <p:cNvSpPr>
              <a:spLocks noEditPoints="1"/>
            </p:cNvSpPr>
            <p:nvPr/>
          </p:nvSpPr>
          <p:spPr bwMode="auto">
            <a:xfrm>
              <a:off x="36191826" y="20886738"/>
              <a:ext cx="6538913" cy="9496425"/>
            </a:xfrm>
            <a:custGeom>
              <a:avLst/>
              <a:gdLst/>
              <a:ahLst/>
              <a:cxnLst>
                <a:cxn ang="0">
                  <a:pos x="118" y="332"/>
                </a:cxn>
                <a:cxn ang="0">
                  <a:pos x="118" y="362"/>
                </a:cxn>
                <a:cxn ang="0">
                  <a:pos x="117" y="362"/>
                </a:cxn>
                <a:cxn ang="0">
                  <a:pos x="98" y="375"/>
                </a:cxn>
                <a:cxn ang="0">
                  <a:pos x="98" y="375"/>
                </a:cxn>
                <a:cxn ang="0">
                  <a:pos x="101" y="379"/>
                </a:cxn>
                <a:cxn ang="0">
                  <a:pos x="101" y="379"/>
                </a:cxn>
                <a:cxn ang="0">
                  <a:pos x="120" y="366"/>
                </a:cxn>
                <a:cxn ang="0">
                  <a:pos x="121" y="366"/>
                </a:cxn>
                <a:cxn ang="0">
                  <a:pos x="121" y="336"/>
                </a:cxn>
                <a:cxn ang="0">
                  <a:pos x="121" y="335"/>
                </a:cxn>
                <a:cxn ang="0">
                  <a:pos x="118" y="332"/>
                </a:cxn>
                <a:cxn ang="0">
                  <a:pos x="152" y="0"/>
                </a:cxn>
                <a:cxn ang="0">
                  <a:pos x="0" y="152"/>
                </a:cxn>
                <a:cxn ang="0">
                  <a:pos x="43" y="258"/>
                </a:cxn>
                <a:cxn ang="0">
                  <a:pos x="46" y="261"/>
                </a:cxn>
                <a:cxn ang="0">
                  <a:pos x="3" y="155"/>
                </a:cxn>
                <a:cxn ang="0">
                  <a:pos x="155" y="3"/>
                </a:cxn>
                <a:cxn ang="0">
                  <a:pos x="261" y="46"/>
                </a:cxn>
                <a:cxn ang="0">
                  <a:pos x="258" y="43"/>
                </a:cxn>
                <a:cxn ang="0">
                  <a:pos x="152" y="0"/>
                </a:cxn>
              </a:cxnLst>
              <a:rect l="0" t="0" r="r" b="b"/>
              <a:pathLst>
                <a:path w="261" h="379">
                  <a:moveTo>
                    <a:pt x="118" y="332"/>
                  </a:moveTo>
                  <a:cubicBezTo>
                    <a:pt x="118" y="362"/>
                    <a:pt x="118" y="362"/>
                    <a:pt x="118" y="362"/>
                  </a:cubicBezTo>
                  <a:cubicBezTo>
                    <a:pt x="117" y="362"/>
                    <a:pt x="117" y="362"/>
                    <a:pt x="117" y="362"/>
                  </a:cubicBezTo>
                  <a:cubicBezTo>
                    <a:pt x="117" y="362"/>
                    <a:pt x="98" y="371"/>
                    <a:pt x="98" y="375"/>
                  </a:cubicBezTo>
                  <a:cubicBezTo>
                    <a:pt x="98" y="375"/>
                    <a:pt x="98" y="375"/>
                    <a:pt x="98" y="375"/>
                  </a:cubicBezTo>
                  <a:cubicBezTo>
                    <a:pt x="98" y="377"/>
                    <a:pt x="98" y="378"/>
                    <a:pt x="101" y="379"/>
                  </a:cubicBezTo>
                  <a:cubicBezTo>
                    <a:pt x="101" y="379"/>
                    <a:pt x="101" y="379"/>
                    <a:pt x="101" y="379"/>
                  </a:cubicBezTo>
                  <a:cubicBezTo>
                    <a:pt x="101" y="374"/>
                    <a:pt x="120" y="366"/>
                    <a:pt x="120" y="366"/>
                  </a:cubicBezTo>
                  <a:cubicBezTo>
                    <a:pt x="120" y="366"/>
                    <a:pt x="121" y="366"/>
                    <a:pt x="121" y="366"/>
                  </a:cubicBezTo>
                  <a:cubicBezTo>
                    <a:pt x="121" y="336"/>
                    <a:pt x="121" y="336"/>
                    <a:pt x="121" y="336"/>
                  </a:cubicBezTo>
                  <a:cubicBezTo>
                    <a:pt x="121" y="336"/>
                    <a:pt x="121" y="335"/>
                    <a:pt x="121" y="335"/>
                  </a:cubicBezTo>
                  <a:cubicBezTo>
                    <a:pt x="120" y="334"/>
                    <a:pt x="119" y="333"/>
                    <a:pt x="118" y="332"/>
                  </a:cubicBezTo>
                  <a:moveTo>
                    <a:pt x="152" y="0"/>
                  </a:moveTo>
                  <a:cubicBezTo>
                    <a:pt x="68" y="0"/>
                    <a:pt x="0" y="68"/>
                    <a:pt x="0" y="152"/>
                  </a:cubicBezTo>
                  <a:cubicBezTo>
                    <a:pt x="0" y="193"/>
                    <a:pt x="16" y="230"/>
                    <a:pt x="43" y="258"/>
                  </a:cubicBezTo>
                  <a:cubicBezTo>
                    <a:pt x="44" y="259"/>
                    <a:pt x="45" y="260"/>
                    <a:pt x="46" y="261"/>
                  </a:cubicBezTo>
                  <a:cubicBezTo>
                    <a:pt x="20" y="233"/>
                    <a:pt x="3" y="196"/>
                    <a:pt x="3" y="155"/>
                  </a:cubicBezTo>
                  <a:cubicBezTo>
                    <a:pt x="3" y="71"/>
                    <a:pt x="71" y="3"/>
                    <a:pt x="155" y="3"/>
                  </a:cubicBezTo>
                  <a:cubicBezTo>
                    <a:pt x="196" y="3"/>
                    <a:pt x="234" y="19"/>
                    <a:pt x="261" y="46"/>
                  </a:cubicBezTo>
                  <a:cubicBezTo>
                    <a:pt x="260" y="45"/>
                    <a:pt x="259" y="44"/>
                    <a:pt x="258" y="43"/>
                  </a:cubicBezTo>
                  <a:cubicBezTo>
                    <a:pt x="230" y="16"/>
                    <a:pt x="193" y="0"/>
                    <a:pt x="152" y="0"/>
                  </a:cubicBezTo>
                </a:path>
              </a:pathLst>
            </a:custGeom>
            <a:solidFill>
              <a:srgbClr val="FA5242"/>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5" name="Freeform 21"/>
            <p:cNvSpPr>
              <a:spLocks noEditPoints="1"/>
            </p:cNvSpPr>
            <p:nvPr/>
          </p:nvSpPr>
          <p:spPr bwMode="auto">
            <a:xfrm>
              <a:off x="36268026" y="20962938"/>
              <a:ext cx="6537325" cy="9494838"/>
            </a:xfrm>
            <a:custGeom>
              <a:avLst/>
              <a:gdLst/>
              <a:ahLst/>
              <a:cxnLst>
                <a:cxn ang="0">
                  <a:pos x="118" y="333"/>
                </a:cxn>
                <a:cxn ang="0">
                  <a:pos x="118" y="363"/>
                </a:cxn>
                <a:cxn ang="0">
                  <a:pos x="117" y="363"/>
                </a:cxn>
                <a:cxn ang="0">
                  <a:pos x="98" y="376"/>
                </a:cxn>
                <a:cxn ang="0">
                  <a:pos x="98" y="376"/>
                </a:cxn>
                <a:cxn ang="0">
                  <a:pos x="101" y="379"/>
                </a:cxn>
                <a:cxn ang="0">
                  <a:pos x="101" y="379"/>
                </a:cxn>
                <a:cxn ang="0">
                  <a:pos x="120" y="366"/>
                </a:cxn>
                <a:cxn ang="0">
                  <a:pos x="121" y="366"/>
                </a:cxn>
                <a:cxn ang="0">
                  <a:pos x="121" y="336"/>
                </a:cxn>
                <a:cxn ang="0">
                  <a:pos x="121" y="335"/>
                </a:cxn>
                <a:cxn ang="0">
                  <a:pos x="118" y="333"/>
                </a:cxn>
                <a:cxn ang="0">
                  <a:pos x="152" y="0"/>
                </a:cxn>
                <a:cxn ang="0">
                  <a:pos x="0" y="152"/>
                </a:cxn>
                <a:cxn ang="0">
                  <a:pos x="43" y="258"/>
                </a:cxn>
                <a:cxn ang="0">
                  <a:pos x="47" y="261"/>
                </a:cxn>
                <a:cxn ang="0">
                  <a:pos x="4" y="155"/>
                </a:cxn>
                <a:cxn ang="0">
                  <a:pos x="156" y="3"/>
                </a:cxn>
                <a:cxn ang="0">
                  <a:pos x="261" y="46"/>
                </a:cxn>
                <a:cxn ang="0">
                  <a:pos x="258" y="43"/>
                </a:cxn>
                <a:cxn ang="0">
                  <a:pos x="152" y="0"/>
                </a:cxn>
              </a:cxnLst>
              <a:rect l="0" t="0" r="r" b="b"/>
              <a:pathLst>
                <a:path w="261" h="379">
                  <a:moveTo>
                    <a:pt x="118" y="333"/>
                  </a:moveTo>
                  <a:cubicBezTo>
                    <a:pt x="118" y="363"/>
                    <a:pt x="118" y="363"/>
                    <a:pt x="118" y="363"/>
                  </a:cubicBezTo>
                  <a:cubicBezTo>
                    <a:pt x="118" y="363"/>
                    <a:pt x="117" y="363"/>
                    <a:pt x="117" y="363"/>
                  </a:cubicBezTo>
                  <a:cubicBezTo>
                    <a:pt x="117" y="363"/>
                    <a:pt x="98" y="371"/>
                    <a:pt x="98" y="376"/>
                  </a:cubicBezTo>
                  <a:cubicBezTo>
                    <a:pt x="98" y="376"/>
                    <a:pt x="98" y="376"/>
                    <a:pt x="98" y="376"/>
                  </a:cubicBezTo>
                  <a:cubicBezTo>
                    <a:pt x="98" y="377"/>
                    <a:pt x="99" y="378"/>
                    <a:pt x="101" y="379"/>
                  </a:cubicBezTo>
                  <a:cubicBezTo>
                    <a:pt x="101" y="379"/>
                    <a:pt x="101" y="379"/>
                    <a:pt x="101" y="379"/>
                  </a:cubicBezTo>
                  <a:cubicBezTo>
                    <a:pt x="101" y="374"/>
                    <a:pt x="120" y="366"/>
                    <a:pt x="120" y="366"/>
                  </a:cubicBezTo>
                  <a:cubicBezTo>
                    <a:pt x="121" y="366"/>
                    <a:pt x="121" y="366"/>
                    <a:pt x="121" y="366"/>
                  </a:cubicBezTo>
                  <a:cubicBezTo>
                    <a:pt x="121" y="336"/>
                    <a:pt x="121" y="336"/>
                    <a:pt x="121" y="336"/>
                  </a:cubicBezTo>
                  <a:cubicBezTo>
                    <a:pt x="121" y="336"/>
                    <a:pt x="121" y="336"/>
                    <a:pt x="121" y="335"/>
                  </a:cubicBezTo>
                  <a:cubicBezTo>
                    <a:pt x="120" y="335"/>
                    <a:pt x="119" y="334"/>
                    <a:pt x="118" y="333"/>
                  </a:cubicBezTo>
                  <a:moveTo>
                    <a:pt x="152" y="0"/>
                  </a:moveTo>
                  <a:cubicBezTo>
                    <a:pt x="68" y="0"/>
                    <a:pt x="0" y="68"/>
                    <a:pt x="0" y="152"/>
                  </a:cubicBezTo>
                  <a:cubicBezTo>
                    <a:pt x="0" y="193"/>
                    <a:pt x="17" y="230"/>
                    <a:pt x="43" y="258"/>
                  </a:cubicBezTo>
                  <a:cubicBezTo>
                    <a:pt x="44" y="259"/>
                    <a:pt x="45" y="260"/>
                    <a:pt x="47" y="261"/>
                  </a:cubicBezTo>
                  <a:cubicBezTo>
                    <a:pt x="20" y="234"/>
                    <a:pt x="4" y="196"/>
                    <a:pt x="4" y="155"/>
                  </a:cubicBezTo>
                  <a:cubicBezTo>
                    <a:pt x="4" y="71"/>
                    <a:pt x="72" y="3"/>
                    <a:pt x="156" y="3"/>
                  </a:cubicBezTo>
                  <a:cubicBezTo>
                    <a:pt x="197" y="3"/>
                    <a:pt x="234" y="20"/>
                    <a:pt x="261" y="46"/>
                  </a:cubicBezTo>
                  <a:cubicBezTo>
                    <a:pt x="260" y="45"/>
                    <a:pt x="259" y="44"/>
                    <a:pt x="258" y="43"/>
                  </a:cubicBezTo>
                  <a:cubicBezTo>
                    <a:pt x="231" y="16"/>
                    <a:pt x="193" y="0"/>
                    <a:pt x="152" y="0"/>
                  </a:cubicBezTo>
                </a:path>
              </a:pathLst>
            </a:custGeom>
            <a:solidFill>
              <a:srgbClr val="FA5242"/>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6" name="Freeform 22"/>
            <p:cNvSpPr>
              <a:spLocks noEditPoints="1"/>
            </p:cNvSpPr>
            <p:nvPr/>
          </p:nvSpPr>
          <p:spPr bwMode="auto">
            <a:xfrm>
              <a:off x="36368038" y="21037551"/>
              <a:ext cx="6537325" cy="9496425"/>
            </a:xfrm>
            <a:custGeom>
              <a:avLst/>
              <a:gdLst/>
              <a:ahLst/>
              <a:cxnLst>
                <a:cxn ang="0">
                  <a:pos x="117" y="333"/>
                </a:cxn>
                <a:cxn ang="0">
                  <a:pos x="117" y="363"/>
                </a:cxn>
                <a:cxn ang="0">
                  <a:pos x="116" y="363"/>
                </a:cxn>
                <a:cxn ang="0">
                  <a:pos x="97" y="376"/>
                </a:cxn>
                <a:cxn ang="0">
                  <a:pos x="97" y="376"/>
                </a:cxn>
                <a:cxn ang="0">
                  <a:pos x="100" y="379"/>
                </a:cxn>
                <a:cxn ang="0">
                  <a:pos x="100" y="379"/>
                </a:cxn>
                <a:cxn ang="0">
                  <a:pos x="120" y="366"/>
                </a:cxn>
                <a:cxn ang="0">
                  <a:pos x="121" y="366"/>
                </a:cxn>
                <a:cxn ang="0">
                  <a:pos x="121" y="336"/>
                </a:cxn>
                <a:cxn ang="0">
                  <a:pos x="120" y="336"/>
                </a:cxn>
                <a:cxn ang="0">
                  <a:pos x="117" y="333"/>
                </a:cxn>
                <a:cxn ang="0">
                  <a:pos x="152" y="0"/>
                </a:cxn>
                <a:cxn ang="0">
                  <a:pos x="0" y="152"/>
                </a:cxn>
                <a:cxn ang="0">
                  <a:pos x="43" y="258"/>
                </a:cxn>
                <a:cxn ang="0">
                  <a:pos x="46" y="261"/>
                </a:cxn>
                <a:cxn ang="0">
                  <a:pos x="3" y="156"/>
                </a:cxn>
                <a:cxn ang="0">
                  <a:pos x="155" y="4"/>
                </a:cxn>
                <a:cxn ang="0">
                  <a:pos x="261" y="47"/>
                </a:cxn>
                <a:cxn ang="0">
                  <a:pos x="257" y="43"/>
                </a:cxn>
                <a:cxn ang="0">
                  <a:pos x="152" y="0"/>
                </a:cxn>
              </a:cxnLst>
              <a:rect l="0" t="0" r="r" b="b"/>
              <a:pathLst>
                <a:path w="261" h="379">
                  <a:moveTo>
                    <a:pt x="117" y="333"/>
                  </a:moveTo>
                  <a:cubicBezTo>
                    <a:pt x="117" y="363"/>
                    <a:pt x="117" y="363"/>
                    <a:pt x="117" y="363"/>
                  </a:cubicBezTo>
                  <a:cubicBezTo>
                    <a:pt x="117" y="363"/>
                    <a:pt x="117" y="363"/>
                    <a:pt x="116" y="363"/>
                  </a:cubicBezTo>
                  <a:cubicBezTo>
                    <a:pt x="116" y="363"/>
                    <a:pt x="97" y="371"/>
                    <a:pt x="97" y="376"/>
                  </a:cubicBezTo>
                  <a:cubicBezTo>
                    <a:pt x="97" y="376"/>
                    <a:pt x="97" y="376"/>
                    <a:pt x="97" y="376"/>
                  </a:cubicBezTo>
                  <a:cubicBezTo>
                    <a:pt x="97" y="378"/>
                    <a:pt x="98" y="379"/>
                    <a:pt x="100" y="379"/>
                  </a:cubicBezTo>
                  <a:cubicBezTo>
                    <a:pt x="100" y="379"/>
                    <a:pt x="100" y="379"/>
                    <a:pt x="100" y="379"/>
                  </a:cubicBezTo>
                  <a:cubicBezTo>
                    <a:pt x="100" y="374"/>
                    <a:pt x="120" y="366"/>
                    <a:pt x="120" y="366"/>
                  </a:cubicBezTo>
                  <a:cubicBezTo>
                    <a:pt x="120" y="366"/>
                    <a:pt x="120" y="366"/>
                    <a:pt x="121" y="366"/>
                  </a:cubicBezTo>
                  <a:cubicBezTo>
                    <a:pt x="121" y="336"/>
                    <a:pt x="121" y="336"/>
                    <a:pt x="121" y="336"/>
                  </a:cubicBezTo>
                  <a:cubicBezTo>
                    <a:pt x="120" y="336"/>
                    <a:pt x="120" y="336"/>
                    <a:pt x="120" y="336"/>
                  </a:cubicBezTo>
                  <a:cubicBezTo>
                    <a:pt x="119" y="335"/>
                    <a:pt x="118" y="334"/>
                    <a:pt x="117" y="333"/>
                  </a:cubicBezTo>
                  <a:moveTo>
                    <a:pt x="152" y="0"/>
                  </a:moveTo>
                  <a:cubicBezTo>
                    <a:pt x="68" y="0"/>
                    <a:pt x="0" y="68"/>
                    <a:pt x="0" y="152"/>
                  </a:cubicBezTo>
                  <a:cubicBezTo>
                    <a:pt x="0" y="193"/>
                    <a:pt x="16" y="231"/>
                    <a:pt x="43" y="258"/>
                  </a:cubicBezTo>
                  <a:cubicBezTo>
                    <a:pt x="44" y="259"/>
                    <a:pt x="45" y="260"/>
                    <a:pt x="46" y="261"/>
                  </a:cubicBezTo>
                  <a:cubicBezTo>
                    <a:pt x="19" y="234"/>
                    <a:pt x="3" y="197"/>
                    <a:pt x="3" y="156"/>
                  </a:cubicBezTo>
                  <a:cubicBezTo>
                    <a:pt x="3" y="72"/>
                    <a:pt x="71" y="4"/>
                    <a:pt x="155" y="4"/>
                  </a:cubicBezTo>
                  <a:cubicBezTo>
                    <a:pt x="196" y="4"/>
                    <a:pt x="233" y="20"/>
                    <a:pt x="261" y="47"/>
                  </a:cubicBezTo>
                  <a:cubicBezTo>
                    <a:pt x="259" y="45"/>
                    <a:pt x="258" y="44"/>
                    <a:pt x="257" y="43"/>
                  </a:cubicBezTo>
                  <a:cubicBezTo>
                    <a:pt x="230" y="17"/>
                    <a:pt x="193" y="0"/>
                    <a:pt x="152" y="0"/>
                  </a:cubicBezTo>
                </a:path>
              </a:pathLst>
            </a:custGeom>
            <a:solidFill>
              <a:srgbClr val="FA5242"/>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7" name="Freeform 23"/>
            <p:cNvSpPr>
              <a:spLocks noEditPoints="1"/>
            </p:cNvSpPr>
            <p:nvPr/>
          </p:nvSpPr>
          <p:spPr bwMode="auto">
            <a:xfrm>
              <a:off x="36442651" y="21137563"/>
              <a:ext cx="6538913" cy="9471025"/>
            </a:xfrm>
            <a:custGeom>
              <a:avLst/>
              <a:gdLst/>
              <a:ahLst/>
              <a:cxnLst>
                <a:cxn ang="0">
                  <a:pos x="118" y="332"/>
                </a:cxn>
                <a:cxn ang="0">
                  <a:pos x="118" y="362"/>
                </a:cxn>
                <a:cxn ang="0">
                  <a:pos x="117" y="362"/>
                </a:cxn>
                <a:cxn ang="0">
                  <a:pos x="97" y="375"/>
                </a:cxn>
                <a:cxn ang="0">
                  <a:pos x="97" y="375"/>
                </a:cxn>
                <a:cxn ang="0">
                  <a:pos x="101" y="378"/>
                </a:cxn>
                <a:cxn ang="0">
                  <a:pos x="101" y="378"/>
                </a:cxn>
                <a:cxn ang="0">
                  <a:pos x="120" y="365"/>
                </a:cxn>
                <a:cxn ang="0">
                  <a:pos x="121" y="365"/>
                </a:cxn>
                <a:cxn ang="0">
                  <a:pos x="121" y="335"/>
                </a:cxn>
                <a:cxn ang="0">
                  <a:pos x="121" y="335"/>
                </a:cxn>
                <a:cxn ang="0">
                  <a:pos x="118" y="332"/>
                </a:cxn>
                <a:cxn ang="0">
                  <a:pos x="152" y="0"/>
                </a:cxn>
                <a:cxn ang="0">
                  <a:pos x="0" y="152"/>
                </a:cxn>
                <a:cxn ang="0">
                  <a:pos x="43" y="257"/>
                </a:cxn>
                <a:cxn ang="0">
                  <a:pos x="46" y="260"/>
                </a:cxn>
                <a:cxn ang="0">
                  <a:pos x="3" y="155"/>
                </a:cxn>
                <a:cxn ang="0">
                  <a:pos x="155" y="3"/>
                </a:cxn>
                <a:cxn ang="0">
                  <a:pos x="261" y="46"/>
                </a:cxn>
                <a:cxn ang="0">
                  <a:pos x="258" y="43"/>
                </a:cxn>
                <a:cxn ang="0">
                  <a:pos x="152" y="0"/>
                </a:cxn>
              </a:cxnLst>
              <a:rect l="0" t="0" r="r" b="b"/>
              <a:pathLst>
                <a:path w="261" h="378">
                  <a:moveTo>
                    <a:pt x="118" y="332"/>
                  </a:moveTo>
                  <a:cubicBezTo>
                    <a:pt x="118" y="362"/>
                    <a:pt x="118" y="362"/>
                    <a:pt x="118" y="362"/>
                  </a:cubicBezTo>
                  <a:cubicBezTo>
                    <a:pt x="117" y="362"/>
                    <a:pt x="117" y="362"/>
                    <a:pt x="117" y="362"/>
                  </a:cubicBezTo>
                  <a:cubicBezTo>
                    <a:pt x="117" y="362"/>
                    <a:pt x="97" y="370"/>
                    <a:pt x="97" y="375"/>
                  </a:cubicBezTo>
                  <a:cubicBezTo>
                    <a:pt x="97" y="375"/>
                    <a:pt x="97" y="375"/>
                    <a:pt x="97" y="375"/>
                  </a:cubicBezTo>
                  <a:cubicBezTo>
                    <a:pt x="97" y="377"/>
                    <a:pt x="98" y="378"/>
                    <a:pt x="101" y="378"/>
                  </a:cubicBezTo>
                  <a:cubicBezTo>
                    <a:pt x="101" y="378"/>
                    <a:pt x="101" y="378"/>
                    <a:pt x="101" y="378"/>
                  </a:cubicBezTo>
                  <a:cubicBezTo>
                    <a:pt x="101" y="374"/>
                    <a:pt x="120" y="365"/>
                    <a:pt x="120" y="365"/>
                  </a:cubicBezTo>
                  <a:cubicBezTo>
                    <a:pt x="120" y="365"/>
                    <a:pt x="120" y="365"/>
                    <a:pt x="121" y="365"/>
                  </a:cubicBezTo>
                  <a:cubicBezTo>
                    <a:pt x="121" y="335"/>
                    <a:pt x="121" y="335"/>
                    <a:pt x="121" y="335"/>
                  </a:cubicBezTo>
                  <a:cubicBezTo>
                    <a:pt x="121" y="335"/>
                    <a:pt x="121" y="335"/>
                    <a:pt x="121" y="335"/>
                  </a:cubicBezTo>
                  <a:cubicBezTo>
                    <a:pt x="120" y="334"/>
                    <a:pt x="119" y="333"/>
                    <a:pt x="118" y="332"/>
                  </a:cubicBezTo>
                  <a:moveTo>
                    <a:pt x="152" y="0"/>
                  </a:moveTo>
                  <a:cubicBezTo>
                    <a:pt x="68" y="0"/>
                    <a:pt x="0" y="68"/>
                    <a:pt x="0" y="152"/>
                  </a:cubicBezTo>
                  <a:cubicBezTo>
                    <a:pt x="0" y="193"/>
                    <a:pt x="16" y="230"/>
                    <a:pt x="43" y="257"/>
                  </a:cubicBezTo>
                  <a:cubicBezTo>
                    <a:pt x="44" y="258"/>
                    <a:pt x="45" y="259"/>
                    <a:pt x="46" y="260"/>
                  </a:cubicBezTo>
                  <a:cubicBezTo>
                    <a:pt x="19" y="233"/>
                    <a:pt x="3" y="196"/>
                    <a:pt x="3" y="155"/>
                  </a:cubicBezTo>
                  <a:cubicBezTo>
                    <a:pt x="3" y="71"/>
                    <a:pt x="71" y="3"/>
                    <a:pt x="155" y="3"/>
                  </a:cubicBezTo>
                  <a:cubicBezTo>
                    <a:pt x="196" y="3"/>
                    <a:pt x="233" y="19"/>
                    <a:pt x="261" y="46"/>
                  </a:cubicBezTo>
                  <a:cubicBezTo>
                    <a:pt x="260" y="45"/>
                    <a:pt x="259" y="44"/>
                    <a:pt x="258" y="43"/>
                  </a:cubicBezTo>
                  <a:cubicBezTo>
                    <a:pt x="230" y="16"/>
                    <a:pt x="193" y="0"/>
                    <a:pt x="152" y="0"/>
                  </a:cubicBezTo>
                </a:path>
              </a:pathLst>
            </a:custGeom>
            <a:solidFill>
              <a:srgbClr val="FA5242"/>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9" name="Freeform 24"/>
            <p:cNvSpPr>
              <a:spLocks noEditPoints="1"/>
            </p:cNvSpPr>
            <p:nvPr/>
          </p:nvSpPr>
          <p:spPr bwMode="auto">
            <a:xfrm>
              <a:off x="36517263" y="21213763"/>
              <a:ext cx="6538913" cy="9494838"/>
            </a:xfrm>
            <a:custGeom>
              <a:avLst/>
              <a:gdLst/>
              <a:ahLst/>
              <a:cxnLst>
                <a:cxn ang="0">
                  <a:pos x="118" y="332"/>
                </a:cxn>
                <a:cxn ang="0">
                  <a:pos x="118" y="362"/>
                </a:cxn>
                <a:cxn ang="0">
                  <a:pos x="117" y="362"/>
                </a:cxn>
                <a:cxn ang="0">
                  <a:pos x="98" y="375"/>
                </a:cxn>
                <a:cxn ang="0">
                  <a:pos x="98" y="375"/>
                </a:cxn>
                <a:cxn ang="0">
                  <a:pos x="101" y="379"/>
                </a:cxn>
                <a:cxn ang="0">
                  <a:pos x="101" y="378"/>
                </a:cxn>
                <a:cxn ang="0">
                  <a:pos x="120" y="365"/>
                </a:cxn>
                <a:cxn ang="0">
                  <a:pos x="121" y="365"/>
                </a:cxn>
                <a:cxn ang="0">
                  <a:pos x="121" y="336"/>
                </a:cxn>
                <a:cxn ang="0">
                  <a:pos x="121" y="335"/>
                </a:cxn>
                <a:cxn ang="0">
                  <a:pos x="118" y="332"/>
                </a:cxn>
                <a:cxn ang="0">
                  <a:pos x="152" y="0"/>
                </a:cxn>
                <a:cxn ang="0">
                  <a:pos x="0" y="152"/>
                </a:cxn>
                <a:cxn ang="0">
                  <a:pos x="43" y="257"/>
                </a:cxn>
                <a:cxn ang="0">
                  <a:pos x="46" y="261"/>
                </a:cxn>
                <a:cxn ang="0">
                  <a:pos x="3" y="155"/>
                </a:cxn>
                <a:cxn ang="0">
                  <a:pos x="155" y="3"/>
                </a:cxn>
                <a:cxn ang="0">
                  <a:pos x="261" y="46"/>
                </a:cxn>
                <a:cxn ang="0">
                  <a:pos x="258" y="43"/>
                </a:cxn>
                <a:cxn ang="0">
                  <a:pos x="152" y="0"/>
                </a:cxn>
              </a:cxnLst>
              <a:rect l="0" t="0" r="r" b="b"/>
              <a:pathLst>
                <a:path w="261" h="379">
                  <a:moveTo>
                    <a:pt x="118" y="332"/>
                  </a:moveTo>
                  <a:cubicBezTo>
                    <a:pt x="118" y="362"/>
                    <a:pt x="118" y="362"/>
                    <a:pt x="118" y="362"/>
                  </a:cubicBezTo>
                  <a:cubicBezTo>
                    <a:pt x="117" y="362"/>
                    <a:pt x="117" y="362"/>
                    <a:pt x="117" y="362"/>
                  </a:cubicBezTo>
                  <a:cubicBezTo>
                    <a:pt x="117" y="362"/>
                    <a:pt x="98" y="371"/>
                    <a:pt x="98" y="375"/>
                  </a:cubicBezTo>
                  <a:cubicBezTo>
                    <a:pt x="98" y="375"/>
                    <a:pt x="98" y="375"/>
                    <a:pt x="98" y="375"/>
                  </a:cubicBezTo>
                  <a:cubicBezTo>
                    <a:pt x="98" y="377"/>
                    <a:pt x="98" y="378"/>
                    <a:pt x="101" y="379"/>
                  </a:cubicBezTo>
                  <a:cubicBezTo>
                    <a:pt x="101" y="379"/>
                    <a:pt x="101" y="379"/>
                    <a:pt x="101" y="378"/>
                  </a:cubicBezTo>
                  <a:cubicBezTo>
                    <a:pt x="101" y="374"/>
                    <a:pt x="120" y="365"/>
                    <a:pt x="120" y="365"/>
                  </a:cubicBezTo>
                  <a:cubicBezTo>
                    <a:pt x="120" y="365"/>
                    <a:pt x="121" y="365"/>
                    <a:pt x="121" y="365"/>
                  </a:cubicBezTo>
                  <a:cubicBezTo>
                    <a:pt x="121" y="336"/>
                    <a:pt x="121" y="336"/>
                    <a:pt x="121" y="336"/>
                  </a:cubicBezTo>
                  <a:cubicBezTo>
                    <a:pt x="121" y="335"/>
                    <a:pt x="121" y="335"/>
                    <a:pt x="121" y="335"/>
                  </a:cubicBezTo>
                  <a:cubicBezTo>
                    <a:pt x="120" y="334"/>
                    <a:pt x="119" y="333"/>
                    <a:pt x="118" y="332"/>
                  </a:cubicBezTo>
                  <a:moveTo>
                    <a:pt x="152" y="0"/>
                  </a:moveTo>
                  <a:cubicBezTo>
                    <a:pt x="68" y="0"/>
                    <a:pt x="0" y="68"/>
                    <a:pt x="0" y="152"/>
                  </a:cubicBezTo>
                  <a:cubicBezTo>
                    <a:pt x="0" y="193"/>
                    <a:pt x="16" y="230"/>
                    <a:pt x="43" y="257"/>
                  </a:cubicBezTo>
                  <a:cubicBezTo>
                    <a:pt x="44" y="259"/>
                    <a:pt x="45" y="260"/>
                    <a:pt x="46" y="261"/>
                  </a:cubicBezTo>
                  <a:cubicBezTo>
                    <a:pt x="20" y="233"/>
                    <a:pt x="3" y="196"/>
                    <a:pt x="3" y="155"/>
                  </a:cubicBezTo>
                  <a:cubicBezTo>
                    <a:pt x="3" y="71"/>
                    <a:pt x="71" y="3"/>
                    <a:pt x="155" y="3"/>
                  </a:cubicBezTo>
                  <a:cubicBezTo>
                    <a:pt x="196" y="3"/>
                    <a:pt x="234" y="19"/>
                    <a:pt x="261" y="46"/>
                  </a:cubicBezTo>
                  <a:cubicBezTo>
                    <a:pt x="260" y="45"/>
                    <a:pt x="259" y="44"/>
                    <a:pt x="258" y="43"/>
                  </a:cubicBezTo>
                  <a:cubicBezTo>
                    <a:pt x="230" y="16"/>
                    <a:pt x="193" y="0"/>
                    <a:pt x="152" y="0"/>
                  </a:cubicBezTo>
                </a:path>
              </a:pathLst>
            </a:custGeom>
            <a:solidFill>
              <a:srgbClr val="FA5242"/>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0" name="Freeform 25"/>
            <p:cNvSpPr>
              <a:spLocks noEditPoints="1"/>
            </p:cNvSpPr>
            <p:nvPr/>
          </p:nvSpPr>
          <p:spPr bwMode="auto">
            <a:xfrm>
              <a:off x="36593463" y="21288376"/>
              <a:ext cx="6537325" cy="9494838"/>
            </a:xfrm>
            <a:custGeom>
              <a:avLst/>
              <a:gdLst/>
              <a:ahLst/>
              <a:cxnLst>
                <a:cxn ang="0">
                  <a:pos x="118" y="333"/>
                </a:cxn>
                <a:cxn ang="0">
                  <a:pos x="118" y="362"/>
                </a:cxn>
                <a:cxn ang="0">
                  <a:pos x="117" y="362"/>
                </a:cxn>
                <a:cxn ang="0">
                  <a:pos x="98" y="375"/>
                </a:cxn>
                <a:cxn ang="0">
                  <a:pos x="98" y="376"/>
                </a:cxn>
                <a:cxn ang="0">
                  <a:pos x="101" y="379"/>
                </a:cxn>
                <a:cxn ang="0">
                  <a:pos x="101" y="379"/>
                </a:cxn>
                <a:cxn ang="0">
                  <a:pos x="120" y="366"/>
                </a:cxn>
                <a:cxn ang="0">
                  <a:pos x="121" y="366"/>
                </a:cxn>
                <a:cxn ang="0">
                  <a:pos x="121" y="336"/>
                </a:cxn>
                <a:cxn ang="0">
                  <a:pos x="121" y="336"/>
                </a:cxn>
                <a:cxn ang="0">
                  <a:pos x="118" y="333"/>
                </a:cxn>
                <a:cxn ang="0">
                  <a:pos x="152" y="0"/>
                </a:cxn>
                <a:cxn ang="0">
                  <a:pos x="0" y="152"/>
                </a:cxn>
                <a:cxn ang="0">
                  <a:pos x="43" y="258"/>
                </a:cxn>
                <a:cxn ang="0">
                  <a:pos x="46" y="261"/>
                </a:cxn>
                <a:cxn ang="0">
                  <a:pos x="4" y="155"/>
                </a:cxn>
                <a:cxn ang="0">
                  <a:pos x="155" y="3"/>
                </a:cxn>
                <a:cxn ang="0">
                  <a:pos x="261" y="46"/>
                </a:cxn>
                <a:cxn ang="0">
                  <a:pos x="258" y="43"/>
                </a:cxn>
                <a:cxn ang="0">
                  <a:pos x="152" y="0"/>
                </a:cxn>
              </a:cxnLst>
              <a:rect l="0" t="0" r="r" b="b"/>
              <a:pathLst>
                <a:path w="261" h="379">
                  <a:moveTo>
                    <a:pt x="118" y="333"/>
                  </a:moveTo>
                  <a:cubicBezTo>
                    <a:pt x="118" y="362"/>
                    <a:pt x="118" y="362"/>
                    <a:pt x="118" y="362"/>
                  </a:cubicBezTo>
                  <a:cubicBezTo>
                    <a:pt x="118" y="362"/>
                    <a:pt x="117" y="362"/>
                    <a:pt x="117" y="362"/>
                  </a:cubicBezTo>
                  <a:cubicBezTo>
                    <a:pt x="117" y="362"/>
                    <a:pt x="98" y="371"/>
                    <a:pt x="98" y="375"/>
                  </a:cubicBezTo>
                  <a:cubicBezTo>
                    <a:pt x="98" y="376"/>
                    <a:pt x="98" y="376"/>
                    <a:pt x="98" y="376"/>
                  </a:cubicBezTo>
                  <a:cubicBezTo>
                    <a:pt x="98" y="377"/>
                    <a:pt x="99" y="378"/>
                    <a:pt x="101" y="379"/>
                  </a:cubicBezTo>
                  <a:cubicBezTo>
                    <a:pt x="101" y="379"/>
                    <a:pt x="101" y="379"/>
                    <a:pt x="101" y="379"/>
                  </a:cubicBezTo>
                  <a:cubicBezTo>
                    <a:pt x="101" y="374"/>
                    <a:pt x="120" y="366"/>
                    <a:pt x="120" y="366"/>
                  </a:cubicBezTo>
                  <a:cubicBezTo>
                    <a:pt x="121" y="366"/>
                    <a:pt x="121" y="366"/>
                    <a:pt x="121" y="366"/>
                  </a:cubicBezTo>
                  <a:cubicBezTo>
                    <a:pt x="121" y="336"/>
                    <a:pt x="121" y="336"/>
                    <a:pt x="121" y="336"/>
                  </a:cubicBezTo>
                  <a:cubicBezTo>
                    <a:pt x="121" y="336"/>
                    <a:pt x="121" y="336"/>
                    <a:pt x="121" y="336"/>
                  </a:cubicBezTo>
                  <a:cubicBezTo>
                    <a:pt x="120" y="335"/>
                    <a:pt x="119" y="334"/>
                    <a:pt x="118" y="333"/>
                  </a:cubicBezTo>
                  <a:moveTo>
                    <a:pt x="152" y="0"/>
                  </a:moveTo>
                  <a:cubicBezTo>
                    <a:pt x="68" y="0"/>
                    <a:pt x="0" y="68"/>
                    <a:pt x="0" y="152"/>
                  </a:cubicBezTo>
                  <a:cubicBezTo>
                    <a:pt x="0" y="193"/>
                    <a:pt x="17" y="230"/>
                    <a:pt x="43" y="258"/>
                  </a:cubicBezTo>
                  <a:cubicBezTo>
                    <a:pt x="44" y="259"/>
                    <a:pt x="45" y="260"/>
                    <a:pt x="46" y="261"/>
                  </a:cubicBezTo>
                  <a:cubicBezTo>
                    <a:pt x="20" y="234"/>
                    <a:pt x="4" y="196"/>
                    <a:pt x="4" y="155"/>
                  </a:cubicBezTo>
                  <a:cubicBezTo>
                    <a:pt x="4" y="71"/>
                    <a:pt x="72" y="3"/>
                    <a:pt x="155" y="3"/>
                  </a:cubicBezTo>
                  <a:cubicBezTo>
                    <a:pt x="197" y="3"/>
                    <a:pt x="234" y="20"/>
                    <a:pt x="261" y="46"/>
                  </a:cubicBezTo>
                  <a:cubicBezTo>
                    <a:pt x="260" y="45"/>
                    <a:pt x="259" y="44"/>
                    <a:pt x="258" y="43"/>
                  </a:cubicBezTo>
                  <a:cubicBezTo>
                    <a:pt x="231" y="16"/>
                    <a:pt x="193" y="0"/>
                    <a:pt x="152" y="0"/>
                  </a:cubicBezTo>
                </a:path>
              </a:pathLst>
            </a:custGeom>
            <a:solidFill>
              <a:srgbClr val="FA5242"/>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1" name="Freeform 26"/>
            <p:cNvSpPr>
              <a:spLocks noEditPoints="1"/>
            </p:cNvSpPr>
            <p:nvPr/>
          </p:nvSpPr>
          <p:spPr bwMode="auto">
            <a:xfrm>
              <a:off x="36693476" y="21362988"/>
              <a:ext cx="6513513" cy="9496425"/>
            </a:xfrm>
            <a:custGeom>
              <a:avLst/>
              <a:gdLst/>
              <a:ahLst/>
              <a:cxnLst>
                <a:cxn ang="0">
                  <a:pos x="117" y="333"/>
                </a:cxn>
                <a:cxn ang="0">
                  <a:pos x="117" y="363"/>
                </a:cxn>
                <a:cxn ang="0">
                  <a:pos x="116" y="363"/>
                </a:cxn>
                <a:cxn ang="0">
                  <a:pos x="97" y="376"/>
                </a:cxn>
                <a:cxn ang="0">
                  <a:pos x="97" y="376"/>
                </a:cxn>
                <a:cxn ang="0">
                  <a:pos x="100" y="379"/>
                </a:cxn>
                <a:cxn ang="0">
                  <a:pos x="100" y="379"/>
                </a:cxn>
                <a:cxn ang="0">
                  <a:pos x="120" y="366"/>
                </a:cxn>
                <a:cxn ang="0">
                  <a:pos x="121" y="366"/>
                </a:cxn>
                <a:cxn ang="0">
                  <a:pos x="121" y="336"/>
                </a:cxn>
                <a:cxn ang="0">
                  <a:pos x="120" y="336"/>
                </a:cxn>
                <a:cxn ang="0">
                  <a:pos x="117" y="333"/>
                </a:cxn>
                <a:cxn ang="0">
                  <a:pos x="151" y="0"/>
                </a:cxn>
                <a:cxn ang="0">
                  <a:pos x="0" y="152"/>
                </a:cxn>
                <a:cxn ang="0">
                  <a:pos x="42" y="258"/>
                </a:cxn>
                <a:cxn ang="0">
                  <a:pos x="46" y="261"/>
                </a:cxn>
                <a:cxn ang="0">
                  <a:pos x="3" y="155"/>
                </a:cxn>
                <a:cxn ang="0">
                  <a:pos x="155" y="4"/>
                </a:cxn>
                <a:cxn ang="0">
                  <a:pos x="260" y="46"/>
                </a:cxn>
                <a:cxn ang="0">
                  <a:pos x="257" y="43"/>
                </a:cxn>
                <a:cxn ang="0">
                  <a:pos x="151" y="0"/>
                </a:cxn>
              </a:cxnLst>
              <a:rect l="0" t="0" r="r" b="b"/>
              <a:pathLst>
                <a:path w="260" h="379">
                  <a:moveTo>
                    <a:pt x="117" y="333"/>
                  </a:moveTo>
                  <a:cubicBezTo>
                    <a:pt x="117" y="363"/>
                    <a:pt x="117" y="363"/>
                    <a:pt x="117" y="363"/>
                  </a:cubicBezTo>
                  <a:cubicBezTo>
                    <a:pt x="117" y="363"/>
                    <a:pt x="117" y="363"/>
                    <a:pt x="116" y="363"/>
                  </a:cubicBezTo>
                  <a:cubicBezTo>
                    <a:pt x="116" y="363"/>
                    <a:pt x="97" y="371"/>
                    <a:pt x="97" y="376"/>
                  </a:cubicBezTo>
                  <a:cubicBezTo>
                    <a:pt x="97" y="376"/>
                    <a:pt x="97" y="376"/>
                    <a:pt x="97" y="376"/>
                  </a:cubicBezTo>
                  <a:cubicBezTo>
                    <a:pt x="97" y="378"/>
                    <a:pt x="98" y="379"/>
                    <a:pt x="100" y="379"/>
                  </a:cubicBezTo>
                  <a:cubicBezTo>
                    <a:pt x="100" y="379"/>
                    <a:pt x="100" y="379"/>
                    <a:pt x="100" y="379"/>
                  </a:cubicBezTo>
                  <a:cubicBezTo>
                    <a:pt x="100" y="374"/>
                    <a:pt x="120" y="366"/>
                    <a:pt x="120" y="366"/>
                  </a:cubicBezTo>
                  <a:cubicBezTo>
                    <a:pt x="120" y="366"/>
                    <a:pt x="120" y="366"/>
                    <a:pt x="121" y="366"/>
                  </a:cubicBezTo>
                  <a:cubicBezTo>
                    <a:pt x="121" y="336"/>
                    <a:pt x="121" y="336"/>
                    <a:pt x="121" y="336"/>
                  </a:cubicBezTo>
                  <a:cubicBezTo>
                    <a:pt x="120" y="336"/>
                    <a:pt x="120" y="336"/>
                    <a:pt x="120" y="336"/>
                  </a:cubicBezTo>
                  <a:cubicBezTo>
                    <a:pt x="119" y="335"/>
                    <a:pt x="118" y="334"/>
                    <a:pt x="117" y="333"/>
                  </a:cubicBezTo>
                  <a:moveTo>
                    <a:pt x="151" y="0"/>
                  </a:moveTo>
                  <a:cubicBezTo>
                    <a:pt x="68" y="0"/>
                    <a:pt x="0" y="68"/>
                    <a:pt x="0" y="152"/>
                  </a:cubicBezTo>
                  <a:cubicBezTo>
                    <a:pt x="0" y="193"/>
                    <a:pt x="16" y="231"/>
                    <a:pt x="42" y="258"/>
                  </a:cubicBezTo>
                  <a:cubicBezTo>
                    <a:pt x="44" y="259"/>
                    <a:pt x="45" y="260"/>
                    <a:pt x="46" y="261"/>
                  </a:cubicBezTo>
                  <a:cubicBezTo>
                    <a:pt x="19" y="234"/>
                    <a:pt x="3" y="197"/>
                    <a:pt x="3" y="155"/>
                  </a:cubicBezTo>
                  <a:cubicBezTo>
                    <a:pt x="3" y="72"/>
                    <a:pt x="71" y="4"/>
                    <a:pt x="155" y="4"/>
                  </a:cubicBezTo>
                  <a:cubicBezTo>
                    <a:pt x="196" y="4"/>
                    <a:pt x="233" y="20"/>
                    <a:pt x="260" y="46"/>
                  </a:cubicBezTo>
                  <a:cubicBezTo>
                    <a:pt x="259" y="45"/>
                    <a:pt x="258" y="44"/>
                    <a:pt x="257" y="43"/>
                  </a:cubicBezTo>
                  <a:cubicBezTo>
                    <a:pt x="230" y="17"/>
                    <a:pt x="193" y="0"/>
                    <a:pt x="151" y="0"/>
                  </a:cubicBezTo>
                </a:path>
              </a:pathLst>
            </a:custGeom>
            <a:solidFill>
              <a:srgbClr val="FA5242"/>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2" name="Freeform 27"/>
            <p:cNvSpPr>
              <a:spLocks noEditPoints="1"/>
            </p:cNvSpPr>
            <p:nvPr/>
          </p:nvSpPr>
          <p:spPr bwMode="auto">
            <a:xfrm>
              <a:off x="36768088" y="21463001"/>
              <a:ext cx="6538913" cy="9471025"/>
            </a:xfrm>
            <a:custGeom>
              <a:avLst/>
              <a:gdLst/>
              <a:ahLst/>
              <a:cxnLst>
                <a:cxn ang="0">
                  <a:pos x="118" y="332"/>
                </a:cxn>
                <a:cxn ang="0">
                  <a:pos x="118" y="362"/>
                </a:cxn>
                <a:cxn ang="0">
                  <a:pos x="117" y="362"/>
                </a:cxn>
                <a:cxn ang="0">
                  <a:pos x="97" y="375"/>
                </a:cxn>
                <a:cxn ang="0">
                  <a:pos x="97" y="375"/>
                </a:cxn>
                <a:cxn ang="0">
                  <a:pos x="101" y="378"/>
                </a:cxn>
                <a:cxn ang="0">
                  <a:pos x="101" y="378"/>
                </a:cxn>
                <a:cxn ang="0">
                  <a:pos x="120" y="365"/>
                </a:cxn>
                <a:cxn ang="0">
                  <a:pos x="121" y="365"/>
                </a:cxn>
                <a:cxn ang="0">
                  <a:pos x="121" y="335"/>
                </a:cxn>
                <a:cxn ang="0">
                  <a:pos x="120" y="335"/>
                </a:cxn>
                <a:cxn ang="0">
                  <a:pos x="118" y="332"/>
                </a:cxn>
                <a:cxn ang="0">
                  <a:pos x="152" y="0"/>
                </a:cxn>
                <a:cxn ang="0">
                  <a:pos x="0" y="151"/>
                </a:cxn>
                <a:cxn ang="0">
                  <a:pos x="43" y="257"/>
                </a:cxn>
                <a:cxn ang="0">
                  <a:pos x="46" y="260"/>
                </a:cxn>
                <a:cxn ang="0">
                  <a:pos x="3" y="155"/>
                </a:cxn>
                <a:cxn ang="0">
                  <a:pos x="155" y="3"/>
                </a:cxn>
                <a:cxn ang="0">
                  <a:pos x="261" y="46"/>
                </a:cxn>
                <a:cxn ang="0">
                  <a:pos x="257" y="42"/>
                </a:cxn>
                <a:cxn ang="0">
                  <a:pos x="152" y="0"/>
                </a:cxn>
              </a:cxnLst>
              <a:rect l="0" t="0" r="r" b="b"/>
              <a:pathLst>
                <a:path w="261" h="378">
                  <a:moveTo>
                    <a:pt x="118" y="332"/>
                  </a:moveTo>
                  <a:cubicBezTo>
                    <a:pt x="118" y="362"/>
                    <a:pt x="118" y="362"/>
                    <a:pt x="118" y="362"/>
                  </a:cubicBezTo>
                  <a:cubicBezTo>
                    <a:pt x="117" y="362"/>
                    <a:pt x="117" y="362"/>
                    <a:pt x="117" y="362"/>
                  </a:cubicBezTo>
                  <a:cubicBezTo>
                    <a:pt x="117" y="362"/>
                    <a:pt x="97" y="370"/>
                    <a:pt x="97" y="375"/>
                  </a:cubicBezTo>
                  <a:cubicBezTo>
                    <a:pt x="97" y="375"/>
                    <a:pt x="97" y="375"/>
                    <a:pt x="97" y="375"/>
                  </a:cubicBezTo>
                  <a:cubicBezTo>
                    <a:pt x="97" y="377"/>
                    <a:pt x="98" y="378"/>
                    <a:pt x="101" y="378"/>
                  </a:cubicBezTo>
                  <a:cubicBezTo>
                    <a:pt x="101" y="378"/>
                    <a:pt x="101" y="378"/>
                    <a:pt x="101" y="378"/>
                  </a:cubicBezTo>
                  <a:cubicBezTo>
                    <a:pt x="101" y="374"/>
                    <a:pt x="120" y="365"/>
                    <a:pt x="120" y="365"/>
                  </a:cubicBezTo>
                  <a:cubicBezTo>
                    <a:pt x="120" y="365"/>
                    <a:pt x="120" y="365"/>
                    <a:pt x="121" y="365"/>
                  </a:cubicBezTo>
                  <a:cubicBezTo>
                    <a:pt x="121" y="335"/>
                    <a:pt x="121" y="335"/>
                    <a:pt x="121" y="335"/>
                  </a:cubicBezTo>
                  <a:cubicBezTo>
                    <a:pt x="121" y="335"/>
                    <a:pt x="121" y="335"/>
                    <a:pt x="120" y="335"/>
                  </a:cubicBezTo>
                  <a:cubicBezTo>
                    <a:pt x="119" y="334"/>
                    <a:pt x="118" y="333"/>
                    <a:pt x="118" y="332"/>
                  </a:cubicBezTo>
                  <a:moveTo>
                    <a:pt x="152" y="0"/>
                  </a:moveTo>
                  <a:cubicBezTo>
                    <a:pt x="68" y="0"/>
                    <a:pt x="0" y="68"/>
                    <a:pt x="0" y="151"/>
                  </a:cubicBezTo>
                  <a:cubicBezTo>
                    <a:pt x="0" y="193"/>
                    <a:pt x="16" y="230"/>
                    <a:pt x="43" y="257"/>
                  </a:cubicBezTo>
                  <a:cubicBezTo>
                    <a:pt x="44" y="258"/>
                    <a:pt x="45" y="259"/>
                    <a:pt x="46" y="260"/>
                  </a:cubicBezTo>
                  <a:cubicBezTo>
                    <a:pt x="19" y="233"/>
                    <a:pt x="3" y="196"/>
                    <a:pt x="3" y="155"/>
                  </a:cubicBezTo>
                  <a:cubicBezTo>
                    <a:pt x="3" y="71"/>
                    <a:pt x="71" y="3"/>
                    <a:pt x="155" y="3"/>
                  </a:cubicBezTo>
                  <a:cubicBezTo>
                    <a:pt x="196" y="3"/>
                    <a:pt x="233" y="19"/>
                    <a:pt x="261" y="46"/>
                  </a:cubicBezTo>
                  <a:cubicBezTo>
                    <a:pt x="260" y="45"/>
                    <a:pt x="259" y="44"/>
                    <a:pt x="257" y="42"/>
                  </a:cubicBezTo>
                  <a:cubicBezTo>
                    <a:pt x="230" y="16"/>
                    <a:pt x="193" y="0"/>
                    <a:pt x="152" y="0"/>
                  </a:cubicBezTo>
                </a:path>
              </a:pathLst>
            </a:custGeom>
            <a:solidFill>
              <a:srgbClr val="FA5242"/>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3" name="Freeform 28"/>
            <p:cNvSpPr>
              <a:spLocks noEditPoints="1"/>
            </p:cNvSpPr>
            <p:nvPr/>
          </p:nvSpPr>
          <p:spPr bwMode="auto">
            <a:xfrm>
              <a:off x="36844288" y="21539201"/>
              <a:ext cx="6537325" cy="9494838"/>
            </a:xfrm>
            <a:custGeom>
              <a:avLst/>
              <a:gdLst/>
              <a:ahLst/>
              <a:cxnLst>
                <a:cxn ang="0">
                  <a:pos x="118" y="332"/>
                </a:cxn>
                <a:cxn ang="0">
                  <a:pos x="118" y="362"/>
                </a:cxn>
                <a:cxn ang="0">
                  <a:pos x="117" y="362"/>
                </a:cxn>
                <a:cxn ang="0">
                  <a:pos x="98" y="375"/>
                </a:cxn>
                <a:cxn ang="0">
                  <a:pos x="98" y="375"/>
                </a:cxn>
                <a:cxn ang="0">
                  <a:pos x="101" y="379"/>
                </a:cxn>
                <a:cxn ang="0">
                  <a:pos x="101" y="378"/>
                </a:cxn>
                <a:cxn ang="0">
                  <a:pos x="120" y="365"/>
                </a:cxn>
                <a:cxn ang="0">
                  <a:pos x="121" y="365"/>
                </a:cxn>
                <a:cxn ang="0">
                  <a:pos x="121" y="336"/>
                </a:cxn>
                <a:cxn ang="0">
                  <a:pos x="121" y="335"/>
                </a:cxn>
                <a:cxn ang="0">
                  <a:pos x="118" y="332"/>
                </a:cxn>
                <a:cxn ang="0">
                  <a:pos x="152" y="0"/>
                </a:cxn>
                <a:cxn ang="0">
                  <a:pos x="0" y="152"/>
                </a:cxn>
                <a:cxn ang="0">
                  <a:pos x="43" y="257"/>
                </a:cxn>
                <a:cxn ang="0">
                  <a:pos x="46" y="261"/>
                </a:cxn>
                <a:cxn ang="0">
                  <a:pos x="3" y="155"/>
                </a:cxn>
                <a:cxn ang="0">
                  <a:pos x="155" y="3"/>
                </a:cxn>
                <a:cxn ang="0">
                  <a:pos x="261" y="46"/>
                </a:cxn>
                <a:cxn ang="0">
                  <a:pos x="258" y="43"/>
                </a:cxn>
                <a:cxn ang="0">
                  <a:pos x="152" y="0"/>
                </a:cxn>
              </a:cxnLst>
              <a:rect l="0" t="0" r="r" b="b"/>
              <a:pathLst>
                <a:path w="261" h="379">
                  <a:moveTo>
                    <a:pt x="118" y="332"/>
                  </a:moveTo>
                  <a:cubicBezTo>
                    <a:pt x="118" y="362"/>
                    <a:pt x="118" y="362"/>
                    <a:pt x="118" y="362"/>
                  </a:cubicBezTo>
                  <a:cubicBezTo>
                    <a:pt x="117" y="362"/>
                    <a:pt x="117" y="362"/>
                    <a:pt x="117" y="362"/>
                  </a:cubicBezTo>
                  <a:cubicBezTo>
                    <a:pt x="117" y="362"/>
                    <a:pt x="98" y="371"/>
                    <a:pt x="98" y="375"/>
                  </a:cubicBezTo>
                  <a:cubicBezTo>
                    <a:pt x="98" y="375"/>
                    <a:pt x="98" y="375"/>
                    <a:pt x="98" y="375"/>
                  </a:cubicBezTo>
                  <a:cubicBezTo>
                    <a:pt x="98" y="377"/>
                    <a:pt x="98" y="378"/>
                    <a:pt x="101" y="379"/>
                  </a:cubicBezTo>
                  <a:cubicBezTo>
                    <a:pt x="101" y="379"/>
                    <a:pt x="101" y="378"/>
                    <a:pt x="101" y="378"/>
                  </a:cubicBezTo>
                  <a:cubicBezTo>
                    <a:pt x="101" y="374"/>
                    <a:pt x="120" y="365"/>
                    <a:pt x="120" y="365"/>
                  </a:cubicBezTo>
                  <a:cubicBezTo>
                    <a:pt x="120" y="365"/>
                    <a:pt x="121" y="365"/>
                    <a:pt x="121" y="365"/>
                  </a:cubicBezTo>
                  <a:cubicBezTo>
                    <a:pt x="121" y="336"/>
                    <a:pt x="121" y="336"/>
                    <a:pt x="121" y="336"/>
                  </a:cubicBezTo>
                  <a:cubicBezTo>
                    <a:pt x="121" y="335"/>
                    <a:pt x="121" y="335"/>
                    <a:pt x="121" y="335"/>
                  </a:cubicBezTo>
                  <a:cubicBezTo>
                    <a:pt x="120" y="334"/>
                    <a:pt x="119" y="333"/>
                    <a:pt x="118" y="332"/>
                  </a:cubicBezTo>
                  <a:moveTo>
                    <a:pt x="152" y="0"/>
                  </a:moveTo>
                  <a:cubicBezTo>
                    <a:pt x="68" y="0"/>
                    <a:pt x="0" y="68"/>
                    <a:pt x="0" y="152"/>
                  </a:cubicBezTo>
                  <a:cubicBezTo>
                    <a:pt x="0" y="193"/>
                    <a:pt x="16" y="230"/>
                    <a:pt x="43" y="257"/>
                  </a:cubicBezTo>
                  <a:cubicBezTo>
                    <a:pt x="44" y="259"/>
                    <a:pt x="45" y="260"/>
                    <a:pt x="46" y="261"/>
                  </a:cubicBezTo>
                  <a:cubicBezTo>
                    <a:pt x="20" y="233"/>
                    <a:pt x="3" y="196"/>
                    <a:pt x="3" y="155"/>
                  </a:cubicBezTo>
                  <a:cubicBezTo>
                    <a:pt x="3" y="71"/>
                    <a:pt x="71" y="3"/>
                    <a:pt x="155" y="3"/>
                  </a:cubicBezTo>
                  <a:cubicBezTo>
                    <a:pt x="196" y="3"/>
                    <a:pt x="234" y="19"/>
                    <a:pt x="261" y="46"/>
                  </a:cubicBezTo>
                  <a:cubicBezTo>
                    <a:pt x="260" y="45"/>
                    <a:pt x="259" y="44"/>
                    <a:pt x="258" y="43"/>
                  </a:cubicBezTo>
                  <a:cubicBezTo>
                    <a:pt x="230" y="16"/>
                    <a:pt x="193" y="0"/>
                    <a:pt x="152" y="0"/>
                  </a:cubicBezTo>
                </a:path>
              </a:pathLst>
            </a:custGeom>
            <a:solidFill>
              <a:srgbClr val="FA5242"/>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4" name="Freeform 29"/>
            <p:cNvSpPr>
              <a:spLocks noEditPoints="1"/>
            </p:cNvSpPr>
            <p:nvPr/>
          </p:nvSpPr>
          <p:spPr bwMode="auto">
            <a:xfrm>
              <a:off x="36918901" y="21613813"/>
              <a:ext cx="6538913" cy="9496425"/>
            </a:xfrm>
            <a:custGeom>
              <a:avLst/>
              <a:gdLst/>
              <a:ahLst/>
              <a:cxnLst>
                <a:cxn ang="0">
                  <a:pos x="118" y="333"/>
                </a:cxn>
                <a:cxn ang="0">
                  <a:pos x="118" y="362"/>
                </a:cxn>
                <a:cxn ang="0">
                  <a:pos x="117" y="362"/>
                </a:cxn>
                <a:cxn ang="0">
                  <a:pos x="98" y="375"/>
                </a:cxn>
                <a:cxn ang="0">
                  <a:pos x="98" y="376"/>
                </a:cxn>
                <a:cxn ang="0">
                  <a:pos x="101" y="379"/>
                </a:cxn>
                <a:cxn ang="0">
                  <a:pos x="101" y="379"/>
                </a:cxn>
                <a:cxn ang="0">
                  <a:pos x="120" y="366"/>
                </a:cxn>
                <a:cxn ang="0">
                  <a:pos x="121" y="366"/>
                </a:cxn>
                <a:cxn ang="0">
                  <a:pos x="121" y="336"/>
                </a:cxn>
                <a:cxn ang="0">
                  <a:pos x="121" y="335"/>
                </a:cxn>
                <a:cxn ang="0">
                  <a:pos x="118" y="333"/>
                </a:cxn>
                <a:cxn ang="0">
                  <a:pos x="152" y="0"/>
                </a:cxn>
                <a:cxn ang="0">
                  <a:pos x="0" y="152"/>
                </a:cxn>
                <a:cxn ang="0">
                  <a:pos x="43" y="258"/>
                </a:cxn>
                <a:cxn ang="0">
                  <a:pos x="46" y="261"/>
                </a:cxn>
                <a:cxn ang="0">
                  <a:pos x="3" y="155"/>
                </a:cxn>
                <a:cxn ang="0">
                  <a:pos x="155" y="3"/>
                </a:cxn>
                <a:cxn ang="0">
                  <a:pos x="261" y="46"/>
                </a:cxn>
                <a:cxn ang="0">
                  <a:pos x="258" y="43"/>
                </a:cxn>
                <a:cxn ang="0">
                  <a:pos x="152" y="0"/>
                </a:cxn>
              </a:cxnLst>
              <a:rect l="0" t="0" r="r" b="b"/>
              <a:pathLst>
                <a:path w="261" h="379">
                  <a:moveTo>
                    <a:pt x="118" y="333"/>
                  </a:moveTo>
                  <a:cubicBezTo>
                    <a:pt x="118" y="362"/>
                    <a:pt x="118" y="362"/>
                    <a:pt x="118" y="362"/>
                  </a:cubicBezTo>
                  <a:cubicBezTo>
                    <a:pt x="118" y="362"/>
                    <a:pt x="117" y="362"/>
                    <a:pt x="117" y="362"/>
                  </a:cubicBezTo>
                  <a:cubicBezTo>
                    <a:pt x="117" y="362"/>
                    <a:pt x="98" y="371"/>
                    <a:pt x="98" y="375"/>
                  </a:cubicBezTo>
                  <a:cubicBezTo>
                    <a:pt x="98" y="375"/>
                    <a:pt x="98" y="376"/>
                    <a:pt x="98" y="376"/>
                  </a:cubicBezTo>
                  <a:cubicBezTo>
                    <a:pt x="98" y="377"/>
                    <a:pt x="99" y="378"/>
                    <a:pt x="101" y="379"/>
                  </a:cubicBezTo>
                  <a:cubicBezTo>
                    <a:pt x="101" y="379"/>
                    <a:pt x="101" y="379"/>
                    <a:pt x="101" y="379"/>
                  </a:cubicBezTo>
                  <a:cubicBezTo>
                    <a:pt x="101" y="374"/>
                    <a:pt x="120" y="366"/>
                    <a:pt x="120" y="366"/>
                  </a:cubicBezTo>
                  <a:cubicBezTo>
                    <a:pt x="120" y="366"/>
                    <a:pt x="121" y="366"/>
                    <a:pt x="121" y="366"/>
                  </a:cubicBezTo>
                  <a:cubicBezTo>
                    <a:pt x="121" y="336"/>
                    <a:pt x="121" y="336"/>
                    <a:pt x="121" y="336"/>
                  </a:cubicBezTo>
                  <a:cubicBezTo>
                    <a:pt x="121" y="336"/>
                    <a:pt x="121" y="336"/>
                    <a:pt x="121" y="335"/>
                  </a:cubicBezTo>
                  <a:cubicBezTo>
                    <a:pt x="120" y="335"/>
                    <a:pt x="119" y="334"/>
                    <a:pt x="118" y="333"/>
                  </a:cubicBezTo>
                  <a:moveTo>
                    <a:pt x="152" y="0"/>
                  </a:moveTo>
                  <a:cubicBezTo>
                    <a:pt x="68" y="0"/>
                    <a:pt x="0" y="68"/>
                    <a:pt x="0" y="152"/>
                  </a:cubicBezTo>
                  <a:cubicBezTo>
                    <a:pt x="0" y="193"/>
                    <a:pt x="17" y="230"/>
                    <a:pt x="43" y="258"/>
                  </a:cubicBezTo>
                  <a:cubicBezTo>
                    <a:pt x="44" y="259"/>
                    <a:pt x="45" y="260"/>
                    <a:pt x="46" y="261"/>
                  </a:cubicBezTo>
                  <a:cubicBezTo>
                    <a:pt x="20" y="234"/>
                    <a:pt x="3" y="196"/>
                    <a:pt x="3" y="155"/>
                  </a:cubicBezTo>
                  <a:cubicBezTo>
                    <a:pt x="3" y="71"/>
                    <a:pt x="72" y="3"/>
                    <a:pt x="155" y="3"/>
                  </a:cubicBezTo>
                  <a:cubicBezTo>
                    <a:pt x="197" y="3"/>
                    <a:pt x="234" y="20"/>
                    <a:pt x="261" y="46"/>
                  </a:cubicBezTo>
                  <a:cubicBezTo>
                    <a:pt x="260" y="45"/>
                    <a:pt x="259" y="44"/>
                    <a:pt x="258" y="43"/>
                  </a:cubicBezTo>
                  <a:cubicBezTo>
                    <a:pt x="231" y="16"/>
                    <a:pt x="193" y="0"/>
                    <a:pt x="152" y="0"/>
                  </a:cubicBezTo>
                </a:path>
              </a:pathLst>
            </a:custGeom>
            <a:solidFill>
              <a:srgbClr val="FA5242"/>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5" name="Freeform 30"/>
            <p:cNvSpPr>
              <a:spLocks noEditPoints="1"/>
            </p:cNvSpPr>
            <p:nvPr/>
          </p:nvSpPr>
          <p:spPr bwMode="auto">
            <a:xfrm>
              <a:off x="36993513" y="21688426"/>
              <a:ext cx="6538913" cy="9496425"/>
            </a:xfrm>
            <a:custGeom>
              <a:avLst/>
              <a:gdLst/>
              <a:ahLst/>
              <a:cxnLst>
                <a:cxn ang="0">
                  <a:pos x="118" y="333"/>
                </a:cxn>
                <a:cxn ang="0">
                  <a:pos x="118" y="363"/>
                </a:cxn>
                <a:cxn ang="0">
                  <a:pos x="117" y="363"/>
                </a:cxn>
                <a:cxn ang="0">
                  <a:pos x="98" y="376"/>
                </a:cxn>
                <a:cxn ang="0">
                  <a:pos x="98" y="376"/>
                </a:cxn>
                <a:cxn ang="0">
                  <a:pos x="101" y="379"/>
                </a:cxn>
                <a:cxn ang="0">
                  <a:pos x="101" y="379"/>
                </a:cxn>
                <a:cxn ang="0">
                  <a:pos x="120" y="366"/>
                </a:cxn>
                <a:cxn ang="0">
                  <a:pos x="121" y="366"/>
                </a:cxn>
                <a:cxn ang="0">
                  <a:pos x="121" y="336"/>
                </a:cxn>
                <a:cxn ang="0">
                  <a:pos x="121" y="336"/>
                </a:cxn>
                <a:cxn ang="0">
                  <a:pos x="118" y="333"/>
                </a:cxn>
                <a:cxn ang="0">
                  <a:pos x="152" y="0"/>
                </a:cxn>
                <a:cxn ang="0">
                  <a:pos x="0" y="152"/>
                </a:cxn>
                <a:cxn ang="0">
                  <a:pos x="43" y="258"/>
                </a:cxn>
                <a:cxn ang="0">
                  <a:pos x="47" y="261"/>
                </a:cxn>
                <a:cxn ang="0">
                  <a:pos x="4" y="155"/>
                </a:cxn>
                <a:cxn ang="0">
                  <a:pos x="156" y="3"/>
                </a:cxn>
                <a:cxn ang="0">
                  <a:pos x="261" y="46"/>
                </a:cxn>
                <a:cxn ang="0">
                  <a:pos x="258" y="43"/>
                </a:cxn>
                <a:cxn ang="0">
                  <a:pos x="152" y="0"/>
                </a:cxn>
              </a:cxnLst>
              <a:rect l="0" t="0" r="r" b="b"/>
              <a:pathLst>
                <a:path w="261" h="379">
                  <a:moveTo>
                    <a:pt x="118" y="333"/>
                  </a:moveTo>
                  <a:cubicBezTo>
                    <a:pt x="118" y="363"/>
                    <a:pt x="118" y="363"/>
                    <a:pt x="118" y="363"/>
                  </a:cubicBezTo>
                  <a:cubicBezTo>
                    <a:pt x="118" y="363"/>
                    <a:pt x="117" y="363"/>
                    <a:pt x="117" y="363"/>
                  </a:cubicBezTo>
                  <a:cubicBezTo>
                    <a:pt x="117" y="363"/>
                    <a:pt x="98" y="371"/>
                    <a:pt x="98" y="376"/>
                  </a:cubicBezTo>
                  <a:cubicBezTo>
                    <a:pt x="98" y="376"/>
                    <a:pt x="98" y="376"/>
                    <a:pt x="98" y="376"/>
                  </a:cubicBezTo>
                  <a:cubicBezTo>
                    <a:pt x="98" y="378"/>
                    <a:pt x="99" y="379"/>
                    <a:pt x="101" y="379"/>
                  </a:cubicBezTo>
                  <a:cubicBezTo>
                    <a:pt x="101" y="379"/>
                    <a:pt x="101" y="379"/>
                    <a:pt x="101" y="379"/>
                  </a:cubicBezTo>
                  <a:cubicBezTo>
                    <a:pt x="101" y="374"/>
                    <a:pt x="120" y="366"/>
                    <a:pt x="120" y="366"/>
                  </a:cubicBezTo>
                  <a:cubicBezTo>
                    <a:pt x="121" y="366"/>
                    <a:pt x="121" y="366"/>
                    <a:pt x="121" y="366"/>
                  </a:cubicBezTo>
                  <a:cubicBezTo>
                    <a:pt x="121" y="336"/>
                    <a:pt x="121" y="336"/>
                    <a:pt x="121" y="336"/>
                  </a:cubicBezTo>
                  <a:cubicBezTo>
                    <a:pt x="121" y="336"/>
                    <a:pt x="121" y="336"/>
                    <a:pt x="121" y="336"/>
                  </a:cubicBezTo>
                  <a:cubicBezTo>
                    <a:pt x="120" y="335"/>
                    <a:pt x="119" y="334"/>
                    <a:pt x="118" y="333"/>
                  </a:cubicBezTo>
                  <a:moveTo>
                    <a:pt x="152" y="0"/>
                  </a:moveTo>
                  <a:cubicBezTo>
                    <a:pt x="69" y="0"/>
                    <a:pt x="0" y="68"/>
                    <a:pt x="0" y="152"/>
                  </a:cubicBezTo>
                  <a:cubicBezTo>
                    <a:pt x="0" y="193"/>
                    <a:pt x="17" y="231"/>
                    <a:pt x="43" y="258"/>
                  </a:cubicBezTo>
                  <a:cubicBezTo>
                    <a:pt x="44" y="259"/>
                    <a:pt x="46" y="260"/>
                    <a:pt x="47" y="261"/>
                  </a:cubicBezTo>
                  <a:cubicBezTo>
                    <a:pt x="20" y="234"/>
                    <a:pt x="4" y="197"/>
                    <a:pt x="4" y="155"/>
                  </a:cubicBezTo>
                  <a:cubicBezTo>
                    <a:pt x="4" y="72"/>
                    <a:pt x="72" y="3"/>
                    <a:pt x="156" y="3"/>
                  </a:cubicBezTo>
                  <a:cubicBezTo>
                    <a:pt x="197" y="3"/>
                    <a:pt x="234" y="20"/>
                    <a:pt x="261" y="46"/>
                  </a:cubicBezTo>
                  <a:cubicBezTo>
                    <a:pt x="260" y="45"/>
                    <a:pt x="259" y="44"/>
                    <a:pt x="258" y="43"/>
                  </a:cubicBezTo>
                  <a:cubicBezTo>
                    <a:pt x="231" y="17"/>
                    <a:pt x="194" y="0"/>
                    <a:pt x="152" y="0"/>
                  </a:cubicBezTo>
                </a:path>
              </a:pathLst>
            </a:custGeom>
            <a:solidFill>
              <a:srgbClr val="FA5242"/>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6" name="Freeform 31"/>
            <p:cNvSpPr>
              <a:spLocks noEditPoints="1"/>
            </p:cNvSpPr>
            <p:nvPr/>
          </p:nvSpPr>
          <p:spPr bwMode="auto">
            <a:xfrm>
              <a:off x="37093526" y="21764626"/>
              <a:ext cx="6538913" cy="9494838"/>
            </a:xfrm>
            <a:custGeom>
              <a:avLst/>
              <a:gdLst/>
              <a:ahLst/>
              <a:cxnLst>
                <a:cxn ang="0">
                  <a:pos x="117" y="333"/>
                </a:cxn>
                <a:cxn ang="0">
                  <a:pos x="117" y="363"/>
                </a:cxn>
                <a:cxn ang="0">
                  <a:pos x="116" y="363"/>
                </a:cxn>
                <a:cxn ang="0">
                  <a:pos x="97" y="376"/>
                </a:cxn>
                <a:cxn ang="0">
                  <a:pos x="97" y="376"/>
                </a:cxn>
                <a:cxn ang="0">
                  <a:pos x="101" y="379"/>
                </a:cxn>
                <a:cxn ang="0">
                  <a:pos x="101" y="379"/>
                </a:cxn>
                <a:cxn ang="0">
                  <a:pos x="120" y="366"/>
                </a:cxn>
                <a:cxn ang="0">
                  <a:pos x="121" y="366"/>
                </a:cxn>
                <a:cxn ang="0">
                  <a:pos x="121" y="336"/>
                </a:cxn>
                <a:cxn ang="0">
                  <a:pos x="120" y="336"/>
                </a:cxn>
                <a:cxn ang="0">
                  <a:pos x="117" y="333"/>
                </a:cxn>
                <a:cxn ang="0">
                  <a:pos x="152" y="0"/>
                </a:cxn>
                <a:cxn ang="0">
                  <a:pos x="0" y="152"/>
                </a:cxn>
                <a:cxn ang="0">
                  <a:pos x="43" y="258"/>
                </a:cxn>
                <a:cxn ang="0">
                  <a:pos x="46" y="261"/>
                </a:cxn>
                <a:cxn ang="0">
                  <a:pos x="3" y="156"/>
                </a:cxn>
                <a:cxn ang="0">
                  <a:pos x="155" y="4"/>
                </a:cxn>
                <a:cxn ang="0">
                  <a:pos x="261" y="47"/>
                </a:cxn>
                <a:cxn ang="0">
                  <a:pos x="257" y="43"/>
                </a:cxn>
                <a:cxn ang="0">
                  <a:pos x="152" y="0"/>
                </a:cxn>
              </a:cxnLst>
              <a:rect l="0" t="0" r="r" b="b"/>
              <a:pathLst>
                <a:path w="261" h="379">
                  <a:moveTo>
                    <a:pt x="117" y="333"/>
                  </a:moveTo>
                  <a:cubicBezTo>
                    <a:pt x="117" y="363"/>
                    <a:pt x="117" y="363"/>
                    <a:pt x="117" y="363"/>
                  </a:cubicBezTo>
                  <a:cubicBezTo>
                    <a:pt x="117" y="363"/>
                    <a:pt x="117" y="363"/>
                    <a:pt x="116" y="363"/>
                  </a:cubicBezTo>
                  <a:cubicBezTo>
                    <a:pt x="116" y="363"/>
                    <a:pt x="97" y="371"/>
                    <a:pt x="97" y="376"/>
                  </a:cubicBezTo>
                  <a:cubicBezTo>
                    <a:pt x="97" y="376"/>
                    <a:pt x="97" y="376"/>
                    <a:pt x="97" y="376"/>
                  </a:cubicBezTo>
                  <a:cubicBezTo>
                    <a:pt x="97" y="378"/>
                    <a:pt x="98" y="379"/>
                    <a:pt x="101" y="379"/>
                  </a:cubicBezTo>
                  <a:cubicBezTo>
                    <a:pt x="101" y="379"/>
                    <a:pt x="101" y="379"/>
                    <a:pt x="101" y="379"/>
                  </a:cubicBezTo>
                  <a:cubicBezTo>
                    <a:pt x="101" y="374"/>
                    <a:pt x="120" y="366"/>
                    <a:pt x="120" y="366"/>
                  </a:cubicBezTo>
                  <a:cubicBezTo>
                    <a:pt x="120" y="366"/>
                    <a:pt x="120" y="366"/>
                    <a:pt x="121" y="366"/>
                  </a:cubicBezTo>
                  <a:cubicBezTo>
                    <a:pt x="121" y="336"/>
                    <a:pt x="121" y="336"/>
                    <a:pt x="121" y="336"/>
                  </a:cubicBezTo>
                  <a:cubicBezTo>
                    <a:pt x="121" y="336"/>
                    <a:pt x="121" y="336"/>
                    <a:pt x="120" y="336"/>
                  </a:cubicBezTo>
                  <a:cubicBezTo>
                    <a:pt x="119" y="335"/>
                    <a:pt x="118" y="334"/>
                    <a:pt x="117" y="333"/>
                  </a:cubicBezTo>
                  <a:moveTo>
                    <a:pt x="152" y="0"/>
                  </a:moveTo>
                  <a:cubicBezTo>
                    <a:pt x="68" y="0"/>
                    <a:pt x="0" y="69"/>
                    <a:pt x="0" y="152"/>
                  </a:cubicBezTo>
                  <a:cubicBezTo>
                    <a:pt x="0" y="194"/>
                    <a:pt x="16" y="231"/>
                    <a:pt x="43" y="258"/>
                  </a:cubicBezTo>
                  <a:cubicBezTo>
                    <a:pt x="44" y="259"/>
                    <a:pt x="45" y="260"/>
                    <a:pt x="46" y="261"/>
                  </a:cubicBezTo>
                  <a:cubicBezTo>
                    <a:pt x="19" y="234"/>
                    <a:pt x="3" y="197"/>
                    <a:pt x="3" y="156"/>
                  </a:cubicBezTo>
                  <a:cubicBezTo>
                    <a:pt x="3" y="72"/>
                    <a:pt x="71" y="4"/>
                    <a:pt x="155" y="4"/>
                  </a:cubicBezTo>
                  <a:cubicBezTo>
                    <a:pt x="196" y="4"/>
                    <a:pt x="233" y="20"/>
                    <a:pt x="261" y="47"/>
                  </a:cubicBezTo>
                  <a:cubicBezTo>
                    <a:pt x="260" y="46"/>
                    <a:pt x="259" y="44"/>
                    <a:pt x="257" y="43"/>
                  </a:cubicBezTo>
                  <a:cubicBezTo>
                    <a:pt x="230" y="17"/>
                    <a:pt x="193" y="0"/>
                    <a:pt x="152" y="0"/>
                  </a:cubicBezTo>
                </a:path>
              </a:pathLst>
            </a:custGeom>
            <a:solidFill>
              <a:srgbClr val="FA5242"/>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7" name="Freeform 32"/>
            <p:cNvSpPr>
              <a:spLocks noEditPoints="1"/>
            </p:cNvSpPr>
            <p:nvPr/>
          </p:nvSpPr>
          <p:spPr bwMode="auto">
            <a:xfrm>
              <a:off x="37169726" y="21864638"/>
              <a:ext cx="6537325" cy="9494838"/>
            </a:xfrm>
            <a:custGeom>
              <a:avLst/>
              <a:gdLst/>
              <a:ahLst/>
              <a:cxnLst>
                <a:cxn ang="0">
                  <a:pos x="118" y="332"/>
                </a:cxn>
                <a:cxn ang="0">
                  <a:pos x="118" y="362"/>
                </a:cxn>
                <a:cxn ang="0">
                  <a:pos x="117" y="362"/>
                </a:cxn>
                <a:cxn ang="0">
                  <a:pos x="98" y="375"/>
                </a:cxn>
                <a:cxn ang="0">
                  <a:pos x="98" y="375"/>
                </a:cxn>
                <a:cxn ang="0">
                  <a:pos x="101" y="379"/>
                </a:cxn>
                <a:cxn ang="0">
                  <a:pos x="101" y="378"/>
                </a:cxn>
                <a:cxn ang="0">
                  <a:pos x="120" y="365"/>
                </a:cxn>
                <a:cxn ang="0">
                  <a:pos x="121" y="365"/>
                </a:cxn>
                <a:cxn ang="0">
                  <a:pos x="121" y="336"/>
                </a:cxn>
                <a:cxn ang="0">
                  <a:pos x="121" y="335"/>
                </a:cxn>
                <a:cxn ang="0">
                  <a:pos x="118" y="332"/>
                </a:cxn>
                <a:cxn ang="0">
                  <a:pos x="152" y="0"/>
                </a:cxn>
                <a:cxn ang="0">
                  <a:pos x="0" y="152"/>
                </a:cxn>
                <a:cxn ang="0">
                  <a:pos x="43" y="257"/>
                </a:cxn>
                <a:cxn ang="0">
                  <a:pos x="46" y="261"/>
                </a:cxn>
                <a:cxn ang="0">
                  <a:pos x="3" y="155"/>
                </a:cxn>
                <a:cxn ang="0">
                  <a:pos x="155" y="3"/>
                </a:cxn>
                <a:cxn ang="0">
                  <a:pos x="261" y="46"/>
                </a:cxn>
                <a:cxn ang="0">
                  <a:pos x="258" y="43"/>
                </a:cxn>
                <a:cxn ang="0">
                  <a:pos x="152" y="0"/>
                </a:cxn>
              </a:cxnLst>
              <a:rect l="0" t="0" r="r" b="b"/>
              <a:pathLst>
                <a:path w="261" h="379">
                  <a:moveTo>
                    <a:pt x="118" y="332"/>
                  </a:moveTo>
                  <a:cubicBezTo>
                    <a:pt x="118" y="362"/>
                    <a:pt x="118" y="362"/>
                    <a:pt x="118" y="362"/>
                  </a:cubicBezTo>
                  <a:cubicBezTo>
                    <a:pt x="117" y="362"/>
                    <a:pt x="117" y="362"/>
                    <a:pt x="117" y="362"/>
                  </a:cubicBezTo>
                  <a:cubicBezTo>
                    <a:pt x="117" y="362"/>
                    <a:pt x="98" y="370"/>
                    <a:pt x="98" y="375"/>
                  </a:cubicBezTo>
                  <a:cubicBezTo>
                    <a:pt x="98" y="375"/>
                    <a:pt x="98" y="375"/>
                    <a:pt x="98" y="375"/>
                  </a:cubicBezTo>
                  <a:cubicBezTo>
                    <a:pt x="98" y="377"/>
                    <a:pt x="98" y="378"/>
                    <a:pt x="101" y="379"/>
                  </a:cubicBezTo>
                  <a:cubicBezTo>
                    <a:pt x="101" y="378"/>
                    <a:pt x="101" y="378"/>
                    <a:pt x="101" y="378"/>
                  </a:cubicBezTo>
                  <a:cubicBezTo>
                    <a:pt x="101" y="374"/>
                    <a:pt x="120" y="365"/>
                    <a:pt x="120" y="365"/>
                  </a:cubicBezTo>
                  <a:cubicBezTo>
                    <a:pt x="120" y="365"/>
                    <a:pt x="121" y="365"/>
                    <a:pt x="121" y="365"/>
                  </a:cubicBezTo>
                  <a:cubicBezTo>
                    <a:pt x="121" y="336"/>
                    <a:pt x="121" y="336"/>
                    <a:pt x="121" y="336"/>
                  </a:cubicBezTo>
                  <a:cubicBezTo>
                    <a:pt x="121" y="335"/>
                    <a:pt x="121" y="335"/>
                    <a:pt x="121" y="335"/>
                  </a:cubicBezTo>
                  <a:cubicBezTo>
                    <a:pt x="120" y="334"/>
                    <a:pt x="119" y="333"/>
                    <a:pt x="118" y="332"/>
                  </a:cubicBezTo>
                  <a:moveTo>
                    <a:pt x="152" y="0"/>
                  </a:moveTo>
                  <a:cubicBezTo>
                    <a:pt x="68" y="0"/>
                    <a:pt x="0" y="68"/>
                    <a:pt x="0" y="152"/>
                  </a:cubicBezTo>
                  <a:cubicBezTo>
                    <a:pt x="0" y="193"/>
                    <a:pt x="16" y="230"/>
                    <a:pt x="43" y="257"/>
                  </a:cubicBezTo>
                  <a:cubicBezTo>
                    <a:pt x="44" y="259"/>
                    <a:pt x="45" y="260"/>
                    <a:pt x="46" y="261"/>
                  </a:cubicBezTo>
                  <a:cubicBezTo>
                    <a:pt x="20" y="233"/>
                    <a:pt x="3" y="196"/>
                    <a:pt x="3" y="155"/>
                  </a:cubicBezTo>
                  <a:cubicBezTo>
                    <a:pt x="3" y="71"/>
                    <a:pt x="71" y="3"/>
                    <a:pt x="155" y="3"/>
                  </a:cubicBezTo>
                  <a:cubicBezTo>
                    <a:pt x="196" y="3"/>
                    <a:pt x="234" y="19"/>
                    <a:pt x="261" y="46"/>
                  </a:cubicBezTo>
                  <a:cubicBezTo>
                    <a:pt x="260" y="45"/>
                    <a:pt x="259" y="44"/>
                    <a:pt x="258" y="43"/>
                  </a:cubicBezTo>
                  <a:cubicBezTo>
                    <a:pt x="230" y="16"/>
                    <a:pt x="193" y="0"/>
                    <a:pt x="152" y="0"/>
                  </a:cubicBezTo>
                </a:path>
              </a:pathLst>
            </a:custGeom>
            <a:solidFill>
              <a:srgbClr val="FA5242"/>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8" name="Freeform 33"/>
            <p:cNvSpPr>
              <a:spLocks noEditPoints="1"/>
            </p:cNvSpPr>
            <p:nvPr/>
          </p:nvSpPr>
          <p:spPr bwMode="auto">
            <a:xfrm>
              <a:off x="37244338" y="21939251"/>
              <a:ext cx="6538913" cy="9496425"/>
            </a:xfrm>
            <a:custGeom>
              <a:avLst/>
              <a:gdLst/>
              <a:ahLst/>
              <a:cxnLst>
                <a:cxn ang="0">
                  <a:pos x="118" y="333"/>
                </a:cxn>
                <a:cxn ang="0">
                  <a:pos x="118" y="362"/>
                </a:cxn>
                <a:cxn ang="0">
                  <a:pos x="117" y="362"/>
                </a:cxn>
                <a:cxn ang="0">
                  <a:pos x="98" y="375"/>
                </a:cxn>
                <a:cxn ang="0">
                  <a:pos x="98" y="376"/>
                </a:cxn>
                <a:cxn ang="0">
                  <a:pos x="101" y="379"/>
                </a:cxn>
                <a:cxn ang="0">
                  <a:pos x="101" y="379"/>
                </a:cxn>
                <a:cxn ang="0">
                  <a:pos x="120" y="366"/>
                </a:cxn>
                <a:cxn ang="0">
                  <a:pos x="121" y="366"/>
                </a:cxn>
                <a:cxn ang="0">
                  <a:pos x="121" y="336"/>
                </a:cxn>
                <a:cxn ang="0">
                  <a:pos x="121" y="335"/>
                </a:cxn>
                <a:cxn ang="0">
                  <a:pos x="118" y="333"/>
                </a:cxn>
                <a:cxn ang="0">
                  <a:pos x="152" y="0"/>
                </a:cxn>
                <a:cxn ang="0">
                  <a:pos x="0" y="152"/>
                </a:cxn>
                <a:cxn ang="0">
                  <a:pos x="43" y="258"/>
                </a:cxn>
                <a:cxn ang="0">
                  <a:pos x="46" y="261"/>
                </a:cxn>
                <a:cxn ang="0">
                  <a:pos x="3" y="155"/>
                </a:cxn>
                <a:cxn ang="0">
                  <a:pos x="155" y="3"/>
                </a:cxn>
                <a:cxn ang="0">
                  <a:pos x="261" y="46"/>
                </a:cxn>
                <a:cxn ang="0">
                  <a:pos x="258" y="43"/>
                </a:cxn>
                <a:cxn ang="0">
                  <a:pos x="152" y="0"/>
                </a:cxn>
              </a:cxnLst>
              <a:rect l="0" t="0" r="r" b="b"/>
              <a:pathLst>
                <a:path w="261" h="379">
                  <a:moveTo>
                    <a:pt x="118" y="333"/>
                  </a:moveTo>
                  <a:cubicBezTo>
                    <a:pt x="118" y="362"/>
                    <a:pt x="118" y="362"/>
                    <a:pt x="118" y="362"/>
                  </a:cubicBezTo>
                  <a:cubicBezTo>
                    <a:pt x="118" y="362"/>
                    <a:pt x="117" y="362"/>
                    <a:pt x="117" y="362"/>
                  </a:cubicBezTo>
                  <a:cubicBezTo>
                    <a:pt x="117" y="362"/>
                    <a:pt x="98" y="371"/>
                    <a:pt x="98" y="375"/>
                  </a:cubicBezTo>
                  <a:cubicBezTo>
                    <a:pt x="98" y="375"/>
                    <a:pt x="98" y="375"/>
                    <a:pt x="98" y="376"/>
                  </a:cubicBezTo>
                  <a:cubicBezTo>
                    <a:pt x="98" y="377"/>
                    <a:pt x="99" y="378"/>
                    <a:pt x="101" y="379"/>
                  </a:cubicBezTo>
                  <a:cubicBezTo>
                    <a:pt x="101" y="379"/>
                    <a:pt x="101" y="379"/>
                    <a:pt x="101" y="379"/>
                  </a:cubicBezTo>
                  <a:cubicBezTo>
                    <a:pt x="101" y="374"/>
                    <a:pt x="120" y="366"/>
                    <a:pt x="120" y="366"/>
                  </a:cubicBezTo>
                  <a:cubicBezTo>
                    <a:pt x="120" y="366"/>
                    <a:pt x="121" y="366"/>
                    <a:pt x="121" y="366"/>
                  </a:cubicBezTo>
                  <a:cubicBezTo>
                    <a:pt x="121" y="336"/>
                    <a:pt x="121" y="336"/>
                    <a:pt x="121" y="336"/>
                  </a:cubicBezTo>
                  <a:cubicBezTo>
                    <a:pt x="121" y="336"/>
                    <a:pt x="121" y="336"/>
                    <a:pt x="121" y="335"/>
                  </a:cubicBezTo>
                  <a:cubicBezTo>
                    <a:pt x="120" y="334"/>
                    <a:pt x="119" y="333"/>
                    <a:pt x="118" y="333"/>
                  </a:cubicBezTo>
                  <a:moveTo>
                    <a:pt x="152" y="0"/>
                  </a:moveTo>
                  <a:cubicBezTo>
                    <a:pt x="68" y="0"/>
                    <a:pt x="0" y="68"/>
                    <a:pt x="0" y="152"/>
                  </a:cubicBezTo>
                  <a:cubicBezTo>
                    <a:pt x="0" y="193"/>
                    <a:pt x="17" y="230"/>
                    <a:pt x="43" y="258"/>
                  </a:cubicBezTo>
                  <a:cubicBezTo>
                    <a:pt x="44" y="259"/>
                    <a:pt x="45" y="260"/>
                    <a:pt x="46" y="261"/>
                  </a:cubicBezTo>
                  <a:cubicBezTo>
                    <a:pt x="20" y="234"/>
                    <a:pt x="3" y="196"/>
                    <a:pt x="3" y="155"/>
                  </a:cubicBezTo>
                  <a:cubicBezTo>
                    <a:pt x="3" y="71"/>
                    <a:pt x="72" y="3"/>
                    <a:pt x="155" y="3"/>
                  </a:cubicBezTo>
                  <a:cubicBezTo>
                    <a:pt x="196" y="3"/>
                    <a:pt x="234" y="20"/>
                    <a:pt x="261" y="46"/>
                  </a:cubicBezTo>
                  <a:cubicBezTo>
                    <a:pt x="260" y="45"/>
                    <a:pt x="259" y="44"/>
                    <a:pt x="258" y="43"/>
                  </a:cubicBezTo>
                  <a:cubicBezTo>
                    <a:pt x="231" y="16"/>
                    <a:pt x="193" y="0"/>
                    <a:pt x="152" y="0"/>
                  </a:cubicBezTo>
                </a:path>
              </a:pathLst>
            </a:custGeom>
            <a:solidFill>
              <a:srgbClr val="FA5242"/>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9" name="Freeform 34"/>
            <p:cNvSpPr>
              <a:spLocks noEditPoints="1"/>
            </p:cNvSpPr>
            <p:nvPr/>
          </p:nvSpPr>
          <p:spPr bwMode="auto">
            <a:xfrm>
              <a:off x="37318951" y="22015451"/>
              <a:ext cx="6538913" cy="9494838"/>
            </a:xfrm>
            <a:custGeom>
              <a:avLst/>
              <a:gdLst/>
              <a:ahLst/>
              <a:cxnLst>
                <a:cxn ang="0">
                  <a:pos x="118" y="333"/>
                </a:cxn>
                <a:cxn ang="0">
                  <a:pos x="118" y="363"/>
                </a:cxn>
                <a:cxn ang="0">
                  <a:pos x="117" y="363"/>
                </a:cxn>
                <a:cxn ang="0">
                  <a:pos x="98" y="376"/>
                </a:cxn>
                <a:cxn ang="0">
                  <a:pos x="98" y="376"/>
                </a:cxn>
                <a:cxn ang="0">
                  <a:pos x="101" y="379"/>
                </a:cxn>
                <a:cxn ang="0">
                  <a:pos x="101" y="379"/>
                </a:cxn>
                <a:cxn ang="0">
                  <a:pos x="120" y="366"/>
                </a:cxn>
                <a:cxn ang="0">
                  <a:pos x="121" y="366"/>
                </a:cxn>
                <a:cxn ang="0">
                  <a:pos x="121" y="336"/>
                </a:cxn>
                <a:cxn ang="0">
                  <a:pos x="121" y="336"/>
                </a:cxn>
                <a:cxn ang="0">
                  <a:pos x="118" y="333"/>
                </a:cxn>
                <a:cxn ang="0">
                  <a:pos x="152" y="0"/>
                </a:cxn>
                <a:cxn ang="0">
                  <a:pos x="0" y="152"/>
                </a:cxn>
                <a:cxn ang="0">
                  <a:pos x="43" y="258"/>
                </a:cxn>
                <a:cxn ang="0">
                  <a:pos x="47" y="261"/>
                </a:cxn>
                <a:cxn ang="0">
                  <a:pos x="4" y="155"/>
                </a:cxn>
                <a:cxn ang="0">
                  <a:pos x="156" y="3"/>
                </a:cxn>
                <a:cxn ang="0">
                  <a:pos x="261" y="46"/>
                </a:cxn>
                <a:cxn ang="0">
                  <a:pos x="258" y="43"/>
                </a:cxn>
                <a:cxn ang="0">
                  <a:pos x="152" y="0"/>
                </a:cxn>
              </a:cxnLst>
              <a:rect l="0" t="0" r="r" b="b"/>
              <a:pathLst>
                <a:path w="261" h="379">
                  <a:moveTo>
                    <a:pt x="118" y="333"/>
                  </a:moveTo>
                  <a:cubicBezTo>
                    <a:pt x="118" y="363"/>
                    <a:pt x="118" y="363"/>
                    <a:pt x="118" y="363"/>
                  </a:cubicBezTo>
                  <a:cubicBezTo>
                    <a:pt x="118" y="363"/>
                    <a:pt x="117" y="363"/>
                    <a:pt x="117" y="363"/>
                  </a:cubicBezTo>
                  <a:cubicBezTo>
                    <a:pt x="117" y="363"/>
                    <a:pt x="98" y="371"/>
                    <a:pt x="98" y="376"/>
                  </a:cubicBezTo>
                  <a:cubicBezTo>
                    <a:pt x="98" y="376"/>
                    <a:pt x="98" y="376"/>
                    <a:pt x="98" y="376"/>
                  </a:cubicBezTo>
                  <a:cubicBezTo>
                    <a:pt x="98" y="378"/>
                    <a:pt x="99" y="378"/>
                    <a:pt x="101" y="379"/>
                  </a:cubicBezTo>
                  <a:cubicBezTo>
                    <a:pt x="101" y="379"/>
                    <a:pt x="101" y="379"/>
                    <a:pt x="101" y="379"/>
                  </a:cubicBezTo>
                  <a:cubicBezTo>
                    <a:pt x="101" y="374"/>
                    <a:pt x="120" y="366"/>
                    <a:pt x="120" y="366"/>
                  </a:cubicBezTo>
                  <a:cubicBezTo>
                    <a:pt x="121" y="366"/>
                    <a:pt x="121" y="366"/>
                    <a:pt x="121" y="366"/>
                  </a:cubicBezTo>
                  <a:cubicBezTo>
                    <a:pt x="121" y="336"/>
                    <a:pt x="121" y="336"/>
                    <a:pt x="121" y="336"/>
                  </a:cubicBezTo>
                  <a:cubicBezTo>
                    <a:pt x="121" y="336"/>
                    <a:pt x="121" y="336"/>
                    <a:pt x="121" y="336"/>
                  </a:cubicBezTo>
                  <a:cubicBezTo>
                    <a:pt x="120" y="335"/>
                    <a:pt x="119" y="334"/>
                    <a:pt x="118" y="333"/>
                  </a:cubicBezTo>
                  <a:moveTo>
                    <a:pt x="152" y="0"/>
                  </a:moveTo>
                  <a:cubicBezTo>
                    <a:pt x="69" y="0"/>
                    <a:pt x="0" y="68"/>
                    <a:pt x="0" y="152"/>
                  </a:cubicBezTo>
                  <a:cubicBezTo>
                    <a:pt x="0" y="193"/>
                    <a:pt x="17" y="231"/>
                    <a:pt x="43" y="258"/>
                  </a:cubicBezTo>
                  <a:cubicBezTo>
                    <a:pt x="44" y="259"/>
                    <a:pt x="46" y="260"/>
                    <a:pt x="47" y="261"/>
                  </a:cubicBezTo>
                  <a:cubicBezTo>
                    <a:pt x="20" y="234"/>
                    <a:pt x="4" y="196"/>
                    <a:pt x="4" y="155"/>
                  </a:cubicBezTo>
                  <a:cubicBezTo>
                    <a:pt x="4" y="72"/>
                    <a:pt x="72" y="3"/>
                    <a:pt x="156" y="3"/>
                  </a:cubicBezTo>
                  <a:cubicBezTo>
                    <a:pt x="197" y="3"/>
                    <a:pt x="234" y="20"/>
                    <a:pt x="261" y="46"/>
                  </a:cubicBezTo>
                  <a:cubicBezTo>
                    <a:pt x="260" y="45"/>
                    <a:pt x="259" y="44"/>
                    <a:pt x="258" y="43"/>
                  </a:cubicBezTo>
                  <a:cubicBezTo>
                    <a:pt x="231" y="17"/>
                    <a:pt x="193" y="0"/>
                    <a:pt x="152" y="0"/>
                  </a:cubicBezTo>
                </a:path>
              </a:pathLst>
            </a:custGeom>
            <a:solidFill>
              <a:srgbClr val="FA5242"/>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0" name="Freeform 35"/>
            <p:cNvSpPr>
              <a:spLocks noEditPoints="1"/>
            </p:cNvSpPr>
            <p:nvPr/>
          </p:nvSpPr>
          <p:spPr bwMode="auto">
            <a:xfrm>
              <a:off x="37420551" y="22090063"/>
              <a:ext cx="6537325" cy="9445625"/>
            </a:xfrm>
            <a:custGeom>
              <a:avLst/>
              <a:gdLst/>
              <a:ahLst/>
              <a:cxnLst>
                <a:cxn ang="0">
                  <a:pos x="117" y="333"/>
                </a:cxn>
                <a:cxn ang="0">
                  <a:pos x="117" y="363"/>
                </a:cxn>
                <a:cxn ang="0">
                  <a:pos x="116" y="363"/>
                </a:cxn>
                <a:cxn ang="0">
                  <a:pos x="97" y="376"/>
                </a:cxn>
                <a:cxn ang="0">
                  <a:pos x="97" y="376"/>
                </a:cxn>
                <a:cxn ang="0">
                  <a:pos x="97" y="377"/>
                </a:cxn>
                <a:cxn ang="0">
                  <a:pos x="102" y="377"/>
                </a:cxn>
                <a:cxn ang="0">
                  <a:pos x="120" y="366"/>
                </a:cxn>
                <a:cxn ang="0">
                  <a:pos x="121" y="366"/>
                </a:cxn>
                <a:cxn ang="0">
                  <a:pos x="121" y="336"/>
                </a:cxn>
                <a:cxn ang="0">
                  <a:pos x="120" y="336"/>
                </a:cxn>
                <a:cxn ang="0">
                  <a:pos x="117" y="333"/>
                </a:cxn>
                <a:cxn ang="0">
                  <a:pos x="152" y="0"/>
                </a:cxn>
                <a:cxn ang="0">
                  <a:pos x="0" y="152"/>
                </a:cxn>
                <a:cxn ang="0">
                  <a:pos x="43" y="258"/>
                </a:cxn>
                <a:cxn ang="0">
                  <a:pos x="44" y="260"/>
                </a:cxn>
                <a:cxn ang="0">
                  <a:pos x="46" y="261"/>
                </a:cxn>
                <a:cxn ang="0">
                  <a:pos x="3" y="156"/>
                </a:cxn>
                <a:cxn ang="0">
                  <a:pos x="155" y="4"/>
                </a:cxn>
                <a:cxn ang="0">
                  <a:pos x="261" y="47"/>
                </a:cxn>
                <a:cxn ang="0">
                  <a:pos x="257" y="43"/>
                </a:cxn>
                <a:cxn ang="0">
                  <a:pos x="152" y="0"/>
                </a:cxn>
              </a:cxnLst>
              <a:rect l="0" t="0" r="r" b="b"/>
              <a:pathLst>
                <a:path w="261" h="377">
                  <a:moveTo>
                    <a:pt x="117" y="333"/>
                  </a:moveTo>
                  <a:cubicBezTo>
                    <a:pt x="117" y="363"/>
                    <a:pt x="117" y="363"/>
                    <a:pt x="117" y="363"/>
                  </a:cubicBezTo>
                  <a:cubicBezTo>
                    <a:pt x="117" y="363"/>
                    <a:pt x="117" y="363"/>
                    <a:pt x="116" y="363"/>
                  </a:cubicBezTo>
                  <a:cubicBezTo>
                    <a:pt x="116" y="363"/>
                    <a:pt x="97" y="371"/>
                    <a:pt x="97" y="376"/>
                  </a:cubicBezTo>
                  <a:cubicBezTo>
                    <a:pt x="97" y="376"/>
                    <a:pt x="97" y="376"/>
                    <a:pt x="97" y="376"/>
                  </a:cubicBezTo>
                  <a:cubicBezTo>
                    <a:pt x="97" y="376"/>
                    <a:pt x="97" y="377"/>
                    <a:pt x="97" y="377"/>
                  </a:cubicBezTo>
                  <a:cubicBezTo>
                    <a:pt x="102" y="377"/>
                    <a:pt x="102" y="377"/>
                    <a:pt x="102" y="377"/>
                  </a:cubicBezTo>
                  <a:cubicBezTo>
                    <a:pt x="105" y="372"/>
                    <a:pt x="120" y="366"/>
                    <a:pt x="120" y="366"/>
                  </a:cubicBezTo>
                  <a:cubicBezTo>
                    <a:pt x="120" y="366"/>
                    <a:pt x="120" y="366"/>
                    <a:pt x="121" y="366"/>
                  </a:cubicBezTo>
                  <a:cubicBezTo>
                    <a:pt x="121" y="336"/>
                    <a:pt x="121" y="336"/>
                    <a:pt x="121" y="336"/>
                  </a:cubicBezTo>
                  <a:cubicBezTo>
                    <a:pt x="121" y="336"/>
                    <a:pt x="120" y="336"/>
                    <a:pt x="120" y="336"/>
                  </a:cubicBezTo>
                  <a:cubicBezTo>
                    <a:pt x="119" y="335"/>
                    <a:pt x="118" y="334"/>
                    <a:pt x="117" y="333"/>
                  </a:cubicBezTo>
                  <a:moveTo>
                    <a:pt x="152" y="0"/>
                  </a:moveTo>
                  <a:cubicBezTo>
                    <a:pt x="68" y="0"/>
                    <a:pt x="0" y="69"/>
                    <a:pt x="0" y="152"/>
                  </a:cubicBezTo>
                  <a:cubicBezTo>
                    <a:pt x="0" y="193"/>
                    <a:pt x="16" y="231"/>
                    <a:pt x="43" y="258"/>
                  </a:cubicBezTo>
                  <a:cubicBezTo>
                    <a:pt x="43" y="259"/>
                    <a:pt x="44" y="259"/>
                    <a:pt x="44" y="260"/>
                  </a:cubicBezTo>
                  <a:cubicBezTo>
                    <a:pt x="45" y="260"/>
                    <a:pt x="45" y="261"/>
                    <a:pt x="46" y="261"/>
                  </a:cubicBezTo>
                  <a:cubicBezTo>
                    <a:pt x="19" y="234"/>
                    <a:pt x="3" y="197"/>
                    <a:pt x="3" y="156"/>
                  </a:cubicBezTo>
                  <a:cubicBezTo>
                    <a:pt x="3" y="72"/>
                    <a:pt x="71" y="4"/>
                    <a:pt x="155" y="4"/>
                  </a:cubicBezTo>
                  <a:cubicBezTo>
                    <a:pt x="196" y="4"/>
                    <a:pt x="233" y="20"/>
                    <a:pt x="261" y="47"/>
                  </a:cubicBezTo>
                  <a:cubicBezTo>
                    <a:pt x="260" y="46"/>
                    <a:pt x="258" y="44"/>
                    <a:pt x="257" y="43"/>
                  </a:cubicBezTo>
                  <a:cubicBezTo>
                    <a:pt x="230" y="17"/>
                    <a:pt x="193" y="0"/>
                    <a:pt x="152" y="0"/>
                  </a:cubicBezTo>
                </a:path>
              </a:pathLst>
            </a:custGeom>
            <a:solidFill>
              <a:srgbClr val="FA5242"/>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1" name="Freeform 36"/>
            <p:cNvSpPr>
              <a:spLocks noEditPoints="1"/>
            </p:cNvSpPr>
            <p:nvPr/>
          </p:nvSpPr>
          <p:spPr bwMode="auto">
            <a:xfrm>
              <a:off x="37495163" y="22190076"/>
              <a:ext cx="6538913" cy="9345613"/>
            </a:xfrm>
            <a:custGeom>
              <a:avLst/>
              <a:gdLst/>
              <a:ahLst/>
              <a:cxnLst>
                <a:cxn ang="0">
                  <a:pos x="118" y="332"/>
                </a:cxn>
                <a:cxn ang="0">
                  <a:pos x="118" y="362"/>
                </a:cxn>
                <a:cxn ang="0">
                  <a:pos x="117" y="362"/>
                </a:cxn>
                <a:cxn ang="0">
                  <a:pos x="99" y="373"/>
                </a:cxn>
                <a:cxn ang="0">
                  <a:pos x="106" y="373"/>
                </a:cxn>
                <a:cxn ang="0">
                  <a:pos x="120" y="365"/>
                </a:cxn>
                <a:cxn ang="0">
                  <a:pos x="121" y="365"/>
                </a:cxn>
                <a:cxn ang="0">
                  <a:pos x="121" y="335"/>
                </a:cxn>
                <a:cxn ang="0">
                  <a:pos x="121" y="335"/>
                </a:cxn>
                <a:cxn ang="0">
                  <a:pos x="118" y="332"/>
                </a:cxn>
                <a:cxn ang="0">
                  <a:pos x="152" y="0"/>
                </a:cxn>
                <a:cxn ang="0">
                  <a:pos x="0" y="152"/>
                </a:cxn>
                <a:cxn ang="0">
                  <a:pos x="43" y="257"/>
                </a:cxn>
                <a:cxn ang="0">
                  <a:pos x="45" y="260"/>
                </a:cxn>
                <a:cxn ang="0">
                  <a:pos x="46" y="261"/>
                </a:cxn>
                <a:cxn ang="0">
                  <a:pos x="3" y="155"/>
                </a:cxn>
                <a:cxn ang="0">
                  <a:pos x="155" y="3"/>
                </a:cxn>
                <a:cxn ang="0">
                  <a:pos x="261" y="46"/>
                </a:cxn>
                <a:cxn ang="0">
                  <a:pos x="258" y="43"/>
                </a:cxn>
                <a:cxn ang="0">
                  <a:pos x="152" y="0"/>
                </a:cxn>
              </a:cxnLst>
              <a:rect l="0" t="0" r="r" b="b"/>
              <a:pathLst>
                <a:path w="261" h="373">
                  <a:moveTo>
                    <a:pt x="118" y="332"/>
                  </a:moveTo>
                  <a:cubicBezTo>
                    <a:pt x="118" y="362"/>
                    <a:pt x="118" y="362"/>
                    <a:pt x="118" y="362"/>
                  </a:cubicBezTo>
                  <a:cubicBezTo>
                    <a:pt x="117" y="362"/>
                    <a:pt x="117" y="362"/>
                    <a:pt x="117" y="362"/>
                  </a:cubicBezTo>
                  <a:cubicBezTo>
                    <a:pt x="117" y="362"/>
                    <a:pt x="102" y="368"/>
                    <a:pt x="99" y="373"/>
                  </a:cubicBezTo>
                  <a:cubicBezTo>
                    <a:pt x="106" y="373"/>
                    <a:pt x="106" y="373"/>
                    <a:pt x="106" y="373"/>
                  </a:cubicBezTo>
                  <a:cubicBezTo>
                    <a:pt x="111" y="369"/>
                    <a:pt x="120" y="365"/>
                    <a:pt x="120" y="365"/>
                  </a:cubicBezTo>
                  <a:cubicBezTo>
                    <a:pt x="120" y="365"/>
                    <a:pt x="121" y="365"/>
                    <a:pt x="121" y="365"/>
                  </a:cubicBezTo>
                  <a:cubicBezTo>
                    <a:pt x="121" y="335"/>
                    <a:pt x="121" y="335"/>
                    <a:pt x="121" y="335"/>
                  </a:cubicBezTo>
                  <a:cubicBezTo>
                    <a:pt x="121" y="335"/>
                    <a:pt x="121" y="335"/>
                    <a:pt x="121" y="335"/>
                  </a:cubicBezTo>
                  <a:cubicBezTo>
                    <a:pt x="120" y="334"/>
                    <a:pt x="119" y="333"/>
                    <a:pt x="118" y="332"/>
                  </a:cubicBezTo>
                  <a:moveTo>
                    <a:pt x="152" y="0"/>
                  </a:moveTo>
                  <a:cubicBezTo>
                    <a:pt x="68" y="0"/>
                    <a:pt x="0" y="68"/>
                    <a:pt x="0" y="152"/>
                  </a:cubicBezTo>
                  <a:cubicBezTo>
                    <a:pt x="0" y="193"/>
                    <a:pt x="16" y="230"/>
                    <a:pt x="43" y="257"/>
                  </a:cubicBezTo>
                  <a:cubicBezTo>
                    <a:pt x="44" y="258"/>
                    <a:pt x="44" y="259"/>
                    <a:pt x="45" y="260"/>
                  </a:cubicBezTo>
                  <a:cubicBezTo>
                    <a:pt x="45" y="260"/>
                    <a:pt x="46" y="260"/>
                    <a:pt x="46" y="261"/>
                  </a:cubicBezTo>
                  <a:cubicBezTo>
                    <a:pt x="19" y="233"/>
                    <a:pt x="3" y="196"/>
                    <a:pt x="3" y="155"/>
                  </a:cubicBezTo>
                  <a:cubicBezTo>
                    <a:pt x="3" y="71"/>
                    <a:pt x="71" y="3"/>
                    <a:pt x="155" y="3"/>
                  </a:cubicBezTo>
                  <a:cubicBezTo>
                    <a:pt x="196" y="3"/>
                    <a:pt x="234" y="19"/>
                    <a:pt x="261" y="46"/>
                  </a:cubicBezTo>
                  <a:cubicBezTo>
                    <a:pt x="260" y="45"/>
                    <a:pt x="259" y="44"/>
                    <a:pt x="258" y="43"/>
                  </a:cubicBezTo>
                  <a:cubicBezTo>
                    <a:pt x="230" y="16"/>
                    <a:pt x="193" y="0"/>
                    <a:pt x="152" y="0"/>
                  </a:cubicBezTo>
                </a:path>
              </a:pathLst>
            </a:custGeom>
            <a:solidFill>
              <a:srgbClr val="FA5242"/>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2" name="Freeform 37"/>
            <p:cNvSpPr>
              <a:spLocks noEditPoints="1"/>
            </p:cNvSpPr>
            <p:nvPr/>
          </p:nvSpPr>
          <p:spPr bwMode="auto">
            <a:xfrm>
              <a:off x="37569776" y="22264688"/>
              <a:ext cx="6538913" cy="9271000"/>
            </a:xfrm>
            <a:custGeom>
              <a:avLst/>
              <a:gdLst/>
              <a:ahLst/>
              <a:cxnLst>
                <a:cxn ang="0">
                  <a:pos x="118" y="332"/>
                </a:cxn>
                <a:cxn ang="0">
                  <a:pos x="118" y="362"/>
                </a:cxn>
                <a:cxn ang="0">
                  <a:pos x="117" y="362"/>
                </a:cxn>
                <a:cxn ang="0">
                  <a:pos x="103" y="370"/>
                </a:cxn>
                <a:cxn ang="0">
                  <a:pos x="111" y="370"/>
                </a:cxn>
                <a:cxn ang="0">
                  <a:pos x="120" y="366"/>
                </a:cxn>
                <a:cxn ang="0">
                  <a:pos x="121" y="366"/>
                </a:cxn>
                <a:cxn ang="0">
                  <a:pos x="121" y="336"/>
                </a:cxn>
                <a:cxn ang="0">
                  <a:pos x="121" y="335"/>
                </a:cxn>
                <a:cxn ang="0">
                  <a:pos x="118" y="332"/>
                </a:cxn>
                <a:cxn ang="0">
                  <a:pos x="152" y="0"/>
                </a:cxn>
                <a:cxn ang="0">
                  <a:pos x="0" y="152"/>
                </a:cxn>
                <a:cxn ang="0">
                  <a:pos x="43" y="258"/>
                </a:cxn>
                <a:cxn ang="0">
                  <a:pos x="43" y="258"/>
                </a:cxn>
                <a:cxn ang="0">
                  <a:pos x="46" y="261"/>
                </a:cxn>
                <a:cxn ang="0">
                  <a:pos x="3" y="155"/>
                </a:cxn>
                <a:cxn ang="0">
                  <a:pos x="155" y="3"/>
                </a:cxn>
                <a:cxn ang="0">
                  <a:pos x="261" y="46"/>
                </a:cxn>
                <a:cxn ang="0">
                  <a:pos x="258" y="43"/>
                </a:cxn>
                <a:cxn ang="0">
                  <a:pos x="152" y="0"/>
                </a:cxn>
              </a:cxnLst>
              <a:rect l="0" t="0" r="r" b="b"/>
              <a:pathLst>
                <a:path w="261" h="370">
                  <a:moveTo>
                    <a:pt x="118" y="332"/>
                  </a:moveTo>
                  <a:cubicBezTo>
                    <a:pt x="118" y="362"/>
                    <a:pt x="118" y="362"/>
                    <a:pt x="118" y="362"/>
                  </a:cubicBezTo>
                  <a:cubicBezTo>
                    <a:pt x="118" y="362"/>
                    <a:pt x="117" y="362"/>
                    <a:pt x="117" y="362"/>
                  </a:cubicBezTo>
                  <a:cubicBezTo>
                    <a:pt x="117" y="362"/>
                    <a:pt x="108" y="366"/>
                    <a:pt x="103" y="370"/>
                  </a:cubicBezTo>
                  <a:cubicBezTo>
                    <a:pt x="111" y="370"/>
                    <a:pt x="111" y="370"/>
                    <a:pt x="111" y="370"/>
                  </a:cubicBezTo>
                  <a:cubicBezTo>
                    <a:pt x="116" y="367"/>
                    <a:pt x="120" y="366"/>
                    <a:pt x="120" y="366"/>
                  </a:cubicBezTo>
                  <a:cubicBezTo>
                    <a:pt x="120" y="366"/>
                    <a:pt x="121" y="366"/>
                    <a:pt x="121" y="366"/>
                  </a:cubicBezTo>
                  <a:cubicBezTo>
                    <a:pt x="121" y="336"/>
                    <a:pt x="121" y="336"/>
                    <a:pt x="121" y="336"/>
                  </a:cubicBezTo>
                  <a:cubicBezTo>
                    <a:pt x="121" y="336"/>
                    <a:pt x="121" y="335"/>
                    <a:pt x="121" y="335"/>
                  </a:cubicBezTo>
                  <a:cubicBezTo>
                    <a:pt x="120" y="334"/>
                    <a:pt x="119" y="333"/>
                    <a:pt x="118" y="332"/>
                  </a:cubicBezTo>
                  <a:moveTo>
                    <a:pt x="152" y="0"/>
                  </a:moveTo>
                  <a:cubicBezTo>
                    <a:pt x="68" y="0"/>
                    <a:pt x="0" y="68"/>
                    <a:pt x="0" y="152"/>
                  </a:cubicBezTo>
                  <a:cubicBezTo>
                    <a:pt x="0" y="193"/>
                    <a:pt x="16" y="230"/>
                    <a:pt x="43" y="258"/>
                  </a:cubicBezTo>
                  <a:cubicBezTo>
                    <a:pt x="43" y="258"/>
                    <a:pt x="43" y="258"/>
                    <a:pt x="43" y="258"/>
                  </a:cubicBezTo>
                  <a:cubicBezTo>
                    <a:pt x="44" y="259"/>
                    <a:pt x="45" y="260"/>
                    <a:pt x="46" y="261"/>
                  </a:cubicBezTo>
                  <a:cubicBezTo>
                    <a:pt x="20" y="233"/>
                    <a:pt x="3" y="196"/>
                    <a:pt x="3" y="155"/>
                  </a:cubicBezTo>
                  <a:cubicBezTo>
                    <a:pt x="3" y="71"/>
                    <a:pt x="72" y="3"/>
                    <a:pt x="155" y="3"/>
                  </a:cubicBezTo>
                  <a:cubicBezTo>
                    <a:pt x="196" y="3"/>
                    <a:pt x="234" y="20"/>
                    <a:pt x="261" y="46"/>
                  </a:cubicBezTo>
                  <a:cubicBezTo>
                    <a:pt x="260" y="45"/>
                    <a:pt x="259" y="44"/>
                    <a:pt x="258" y="43"/>
                  </a:cubicBezTo>
                  <a:cubicBezTo>
                    <a:pt x="231" y="16"/>
                    <a:pt x="193" y="0"/>
                    <a:pt x="152" y="0"/>
                  </a:cubicBezTo>
                </a:path>
              </a:pathLst>
            </a:custGeom>
            <a:solidFill>
              <a:srgbClr val="FA5242"/>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3" name="Freeform 38"/>
            <p:cNvSpPr>
              <a:spLocks noEditPoints="1"/>
            </p:cNvSpPr>
            <p:nvPr/>
          </p:nvSpPr>
          <p:spPr bwMode="auto">
            <a:xfrm>
              <a:off x="37645976" y="22340888"/>
              <a:ext cx="6537325" cy="9194800"/>
            </a:xfrm>
            <a:custGeom>
              <a:avLst/>
              <a:gdLst/>
              <a:ahLst/>
              <a:cxnLst>
                <a:cxn ang="0">
                  <a:pos x="118" y="333"/>
                </a:cxn>
                <a:cxn ang="0">
                  <a:pos x="118" y="363"/>
                </a:cxn>
                <a:cxn ang="0">
                  <a:pos x="117" y="363"/>
                </a:cxn>
                <a:cxn ang="0">
                  <a:pos x="108" y="367"/>
                </a:cxn>
                <a:cxn ang="0">
                  <a:pos x="118" y="367"/>
                </a:cxn>
                <a:cxn ang="0">
                  <a:pos x="120" y="366"/>
                </a:cxn>
                <a:cxn ang="0">
                  <a:pos x="121" y="366"/>
                </a:cxn>
                <a:cxn ang="0">
                  <a:pos x="121" y="336"/>
                </a:cxn>
                <a:cxn ang="0">
                  <a:pos x="121" y="336"/>
                </a:cxn>
                <a:cxn ang="0">
                  <a:pos x="118" y="333"/>
                </a:cxn>
                <a:cxn ang="0">
                  <a:pos x="152" y="0"/>
                </a:cxn>
                <a:cxn ang="0">
                  <a:pos x="0" y="152"/>
                </a:cxn>
                <a:cxn ang="0">
                  <a:pos x="43" y="258"/>
                </a:cxn>
                <a:cxn ang="0">
                  <a:pos x="44" y="258"/>
                </a:cxn>
                <a:cxn ang="0">
                  <a:pos x="47" y="261"/>
                </a:cxn>
                <a:cxn ang="0">
                  <a:pos x="4" y="155"/>
                </a:cxn>
                <a:cxn ang="0">
                  <a:pos x="156" y="3"/>
                </a:cxn>
                <a:cxn ang="0">
                  <a:pos x="261" y="46"/>
                </a:cxn>
                <a:cxn ang="0">
                  <a:pos x="258" y="43"/>
                </a:cxn>
                <a:cxn ang="0">
                  <a:pos x="152" y="0"/>
                </a:cxn>
              </a:cxnLst>
              <a:rect l="0" t="0" r="r" b="b"/>
              <a:pathLst>
                <a:path w="261" h="367">
                  <a:moveTo>
                    <a:pt x="118" y="333"/>
                  </a:moveTo>
                  <a:cubicBezTo>
                    <a:pt x="118" y="363"/>
                    <a:pt x="118" y="363"/>
                    <a:pt x="118" y="363"/>
                  </a:cubicBezTo>
                  <a:cubicBezTo>
                    <a:pt x="118" y="363"/>
                    <a:pt x="117" y="363"/>
                    <a:pt x="117" y="363"/>
                  </a:cubicBezTo>
                  <a:cubicBezTo>
                    <a:pt x="117" y="363"/>
                    <a:pt x="113" y="364"/>
                    <a:pt x="108" y="367"/>
                  </a:cubicBezTo>
                  <a:cubicBezTo>
                    <a:pt x="118" y="367"/>
                    <a:pt x="118" y="367"/>
                    <a:pt x="118" y="367"/>
                  </a:cubicBezTo>
                  <a:cubicBezTo>
                    <a:pt x="119" y="366"/>
                    <a:pt x="120" y="366"/>
                    <a:pt x="120" y="366"/>
                  </a:cubicBezTo>
                  <a:cubicBezTo>
                    <a:pt x="121" y="366"/>
                    <a:pt x="121" y="366"/>
                    <a:pt x="121" y="366"/>
                  </a:cubicBezTo>
                  <a:cubicBezTo>
                    <a:pt x="121" y="336"/>
                    <a:pt x="121" y="336"/>
                    <a:pt x="121" y="336"/>
                  </a:cubicBezTo>
                  <a:cubicBezTo>
                    <a:pt x="121" y="336"/>
                    <a:pt x="121" y="336"/>
                    <a:pt x="121" y="336"/>
                  </a:cubicBezTo>
                  <a:cubicBezTo>
                    <a:pt x="120" y="335"/>
                    <a:pt x="119" y="334"/>
                    <a:pt x="118" y="333"/>
                  </a:cubicBezTo>
                  <a:moveTo>
                    <a:pt x="152" y="0"/>
                  </a:moveTo>
                  <a:cubicBezTo>
                    <a:pt x="69" y="0"/>
                    <a:pt x="0" y="68"/>
                    <a:pt x="0" y="152"/>
                  </a:cubicBezTo>
                  <a:cubicBezTo>
                    <a:pt x="0" y="193"/>
                    <a:pt x="17" y="230"/>
                    <a:pt x="43" y="258"/>
                  </a:cubicBezTo>
                  <a:cubicBezTo>
                    <a:pt x="43" y="258"/>
                    <a:pt x="44" y="258"/>
                    <a:pt x="44" y="258"/>
                  </a:cubicBezTo>
                  <a:cubicBezTo>
                    <a:pt x="45" y="259"/>
                    <a:pt x="46" y="260"/>
                    <a:pt x="47" y="261"/>
                  </a:cubicBezTo>
                  <a:cubicBezTo>
                    <a:pt x="20" y="234"/>
                    <a:pt x="4" y="196"/>
                    <a:pt x="4" y="155"/>
                  </a:cubicBezTo>
                  <a:cubicBezTo>
                    <a:pt x="4" y="72"/>
                    <a:pt x="72" y="3"/>
                    <a:pt x="156" y="3"/>
                  </a:cubicBezTo>
                  <a:cubicBezTo>
                    <a:pt x="197" y="3"/>
                    <a:pt x="234" y="20"/>
                    <a:pt x="261" y="46"/>
                  </a:cubicBezTo>
                  <a:cubicBezTo>
                    <a:pt x="260" y="45"/>
                    <a:pt x="259" y="44"/>
                    <a:pt x="258" y="43"/>
                  </a:cubicBezTo>
                  <a:cubicBezTo>
                    <a:pt x="231" y="17"/>
                    <a:pt x="193" y="0"/>
                    <a:pt x="152" y="0"/>
                  </a:cubicBezTo>
                </a:path>
              </a:pathLst>
            </a:custGeom>
            <a:solidFill>
              <a:srgbClr val="FA5242"/>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4" name="Freeform 39"/>
            <p:cNvSpPr>
              <a:spLocks noEditPoints="1"/>
            </p:cNvSpPr>
            <p:nvPr/>
          </p:nvSpPr>
          <p:spPr bwMode="auto">
            <a:xfrm>
              <a:off x="37745988" y="22415501"/>
              <a:ext cx="6537325" cy="9120188"/>
            </a:xfrm>
            <a:custGeom>
              <a:avLst/>
              <a:gdLst/>
              <a:ahLst/>
              <a:cxnLst>
                <a:cxn ang="0">
                  <a:pos x="117" y="333"/>
                </a:cxn>
                <a:cxn ang="0">
                  <a:pos x="117" y="363"/>
                </a:cxn>
                <a:cxn ang="0">
                  <a:pos x="116" y="363"/>
                </a:cxn>
                <a:cxn ang="0">
                  <a:pos x="114" y="364"/>
                </a:cxn>
                <a:cxn ang="0">
                  <a:pos x="121" y="364"/>
                </a:cxn>
                <a:cxn ang="0">
                  <a:pos x="121" y="336"/>
                </a:cxn>
                <a:cxn ang="0">
                  <a:pos x="120" y="336"/>
                </a:cxn>
                <a:cxn ang="0">
                  <a:pos x="117" y="333"/>
                </a:cxn>
                <a:cxn ang="0">
                  <a:pos x="152" y="0"/>
                </a:cxn>
                <a:cxn ang="0">
                  <a:pos x="0" y="152"/>
                </a:cxn>
                <a:cxn ang="0">
                  <a:pos x="43" y="258"/>
                </a:cxn>
                <a:cxn ang="0">
                  <a:pos x="43" y="258"/>
                </a:cxn>
                <a:cxn ang="0">
                  <a:pos x="46" y="261"/>
                </a:cxn>
                <a:cxn ang="0">
                  <a:pos x="3" y="156"/>
                </a:cxn>
                <a:cxn ang="0">
                  <a:pos x="155" y="4"/>
                </a:cxn>
                <a:cxn ang="0">
                  <a:pos x="261" y="47"/>
                </a:cxn>
                <a:cxn ang="0">
                  <a:pos x="257" y="43"/>
                </a:cxn>
                <a:cxn ang="0">
                  <a:pos x="152" y="0"/>
                </a:cxn>
              </a:cxnLst>
              <a:rect l="0" t="0" r="r" b="b"/>
              <a:pathLst>
                <a:path w="261" h="364">
                  <a:moveTo>
                    <a:pt x="117" y="333"/>
                  </a:moveTo>
                  <a:cubicBezTo>
                    <a:pt x="117" y="363"/>
                    <a:pt x="117" y="363"/>
                    <a:pt x="117" y="363"/>
                  </a:cubicBezTo>
                  <a:cubicBezTo>
                    <a:pt x="117" y="363"/>
                    <a:pt x="117" y="363"/>
                    <a:pt x="116" y="363"/>
                  </a:cubicBezTo>
                  <a:cubicBezTo>
                    <a:pt x="116" y="363"/>
                    <a:pt x="115" y="363"/>
                    <a:pt x="114" y="364"/>
                  </a:cubicBezTo>
                  <a:cubicBezTo>
                    <a:pt x="121" y="364"/>
                    <a:pt x="121" y="364"/>
                    <a:pt x="121" y="364"/>
                  </a:cubicBezTo>
                  <a:cubicBezTo>
                    <a:pt x="121" y="336"/>
                    <a:pt x="121" y="336"/>
                    <a:pt x="121" y="336"/>
                  </a:cubicBezTo>
                  <a:cubicBezTo>
                    <a:pt x="121" y="336"/>
                    <a:pt x="120" y="336"/>
                    <a:pt x="120" y="336"/>
                  </a:cubicBezTo>
                  <a:cubicBezTo>
                    <a:pt x="119" y="335"/>
                    <a:pt x="118" y="334"/>
                    <a:pt x="117" y="333"/>
                  </a:cubicBezTo>
                  <a:moveTo>
                    <a:pt x="152" y="0"/>
                  </a:moveTo>
                  <a:cubicBezTo>
                    <a:pt x="68" y="0"/>
                    <a:pt x="0" y="69"/>
                    <a:pt x="0" y="152"/>
                  </a:cubicBezTo>
                  <a:cubicBezTo>
                    <a:pt x="0" y="193"/>
                    <a:pt x="16" y="231"/>
                    <a:pt x="43" y="258"/>
                  </a:cubicBezTo>
                  <a:cubicBezTo>
                    <a:pt x="43" y="258"/>
                    <a:pt x="43" y="258"/>
                    <a:pt x="43" y="258"/>
                  </a:cubicBezTo>
                  <a:cubicBezTo>
                    <a:pt x="44" y="259"/>
                    <a:pt x="45" y="260"/>
                    <a:pt x="46" y="261"/>
                  </a:cubicBezTo>
                  <a:cubicBezTo>
                    <a:pt x="19" y="234"/>
                    <a:pt x="3" y="197"/>
                    <a:pt x="3" y="156"/>
                  </a:cubicBezTo>
                  <a:cubicBezTo>
                    <a:pt x="3" y="72"/>
                    <a:pt x="71" y="4"/>
                    <a:pt x="155" y="4"/>
                  </a:cubicBezTo>
                  <a:cubicBezTo>
                    <a:pt x="196" y="4"/>
                    <a:pt x="233" y="20"/>
                    <a:pt x="261" y="47"/>
                  </a:cubicBezTo>
                  <a:cubicBezTo>
                    <a:pt x="260" y="45"/>
                    <a:pt x="258" y="44"/>
                    <a:pt x="257" y="43"/>
                  </a:cubicBezTo>
                  <a:cubicBezTo>
                    <a:pt x="230" y="17"/>
                    <a:pt x="193" y="0"/>
                    <a:pt x="152" y="0"/>
                  </a:cubicBezTo>
                </a:path>
              </a:pathLst>
            </a:custGeom>
            <a:solidFill>
              <a:srgbClr val="FA5242"/>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5" name="Freeform 40"/>
            <p:cNvSpPr>
              <a:spLocks noEditPoints="1"/>
            </p:cNvSpPr>
            <p:nvPr/>
          </p:nvSpPr>
          <p:spPr bwMode="auto">
            <a:xfrm>
              <a:off x="37820601" y="22515513"/>
              <a:ext cx="6538913" cy="9020175"/>
            </a:xfrm>
            <a:custGeom>
              <a:avLst/>
              <a:gdLst/>
              <a:ahLst/>
              <a:cxnLst>
                <a:cxn ang="0">
                  <a:pos x="118" y="332"/>
                </a:cxn>
                <a:cxn ang="0">
                  <a:pos x="118" y="360"/>
                </a:cxn>
                <a:cxn ang="0">
                  <a:pos x="121" y="360"/>
                </a:cxn>
                <a:cxn ang="0">
                  <a:pos x="121" y="335"/>
                </a:cxn>
                <a:cxn ang="0">
                  <a:pos x="121" y="335"/>
                </a:cxn>
                <a:cxn ang="0">
                  <a:pos x="118" y="332"/>
                </a:cxn>
                <a:cxn ang="0">
                  <a:pos x="152" y="0"/>
                </a:cxn>
                <a:cxn ang="0">
                  <a:pos x="0" y="152"/>
                </a:cxn>
                <a:cxn ang="0">
                  <a:pos x="43" y="257"/>
                </a:cxn>
                <a:cxn ang="0">
                  <a:pos x="43" y="258"/>
                </a:cxn>
                <a:cxn ang="0">
                  <a:pos x="46" y="261"/>
                </a:cxn>
                <a:cxn ang="0">
                  <a:pos x="3" y="155"/>
                </a:cxn>
                <a:cxn ang="0">
                  <a:pos x="155" y="3"/>
                </a:cxn>
                <a:cxn ang="0">
                  <a:pos x="261" y="46"/>
                </a:cxn>
                <a:cxn ang="0">
                  <a:pos x="258" y="43"/>
                </a:cxn>
                <a:cxn ang="0">
                  <a:pos x="152" y="0"/>
                </a:cxn>
              </a:cxnLst>
              <a:rect l="0" t="0" r="r" b="b"/>
              <a:pathLst>
                <a:path w="261" h="360">
                  <a:moveTo>
                    <a:pt x="118" y="332"/>
                  </a:moveTo>
                  <a:cubicBezTo>
                    <a:pt x="118" y="360"/>
                    <a:pt x="118" y="360"/>
                    <a:pt x="118" y="360"/>
                  </a:cubicBezTo>
                  <a:cubicBezTo>
                    <a:pt x="121" y="360"/>
                    <a:pt x="121" y="360"/>
                    <a:pt x="121" y="360"/>
                  </a:cubicBezTo>
                  <a:cubicBezTo>
                    <a:pt x="121" y="335"/>
                    <a:pt x="121" y="335"/>
                    <a:pt x="121" y="335"/>
                  </a:cubicBezTo>
                  <a:cubicBezTo>
                    <a:pt x="121" y="335"/>
                    <a:pt x="121" y="335"/>
                    <a:pt x="121" y="335"/>
                  </a:cubicBezTo>
                  <a:cubicBezTo>
                    <a:pt x="120" y="334"/>
                    <a:pt x="119" y="333"/>
                    <a:pt x="118" y="332"/>
                  </a:cubicBezTo>
                  <a:moveTo>
                    <a:pt x="152" y="0"/>
                  </a:moveTo>
                  <a:cubicBezTo>
                    <a:pt x="68" y="0"/>
                    <a:pt x="0" y="68"/>
                    <a:pt x="0" y="152"/>
                  </a:cubicBezTo>
                  <a:cubicBezTo>
                    <a:pt x="0" y="193"/>
                    <a:pt x="16" y="230"/>
                    <a:pt x="43" y="257"/>
                  </a:cubicBezTo>
                  <a:cubicBezTo>
                    <a:pt x="43" y="257"/>
                    <a:pt x="43" y="258"/>
                    <a:pt x="43" y="258"/>
                  </a:cubicBezTo>
                  <a:cubicBezTo>
                    <a:pt x="44" y="259"/>
                    <a:pt x="45" y="260"/>
                    <a:pt x="46" y="261"/>
                  </a:cubicBezTo>
                  <a:cubicBezTo>
                    <a:pt x="19" y="233"/>
                    <a:pt x="3" y="196"/>
                    <a:pt x="3" y="155"/>
                  </a:cubicBezTo>
                  <a:cubicBezTo>
                    <a:pt x="3" y="71"/>
                    <a:pt x="71" y="3"/>
                    <a:pt x="155" y="3"/>
                  </a:cubicBezTo>
                  <a:cubicBezTo>
                    <a:pt x="196" y="3"/>
                    <a:pt x="233" y="19"/>
                    <a:pt x="261" y="46"/>
                  </a:cubicBezTo>
                  <a:cubicBezTo>
                    <a:pt x="260" y="45"/>
                    <a:pt x="259" y="44"/>
                    <a:pt x="258" y="43"/>
                  </a:cubicBezTo>
                  <a:cubicBezTo>
                    <a:pt x="230" y="16"/>
                    <a:pt x="193" y="0"/>
                    <a:pt x="152" y="0"/>
                  </a:cubicBezTo>
                </a:path>
              </a:pathLst>
            </a:custGeom>
            <a:solidFill>
              <a:srgbClr val="FA5242"/>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6" name="Freeform 41"/>
            <p:cNvSpPr>
              <a:spLocks noEditPoints="1"/>
            </p:cNvSpPr>
            <p:nvPr/>
          </p:nvSpPr>
          <p:spPr bwMode="auto">
            <a:xfrm>
              <a:off x="37895213" y="22591713"/>
              <a:ext cx="6538913" cy="8943975"/>
            </a:xfrm>
            <a:custGeom>
              <a:avLst/>
              <a:gdLst/>
              <a:ahLst/>
              <a:cxnLst>
                <a:cxn ang="0">
                  <a:pos x="118" y="332"/>
                </a:cxn>
                <a:cxn ang="0">
                  <a:pos x="118" y="357"/>
                </a:cxn>
                <a:cxn ang="0">
                  <a:pos x="121" y="357"/>
                </a:cxn>
                <a:cxn ang="0">
                  <a:pos x="121" y="336"/>
                </a:cxn>
                <a:cxn ang="0">
                  <a:pos x="121" y="335"/>
                </a:cxn>
                <a:cxn ang="0">
                  <a:pos x="118" y="332"/>
                </a:cxn>
                <a:cxn ang="0">
                  <a:pos x="152" y="0"/>
                </a:cxn>
                <a:cxn ang="0">
                  <a:pos x="0" y="152"/>
                </a:cxn>
                <a:cxn ang="0">
                  <a:pos x="43" y="258"/>
                </a:cxn>
                <a:cxn ang="0">
                  <a:pos x="43" y="258"/>
                </a:cxn>
                <a:cxn ang="0">
                  <a:pos x="46" y="261"/>
                </a:cxn>
                <a:cxn ang="0">
                  <a:pos x="3" y="155"/>
                </a:cxn>
                <a:cxn ang="0">
                  <a:pos x="155" y="3"/>
                </a:cxn>
                <a:cxn ang="0">
                  <a:pos x="261" y="46"/>
                </a:cxn>
                <a:cxn ang="0">
                  <a:pos x="258" y="43"/>
                </a:cxn>
                <a:cxn ang="0">
                  <a:pos x="152" y="0"/>
                </a:cxn>
              </a:cxnLst>
              <a:rect l="0" t="0" r="r" b="b"/>
              <a:pathLst>
                <a:path w="261" h="357">
                  <a:moveTo>
                    <a:pt x="118" y="332"/>
                  </a:moveTo>
                  <a:cubicBezTo>
                    <a:pt x="118" y="357"/>
                    <a:pt x="118" y="357"/>
                    <a:pt x="118" y="357"/>
                  </a:cubicBezTo>
                  <a:cubicBezTo>
                    <a:pt x="121" y="357"/>
                    <a:pt x="121" y="357"/>
                    <a:pt x="121" y="357"/>
                  </a:cubicBezTo>
                  <a:cubicBezTo>
                    <a:pt x="121" y="336"/>
                    <a:pt x="121" y="336"/>
                    <a:pt x="121" y="336"/>
                  </a:cubicBezTo>
                  <a:cubicBezTo>
                    <a:pt x="121" y="336"/>
                    <a:pt x="121" y="335"/>
                    <a:pt x="121" y="335"/>
                  </a:cubicBezTo>
                  <a:cubicBezTo>
                    <a:pt x="120" y="334"/>
                    <a:pt x="119" y="333"/>
                    <a:pt x="118" y="332"/>
                  </a:cubicBezTo>
                  <a:moveTo>
                    <a:pt x="152" y="0"/>
                  </a:moveTo>
                  <a:cubicBezTo>
                    <a:pt x="68" y="0"/>
                    <a:pt x="0" y="68"/>
                    <a:pt x="0" y="152"/>
                  </a:cubicBezTo>
                  <a:cubicBezTo>
                    <a:pt x="0" y="193"/>
                    <a:pt x="16" y="230"/>
                    <a:pt x="43" y="258"/>
                  </a:cubicBezTo>
                  <a:cubicBezTo>
                    <a:pt x="43" y="258"/>
                    <a:pt x="43" y="258"/>
                    <a:pt x="43" y="258"/>
                  </a:cubicBezTo>
                  <a:cubicBezTo>
                    <a:pt x="44" y="259"/>
                    <a:pt x="45" y="260"/>
                    <a:pt x="46" y="261"/>
                  </a:cubicBezTo>
                  <a:cubicBezTo>
                    <a:pt x="20" y="233"/>
                    <a:pt x="3" y="196"/>
                    <a:pt x="3" y="155"/>
                  </a:cubicBezTo>
                  <a:cubicBezTo>
                    <a:pt x="3" y="71"/>
                    <a:pt x="72" y="3"/>
                    <a:pt x="155" y="3"/>
                  </a:cubicBezTo>
                  <a:cubicBezTo>
                    <a:pt x="196" y="3"/>
                    <a:pt x="234" y="19"/>
                    <a:pt x="261" y="46"/>
                  </a:cubicBezTo>
                  <a:cubicBezTo>
                    <a:pt x="260" y="45"/>
                    <a:pt x="259" y="44"/>
                    <a:pt x="258" y="43"/>
                  </a:cubicBezTo>
                  <a:cubicBezTo>
                    <a:pt x="230" y="16"/>
                    <a:pt x="193" y="0"/>
                    <a:pt x="152" y="0"/>
                  </a:cubicBezTo>
                </a:path>
              </a:pathLst>
            </a:custGeom>
            <a:solidFill>
              <a:srgbClr val="FA5242"/>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7" name="Freeform 42"/>
            <p:cNvSpPr>
              <a:spLocks noEditPoints="1"/>
            </p:cNvSpPr>
            <p:nvPr/>
          </p:nvSpPr>
          <p:spPr bwMode="auto">
            <a:xfrm>
              <a:off x="37971413" y="22666326"/>
              <a:ext cx="6537325" cy="8869363"/>
            </a:xfrm>
            <a:custGeom>
              <a:avLst/>
              <a:gdLst/>
              <a:ahLst/>
              <a:cxnLst>
                <a:cxn ang="0">
                  <a:pos x="118" y="333"/>
                </a:cxn>
                <a:cxn ang="0">
                  <a:pos x="118" y="354"/>
                </a:cxn>
                <a:cxn ang="0">
                  <a:pos x="121" y="354"/>
                </a:cxn>
                <a:cxn ang="0">
                  <a:pos x="121" y="336"/>
                </a:cxn>
                <a:cxn ang="0">
                  <a:pos x="121" y="336"/>
                </a:cxn>
                <a:cxn ang="0">
                  <a:pos x="118" y="333"/>
                </a:cxn>
                <a:cxn ang="0">
                  <a:pos x="152" y="0"/>
                </a:cxn>
                <a:cxn ang="0">
                  <a:pos x="0" y="152"/>
                </a:cxn>
                <a:cxn ang="0">
                  <a:pos x="43" y="258"/>
                </a:cxn>
                <a:cxn ang="0">
                  <a:pos x="44" y="258"/>
                </a:cxn>
                <a:cxn ang="0">
                  <a:pos x="47" y="261"/>
                </a:cxn>
                <a:cxn ang="0">
                  <a:pos x="4" y="155"/>
                </a:cxn>
                <a:cxn ang="0">
                  <a:pos x="156" y="3"/>
                </a:cxn>
                <a:cxn ang="0">
                  <a:pos x="261" y="46"/>
                </a:cxn>
                <a:cxn ang="0">
                  <a:pos x="258" y="43"/>
                </a:cxn>
                <a:cxn ang="0">
                  <a:pos x="152" y="0"/>
                </a:cxn>
              </a:cxnLst>
              <a:rect l="0" t="0" r="r" b="b"/>
              <a:pathLst>
                <a:path w="261" h="354">
                  <a:moveTo>
                    <a:pt x="118" y="333"/>
                  </a:moveTo>
                  <a:cubicBezTo>
                    <a:pt x="118" y="354"/>
                    <a:pt x="118" y="354"/>
                    <a:pt x="118" y="354"/>
                  </a:cubicBezTo>
                  <a:cubicBezTo>
                    <a:pt x="121" y="354"/>
                    <a:pt x="121" y="354"/>
                    <a:pt x="121" y="354"/>
                  </a:cubicBezTo>
                  <a:cubicBezTo>
                    <a:pt x="121" y="336"/>
                    <a:pt x="121" y="336"/>
                    <a:pt x="121" y="336"/>
                  </a:cubicBezTo>
                  <a:cubicBezTo>
                    <a:pt x="121" y="336"/>
                    <a:pt x="121" y="336"/>
                    <a:pt x="121" y="336"/>
                  </a:cubicBezTo>
                  <a:cubicBezTo>
                    <a:pt x="120" y="335"/>
                    <a:pt x="119" y="334"/>
                    <a:pt x="118" y="333"/>
                  </a:cubicBezTo>
                  <a:moveTo>
                    <a:pt x="152" y="0"/>
                  </a:moveTo>
                  <a:cubicBezTo>
                    <a:pt x="69" y="0"/>
                    <a:pt x="0" y="68"/>
                    <a:pt x="0" y="152"/>
                  </a:cubicBezTo>
                  <a:cubicBezTo>
                    <a:pt x="0" y="193"/>
                    <a:pt x="17" y="230"/>
                    <a:pt x="43" y="258"/>
                  </a:cubicBezTo>
                  <a:cubicBezTo>
                    <a:pt x="43" y="258"/>
                    <a:pt x="43" y="258"/>
                    <a:pt x="44" y="258"/>
                  </a:cubicBezTo>
                  <a:cubicBezTo>
                    <a:pt x="45" y="259"/>
                    <a:pt x="46" y="260"/>
                    <a:pt x="47" y="261"/>
                  </a:cubicBezTo>
                  <a:cubicBezTo>
                    <a:pt x="20" y="234"/>
                    <a:pt x="4" y="196"/>
                    <a:pt x="4" y="155"/>
                  </a:cubicBezTo>
                  <a:cubicBezTo>
                    <a:pt x="4" y="72"/>
                    <a:pt x="72" y="3"/>
                    <a:pt x="156" y="3"/>
                  </a:cubicBezTo>
                  <a:cubicBezTo>
                    <a:pt x="197" y="3"/>
                    <a:pt x="234" y="20"/>
                    <a:pt x="261" y="46"/>
                  </a:cubicBezTo>
                  <a:cubicBezTo>
                    <a:pt x="260" y="45"/>
                    <a:pt x="259" y="44"/>
                    <a:pt x="258" y="43"/>
                  </a:cubicBezTo>
                  <a:cubicBezTo>
                    <a:pt x="231" y="16"/>
                    <a:pt x="193" y="0"/>
                    <a:pt x="152" y="0"/>
                  </a:cubicBezTo>
                </a:path>
              </a:pathLst>
            </a:custGeom>
            <a:solidFill>
              <a:srgbClr val="FA5242"/>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8" name="Freeform 43"/>
            <p:cNvSpPr>
              <a:spLocks noEditPoints="1"/>
            </p:cNvSpPr>
            <p:nvPr/>
          </p:nvSpPr>
          <p:spPr bwMode="auto">
            <a:xfrm>
              <a:off x="38071426" y="22740938"/>
              <a:ext cx="6537325" cy="8794750"/>
            </a:xfrm>
            <a:custGeom>
              <a:avLst/>
              <a:gdLst/>
              <a:ahLst/>
              <a:cxnLst>
                <a:cxn ang="0">
                  <a:pos x="117" y="333"/>
                </a:cxn>
                <a:cxn ang="0">
                  <a:pos x="117" y="351"/>
                </a:cxn>
                <a:cxn ang="0">
                  <a:pos x="121" y="351"/>
                </a:cxn>
                <a:cxn ang="0">
                  <a:pos x="121" y="336"/>
                </a:cxn>
                <a:cxn ang="0">
                  <a:pos x="120" y="336"/>
                </a:cxn>
                <a:cxn ang="0">
                  <a:pos x="117" y="333"/>
                </a:cxn>
                <a:cxn ang="0">
                  <a:pos x="152" y="0"/>
                </a:cxn>
                <a:cxn ang="0">
                  <a:pos x="0" y="152"/>
                </a:cxn>
                <a:cxn ang="0">
                  <a:pos x="43" y="258"/>
                </a:cxn>
                <a:cxn ang="0">
                  <a:pos x="43" y="258"/>
                </a:cxn>
                <a:cxn ang="0">
                  <a:pos x="46" y="261"/>
                </a:cxn>
                <a:cxn ang="0">
                  <a:pos x="3" y="156"/>
                </a:cxn>
                <a:cxn ang="0">
                  <a:pos x="155" y="4"/>
                </a:cxn>
                <a:cxn ang="0">
                  <a:pos x="261" y="47"/>
                </a:cxn>
                <a:cxn ang="0">
                  <a:pos x="257" y="43"/>
                </a:cxn>
                <a:cxn ang="0">
                  <a:pos x="152" y="0"/>
                </a:cxn>
              </a:cxnLst>
              <a:rect l="0" t="0" r="r" b="b"/>
              <a:pathLst>
                <a:path w="261" h="351">
                  <a:moveTo>
                    <a:pt x="117" y="333"/>
                  </a:moveTo>
                  <a:cubicBezTo>
                    <a:pt x="117" y="351"/>
                    <a:pt x="117" y="351"/>
                    <a:pt x="117" y="351"/>
                  </a:cubicBezTo>
                  <a:cubicBezTo>
                    <a:pt x="121" y="351"/>
                    <a:pt x="121" y="351"/>
                    <a:pt x="121" y="351"/>
                  </a:cubicBezTo>
                  <a:cubicBezTo>
                    <a:pt x="121" y="336"/>
                    <a:pt x="121" y="336"/>
                    <a:pt x="121" y="336"/>
                  </a:cubicBezTo>
                  <a:cubicBezTo>
                    <a:pt x="120" y="336"/>
                    <a:pt x="120" y="336"/>
                    <a:pt x="120" y="336"/>
                  </a:cubicBezTo>
                  <a:cubicBezTo>
                    <a:pt x="119" y="335"/>
                    <a:pt x="118" y="334"/>
                    <a:pt x="117" y="333"/>
                  </a:cubicBezTo>
                  <a:moveTo>
                    <a:pt x="152" y="0"/>
                  </a:moveTo>
                  <a:cubicBezTo>
                    <a:pt x="68" y="0"/>
                    <a:pt x="0" y="69"/>
                    <a:pt x="0" y="152"/>
                  </a:cubicBezTo>
                  <a:cubicBezTo>
                    <a:pt x="0" y="193"/>
                    <a:pt x="16" y="231"/>
                    <a:pt x="43" y="258"/>
                  </a:cubicBezTo>
                  <a:cubicBezTo>
                    <a:pt x="43" y="258"/>
                    <a:pt x="43" y="258"/>
                    <a:pt x="43" y="258"/>
                  </a:cubicBezTo>
                  <a:cubicBezTo>
                    <a:pt x="44" y="259"/>
                    <a:pt x="45" y="260"/>
                    <a:pt x="46" y="261"/>
                  </a:cubicBezTo>
                  <a:cubicBezTo>
                    <a:pt x="19" y="234"/>
                    <a:pt x="3" y="197"/>
                    <a:pt x="3" y="156"/>
                  </a:cubicBezTo>
                  <a:cubicBezTo>
                    <a:pt x="3" y="72"/>
                    <a:pt x="71" y="4"/>
                    <a:pt x="155" y="4"/>
                  </a:cubicBezTo>
                  <a:cubicBezTo>
                    <a:pt x="196" y="4"/>
                    <a:pt x="233" y="20"/>
                    <a:pt x="261" y="47"/>
                  </a:cubicBezTo>
                  <a:cubicBezTo>
                    <a:pt x="259" y="45"/>
                    <a:pt x="258" y="44"/>
                    <a:pt x="257" y="43"/>
                  </a:cubicBezTo>
                  <a:cubicBezTo>
                    <a:pt x="230" y="17"/>
                    <a:pt x="193" y="0"/>
                    <a:pt x="152" y="0"/>
                  </a:cubicBezTo>
                </a:path>
              </a:pathLst>
            </a:custGeom>
            <a:solidFill>
              <a:srgbClr val="FA5242"/>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9" name="Freeform 44"/>
            <p:cNvSpPr>
              <a:spLocks noEditPoints="1"/>
            </p:cNvSpPr>
            <p:nvPr/>
          </p:nvSpPr>
          <p:spPr bwMode="auto">
            <a:xfrm>
              <a:off x="38146038" y="22840951"/>
              <a:ext cx="6538913" cy="8694738"/>
            </a:xfrm>
            <a:custGeom>
              <a:avLst/>
              <a:gdLst/>
              <a:ahLst/>
              <a:cxnLst>
                <a:cxn ang="0">
                  <a:pos x="118" y="332"/>
                </a:cxn>
                <a:cxn ang="0">
                  <a:pos x="118" y="347"/>
                </a:cxn>
                <a:cxn ang="0">
                  <a:pos x="121" y="347"/>
                </a:cxn>
                <a:cxn ang="0">
                  <a:pos x="121" y="335"/>
                </a:cxn>
                <a:cxn ang="0">
                  <a:pos x="121" y="335"/>
                </a:cxn>
                <a:cxn ang="0">
                  <a:pos x="118" y="332"/>
                </a:cxn>
                <a:cxn ang="0">
                  <a:pos x="152" y="0"/>
                </a:cxn>
                <a:cxn ang="0">
                  <a:pos x="0" y="152"/>
                </a:cxn>
                <a:cxn ang="0">
                  <a:pos x="43" y="257"/>
                </a:cxn>
                <a:cxn ang="0">
                  <a:pos x="43" y="258"/>
                </a:cxn>
                <a:cxn ang="0">
                  <a:pos x="46" y="260"/>
                </a:cxn>
                <a:cxn ang="0">
                  <a:pos x="3" y="155"/>
                </a:cxn>
                <a:cxn ang="0">
                  <a:pos x="155" y="3"/>
                </a:cxn>
                <a:cxn ang="0">
                  <a:pos x="261" y="46"/>
                </a:cxn>
                <a:cxn ang="0">
                  <a:pos x="258" y="43"/>
                </a:cxn>
                <a:cxn ang="0">
                  <a:pos x="152" y="0"/>
                </a:cxn>
              </a:cxnLst>
              <a:rect l="0" t="0" r="r" b="b"/>
              <a:pathLst>
                <a:path w="261" h="347">
                  <a:moveTo>
                    <a:pt x="118" y="332"/>
                  </a:moveTo>
                  <a:cubicBezTo>
                    <a:pt x="118" y="347"/>
                    <a:pt x="118" y="347"/>
                    <a:pt x="118" y="347"/>
                  </a:cubicBezTo>
                  <a:cubicBezTo>
                    <a:pt x="121" y="347"/>
                    <a:pt x="121" y="347"/>
                    <a:pt x="121" y="347"/>
                  </a:cubicBezTo>
                  <a:cubicBezTo>
                    <a:pt x="121" y="335"/>
                    <a:pt x="121" y="335"/>
                    <a:pt x="121" y="335"/>
                  </a:cubicBezTo>
                  <a:cubicBezTo>
                    <a:pt x="121" y="335"/>
                    <a:pt x="121" y="335"/>
                    <a:pt x="121" y="335"/>
                  </a:cubicBezTo>
                  <a:cubicBezTo>
                    <a:pt x="120" y="334"/>
                    <a:pt x="119" y="333"/>
                    <a:pt x="118" y="332"/>
                  </a:cubicBezTo>
                  <a:moveTo>
                    <a:pt x="152" y="0"/>
                  </a:moveTo>
                  <a:cubicBezTo>
                    <a:pt x="68" y="0"/>
                    <a:pt x="0" y="68"/>
                    <a:pt x="0" y="152"/>
                  </a:cubicBezTo>
                  <a:cubicBezTo>
                    <a:pt x="0" y="193"/>
                    <a:pt x="16" y="230"/>
                    <a:pt x="43" y="257"/>
                  </a:cubicBezTo>
                  <a:cubicBezTo>
                    <a:pt x="43" y="257"/>
                    <a:pt x="43" y="258"/>
                    <a:pt x="43" y="258"/>
                  </a:cubicBezTo>
                  <a:cubicBezTo>
                    <a:pt x="44" y="259"/>
                    <a:pt x="45" y="260"/>
                    <a:pt x="46" y="260"/>
                  </a:cubicBezTo>
                  <a:cubicBezTo>
                    <a:pt x="19" y="233"/>
                    <a:pt x="3" y="196"/>
                    <a:pt x="3" y="155"/>
                  </a:cubicBezTo>
                  <a:cubicBezTo>
                    <a:pt x="3" y="71"/>
                    <a:pt x="71" y="3"/>
                    <a:pt x="155" y="3"/>
                  </a:cubicBezTo>
                  <a:cubicBezTo>
                    <a:pt x="196" y="3"/>
                    <a:pt x="233" y="19"/>
                    <a:pt x="261" y="46"/>
                  </a:cubicBezTo>
                  <a:cubicBezTo>
                    <a:pt x="260" y="45"/>
                    <a:pt x="259" y="44"/>
                    <a:pt x="258" y="43"/>
                  </a:cubicBezTo>
                  <a:cubicBezTo>
                    <a:pt x="230" y="16"/>
                    <a:pt x="193" y="0"/>
                    <a:pt x="152" y="0"/>
                  </a:cubicBezTo>
                </a:path>
              </a:pathLst>
            </a:custGeom>
            <a:solidFill>
              <a:srgbClr val="FA5242"/>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60" name="Freeform 45"/>
            <p:cNvSpPr>
              <a:spLocks noEditPoints="1"/>
            </p:cNvSpPr>
            <p:nvPr/>
          </p:nvSpPr>
          <p:spPr bwMode="auto">
            <a:xfrm>
              <a:off x="38222238" y="22917151"/>
              <a:ext cx="6537325" cy="8618538"/>
            </a:xfrm>
            <a:custGeom>
              <a:avLst/>
              <a:gdLst/>
              <a:ahLst/>
              <a:cxnLst>
                <a:cxn ang="0">
                  <a:pos x="118" y="332"/>
                </a:cxn>
                <a:cxn ang="0">
                  <a:pos x="118" y="344"/>
                </a:cxn>
                <a:cxn ang="0">
                  <a:pos x="121" y="344"/>
                </a:cxn>
                <a:cxn ang="0">
                  <a:pos x="121" y="336"/>
                </a:cxn>
                <a:cxn ang="0">
                  <a:pos x="121" y="335"/>
                </a:cxn>
                <a:cxn ang="0">
                  <a:pos x="118" y="332"/>
                </a:cxn>
                <a:cxn ang="0">
                  <a:pos x="152" y="0"/>
                </a:cxn>
                <a:cxn ang="0">
                  <a:pos x="0" y="152"/>
                </a:cxn>
                <a:cxn ang="0">
                  <a:pos x="43" y="257"/>
                </a:cxn>
                <a:cxn ang="0">
                  <a:pos x="43" y="258"/>
                </a:cxn>
                <a:cxn ang="0">
                  <a:pos x="46" y="261"/>
                </a:cxn>
                <a:cxn ang="0">
                  <a:pos x="3" y="155"/>
                </a:cxn>
                <a:cxn ang="0">
                  <a:pos x="155" y="3"/>
                </a:cxn>
                <a:cxn ang="0">
                  <a:pos x="261" y="46"/>
                </a:cxn>
                <a:cxn ang="0">
                  <a:pos x="258" y="43"/>
                </a:cxn>
                <a:cxn ang="0">
                  <a:pos x="152" y="0"/>
                </a:cxn>
              </a:cxnLst>
              <a:rect l="0" t="0" r="r" b="b"/>
              <a:pathLst>
                <a:path w="261" h="344">
                  <a:moveTo>
                    <a:pt x="118" y="332"/>
                  </a:moveTo>
                  <a:cubicBezTo>
                    <a:pt x="118" y="344"/>
                    <a:pt x="118" y="344"/>
                    <a:pt x="118" y="344"/>
                  </a:cubicBezTo>
                  <a:cubicBezTo>
                    <a:pt x="121" y="344"/>
                    <a:pt x="121" y="344"/>
                    <a:pt x="121" y="344"/>
                  </a:cubicBezTo>
                  <a:cubicBezTo>
                    <a:pt x="121" y="336"/>
                    <a:pt x="121" y="336"/>
                    <a:pt x="121" y="336"/>
                  </a:cubicBezTo>
                  <a:cubicBezTo>
                    <a:pt x="121" y="336"/>
                    <a:pt x="121" y="335"/>
                    <a:pt x="121" y="335"/>
                  </a:cubicBezTo>
                  <a:cubicBezTo>
                    <a:pt x="120" y="334"/>
                    <a:pt x="119" y="333"/>
                    <a:pt x="118" y="332"/>
                  </a:cubicBezTo>
                  <a:moveTo>
                    <a:pt x="152" y="0"/>
                  </a:moveTo>
                  <a:cubicBezTo>
                    <a:pt x="68" y="0"/>
                    <a:pt x="0" y="68"/>
                    <a:pt x="0" y="152"/>
                  </a:cubicBezTo>
                  <a:cubicBezTo>
                    <a:pt x="0" y="193"/>
                    <a:pt x="16" y="230"/>
                    <a:pt x="43" y="257"/>
                  </a:cubicBezTo>
                  <a:cubicBezTo>
                    <a:pt x="43" y="258"/>
                    <a:pt x="43" y="258"/>
                    <a:pt x="43" y="258"/>
                  </a:cubicBezTo>
                  <a:cubicBezTo>
                    <a:pt x="44" y="259"/>
                    <a:pt x="45" y="260"/>
                    <a:pt x="46" y="261"/>
                  </a:cubicBezTo>
                  <a:cubicBezTo>
                    <a:pt x="20" y="233"/>
                    <a:pt x="3" y="196"/>
                    <a:pt x="3" y="155"/>
                  </a:cubicBezTo>
                  <a:cubicBezTo>
                    <a:pt x="3" y="71"/>
                    <a:pt x="71" y="3"/>
                    <a:pt x="155" y="3"/>
                  </a:cubicBezTo>
                  <a:cubicBezTo>
                    <a:pt x="196" y="3"/>
                    <a:pt x="234" y="19"/>
                    <a:pt x="261" y="46"/>
                  </a:cubicBezTo>
                  <a:cubicBezTo>
                    <a:pt x="260" y="45"/>
                    <a:pt x="259" y="44"/>
                    <a:pt x="258" y="43"/>
                  </a:cubicBezTo>
                  <a:cubicBezTo>
                    <a:pt x="230" y="16"/>
                    <a:pt x="193" y="0"/>
                    <a:pt x="152" y="0"/>
                  </a:cubicBezTo>
                </a:path>
              </a:pathLst>
            </a:custGeom>
            <a:solidFill>
              <a:srgbClr val="FA5242"/>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61" name="Freeform 46"/>
            <p:cNvSpPr>
              <a:spLocks noEditPoints="1"/>
            </p:cNvSpPr>
            <p:nvPr/>
          </p:nvSpPr>
          <p:spPr bwMode="auto">
            <a:xfrm>
              <a:off x="38296851" y="22991763"/>
              <a:ext cx="6538913" cy="8543925"/>
            </a:xfrm>
            <a:custGeom>
              <a:avLst/>
              <a:gdLst/>
              <a:ahLst/>
              <a:cxnLst>
                <a:cxn ang="0">
                  <a:pos x="118" y="333"/>
                </a:cxn>
                <a:cxn ang="0">
                  <a:pos x="118" y="341"/>
                </a:cxn>
                <a:cxn ang="0">
                  <a:pos x="121" y="341"/>
                </a:cxn>
                <a:cxn ang="0">
                  <a:pos x="121" y="336"/>
                </a:cxn>
                <a:cxn ang="0">
                  <a:pos x="121" y="336"/>
                </a:cxn>
                <a:cxn ang="0">
                  <a:pos x="118" y="333"/>
                </a:cxn>
                <a:cxn ang="0">
                  <a:pos x="152" y="0"/>
                </a:cxn>
                <a:cxn ang="0">
                  <a:pos x="0" y="152"/>
                </a:cxn>
                <a:cxn ang="0">
                  <a:pos x="43" y="258"/>
                </a:cxn>
                <a:cxn ang="0">
                  <a:pos x="44" y="258"/>
                </a:cxn>
                <a:cxn ang="0">
                  <a:pos x="47" y="261"/>
                </a:cxn>
                <a:cxn ang="0">
                  <a:pos x="4" y="155"/>
                </a:cxn>
                <a:cxn ang="0">
                  <a:pos x="156" y="3"/>
                </a:cxn>
                <a:cxn ang="0">
                  <a:pos x="261" y="46"/>
                </a:cxn>
                <a:cxn ang="0">
                  <a:pos x="258" y="43"/>
                </a:cxn>
                <a:cxn ang="0">
                  <a:pos x="152" y="0"/>
                </a:cxn>
              </a:cxnLst>
              <a:rect l="0" t="0" r="r" b="b"/>
              <a:pathLst>
                <a:path w="261" h="341">
                  <a:moveTo>
                    <a:pt x="118" y="333"/>
                  </a:moveTo>
                  <a:cubicBezTo>
                    <a:pt x="118" y="341"/>
                    <a:pt x="118" y="341"/>
                    <a:pt x="118" y="341"/>
                  </a:cubicBezTo>
                  <a:cubicBezTo>
                    <a:pt x="121" y="341"/>
                    <a:pt x="121" y="341"/>
                    <a:pt x="121" y="341"/>
                  </a:cubicBezTo>
                  <a:cubicBezTo>
                    <a:pt x="121" y="336"/>
                    <a:pt x="121" y="336"/>
                    <a:pt x="121" y="336"/>
                  </a:cubicBezTo>
                  <a:cubicBezTo>
                    <a:pt x="121" y="336"/>
                    <a:pt x="121" y="336"/>
                    <a:pt x="121" y="336"/>
                  </a:cubicBezTo>
                  <a:cubicBezTo>
                    <a:pt x="120" y="335"/>
                    <a:pt x="119" y="334"/>
                    <a:pt x="118" y="333"/>
                  </a:cubicBezTo>
                  <a:moveTo>
                    <a:pt x="152" y="0"/>
                  </a:moveTo>
                  <a:cubicBezTo>
                    <a:pt x="68" y="0"/>
                    <a:pt x="0" y="68"/>
                    <a:pt x="0" y="152"/>
                  </a:cubicBezTo>
                  <a:cubicBezTo>
                    <a:pt x="0" y="193"/>
                    <a:pt x="17" y="230"/>
                    <a:pt x="43" y="258"/>
                  </a:cubicBezTo>
                  <a:cubicBezTo>
                    <a:pt x="43" y="258"/>
                    <a:pt x="43" y="258"/>
                    <a:pt x="44" y="258"/>
                  </a:cubicBezTo>
                  <a:cubicBezTo>
                    <a:pt x="45" y="259"/>
                    <a:pt x="46" y="260"/>
                    <a:pt x="47" y="261"/>
                  </a:cubicBezTo>
                  <a:cubicBezTo>
                    <a:pt x="20" y="234"/>
                    <a:pt x="4" y="196"/>
                    <a:pt x="4" y="155"/>
                  </a:cubicBezTo>
                  <a:cubicBezTo>
                    <a:pt x="4" y="71"/>
                    <a:pt x="72" y="3"/>
                    <a:pt x="156" y="3"/>
                  </a:cubicBezTo>
                  <a:cubicBezTo>
                    <a:pt x="197" y="3"/>
                    <a:pt x="234" y="20"/>
                    <a:pt x="261" y="46"/>
                  </a:cubicBezTo>
                  <a:cubicBezTo>
                    <a:pt x="260" y="45"/>
                    <a:pt x="259" y="44"/>
                    <a:pt x="258" y="43"/>
                  </a:cubicBezTo>
                  <a:cubicBezTo>
                    <a:pt x="231" y="16"/>
                    <a:pt x="193" y="0"/>
                    <a:pt x="152" y="0"/>
                  </a:cubicBezTo>
                </a:path>
              </a:pathLst>
            </a:custGeom>
            <a:solidFill>
              <a:srgbClr val="FA5242"/>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62" name="Freeform 47"/>
            <p:cNvSpPr>
              <a:spLocks noEditPoints="1"/>
            </p:cNvSpPr>
            <p:nvPr/>
          </p:nvSpPr>
          <p:spPr bwMode="auto">
            <a:xfrm>
              <a:off x="38396863" y="23066376"/>
              <a:ext cx="6538913" cy="8469313"/>
            </a:xfrm>
            <a:custGeom>
              <a:avLst/>
              <a:gdLst/>
              <a:ahLst/>
              <a:cxnLst>
                <a:cxn ang="0">
                  <a:pos x="117" y="333"/>
                </a:cxn>
                <a:cxn ang="0">
                  <a:pos x="117" y="338"/>
                </a:cxn>
                <a:cxn ang="0">
                  <a:pos x="121" y="338"/>
                </a:cxn>
                <a:cxn ang="0">
                  <a:pos x="121" y="336"/>
                </a:cxn>
                <a:cxn ang="0">
                  <a:pos x="120" y="336"/>
                </a:cxn>
                <a:cxn ang="0">
                  <a:pos x="117" y="333"/>
                </a:cxn>
                <a:cxn ang="0">
                  <a:pos x="152" y="0"/>
                </a:cxn>
                <a:cxn ang="0">
                  <a:pos x="0" y="152"/>
                </a:cxn>
                <a:cxn ang="0">
                  <a:pos x="43" y="258"/>
                </a:cxn>
                <a:cxn ang="0">
                  <a:pos x="43" y="258"/>
                </a:cxn>
                <a:cxn ang="0">
                  <a:pos x="46" y="261"/>
                </a:cxn>
                <a:cxn ang="0">
                  <a:pos x="3" y="156"/>
                </a:cxn>
                <a:cxn ang="0">
                  <a:pos x="155" y="4"/>
                </a:cxn>
                <a:cxn ang="0">
                  <a:pos x="261" y="47"/>
                </a:cxn>
                <a:cxn ang="0">
                  <a:pos x="257" y="43"/>
                </a:cxn>
                <a:cxn ang="0">
                  <a:pos x="152" y="0"/>
                </a:cxn>
              </a:cxnLst>
              <a:rect l="0" t="0" r="r" b="b"/>
              <a:pathLst>
                <a:path w="261" h="338">
                  <a:moveTo>
                    <a:pt x="117" y="333"/>
                  </a:moveTo>
                  <a:cubicBezTo>
                    <a:pt x="117" y="338"/>
                    <a:pt x="117" y="338"/>
                    <a:pt x="117" y="338"/>
                  </a:cubicBezTo>
                  <a:cubicBezTo>
                    <a:pt x="121" y="338"/>
                    <a:pt x="121" y="338"/>
                    <a:pt x="121" y="338"/>
                  </a:cubicBezTo>
                  <a:cubicBezTo>
                    <a:pt x="121" y="336"/>
                    <a:pt x="121" y="336"/>
                    <a:pt x="121" y="336"/>
                  </a:cubicBezTo>
                  <a:cubicBezTo>
                    <a:pt x="120" y="336"/>
                    <a:pt x="120" y="336"/>
                    <a:pt x="120" y="336"/>
                  </a:cubicBezTo>
                  <a:cubicBezTo>
                    <a:pt x="119" y="335"/>
                    <a:pt x="118" y="334"/>
                    <a:pt x="117" y="333"/>
                  </a:cubicBezTo>
                  <a:moveTo>
                    <a:pt x="152" y="0"/>
                  </a:moveTo>
                  <a:cubicBezTo>
                    <a:pt x="68" y="0"/>
                    <a:pt x="0" y="68"/>
                    <a:pt x="0" y="152"/>
                  </a:cubicBezTo>
                  <a:cubicBezTo>
                    <a:pt x="0" y="193"/>
                    <a:pt x="16" y="231"/>
                    <a:pt x="43" y="258"/>
                  </a:cubicBezTo>
                  <a:cubicBezTo>
                    <a:pt x="43" y="258"/>
                    <a:pt x="43" y="258"/>
                    <a:pt x="43" y="258"/>
                  </a:cubicBezTo>
                  <a:cubicBezTo>
                    <a:pt x="44" y="259"/>
                    <a:pt x="45" y="260"/>
                    <a:pt x="46" y="261"/>
                  </a:cubicBezTo>
                  <a:cubicBezTo>
                    <a:pt x="19" y="234"/>
                    <a:pt x="3" y="197"/>
                    <a:pt x="3" y="156"/>
                  </a:cubicBezTo>
                  <a:cubicBezTo>
                    <a:pt x="3" y="72"/>
                    <a:pt x="71" y="4"/>
                    <a:pt x="155" y="4"/>
                  </a:cubicBezTo>
                  <a:cubicBezTo>
                    <a:pt x="196" y="4"/>
                    <a:pt x="233" y="20"/>
                    <a:pt x="261" y="47"/>
                  </a:cubicBezTo>
                  <a:cubicBezTo>
                    <a:pt x="259" y="45"/>
                    <a:pt x="258" y="44"/>
                    <a:pt x="257" y="43"/>
                  </a:cubicBezTo>
                  <a:cubicBezTo>
                    <a:pt x="230" y="17"/>
                    <a:pt x="193" y="0"/>
                    <a:pt x="152" y="0"/>
                  </a:cubicBezTo>
                </a:path>
              </a:pathLst>
            </a:custGeom>
            <a:solidFill>
              <a:srgbClr val="FA5242"/>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63" name="Freeform 48"/>
            <p:cNvSpPr>
              <a:spLocks noEditPoints="1"/>
            </p:cNvSpPr>
            <p:nvPr/>
          </p:nvSpPr>
          <p:spPr bwMode="auto">
            <a:xfrm>
              <a:off x="38471476" y="23167976"/>
              <a:ext cx="6538913" cy="8367713"/>
            </a:xfrm>
            <a:custGeom>
              <a:avLst/>
              <a:gdLst/>
              <a:ahLst/>
              <a:cxnLst>
                <a:cxn ang="0">
                  <a:pos x="118" y="332"/>
                </a:cxn>
                <a:cxn ang="0">
                  <a:pos x="118" y="334"/>
                </a:cxn>
                <a:cxn ang="0">
                  <a:pos x="119" y="334"/>
                </a:cxn>
                <a:cxn ang="0">
                  <a:pos x="118" y="332"/>
                </a:cxn>
                <a:cxn ang="0">
                  <a:pos x="152" y="0"/>
                </a:cxn>
                <a:cxn ang="0">
                  <a:pos x="0" y="152"/>
                </a:cxn>
                <a:cxn ang="0">
                  <a:pos x="43" y="257"/>
                </a:cxn>
                <a:cxn ang="0">
                  <a:pos x="43" y="258"/>
                </a:cxn>
                <a:cxn ang="0">
                  <a:pos x="46" y="261"/>
                </a:cxn>
                <a:cxn ang="0">
                  <a:pos x="3" y="155"/>
                </a:cxn>
                <a:cxn ang="0">
                  <a:pos x="155" y="3"/>
                </a:cxn>
                <a:cxn ang="0">
                  <a:pos x="261" y="46"/>
                </a:cxn>
                <a:cxn ang="0">
                  <a:pos x="258" y="43"/>
                </a:cxn>
                <a:cxn ang="0">
                  <a:pos x="152" y="0"/>
                </a:cxn>
              </a:cxnLst>
              <a:rect l="0" t="0" r="r" b="b"/>
              <a:pathLst>
                <a:path w="261" h="334">
                  <a:moveTo>
                    <a:pt x="118" y="332"/>
                  </a:moveTo>
                  <a:cubicBezTo>
                    <a:pt x="118" y="334"/>
                    <a:pt x="118" y="334"/>
                    <a:pt x="118" y="334"/>
                  </a:cubicBezTo>
                  <a:cubicBezTo>
                    <a:pt x="119" y="334"/>
                    <a:pt x="119" y="334"/>
                    <a:pt x="119" y="334"/>
                  </a:cubicBezTo>
                  <a:cubicBezTo>
                    <a:pt x="119" y="333"/>
                    <a:pt x="118" y="333"/>
                    <a:pt x="118" y="332"/>
                  </a:cubicBezTo>
                  <a:moveTo>
                    <a:pt x="152" y="0"/>
                  </a:moveTo>
                  <a:cubicBezTo>
                    <a:pt x="68" y="0"/>
                    <a:pt x="0" y="68"/>
                    <a:pt x="0" y="152"/>
                  </a:cubicBezTo>
                  <a:cubicBezTo>
                    <a:pt x="0" y="193"/>
                    <a:pt x="16" y="230"/>
                    <a:pt x="43" y="257"/>
                  </a:cubicBezTo>
                  <a:cubicBezTo>
                    <a:pt x="43" y="257"/>
                    <a:pt x="43" y="257"/>
                    <a:pt x="43" y="258"/>
                  </a:cubicBezTo>
                  <a:cubicBezTo>
                    <a:pt x="44" y="259"/>
                    <a:pt x="45" y="260"/>
                    <a:pt x="46" y="261"/>
                  </a:cubicBezTo>
                  <a:cubicBezTo>
                    <a:pt x="19" y="233"/>
                    <a:pt x="3" y="196"/>
                    <a:pt x="3" y="155"/>
                  </a:cubicBezTo>
                  <a:cubicBezTo>
                    <a:pt x="3" y="71"/>
                    <a:pt x="71" y="3"/>
                    <a:pt x="155" y="3"/>
                  </a:cubicBezTo>
                  <a:cubicBezTo>
                    <a:pt x="196" y="3"/>
                    <a:pt x="233" y="19"/>
                    <a:pt x="261" y="46"/>
                  </a:cubicBezTo>
                  <a:cubicBezTo>
                    <a:pt x="260" y="45"/>
                    <a:pt x="259" y="44"/>
                    <a:pt x="258" y="43"/>
                  </a:cubicBezTo>
                  <a:cubicBezTo>
                    <a:pt x="230" y="16"/>
                    <a:pt x="193" y="0"/>
                    <a:pt x="152" y="0"/>
                  </a:cubicBezTo>
                </a:path>
              </a:pathLst>
            </a:custGeom>
            <a:solidFill>
              <a:srgbClr val="FA5242"/>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64" name="Freeform 49"/>
            <p:cNvSpPr>
              <a:spLocks/>
            </p:cNvSpPr>
            <p:nvPr/>
          </p:nvSpPr>
          <p:spPr bwMode="auto">
            <a:xfrm>
              <a:off x="38547676" y="23242588"/>
              <a:ext cx="6537325" cy="6538913"/>
            </a:xfrm>
            <a:custGeom>
              <a:avLst/>
              <a:gdLst/>
              <a:ahLst/>
              <a:cxnLst>
                <a:cxn ang="0">
                  <a:pos x="152" y="0"/>
                </a:cxn>
                <a:cxn ang="0">
                  <a:pos x="0" y="152"/>
                </a:cxn>
                <a:cxn ang="0">
                  <a:pos x="43" y="258"/>
                </a:cxn>
                <a:cxn ang="0">
                  <a:pos x="43" y="258"/>
                </a:cxn>
                <a:cxn ang="0">
                  <a:pos x="46" y="261"/>
                </a:cxn>
                <a:cxn ang="0">
                  <a:pos x="3" y="155"/>
                </a:cxn>
                <a:cxn ang="0">
                  <a:pos x="155" y="3"/>
                </a:cxn>
                <a:cxn ang="0">
                  <a:pos x="261" y="46"/>
                </a:cxn>
                <a:cxn ang="0">
                  <a:pos x="258" y="43"/>
                </a:cxn>
                <a:cxn ang="0">
                  <a:pos x="152" y="0"/>
                </a:cxn>
              </a:cxnLst>
              <a:rect l="0" t="0" r="r" b="b"/>
              <a:pathLst>
                <a:path w="261" h="261">
                  <a:moveTo>
                    <a:pt x="152" y="0"/>
                  </a:moveTo>
                  <a:cubicBezTo>
                    <a:pt x="68" y="0"/>
                    <a:pt x="0" y="68"/>
                    <a:pt x="0" y="152"/>
                  </a:cubicBezTo>
                  <a:cubicBezTo>
                    <a:pt x="0" y="193"/>
                    <a:pt x="16" y="230"/>
                    <a:pt x="43" y="258"/>
                  </a:cubicBezTo>
                  <a:cubicBezTo>
                    <a:pt x="43" y="258"/>
                    <a:pt x="43" y="258"/>
                    <a:pt x="43" y="258"/>
                  </a:cubicBezTo>
                  <a:cubicBezTo>
                    <a:pt x="44" y="259"/>
                    <a:pt x="45" y="260"/>
                    <a:pt x="46" y="261"/>
                  </a:cubicBezTo>
                  <a:cubicBezTo>
                    <a:pt x="20" y="233"/>
                    <a:pt x="3" y="196"/>
                    <a:pt x="3" y="155"/>
                  </a:cubicBezTo>
                  <a:cubicBezTo>
                    <a:pt x="3" y="71"/>
                    <a:pt x="71" y="3"/>
                    <a:pt x="155" y="3"/>
                  </a:cubicBezTo>
                  <a:cubicBezTo>
                    <a:pt x="196" y="3"/>
                    <a:pt x="234" y="19"/>
                    <a:pt x="261" y="46"/>
                  </a:cubicBezTo>
                  <a:cubicBezTo>
                    <a:pt x="260" y="45"/>
                    <a:pt x="259" y="44"/>
                    <a:pt x="258" y="43"/>
                  </a:cubicBezTo>
                  <a:cubicBezTo>
                    <a:pt x="230" y="16"/>
                    <a:pt x="193" y="0"/>
                    <a:pt x="152" y="0"/>
                  </a:cubicBezTo>
                </a:path>
              </a:pathLst>
            </a:custGeom>
            <a:solidFill>
              <a:srgbClr val="FA5242"/>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65" name="Freeform 50"/>
            <p:cNvSpPr>
              <a:spLocks/>
            </p:cNvSpPr>
            <p:nvPr/>
          </p:nvSpPr>
          <p:spPr bwMode="auto">
            <a:xfrm>
              <a:off x="38622288" y="23317201"/>
              <a:ext cx="6538913" cy="6538913"/>
            </a:xfrm>
            <a:custGeom>
              <a:avLst/>
              <a:gdLst/>
              <a:ahLst/>
              <a:cxnLst>
                <a:cxn ang="0">
                  <a:pos x="152" y="0"/>
                </a:cxn>
                <a:cxn ang="0">
                  <a:pos x="0" y="152"/>
                </a:cxn>
                <a:cxn ang="0">
                  <a:pos x="43" y="258"/>
                </a:cxn>
                <a:cxn ang="0">
                  <a:pos x="44" y="258"/>
                </a:cxn>
                <a:cxn ang="0">
                  <a:pos x="46" y="261"/>
                </a:cxn>
                <a:cxn ang="0">
                  <a:pos x="3" y="155"/>
                </a:cxn>
                <a:cxn ang="0">
                  <a:pos x="155" y="3"/>
                </a:cxn>
                <a:cxn ang="0">
                  <a:pos x="261" y="46"/>
                </a:cxn>
                <a:cxn ang="0">
                  <a:pos x="258" y="43"/>
                </a:cxn>
                <a:cxn ang="0">
                  <a:pos x="152" y="0"/>
                </a:cxn>
              </a:cxnLst>
              <a:rect l="0" t="0" r="r" b="b"/>
              <a:pathLst>
                <a:path w="261" h="261">
                  <a:moveTo>
                    <a:pt x="152" y="0"/>
                  </a:moveTo>
                  <a:cubicBezTo>
                    <a:pt x="68" y="0"/>
                    <a:pt x="0" y="68"/>
                    <a:pt x="0" y="152"/>
                  </a:cubicBezTo>
                  <a:cubicBezTo>
                    <a:pt x="0" y="193"/>
                    <a:pt x="17" y="230"/>
                    <a:pt x="43" y="258"/>
                  </a:cubicBezTo>
                  <a:cubicBezTo>
                    <a:pt x="43" y="258"/>
                    <a:pt x="43" y="258"/>
                    <a:pt x="44" y="258"/>
                  </a:cubicBezTo>
                  <a:cubicBezTo>
                    <a:pt x="44" y="259"/>
                    <a:pt x="45" y="260"/>
                    <a:pt x="46" y="261"/>
                  </a:cubicBezTo>
                  <a:cubicBezTo>
                    <a:pt x="20" y="234"/>
                    <a:pt x="3" y="196"/>
                    <a:pt x="3" y="155"/>
                  </a:cubicBezTo>
                  <a:cubicBezTo>
                    <a:pt x="3" y="71"/>
                    <a:pt x="72" y="3"/>
                    <a:pt x="155" y="3"/>
                  </a:cubicBezTo>
                  <a:cubicBezTo>
                    <a:pt x="197" y="3"/>
                    <a:pt x="234" y="20"/>
                    <a:pt x="261" y="46"/>
                  </a:cubicBezTo>
                  <a:cubicBezTo>
                    <a:pt x="260" y="45"/>
                    <a:pt x="259" y="44"/>
                    <a:pt x="258" y="43"/>
                  </a:cubicBezTo>
                  <a:cubicBezTo>
                    <a:pt x="231" y="16"/>
                    <a:pt x="193" y="0"/>
                    <a:pt x="152" y="0"/>
                  </a:cubicBezTo>
                </a:path>
              </a:pathLst>
            </a:custGeom>
            <a:solidFill>
              <a:srgbClr val="FA5242"/>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66" name="Freeform 51"/>
            <p:cNvSpPr>
              <a:spLocks/>
            </p:cNvSpPr>
            <p:nvPr/>
          </p:nvSpPr>
          <p:spPr bwMode="auto">
            <a:xfrm>
              <a:off x="38696901" y="23393401"/>
              <a:ext cx="6538913" cy="6538913"/>
            </a:xfrm>
            <a:custGeom>
              <a:avLst/>
              <a:gdLst/>
              <a:ahLst/>
              <a:cxnLst>
                <a:cxn ang="0">
                  <a:pos x="152" y="0"/>
                </a:cxn>
                <a:cxn ang="0">
                  <a:pos x="0" y="152"/>
                </a:cxn>
                <a:cxn ang="0">
                  <a:pos x="43" y="258"/>
                </a:cxn>
                <a:cxn ang="0">
                  <a:pos x="44" y="258"/>
                </a:cxn>
                <a:cxn ang="0">
                  <a:pos x="47" y="261"/>
                </a:cxn>
                <a:cxn ang="0">
                  <a:pos x="4" y="155"/>
                </a:cxn>
                <a:cxn ang="0">
                  <a:pos x="156" y="4"/>
                </a:cxn>
                <a:cxn ang="0">
                  <a:pos x="261" y="46"/>
                </a:cxn>
                <a:cxn ang="0">
                  <a:pos x="258" y="43"/>
                </a:cxn>
                <a:cxn ang="0">
                  <a:pos x="152" y="0"/>
                </a:cxn>
              </a:cxnLst>
              <a:rect l="0" t="0" r="r" b="b"/>
              <a:pathLst>
                <a:path w="261" h="261">
                  <a:moveTo>
                    <a:pt x="152" y="0"/>
                  </a:moveTo>
                  <a:cubicBezTo>
                    <a:pt x="69" y="0"/>
                    <a:pt x="0" y="68"/>
                    <a:pt x="0" y="152"/>
                  </a:cubicBezTo>
                  <a:cubicBezTo>
                    <a:pt x="0" y="193"/>
                    <a:pt x="17" y="231"/>
                    <a:pt x="43" y="258"/>
                  </a:cubicBezTo>
                  <a:cubicBezTo>
                    <a:pt x="44" y="258"/>
                    <a:pt x="44" y="258"/>
                    <a:pt x="44" y="258"/>
                  </a:cubicBezTo>
                  <a:cubicBezTo>
                    <a:pt x="45" y="259"/>
                    <a:pt x="46" y="260"/>
                    <a:pt x="47" y="261"/>
                  </a:cubicBezTo>
                  <a:cubicBezTo>
                    <a:pt x="20" y="234"/>
                    <a:pt x="4" y="197"/>
                    <a:pt x="4" y="155"/>
                  </a:cubicBezTo>
                  <a:cubicBezTo>
                    <a:pt x="4" y="72"/>
                    <a:pt x="72" y="4"/>
                    <a:pt x="156" y="4"/>
                  </a:cubicBezTo>
                  <a:cubicBezTo>
                    <a:pt x="197" y="4"/>
                    <a:pt x="234" y="20"/>
                    <a:pt x="261" y="46"/>
                  </a:cubicBezTo>
                  <a:cubicBezTo>
                    <a:pt x="260" y="45"/>
                    <a:pt x="259" y="44"/>
                    <a:pt x="258" y="43"/>
                  </a:cubicBezTo>
                  <a:cubicBezTo>
                    <a:pt x="231" y="17"/>
                    <a:pt x="194" y="0"/>
                    <a:pt x="152" y="0"/>
                  </a:cubicBezTo>
                </a:path>
              </a:pathLst>
            </a:custGeom>
            <a:solidFill>
              <a:srgbClr val="FA5242"/>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67" name="Freeform 52"/>
            <p:cNvSpPr>
              <a:spLocks/>
            </p:cNvSpPr>
            <p:nvPr/>
          </p:nvSpPr>
          <p:spPr bwMode="auto">
            <a:xfrm>
              <a:off x="38796913" y="23493413"/>
              <a:ext cx="6538913" cy="6513513"/>
            </a:xfrm>
            <a:custGeom>
              <a:avLst/>
              <a:gdLst/>
              <a:ahLst/>
              <a:cxnLst>
                <a:cxn ang="0">
                  <a:pos x="152" y="0"/>
                </a:cxn>
                <a:cxn ang="0">
                  <a:pos x="0" y="151"/>
                </a:cxn>
                <a:cxn ang="0">
                  <a:pos x="43" y="257"/>
                </a:cxn>
                <a:cxn ang="0">
                  <a:pos x="43" y="258"/>
                </a:cxn>
                <a:cxn ang="0">
                  <a:pos x="46" y="260"/>
                </a:cxn>
                <a:cxn ang="0">
                  <a:pos x="3" y="155"/>
                </a:cxn>
                <a:cxn ang="0">
                  <a:pos x="155" y="3"/>
                </a:cxn>
                <a:cxn ang="0">
                  <a:pos x="261" y="46"/>
                </a:cxn>
                <a:cxn ang="0">
                  <a:pos x="257" y="42"/>
                </a:cxn>
                <a:cxn ang="0">
                  <a:pos x="152" y="0"/>
                </a:cxn>
              </a:cxnLst>
              <a:rect l="0" t="0" r="r" b="b"/>
              <a:pathLst>
                <a:path w="261" h="260">
                  <a:moveTo>
                    <a:pt x="152" y="0"/>
                  </a:moveTo>
                  <a:cubicBezTo>
                    <a:pt x="68" y="0"/>
                    <a:pt x="0" y="68"/>
                    <a:pt x="0" y="151"/>
                  </a:cubicBezTo>
                  <a:cubicBezTo>
                    <a:pt x="0" y="193"/>
                    <a:pt x="16" y="230"/>
                    <a:pt x="43" y="257"/>
                  </a:cubicBezTo>
                  <a:cubicBezTo>
                    <a:pt x="43" y="257"/>
                    <a:pt x="43" y="257"/>
                    <a:pt x="43" y="258"/>
                  </a:cubicBezTo>
                  <a:cubicBezTo>
                    <a:pt x="44" y="259"/>
                    <a:pt x="45" y="260"/>
                    <a:pt x="46" y="260"/>
                  </a:cubicBezTo>
                  <a:cubicBezTo>
                    <a:pt x="19" y="233"/>
                    <a:pt x="3" y="196"/>
                    <a:pt x="3" y="155"/>
                  </a:cubicBezTo>
                  <a:cubicBezTo>
                    <a:pt x="3" y="71"/>
                    <a:pt x="71" y="3"/>
                    <a:pt x="155" y="3"/>
                  </a:cubicBezTo>
                  <a:cubicBezTo>
                    <a:pt x="196" y="3"/>
                    <a:pt x="233" y="19"/>
                    <a:pt x="261" y="46"/>
                  </a:cubicBezTo>
                  <a:cubicBezTo>
                    <a:pt x="260" y="45"/>
                    <a:pt x="259" y="44"/>
                    <a:pt x="257" y="42"/>
                  </a:cubicBezTo>
                  <a:cubicBezTo>
                    <a:pt x="230" y="16"/>
                    <a:pt x="193" y="0"/>
                    <a:pt x="152" y="0"/>
                  </a:cubicBezTo>
                </a:path>
              </a:pathLst>
            </a:custGeom>
            <a:solidFill>
              <a:srgbClr val="FA5242"/>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68" name="Freeform 53"/>
            <p:cNvSpPr>
              <a:spLocks/>
            </p:cNvSpPr>
            <p:nvPr/>
          </p:nvSpPr>
          <p:spPr bwMode="auto">
            <a:xfrm>
              <a:off x="38873113" y="23568026"/>
              <a:ext cx="6537325" cy="6538913"/>
            </a:xfrm>
            <a:custGeom>
              <a:avLst/>
              <a:gdLst/>
              <a:ahLst/>
              <a:cxnLst>
                <a:cxn ang="0">
                  <a:pos x="152" y="0"/>
                </a:cxn>
                <a:cxn ang="0">
                  <a:pos x="0" y="152"/>
                </a:cxn>
                <a:cxn ang="0">
                  <a:pos x="43" y="257"/>
                </a:cxn>
                <a:cxn ang="0">
                  <a:pos x="43" y="258"/>
                </a:cxn>
                <a:cxn ang="0">
                  <a:pos x="46" y="261"/>
                </a:cxn>
                <a:cxn ang="0">
                  <a:pos x="3" y="155"/>
                </a:cxn>
                <a:cxn ang="0">
                  <a:pos x="155" y="3"/>
                </a:cxn>
                <a:cxn ang="0">
                  <a:pos x="261" y="46"/>
                </a:cxn>
                <a:cxn ang="0">
                  <a:pos x="258" y="43"/>
                </a:cxn>
                <a:cxn ang="0">
                  <a:pos x="152" y="0"/>
                </a:cxn>
              </a:cxnLst>
              <a:rect l="0" t="0" r="r" b="b"/>
              <a:pathLst>
                <a:path w="261" h="261">
                  <a:moveTo>
                    <a:pt x="152" y="0"/>
                  </a:moveTo>
                  <a:cubicBezTo>
                    <a:pt x="68" y="0"/>
                    <a:pt x="0" y="68"/>
                    <a:pt x="0" y="152"/>
                  </a:cubicBezTo>
                  <a:cubicBezTo>
                    <a:pt x="0" y="193"/>
                    <a:pt x="16" y="230"/>
                    <a:pt x="43" y="257"/>
                  </a:cubicBezTo>
                  <a:cubicBezTo>
                    <a:pt x="43" y="258"/>
                    <a:pt x="43" y="258"/>
                    <a:pt x="43" y="258"/>
                  </a:cubicBezTo>
                  <a:cubicBezTo>
                    <a:pt x="44" y="259"/>
                    <a:pt x="45" y="260"/>
                    <a:pt x="46" y="261"/>
                  </a:cubicBezTo>
                  <a:cubicBezTo>
                    <a:pt x="20" y="233"/>
                    <a:pt x="3" y="196"/>
                    <a:pt x="3" y="155"/>
                  </a:cubicBezTo>
                  <a:cubicBezTo>
                    <a:pt x="3" y="71"/>
                    <a:pt x="71" y="3"/>
                    <a:pt x="155" y="3"/>
                  </a:cubicBezTo>
                  <a:cubicBezTo>
                    <a:pt x="196" y="3"/>
                    <a:pt x="234" y="19"/>
                    <a:pt x="261" y="46"/>
                  </a:cubicBezTo>
                  <a:cubicBezTo>
                    <a:pt x="260" y="45"/>
                    <a:pt x="259" y="44"/>
                    <a:pt x="258" y="43"/>
                  </a:cubicBezTo>
                  <a:cubicBezTo>
                    <a:pt x="230" y="16"/>
                    <a:pt x="193" y="0"/>
                    <a:pt x="152" y="0"/>
                  </a:cubicBezTo>
                </a:path>
              </a:pathLst>
            </a:custGeom>
            <a:solidFill>
              <a:srgbClr val="FA5242"/>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69" name="Freeform 54"/>
            <p:cNvSpPr>
              <a:spLocks/>
            </p:cNvSpPr>
            <p:nvPr/>
          </p:nvSpPr>
          <p:spPr bwMode="auto">
            <a:xfrm>
              <a:off x="38947726" y="23642638"/>
              <a:ext cx="6538913" cy="6540500"/>
            </a:xfrm>
            <a:custGeom>
              <a:avLst/>
              <a:gdLst/>
              <a:ahLst/>
              <a:cxnLst>
                <a:cxn ang="0">
                  <a:pos x="152" y="0"/>
                </a:cxn>
                <a:cxn ang="0">
                  <a:pos x="0" y="152"/>
                </a:cxn>
                <a:cxn ang="0">
                  <a:pos x="43" y="258"/>
                </a:cxn>
                <a:cxn ang="0">
                  <a:pos x="43" y="258"/>
                </a:cxn>
                <a:cxn ang="0">
                  <a:pos x="46" y="261"/>
                </a:cxn>
                <a:cxn ang="0">
                  <a:pos x="3" y="155"/>
                </a:cxn>
                <a:cxn ang="0">
                  <a:pos x="155" y="3"/>
                </a:cxn>
                <a:cxn ang="0">
                  <a:pos x="261" y="46"/>
                </a:cxn>
                <a:cxn ang="0">
                  <a:pos x="258" y="43"/>
                </a:cxn>
                <a:cxn ang="0">
                  <a:pos x="152" y="0"/>
                </a:cxn>
              </a:cxnLst>
              <a:rect l="0" t="0" r="r" b="b"/>
              <a:pathLst>
                <a:path w="261" h="261">
                  <a:moveTo>
                    <a:pt x="152" y="0"/>
                  </a:moveTo>
                  <a:cubicBezTo>
                    <a:pt x="68" y="0"/>
                    <a:pt x="0" y="68"/>
                    <a:pt x="0" y="152"/>
                  </a:cubicBezTo>
                  <a:cubicBezTo>
                    <a:pt x="0" y="193"/>
                    <a:pt x="17" y="230"/>
                    <a:pt x="43" y="258"/>
                  </a:cubicBezTo>
                  <a:cubicBezTo>
                    <a:pt x="43" y="258"/>
                    <a:pt x="43" y="258"/>
                    <a:pt x="43" y="258"/>
                  </a:cubicBezTo>
                  <a:cubicBezTo>
                    <a:pt x="44" y="259"/>
                    <a:pt x="45" y="260"/>
                    <a:pt x="46" y="261"/>
                  </a:cubicBezTo>
                  <a:cubicBezTo>
                    <a:pt x="20" y="234"/>
                    <a:pt x="3" y="196"/>
                    <a:pt x="3" y="155"/>
                  </a:cubicBezTo>
                  <a:cubicBezTo>
                    <a:pt x="3" y="71"/>
                    <a:pt x="72" y="3"/>
                    <a:pt x="155" y="3"/>
                  </a:cubicBezTo>
                  <a:cubicBezTo>
                    <a:pt x="196" y="3"/>
                    <a:pt x="234" y="20"/>
                    <a:pt x="261" y="46"/>
                  </a:cubicBezTo>
                  <a:cubicBezTo>
                    <a:pt x="260" y="45"/>
                    <a:pt x="259" y="44"/>
                    <a:pt x="258" y="43"/>
                  </a:cubicBezTo>
                  <a:cubicBezTo>
                    <a:pt x="231" y="16"/>
                    <a:pt x="193" y="0"/>
                    <a:pt x="152" y="0"/>
                  </a:cubicBezTo>
                </a:path>
              </a:pathLst>
            </a:custGeom>
            <a:solidFill>
              <a:srgbClr val="FA5242"/>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70" name="Freeform 55"/>
            <p:cNvSpPr>
              <a:spLocks/>
            </p:cNvSpPr>
            <p:nvPr/>
          </p:nvSpPr>
          <p:spPr bwMode="auto">
            <a:xfrm>
              <a:off x="39022338" y="23718838"/>
              <a:ext cx="6538913" cy="6538913"/>
            </a:xfrm>
            <a:custGeom>
              <a:avLst/>
              <a:gdLst/>
              <a:ahLst/>
              <a:cxnLst>
                <a:cxn ang="0">
                  <a:pos x="152" y="0"/>
                </a:cxn>
                <a:cxn ang="0">
                  <a:pos x="0" y="152"/>
                </a:cxn>
                <a:cxn ang="0">
                  <a:pos x="43" y="258"/>
                </a:cxn>
                <a:cxn ang="0">
                  <a:pos x="44" y="258"/>
                </a:cxn>
                <a:cxn ang="0">
                  <a:pos x="47" y="261"/>
                </a:cxn>
                <a:cxn ang="0">
                  <a:pos x="4" y="155"/>
                </a:cxn>
                <a:cxn ang="0">
                  <a:pos x="156" y="3"/>
                </a:cxn>
                <a:cxn ang="0">
                  <a:pos x="261" y="46"/>
                </a:cxn>
                <a:cxn ang="0">
                  <a:pos x="258" y="43"/>
                </a:cxn>
                <a:cxn ang="0">
                  <a:pos x="152" y="0"/>
                </a:cxn>
              </a:cxnLst>
              <a:rect l="0" t="0" r="r" b="b"/>
              <a:pathLst>
                <a:path w="261" h="261">
                  <a:moveTo>
                    <a:pt x="152" y="0"/>
                  </a:moveTo>
                  <a:cubicBezTo>
                    <a:pt x="69" y="0"/>
                    <a:pt x="0" y="68"/>
                    <a:pt x="0" y="152"/>
                  </a:cubicBezTo>
                  <a:cubicBezTo>
                    <a:pt x="0" y="193"/>
                    <a:pt x="17" y="231"/>
                    <a:pt x="43" y="258"/>
                  </a:cubicBezTo>
                  <a:cubicBezTo>
                    <a:pt x="44" y="258"/>
                    <a:pt x="44" y="258"/>
                    <a:pt x="44" y="258"/>
                  </a:cubicBezTo>
                  <a:cubicBezTo>
                    <a:pt x="45" y="259"/>
                    <a:pt x="46" y="260"/>
                    <a:pt x="47" y="261"/>
                  </a:cubicBezTo>
                  <a:cubicBezTo>
                    <a:pt x="20" y="234"/>
                    <a:pt x="4" y="196"/>
                    <a:pt x="4" y="155"/>
                  </a:cubicBezTo>
                  <a:cubicBezTo>
                    <a:pt x="4" y="72"/>
                    <a:pt x="72" y="3"/>
                    <a:pt x="156" y="3"/>
                  </a:cubicBezTo>
                  <a:cubicBezTo>
                    <a:pt x="197" y="3"/>
                    <a:pt x="234" y="20"/>
                    <a:pt x="261" y="46"/>
                  </a:cubicBezTo>
                  <a:cubicBezTo>
                    <a:pt x="260" y="45"/>
                    <a:pt x="259" y="44"/>
                    <a:pt x="258" y="43"/>
                  </a:cubicBezTo>
                  <a:cubicBezTo>
                    <a:pt x="231" y="17"/>
                    <a:pt x="193" y="0"/>
                    <a:pt x="152" y="0"/>
                  </a:cubicBezTo>
                </a:path>
              </a:pathLst>
            </a:custGeom>
            <a:solidFill>
              <a:srgbClr val="FA5242"/>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71" name="Freeform 56"/>
            <p:cNvSpPr>
              <a:spLocks/>
            </p:cNvSpPr>
            <p:nvPr/>
          </p:nvSpPr>
          <p:spPr bwMode="auto">
            <a:xfrm>
              <a:off x="39123938" y="23793451"/>
              <a:ext cx="6537325" cy="6538913"/>
            </a:xfrm>
            <a:custGeom>
              <a:avLst/>
              <a:gdLst/>
              <a:ahLst/>
              <a:cxnLst>
                <a:cxn ang="0">
                  <a:pos x="152" y="0"/>
                </a:cxn>
                <a:cxn ang="0">
                  <a:pos x="0" y="152"/>
                </a:cxn>
                <a:cxn ang="0">
                  <a:pos x="43" y="258"/>
                </a:cxn>
                <a:cxn ang="0">
                  <a:pos x="43" y="259"/>
                </a:cxn>
                <a:cxn ang="0">
                  <a:pos x="46" y="261"/>
                </a:cxn>
                <a:cxn ang="0">
                  <a:pos x="3" y="156"/>
                </a:cxn>
                <a:cxn ang="0">
                  <a:pos x="155" y="4"/>
                </a:cxn>
                <a:cxn ang="0">
                  <a:pos x="261" y="47"/>
                </a:cxn>
                <a:cxn ang="0">
                  <a:pos x="257" y="43"/>
                </a:cxn>
                <a:cxn ang="0">
                  <a:pos x="152" y="0"/>
                </a:cxn>
              </a:cxnLst>
              <a:rect l="0" t="0" r="r" b="b"/>
              <a:pathLst>
                <a:path w="261" h="261">
                  <a:moveTo>
                    <a:pt x="152" y="0"/>
                  </a:moveTo>
                  <a:cubicBezTo>
                    <a:pt x="68" y="0"/>
                    <a:pt x="0" y="69"/>
                    <a:pt x="0" y="152"/>
                  </a:cubicBezTo>
                  <a:cubicBezTo>
                    <a:pt x="0" y="193"/>
                    <a:pt x="16" y="231"/>
                    <a:pt x="43" y="258"/>
                  </a:cubicBezTo>
                  <a:cubicBezTo>
                    <a:pt x="43" y="258"/>
                    <a:pt x="43" y="258"/>
                    <a:pt x="43" y="259"/>
                  </a:cubicBezTo>
                  <a:cubicBezTo>
                    <a:pt x="44" y="259"/>
                    <a:pt x="45" y="260"/>
                    <a:pt x="46" y="261"/>
                  </a:cubicBezTo>
                  <a:cubicBezTo>
                    <a:pt x="19" y="234"/>
                    <a:pt x="3" y="197"/>
                    <a:pt x="3" y="156"/>
                  </a:cubicBezTo>
                  <a:cubicBezTo>
                    <a:pt x="3" y="72"/>
                    <a:pt x="71" y="4"/>
                    <a:pt x="155" y="4"/>
                  </a:cubicBezTo>
                  <a:cubicBezTo>
                    <a:pt x="196" y="4"/>
                    <a:pt x="233" y="20"/>
                    <a:pt x="261" y="47"/>
                  </a:cubicBezTo>
                  <a:cubicBezTo>
                    <a:pt x="260" y="46"/>
                    <a:pt x="259" y="44"/>
                    <a:pt x="257" y="43"/>
                  </a:cubicBezTo>
                  <a:cubicBezTo>
                    <a:pt x="230" y="17"/>
                    <a:pt x="193" y="0"/>
                    <a:pt x="152" y="0"/>
                  </a:cubicBezTo>
                </a:path>
              </a:pathLst>
            </a:custGeom>
            <a:solidFill>
              <a:srgbClr val="FA5242"/>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72" name="Freeform 57"/>
            <p:cNvSpPr>
              <a:spLocks/>
            </p:cNvSpPr>
            <p:nvPr/>
          </p:nvSpPr>
          <p:spPr bwMode="auto">
            <a:xfrm>
              <a:off x="39198551" y="23893463"/>
              <a:ext cx="6538913" cy="6538913"/>
            </a:xfrm>
            <a:custGeom>
              <a:avLst/>
              <a:gdLst/>
              <a:ahLst/>
              <a:cxnLst>
                <a:cxn ang="0">
                  <a:pos x="152" y="0"/>
                </a:cxn>
                <a:cxn ang="0">
                  <a:pos x="0" y="152"/>
                </a:cxn>
                <a:cxn ang="0">
                  <a:pos x="43" y="257"/>
                </a:cxn>
                <a:cxn ang="0">
                  <a:pos x="43" y="258"/>
                </a:cxn>
                <a:cxn ang="0">
                  <a:pos x="46" y="261"/>
                </a:cxn>
                <a:cxn ang="0">
                  <a:pos x="3" y="155"/>
                </a:cxn>
                <a:cxn ang="0">
                  <a:pos x="155" y="3"/>
                </a:cxn>
                <a:cxn ang="0">
                  <a:pos x="261" y="46"/>
                </a:cxn>
                <a:cxn ang="0">
                  <a:pos x="258" y="43"/>
                </a:cxn>
                <a:cxn ang="0">
                  <a:pos x="152" y="0"/>
                </a:cxn>
              </a:cxnLst>
              <a:rect l="0" t="0" r="r" b="b"/>
              <a:pathLst>
                <a:path w="261" h="261">
                  <a:moveTo>
                    <a:pt x="152" y="0"/>
                  </a:moveTo>
                  <a:cubicBezTo>
                    <a:pt x="68" y="0"/>
                    <a:pt x="0" y="68"/>
                    <a:pt x="0" y="152"/>
                  </a:cubicBezTo>
                  <a:cubicBezTo>
                    <a:pt x="0" y="193"/>
                    <a:pt x="16" y="230"/>
                    <a:pt x="43" y="257"/>
                  </a:cubicBezTo>
                  <a:cubicBezTo>
                    <a:pt x="43" y="258"/>
                    <a:pt x="43" y="258"/>
                    <a:pt x="43" y="258"/>
                  </a:cubicBezTo>
                  <a:cubicBezTo>
                    <a:pt x="44" y="259"/>
                    <a:pt x="45" y="260"/>
                    <a:pt x="46" y="261"/>
                  </a:cubicBezTo>
                  <a:cubicBezTo>
                    <a:pt x="20" y="233"/>
                    <a:pt x="3" y="196"/>
                    <a:pt x="3" y="155"/>
                  </a:cubicBezTo>
                  <a:cubicBezTo>
                    <a:pt x="3" y="71"/>
                    <a:pt x="71" y="3"/>
                    <a:pt x="155" y="3"/>
                  </a:cubicBezTo>
                  <a:cubicBezTo>
                    <a:pt x="196" y="3"/>
                    <a:pt x="233" y="19"/>
                    <a:pt x="261" y="46"/>
                  </a:cubicBezTo>
                  <a:cubicBezTo>
                    <a:pt x="260" y="45"/>
                    <a:pt x="259" y="44"/>
                    <a:pt x="258" y="43"/>
                  </a:cubicBezTo>
                  <a:cubicBezTo>
                    <a:pt x="230" y="16"/>
                    <a:pt x="193" y="0"/>
                    <a:pt x="152" y="0"/>
                  </a:cubicBezTo>
                </a:path>
              </a:pathLst>
            </a:custGeom>
            <a:solidFill>
              <a:srgbClr val="FA5242"/>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73" name="Freeform 58"/>
            <p:cNvSpPr>
              <a:spLocks/>
            </p:cNvSpPr>
            <p:nvPr/>
          </p:nvSpPr>
          <p:spPr bwMode="auto">
            <a:xfrm>
              <a:off x="39273163" y="23969663"/>
              <a:ext cx="6538913" cy="6538913"/>
            </a:xfrm>
            <a:custGeom>
              <a:avLst/>
              <a:gdLst/>
              <a:ahLst/>
              <a:cxnLst>
                <a:cxn ang="0">
                  <a:pos x="152" y="0"/>
                </a:cxn>
                <a:cxn ang="0">
                  <a:pos x="0" y="152"/>
                </a:cxn>
                <a:cxn ang="0">
                  <a:pos x="43" y="258"/>
                </a:cxn>
                <a:cxn ang="0">
                  <a:pos x="43" y="258"/>
                </a:cxn>
                <a:cxn ang="0">
                  <a:pos x="46" y="261"/>
                </a:cxn>
                <a:cxn ang="0">
                  <a:pos x="3" y="155"/>
                </a:cxn>
                <a:cxn ang="0">
                  <a:pos x="155" y="3"/>
                </a:cxn>
                <a:cxn ang="0">
                  <a:pos x="261" y="46"/>
                </a:cxn>
                <a:cxn ang="0">
                  <a:pos x="258" y="43"/>
                </a:cxn>
                <a:cxn ang="0">
                  <a:pos x="152" y="0"/>
                </a:cxn>
              </a:cxnLst>
              <a:rect l="0" t="0" r="r" b="b"/>
              <a:pathLst>
                <a:path w="261" h="261">
                  <a:moveTo>
                    <a:pt x="152" y="0"/>
                  </a:moveTo>
                  <a:cubicBezTo>
                    <a:pt x="68" y="0"/>
                    <a:pt x="0" y="68"/>
                    <a:pt x="0" y="152"/>
                  </a:cubicBezTo>
                  <a:cubicBezTo>
                    <a:pt x="0" y="193"/>
                    <a:pt x="17" y="230"/>
                    <a:pt x="43" y="258"/>
                  </a:cubicBezTo>
                  <a:cubicBezTo>
                    <a:pt x="43" y="258"/>
                    <a:pt x="43" y="258"/>
                    <a:pt x="43" y="258"/>
                  </a:cubicBezTo>
                  <a:cubicBezTo>
                    <a:pt x="44" y="259"/>
                    <a:pt x="45" y="260"/>
                    <a:pt x="46" y="261"/>
                  </a:cubicBezTo>
                  <a:cubicBezTo>
                    <a:pt x="20" y="234"/>
                    <a:pt x="3" y="196"/>
                    <a:pt x="3" y="155"/>
                  </a:cubicBezTo>
                  <a:cubicBezTo>
                    <a:pt x="3" y="71"/>
                    <a:pt x="72" y="3"/>
                    <a:pt x="155" y="3"/>
                  </a:cubicBezTo>
                  <a:cubicBezTo>
                    <a:pt x="196" y="3"/>
                    <a:pt x="234" y="20"/>
                    <a:pt x="261" y="46"/>
                  </a:cubicBezTo>
                  <a:cubicBezTo>
                    <a:pt x="260" y="45"/>
                    <a:pt x="259" y="44"/>
                    <a:pt x="258" y="43"/>
                  </a:cubicBezTo>
                  <a:cubicBezTo>
                    <a:pt x="230" y="16"/>
                    <a:pt x="193" y="0"/>
                    <a:pt x="152" y="0"/>
                  </a:cubicBezTo>
                </a:path>
              </a:pathLst>
            </a:custGeom>
            <a:solidFill>
              <a:srgbClr val="FA5242"/>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74" name="Freeform 59"/>
            <p:cNvSpPr>
              <a:spLocks/>
            </p:cNvSpPr>
            <p:nvPr/>
          </p:nvSpPr>
          <p:spPr bwMode="auto">
            <a:xfrm>
              <a:off x="39349363" y="24044276"/>
              <a:ext cx="6537325" cy="6538913"/>
            </a:xfrm>
            <a:custGeom>
              <a:avLst/>
              <a:gdLst/>
              <a:ahLst/>
              <a:cxnLst>
                <a:cxn ang="0">
                  <a:pos x="152" y="0"/>
                </a:cxn>
                <a:cxn ang="0">
                  <a:pos x="0" y="152"/>
                </a:cxn>
                <a:cxn ang="0">
                  <a:pos x="43" y="258"/>
                </a:cxn>
                <a:cxn ang="0">
                  <a:pos x="44" y="258"/>
                </a:cxn>
                <a:cxn ang="0">
                  <a:pos x="47" y="261"/>
                </a:cxn>
                <a:cxn ang="0">
                  <a:pos x="4" y="155"/>
                </a:cxn>
                <a:cxn ang="0">
                  <a:pos x="156" y="3"/>
                </a:cxn>
                <a:cxn ang="0">
                  <a:pos x="261" y="46"/>
                </a:cxn>
                <a:cxn ang="0">
                  <a:pos x="258" y="43"/>
                </a:cxn>
                <a:cxn ang="0">
                  <a:pos x="152" y="0"/>
                </a:cxn>
              </a:cxnLst>
              <a:rect l="0" t="0" r="r" b="b"/>
              <a:pathLst>
                <a:path w="261" h="261">
                  <a:moveTo>
                    <a:pt x="152" y="0"/>
                  </a:moveTo>
                  <a:cubicBezTo>
                    <a:pt x="69" y="0"/>
                    <a:pt x="0" y="68"/>
                    <a:pt x="0" y="152"/>
                  </a:cubicBezTo>
                  <a:cubicBezTo>
                    <a:pt x="0" y="193"/>
                    <a:pt x="17" y="231"/>
                    <a:pt x="43" y="258"/>
                  </a:cubicBezTo>
                  <a:cubicBezTo>
                    <a:pt x="43" y="258"/>
                    <a:pt x="44" y="258"/>
                    <a:pt x="44" y="258"/>
                  </a:cubicBezTo>
                  <a:cubicBezTo>
                    <a:pt x="45" y="259"/>
                    <a:pt x="46" y="260"/>
                    <a:pt x="47" y="261"/>
                  </a:cubicBezTo>
                  <a:cubicBezTo>
                    <a:pt x="20" y="234"/>
                    <a:pt x="4" y="196"/>
                    <a:pt x="4" y="155"/>
                  </a:cubicBezTo>
                  <a:cubicBezTo>
                    <a:pt x="4" y="72"/>
                    <a:pt x="72" y="3"/>
                    <a:pt x="156" y="3"/>
                  </a:cubicBezTo>
                  <a:cubicBezTo>
                    <a:pt x="197" y="3"/>
                    <a:pt x="234" y="20"/>
                    <a:pt x="261" y="46"/>
                  </a:cubicBezTo>
                  <a:cubicBezTo>
                    <a:pt x="260" y="45"/>
                    <a:pt x="259" y="44"/>
                    <a:pt x="258" y="43"/>
                  </a:cubicBezTo>
                  <a:cubicBezTo>
                    <a:pt x="231" y="17"/>
                    <a:pt x="193" y="0"/>
                    <a:pt x="152" y="0"/>
                  </a:cubicBezTo>
                </a:path>
              </a:pathLst>
            </a:custGeom>
            <a:solidFill>
              <a:srgbClr val="FA5242"/>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75" name="Freeform 60"/>
            <p:cNvSpPr>
              <a:spLocks/>
            </p:cNvSpPr>
            <p:nvPr/>
          </p:nvSpPr>
          <p:spPr bwMode="auto">
            <a:xfrm>
              <a:off x="39449376" y="24118888"/>
              <a:ext cx="6537325" cy="6538913"/>
            </a:xfrm>
            <a:custGeom>
              <a:avLst/>
              <a:gdLst/>
              <a:ahLst/>
              <a:cxnLst>
                <a:cxn ang="0">
                  <a:pos x="152" y="0"/>
                </a:cxn>
                <a:cxn ang="0">
                  <a:pos x="0" y="152"/>
                </a:cxn>
                <a:cxn ang="0">
                  <a:pos x="43" y="258"/>
                </a:cxn>
                <a:cxn ang="0">
                  <a:pos x="43" y="258"/>
                </a:cxn>
                <a:cxn ang="0">
                  <a:pos x="46" y="261"/>
                </a:cxn>
                <a:cxn ang="0">
                  <a:pos x="3" y="156"/>
                </a:cxn>
                <a:cxn ang="0">
                  <a:pos x="155" y="4"/>
                </a:cxn>
                <a:cxn ang="0">
                  <a:pos x="261" y="47"/>
                </a:cxn>
                <a:cxn ang="0">
                  <a:pos x="257" y="43"/>
                </a:cxn>
                <a:cxn ang="0">
                  <a:pos x="152" y="0"/>
                </a:cxn>
              </a:cxnLst>
              <a:rect l="0" t="0" r="r" b="b"/>
              <a:pathLst>
                <a:path w="261" h="261">
                  <a:moveTo>
                    <a:pt x="152" y="0"/>
                  </a:moveTo>
                  <a:cubicBezTo>
                    <a:pt x="68" y="0"/>
                    <a:pt x="0" y="69"/>
                    <a:pt x="0" y="152"/>
                  </a:cubicBezTo>
                  <a:cubicBezTo>
                    <a:pt x="0" y="193"/>
                    <a:pt x="16" y="231"/>
                    <a:pt x="43" y="258"/>
                  </a:cubicBezTo>
                  <a:cubicBezTo>
                    <a:pt x="43" y="258"/>
                    <a:pt x="43" y="258"/>
                    <a:pt x="43" y="258"/>
                  </a:cubicBezTo>
                  <a:cubicBezTo>
                    <a:pt x="44" y="259"/>
                    <a:pt x="45" y="260"/>
                    <a:pt x="46" y="261"/>
                  </a:cubicBezTo>
                  <a:cubicBezTo>
                    <a:pt x="19" y="234"/>
                    <a:pt x="3" y="197"/>
                    <a:pt x="3" y="156"/>
                  </a:cubicBezTo>
                  <a:cubicBezTo>
                    <a:pt x="3" y="72"/>
                    <a:pt x="71" y="4"/>
                    <a:pt x="155" y="4"/>
                  </a:cubicBezTo>
                  <a:cubicBezTo>
                    <a:pt x="196" y="4"/>
                    <a:pt x="233" y="20"/>
                    <a:pt x="261" y="47"/>
                  </a:cubicBezTo>
                  <a:cubicBezTo>
                    <a:pt x="260" y="46"/>
                    <a:pt x="258" y="44"/>
                    <a:pt x="257" y="43"/>
                  </a:cubicBezTo>
                  <a:cubicBezTo>
                    <a:pt x="230" y="17"/>
                    <a:pt x="193" y="0"/>
                    <a:pt x="152" y="0"/>
                  </a:cubicBezTo>
                </a:path>
              </a:pathLst>
            </a:custGeom>
            <a:solidFill>
              <a:srgbClr val="FA5242"/>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76" name="Freeform 61"/>
            <p:cNvSpPr>
              <a:spLocks/>
            </p:cNvSpPr>
            <p:nvPr/>
          </p:nvSpPr>
          <p:spPr bwMode="auto">
            <a:xfrm>
              <a:off x="39523988" y="24218901"/>
              <a:ext cx="6513513" cy="6540500"/>
            </a:xfrm>
            <a:custGeom>
              <a:avLst/>
              <a:gdLst/>
              <a:ahLst/>
              <a:cxnLst>
                <a:cxn ang="0">
                  <a:pos x="152" y="0"/>
                </a:cxn>
                <a:cxn ang="0">
                  <a:pos x="0" y="152"/>
                </a:cxn>
                <a:cxn ang="0">
                  <a:pos x="43" y="257"/>
                </a:cxn>
                <a:cxn ang="0">
                  <a:pos x="43" y="258"/>
                </a:cxn>
                <a:cxn ang="0">
                  <a:pos x="46" y="261"/>
                </a:cxn>
                <a:cxn ang="0">
                  <a:pos x="3" y="155"/>
                </a:cxn>
                <a:cxn ang="0">
                  <a:pos x="155" y="3"/>
                </a:cxn>
                <a:cxn ang="0">
                  <a:pos x="260" y="45"/>
                </a:cxn>
                <a:cxn ang="0">
                  <a:pos x="260" y="45"/>
                </a:cxn>
                <a:cxn ang="0">
                  <a:pos x="258" y="43"/>
                </a:cxn>
                <a:cxn ang="0">
                  <a:pos x="152" y="0"/>
                </a:cxn>
              </a:cxnLst>
              <a:rect l="0" t="0" r="r" b="b"/>
              <a:pathLst>
                <a:path w="260" h="261">
                  <a:moveTo>
                    <a:pt x="152" y="0"/>
                  </a:moveTo>
                  <a:cubicBezTo>
                    <a:pt x="68" y="0"/>
                    <a:pt x="0" y="68"/>
                    <a:pt x="0" y="152"/>
                  </a:cubicBezTo>
                  <a:cubicBezTo>
                    <a:pt x="0" y="193"/>
                    <a:pt x="16" y="230"/>
                    <a:pt x="43" y="257"/>
                  </a:cubicBezTo>
                  <a:cubicBezTo>
                    <a:pt x="43" y="257"/>
                    <a:pt x="43" y="258"/>
                    <a:pt x="43" y="258"/>
                  </a:cubicBezTo>
                  <a:cubicBezTo>
                    <a:pt x="44" y="259"/>
                    <a:pt x="45" y="260"/>
                    <a:pt x="46" y="261"/>
                  </a:cubicBezTo>
                  <a:cubicBezTo>
                    <a:pt x="20" y="233"/>
                    <a:pt x="3" y="196"/>
                    <a:pt x="3" y="155"/>
                  </a:cubicBezTo>
                  <a:cubicBezTo>
                    <a:pt x="3" y="71"/>
                    <a:pt x="71" y="3"/>
                    <a:pt x="155" y="3"/>
                  </a:cubicBezTo>
                  <a:cubicBezTo>
                    <a:pt x="196" y="3"/>
                    <a:pt x="233" y="19"/>
                    <a:pt x="260" y="45"/>
                  </a:cubicBezTo>
                  <a:cubicBezTo>
                    <a:pt x="260" y="45"/>
                    <a:pt x="260" y="45"/>
                    <a:pt x="260" y="45"/>
                  </a:cubicBezTo>
                  <a:cubicBezTo>
                    <a:pt x="259" y="44"/>
                    <a:pt x="258" y="43"/>
                    <a:pt x="258" y="43"/>
                  </a:cubicBezTo>
                  <a:cubicBezTo>
                    <a:pt x="230" y="16"/>
                    <a:pt x="193" y="0"/>
                    <a:pt x="152" y="0"/>
                  </a:cubicBezTo>
                </a:path>
              </a:pathLst>
            </a:custGeom>
            <a:solidFill>
              <a:srgbClr val="FA5242"/>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77" name="Freeform 62"/>
            <p:cNvSpPr>
              <a:spLocks/>
            </p:cNvSpPr>
            <p:nvPr/>
          </p:nvSpPr>
          <p:spPr bwMode="auto">
            <a:xfrm>
              <a:off x="39598601" y="24295101"/>
              <a:ext cx="6438900" cy="6538913"/>
            </a:xfrm>
            <a:custGeom>
              <a:avLst/>
              <a:gdLst/>
              <a:ahLst/>
              <a:cxnLst>
                <a:cxn ang="0">
                  <a:pos x="152" y="0"/>
                </a:cxn>
                <a:cxn ang="0">
                  <a:pos x="0" y="152"/>
                </a:cxn>
                <a:cxn ang="0">
                  <a:pos x="43" y="258"/>
                </a:cxn>
                <a:cxn ang="0">
                  <a:pos x="43" y="258"/>
                </a:cxn>
                <a:cxn ang="0">
                  <a:pos x="46" y="261"/>
                </a:cxn>
                <a:cxn ang="0">
                  <a:pos x="3" y="155"/>
                </a:cxn>
                <a:cxn ang="0">
                  <a:pos x="155" y="3"/>
                </a:cxn>
                <a:cxn ang="0">
                  <a:pos x="257" y="42"/>
                </a:cxn>
                <a:cxn ang="0">
                  <a:pos x="257" y="42"/>
                </a:cxn>
                <a:cxn ang="0">
                  <a:pos x="152" y="0"/>
                </a:cxn>
              </a:cxnLst>
              <a:rect l="0" t="0" r="r" b="b"/>
              <a:pathLst>
                <a:path w="257" h="261">
                  <a:moveTo>
                    <a:pt x="152" y="0"/>
                  </a:moveTo>
                  <a:cubicBezTo>
                    <a:pt x="68" y="0"/>
                    <a:pt x="0" y="68"/>
                    <a:pt x="0" y="152"/>
                  </a:cubicBezTo>
                  <a:cubicBezTo>
                    <a:pt x="0" y="193"/>
                    <a:pt x="17" y="230"/>
                    <a:pt x="43" y="258"/>
                  </a:cubicBezTo>
                  <a:cubicBezTo>
                    <a:pt x="43" y="258"/>
                    <a:pt x="43" y="258"/>
                    <a:pt x="43" y="258"/>
                  </a:cubicBezTo>
                  <a:cubicBezTo>
                    <a:pt x="44" y="259"/>
                    <a:pt x="45" y="260"/>
                    <a:pt x="46" y="261"/>
                  </a:cubicBezTo>
                  <a:cubicBezTo>
                    <a:pt x="20" y="233"/>
                    <a:pt x="3" y="196"/>
                    <a:pt x="3" y="155"/>
                  </a:cubicBezTo>
                  <a:cubicBezTo>
                    <a:pt x="3" y="71"/>
                    <a:pt x="72" y="3"/>
                    <a:pt x="155" y="3"/>
                  </a:cubicBezTo>
                  <a:cubicBezTo>
                    <a:pt x="194" y="3"/>
                    <a:pt x="230" y="18"/>
                    <a:pt x="257" y="42"/>
                  </a:cubicBezTo>
                  <a:cubicBezTo>
                    <a:pt x="257" y="42"/>
                    <a:pt x="257" y="42"/>
                    <a:pt x="257" y="42"/>
                  </a:cubicBezTo>
                  <a:cubicBezTo>
                    <a:pt x="230" y="16"/>
                    <a:pt x="193" y="0"/>
                    <a:pt x="152" y="0"/>
                  </a:cubicBezTo>
                </a:path>
              </a:pathLst>
            </a:custGeom>
            <a:solidFill>
              <a:srgbClr val="FA5242"/>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78" name="Freeform 63"/>
            <p:cNvSpPr>
              <a:spLocks/>
            </p:cNvSpPr>
            <p:nvPr/>
          </p:nvSpPr>
          <p:spPr bwMode="auto">
            <a:xfrm>
              <a:off x="39674801" y="24369713"/>
              <a:ext cx="6362700" cy="6538913"/>
            </a:xfrm>
            <a:custGeom>
              <a:avLst/>
              <a:gdLst/>
              <a:ahLst/>
              <a:cxnLst>
                <a:cxn ang="0">
                  <a:pos x="152" y="0"/>
                </a:cxn>
                <a:cxn ang="0">
                  <a:pos x="0" y="152"/>
                </a:cxn>
                <a:cxn ang="0">
                  <a:pos x="43" y="258"/>
                </a:cxn>
                <a:cxn ang="0">
                  <a:pos x="44" y="258"/>
                </a:cxn>
                <a:cxn ang="0">
                  <a:pos x="47" y="261"/>
                </a:cxn>
                <a:cxn ang="0">
                  <a:pos x="4" y="155"/>
                </a:cxn>
                <a:cxn ang="0">
                  <a:pos x="156" y="3"/>
                </a:cxn>
                <a:cxn ang="0">
                  <a:pos x="254" y="40"/>
                </a:cxn>
                <a:cxn ang="0">
                  <a:pos x="254" y="39"/>
                </a:cxn>
                <a:cxn ang="0">
                  <a:pos x="152" y="0"/>
                </a:cxn>
              </a:cxnLst>
              <a:rect l="0" t="0" r="r" b="b"/>
              <a:pathLst>
                <a:path w="254" h="261">
                  <a:moveTo>
                    <a:pt x="152" y="0"/>
                  </a:moveTo>
                  <a:cubicBezTo>
                    <a:pt x="69" y="0"/>
                    <a:pt x="0" y="68"/>
                    <a:pt x="0" y="152"/>
                  </a:cubicBezTo>
                  <a:cubicBezTo>
                    <a:pt x="0" y="193"/>
                    <a:pt x="17" y="230"/>
                    <a:pt x="43" y="258"/>
                  </a:cubicBezTo>
                  <a:cubicBezTo>
                    <a:pt x="43" y="258"/>
                    <a:pt x="44" y="258"/>
                    <a:pt x="44" y="258"/>
                  </a:cubicBezTo>
                  <a:cubicBezTo>
                    <a:pt x="45" y="259"/>
                    <a:pt x="46" y="260"/>
                    <a:pt x="47" y="261"/>
                  </a:cubicBezTo>
                  <a:cubicBezTo>
                    <a:pt x="20" y="234"/>
                    <a:pt x="4" y="196"/>
                    <a:pt x="4" y="155"/>
                  </a:cubicBezTo>
                  <a:cubicBezTo>
                    <a:pt x="4" y="72"/>
                    <a:pt x="72" y="3"/>
                    <a:pt x="156" y="3"/>
                  </a:cubicBezTo>
                  <a:cubicBezTo>
                    <a:pt x="193" y="3"/>
                    <a:pt x="227" y="17"/>
                    <a:pt x="254" y="40"/>
                  </a:cubicBezTo>
                  <a:cubicBezTo>
                    <a:pt x="254" y="39"/>
                    <a:pt x="254" y="39"/>
                    <a:pt x="254" y="39"/>
                  </a:cubicBezTo>
                  <a:cubicBezTo>
                    <a:pt x="227" y="15"/>
                    <a:pt x="191" y="0"/>
                    <a:pt x="152" y="0"/>
                  </a:cubicBezTo>
                </a:path>
              </a:pathLst>
            </a:custGeom>
            <a:solidFill>
              <a:srgbClr val="FA5242"/>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79" name="Freeform 64"/>
            <p:cNvSpPr>
              <a:spLocks/>
            </p:cNvSpPr>
            <p:nvPr/>
          </p:nvSpPr>
          <p:spPr bwMode="auto">
            <a:xfrm>
              <a:off x="39774813" y="24444326"/>
              <a:ext cx="6262688" cy="6540500"/>
            </a:xfrm>
            <a:custGeom>
              <a:avLst/>
              <a:gdLst/>
              <a:ahLst/>
              <a:cxnLst>
                <a:cxn ang="0">
                  <a:pos x="152" y="0"/>
                </a:cxn>
                <a:cxn ang="0">
                  <a:pos x="0" y="152"/>
                </a:cxn>
                <a:cxn ang="0">
                  <a:pos x="43" y="258"/>
                </a:cxn>
                <a:cxn ang="0">
                  <a:pos x="43" y="258"/>
                </a:cxn>
                <a:cxn ang="0">
                  <a:pos x="46" y="261"/>
                </a:cxn>
                <a:cxn ang="0">
                  <a:pos x="3" y="156"/>
                </a:cxn>
                <a:cxn ang="0">
                  <a:pos x="155" y="4"/>
                </a:cxn>
                <a:cxn ang="0">
                  <a:pos x="250" y="37"/>
                </a:cxn>
                <a:cxn ang="0">
                  <a:pos x="250" y="37"/>
                </a:cxn>
                <a:cxn ang="0">
                  <a:pos x="152" y="0"/>
                </a:cxn>
              </a:cxnLst>
              <a:rect l="0" t="0" r="r" b="b"/>
              <a:pathLst>
                <a:path w="250" h="261">
                  <a:moveTo>
                    <a:pt x="152" y="0"/>
                  </a:moveTo>
                  <a:cubicBezTo>
                    <a:pt x="68" y="0"/>
                    <a:pt x="0" y="69"/>
                    <a:pt x="0" y="152"/>
                  </a:cubicBezTo>
                  <a:cubicBezTo>
                    <a:pt x="0" y="193"/>
                    <a:pt x="16" y="231"/>
                    <a:pt x="43" y="258"/>
                  </a:cubicBezTo>
                  <a:cubicBezTo>
                    <a:pt x="43" y="258"/>
                    <a:pt x="43" y="258"/>
                    <a:pt x="43" y="258"/>
                  </a:cubicBezTo>
                  <a:cubicBezTo>
                    <a:pt x="44" y="259"/>
                    <a:pt x="45" y="260"/>
                    <a:pt x="46" y="261"/>
                  </a:cubicBezTo>
                  <a:cubicBezTo>
                    <a:pt x="19" y="234"/>
                    <a:pt x="3" y="197"/>
                    <a:pt x="3" y="156"/>
                  </a:cubicBezTo>
                  <a:cubicBezTo>
                    <a:pt x="3" y="72"/>
                    <a:pt x="71" y="4"/>
                    <a:pt x="155" y="4"/>
                  </a:cubicBezTo>
                  <a:cubicBezTo>
                    <a:pt x="191" y="4"/>
                    <a:pt x="224" y="16"/>
                    <a:pt x="250" y="37"/>
                  </a:cubicBezTo>
                  <a:cubicBezTo>
                    <a:pt x="250" y="37"/>
                    <a:pt x="250" y="37"/>
                    <a:pt x="250" y="37"/>
                  </a:cubicBezTo>
                  <a:cubicBezTo>
                    <a:pt x="223" y="14"/>
                    <a:pt x="189" y="0"/>
                    <a:pt x="152" y="0"/>
                  </a:cubicBezTo>
                </a:path>
              </a:pathLst>
            </a:custGeom>
            <a:solidFill>
              <a:srgbClr val="FA5242"/>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80" name="Freeform 65"/>
            <p:cNvSpPr>
              <a:spLocks/>
            </p:cNvSpPr>
            <p:nvPr/>
          </p:nvSpPr>
          <p:spPr bwMode="auto">
            <a:xfrm>
              <a:off x="39849426" y="24545926"/>
              <a:ext cx="6188075" cy="6538913"/>
            </a:xfrm>
            <a:custGeom>
              <a:avLst/>
              <a:gdLst/>
              <a:ahLst/>
              <a:cxnLst>
                <a:cxn ang="0">
                  <a:pos x="152" y="0"/>
                </a:cxn>
                <a:cxn ang="0">
                  <a:pos x="0" y="152"/>
                </a:cxn>
                <a:cxn ang="0">
                  <a:pos x="43" y="257"/>
                </a:cxn>
                <a:cxn ang="0">
                  <a:pos x="43" y="258"/>
                </a:cxn>
                <a:cxn ang="0">
                  <a:pos x="46" y="261"/>
                </a:cxn>
                <a:cxn ang="0">
                  <a:pos x="3" y="155"/>
                </a:cxn>
                <a:cxn ang="0">
                  <a:pos x="155" y="3"/>
                </a:cxn>
                <a:cxn ang="0">
                  <a:pos x="247" y="34"/>
                </a:cxn>
                <a:cxn ang="0">
                  <a:pos x="247" y="33"/>
                </a:cxn>
                <a:cxn ang="0">
                  <a:pos x="152" y="0"/>
                </a:cxn>
              </a:cxnLst>
              <a:rect l="0" t="0" r="r" b="b"/>
              <a:pathLst>
                <a:path w="247" h="261">
                  <a:moveTo>
                    <a:pt x="152" y="0"/>
                  </a:moveTo>
                  <a:cubicBezTo>
                    <a:pt x="68" y="0"/>
                    <a:pt x="0" y="68"/>
                    <a:pt x="0" y="152"/>
                  </a:cubicBezTo>
                  <a:cubicBezTo>
                    <a:pt x="0" y="193"/>
                    <a:pt x="16" y="230"/>
                    <a:pt x="43" y="257"/>
                  </a:cubicBezTo>
                  <a:cubicBezTo>
                    <a:pt x="43" y="257"/>
                    <a:pt x="43" y="258"/>
                    <a:pt x="43" y="258"/>
                  </a:cubicBezTo>
                  <a:cubicBezTo>
                    <a:pt x="44" y="259"/>
                    <a:pt x="45" y="260"/>
                    <a:pt x="46" y="261"/>
                  </a:cubicBezTo>
                  <a:cubicBezTo>
                    <a:pt x="19" y="233"/>
                    <a:pt x="3" y="196"/>
                    <a:pt x="3" y="155"/>
                  </a:cubicBezTo>
                  <a:cubicBezTo>
                    <a:pt x="3" y="71"/>
                    <a:pt x="71" y="3"/>
                    <a:pt x="155" y="3"/>
                  </a:cubicBezTo>
                  <a:cubicBezTo>
                    <a:pt x="190" y="3"/>
                    <a:pt x="221" y="14"/>
                    <a:pt x="247" y="34"/>
                  </a:cubicBezTo>
                  <a:cubicBezTo>
                    <a:pt x="247" y="33"/>
                    <a:pt x="247" y="33"/>
                    <a:pt x="247" y="33"/>
                  </a:cubicBezTo>
                  <a:cubicBezTo>
                    <a:pt x="221" y="12"/>
                    <a:pt x="188" y="0"/>
                    <a:pt x="152" y="0"/>
                  </a:cubicBezTo>
                </a:path>
              </a:pathLst>
            </a:custGeom>
            <a:solidFill>
              <a:srgbClr val="FA5242"/>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81" name="Freeform 66"/>
            <p:cNvSpPr>
              <a:spLocks/>
            </p:cNvSpPr>
            <p:nvPr/>
          </p:nvSpPr>
          <p:spPr bwMode="auto">
            <a:xfrm>
              <a:off x="39925626" y="24620538"/>
              <a:ext cx="6111875" cy="6538913"/>
            </a:xfrm>
            <a:custGeom>
              <a:avLst/>
              <a:gdLst/>
              <a:ahLst/>
              <a:cxnLst>
                <a:cxn ang="0">
                  <a:pos x="152" y="0"/>
                </a:cxn>
                <a:cxn ang="0">
                  <a:pos x="0" y="152"/>
                </a:cxn>
                <a:cxn ang="0">
                  <a:pos x="43" y="258"/>
                </a:cxn>
                <a:cxn ang="0">
                  <a:pos x="43" y="258"/>
                </a:cxn>
                <a:cxn ang="0">
                  <a:pos x="46" y="261"/>
                </a:cxn>
                <a:cxn ang="0">
                  <a:pos x="3" y="155"/>
                </a:cxn>
                <a:cxn ang="0">
                  <a:pos x="155" y="3"/>
                </a:cxn>
                <a:cxn ang="0">
                  <a:pos x="244" y="32"/>
                </a:cxn>
                <a:cxn ang="0">
                  <a:pos x="244" y="31"/>
                </a:cxn>
                <a:cxn ang="0">
                  <a:pos x="152" y="0"/>
                </a:cxn>
              </a:cxnLst>
              <a:rect l="0" t="0" r="r" b="b"/>
              <a:pathLst>
                <a:path w="244" h="261">
                  <a:moveTo>
                    <a:pt x="152" y="0"/>
                  </a:moveTo>
                  <a:cubicBezTo>
                    <a:pt x="68" y="0"/>
                    <a:pt x="0" y="68"/>
                    <a:pt x="0" y="152"/>
                  </a:cubicBezTo>
                  <a:cubicBezTo>
                    <a:pt x="0" y="193"/>
                    <a:pt x="16" y="230"/>
                    <a:pt x="43" y="258"/>
                  </a:cubicBezTo>
                  <a:cubicBezTo>
                    <a:pt x="43" y="258"/>
                    <a:pt x="43" y="258"/>
                    <a:pt x="43" y="258"/>
                  </a:cubicBezTo>
                  <a:cubicBezTo>
                    <a:pt x="44" y="259"/>
                    <a:pt x="45" y="260"/>
                    <a:pt x="46" y="261"/>
                  </a:cubicBezTo>
                  <a:cubicBezTo>
                    <a:pt x="20" y="233"/>
                    <a:pt x="3" y="196"/>
                    <a:pt x="3" y="155"/>
                  </a:cubicBezTo>
                  <a:cubicBezTo>
                    <a:pt x="3" y="71"/>
                    <a:pt x="72" y="3"/>
                    <a:pt x="155" y="3"/>
                  </a:cubicBezTo>
                  <a:cubicBezTo>
                    <a:pt x="188" y="3"/>
                    <a:pt x="219" y="14"/>
                    <a:pt x="244" y="32"/>
                  </a:cubicBezTo>
                  <a:cubicBezTo>
                    <a:pt x="244" y="31"/>
                    <a:pt x="244" y="31"/>
                    <a:pt x="244" y="31"/>
                  </a:cubicBezTo>
                  <a:cubicBezTo>
                    <a:pt x="218" y="11"/>
                    <a:pt x="187" y="0"/>
                    <a:pt x="152" y="0"/>
                  </a:cubicBezTo>
                </a:path>
              </a:pathLst>
            </a:custGeom>
            <a:solidFill>
              <a:srgbClr val="FA5242"/>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82" name="Freeform 67"/>
            <p:cNvSpPr>
              <a:spLocks/>
            </p:cNvSpPr>
            <p:nvPr/>
          </p:nvSpPr>
          <p:spPr bwMode="auto">
            <a:xfrm>
              <a:off x="40000238" y="24695151"/>
              <a:ext cx="6037263" cy="6538913"/>
            </a:xfrm>
            <a:custGeom>
              <a:avLst/>
              <a:gdLst/>
              <a:ahLst/>
              <a:cxnLst>
                <a:cxn ang="0">
                  <a:pos x="152" y="0"/>
                </a:cxn>
                <a:cxn ang="0">
                  <a:pos x="0" y="152"/>
                </a:cxn>
                <a:cxn ang="0">
                  <a:pos x="43" y="258"/>
                </a:cxn>
                <a:cxn ang="0">
                  <a:pos x="44" y="258"/>
                </a:cxn>
                <a:cxn ang="0">
                  <a:pos x="47" y="261"/>
                </a:cxn>
                <a:cxn ang="0">
                  <a:pos x="4" y="155"/>
                </a:cxn>
                <a:cxn ang="0">
                  <a:pos x="156" y="3"/>
                </a:cxn>
                <a:cxn ang="0">
                  <a:pos x="241" y="30"/>
                </a:cxn>
                <a:cxn ang="0">
                  <a:pos x="241" y="29"/>
                </a:cxn>
                <a:cxn ang="0">
                  <a:pos x="152" y="0"/>
                </a:cxn>
              </a:cxnLst>
              <a:rect l="0" t="0" r="r" b="b"/>
              <a:pathLst>
                <a:path w="241" h="261">
                  <a:moveTo>
                    <a:pt x="152" y="0"/>
                  </a:moveTo>
                  <a:cubicBezTo>
                    <a:pt x="69" y="0"/>
                    <a:pt x="0" y="68"/>
                    <a:pt x="0" y="152"/>
                  </a:cubicBezTo>
                  <a:cubicBezTo>
                    <a:pt x="0" y="193"/>
                    <a:pt x="17" y="230"/>
                    <a:pt x="43" y="258"/>
                  </a:cubicBezTo>
                  <a:cubicBezTo>
                    <a:pt x="43" y="258"/>
                    <a:pt x="43" y="258"/>
                    <a:pt x="44" y="258"/>
                  </a:cubicBezTo>
                  <a:cubicBezTo>
                    <a:pt x="45" y="259"/>
                    <a:pt x="46" y="260"/>
                    <a:pt x="47" y="261"/>
                  </a:cubicBezTo>
                  <a:cubicBezTo>
                    <a:pt x="20" y="234"/>
                    <a:pt x="4" y="196"/>
                    <a:pt x="4" y="155"/>
                  </a:cubicBezTo>
                  <a:cubicBezTo>
                    <a:pt x="4" y="72"/>
                    <a:pt x="72" y="3"/>
                    <a:pt x="156" y="3"/>
                  </a:cubicBezTo>
                  <a:cubicBezTo>
                    <a:pt x="187" y="3"/>
                    <a:pt x="217" y="13"/>
                    <a:pt x="241" y="30"/>
                  </a:cubicBezTo>
                  <a:cubicBezTo>
                    <a:pt x="241" y="29"/>
                    <a:pt x="241" y="29"/>
                    <a:pt x="241" y="29"/>
                  </a:cubicBezTo>
                  <a:cubicBezTo>
                    <a:pt x="216" y="11"/>
                    <a:pt x="185" y="0"/>
                    <a:pt x="152" y="0"/>
                  </a:cubicBezTo>
                </a:path>
              </a:pathLst>
            </a:custGeom>
            <a:solidFill>
              <a:srgbClr val="FA5242"/>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83" name="Freeform 68"/>
            <p:cNvSpPr>
              <a:spLocks/>
            </p:cNvSpPr>
            <p:nvPr/>
          </p:nvSpPr>
          <p:spPr bwMode="auto">
            <a:xfrm>
              <a:off x="40100251" y="24771351"/>
              <a:ext cx="5937250" cy="6538913"/>
            </a:xfrm>
            <a:custGeom>
              <a:avLst/>
              <a:gdLst/>
              <a:ahLst/>
              <a:cxnLst>
                <a:cxn ang="0">
                  <a:pos x="152" y="0"/>
                </a:cxn>
                <a:cxn ang="0">
                  <a:pos x="0" y="152"/>
                </a:cxn>
                <a:cxn ang="0">
                  <a:pos x="43" y="258"/>
                </a:cxn>
                <a:cxn ang="0">
                  <a:pos x="43" y="258"/>
                </a:cxn>
                <a:cxn ang="0">
                  <a:pos x="46" y="261"/>
                </a:cxn>
                <a:cxn ang="0">
                  <a:pos x="3" y="156"/>
                </a:cxn>
                <a:cxn ang="0">
                  <a:pos x="155" y="4"/>
                </a:cxn>
                <a:cxn ang="0">
                  <a:pos x="237" y="28"/>
                </a:cxn>
                <a:cxn ang="0">
                  <a:pos x="237" y="27"/>
                </a:cxn>
                <a:cxn ang="0">
                  <a:pos x="152" y="0"/>
                </a:cxn>
              </a:cxnLst>
              <a:rect l="0" t="0" r="r" b="b"/>
              <a:pathLst>
                <a:path w="237" h="261">
                  <a:moveTo>
                    <a:pt x="152" y="0"/>
                  </a:moveTo>
                  <a:cubicBezTo>
                    <a:pt x="68" y="0"/>
                    <a:pt x="0" y="69"/>
                    <a:pt x="0" y="152"/>
                  </a:cubicBezTo>
                  <a:cubicBezTo>
                    <a:pt x="0" y="193"/>
                    <a:pt x="16" y="231"/>
                    <a:pt x="43" y="258"/>
                  </a:cubicBezTo>
                  <a:cubicBezTo>
                    <a:pt x="43" y="258"/>
                    <a:pt x="43" y="258"/>
                    <a:pt x="43" y="258"/>
                  </a:cubicBezTo>
                  <a:cubicBezTo>
                    <a:pt x="44" y="259"/>
                    <a:pt x="45" y="260"/>
                    <a:pt x="46" y="261"/>
                  </a:cubicBezTo>
                  <a:cubicBezTo>
                    <a:pt x="19" y="234"/>
                    <a:pt x="3" y="197"/>
                    <a:pt x="3" y="156"/>
                  </a:cubicBezTo>
                  <a:cubicBezTo>
                    <a:pt x="3" y="72"/>
                    <a:pt x="71" y="4"/>
                    <a:pt x="155" y="4"/>
                  </a:cubicBezTo>
                  <a:cubicBezTo>
                    <a:pt x="185" y="4"/>
                    <a:pt x="213" y="13"/>
                    <a:pt x="237" y="28"/>
                  </a:cubicBezTo>
                  <a:cubicBezTo>
                    <a:pt x="237" y="27"/>
                    <a:pt x="237" y="27"/>
                    <a:pt x="237" y="27"/>
                  </a:cubicBezTo>
                  <a:cubicBezTo>
                    <a:pt x="213" y="10"/>
                    <a:pt x="183" y="0"/>
                    <a:pt x="152" y="0"/>
                  </a:cubicBezTo>
                </a:path>
              </a:pathLst>
            </a:custGeom>
            <a:solidFill>
              <a:srgbClr val="FA5242"/>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84" name="Freeform 69"/>
            <p:cNvSpPr>
              <a:spLocks/>
            </p:cNvSpPr>
            <p:nvPr/>
          </p:nvSpPr>
          <p:spPr bwMode="auto">
            <a:xfrm>
              <a:off x="40174863" y="24871363"/>
              <a:ext cx="5862638" cy="6538913"/>
            </a:xfrm>
            <a:custGeom>
              <a:avLst/>
              <a:gdLst/>
              <a:ahLst/>
              <a:cxnLst>
                <a:cxn ang="0">
                  <a:pos x="152" y="0"/>
                </a:cxn>
                <a:cxn ang="0">
                  <a:pos x="0" y="152"/>
                </a:cxn>
                <a:cxn ang="0">
                  <a:pos x="43" y="257"/>
                </a:cxn>
                <a:cxn ang="0">
                  <a:pos x="43" y="258"/>
                </a:cxn>
                <a:cxn ang="0">
                  <a:pos x="46" y="261"/>
                </a:cxn>
                <a:cxn ang="0">
                  <a:pos x="3" y="155"/>
                </a:cxn>
                <a:cxn ang="0">
                  <a:pos x="155" y="3"/>
                </a:cxn>
                <a:cxn ang="0">
                  <a:pos x="234" y="25"/>
                </a:cxn>
                <a:cxn ang="0">
                  <a:pos x="234" y="24"/>
                </a:cxn>
                <a:cxn ang="0">
                  <a:pos x="152" y="0"/>
                </a:cxn>
              </a:cxnLst>
              <a:rect l="0" t="0" r="r" b="b"/>
              <a:pathLst>
                <a:path w="234" h="261">
                  <a:moveTo>
                    <a:pt x="152" y="0"/>
                  </a:moveTo>
                  <a:cubicBezTo>
                    <a:pt x="68" y="0"/>
                    <a:pt x="0" y="68"/>
                    <a:pt x="0" y="152"/>
                  </a:cubicBezTo>
                  <a:cubicBezTo>
                    <a:pt x="0" y="193"/>
                    <a:pt x="16" y="230"/>
                    <a:pt x="43" y="257"/>
                  </a:cubicBezTo>
                  <a:cubicBezTo>
                    <a:pt x="43" y="257"/>
                    <a:pt x="43" y="258"/>
                    <a:pt x="43" y="258"/>
                  </a:cubicBezTo>
                  <a:cubicBezTo>
                    <a:pt x="44" y="259"/>
                    <a:pt x="45" y="260"/>
                    <a:pt x="46" y="261"/>
                  </a:cubicBezTo>
                  <a:cubicBezTo>
                    <a:pt x="19" y="233"/>
                    <a:pt x="3" y="196"/>
                    <a:pt x="3" y="155"/>
                  </a:cubicBezTo>
                  <a:cubicBezTo>
                    <a:pt x="3" y="71"/>
                    <a:pt x="71" y="3"/>
                    <a:pt x="155" y="3"/>
                  </a:cubicBezTo>
                  <a:cubicBezTo>
                    <a:pt x="184" y="3"/>
                    <a:pt x="211" y="11"/>
                    <a:pt x="234" y="25"/>
                  </a:cubicBezTo>
                  <a:cubicBezTo>
                    <a:pt x="234" y="24"/>
                    <a:pt x="234" y="24"/>
                    <a:pt x="234" y="24"/>
                  </a:cubicBezTo>
                  <a:cubicBezTo>
                    <a:pt x="210" y="9"/>
                    <a:pt x="182" y="0"/>
                    <a:pt x="152" y="0"/>
                  </a:cubicBezTo>
                </a:path>
              </a:pathLst>
            </a:custGeom>
            <a:solidFill>
              <a:srgbClr val="FA5242"/>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85" name="Freeform 70"/>
            <p:cNvSpPr>
              <a:spLocks/>
            </p:cNvSpPr>
            <p:nvPr/>
          </p:nvSpPr>
          <p:spPr bwMode="auto">
            <a:xfrm>
              <a:off x="40251063" y="24945976"/>
              <a:ext cx="5786438" cy="6538913"/>
            </a:xfrm>
            <a:custGeom>
              <a:avLst/>
              <a:gdLst/>
              <a:ahLst/>
              <a:cxnLst>
                <a:cxn ang="0">
                  <a:pos x="152" y="0"/>
                </a:cxn>
                <a:cxn ang="0">
                  <a:pos x="0" y="152"/>
                </a:cxn>
                <a:cxn ang="0">
                  <a:pos x="43" y="258"/>
                </a:cxn>
                <a:cxn ang="0">
                  <a:pos x="43" y="258"/>
                </a:cxn>
                <a:cxn ang="0">
                  <a:pos x="46" y="261"/>
                </a:cxn>
                <a:cxn ang="0">
                  <a:pos x="3" y="155"/>
                </a:cxn>
                <a:cxn ang="0">
                  <a:pos x="155" y="3"/>
                </a:cxn>
                <a:cxn ang="0">
                  <a:pos x="231" y="23"/>
                </a:cxn>
                <a:cxn ang="0">
                  <a:pos x="231" y="22"/>
                </a:cxn>
                <a:cxn ang="0">
                  <a:pos x="152" y="0"/>
                </a:cxn>
              </a:cxnLst>
              <a:rect l="0" t="0" r="r" b="b"/>
              <a:pathLst>
                <a:path w="231" h="261">
                  <a:moveTo>
                    <a:pt x="152" y="0"/>
                  </a:moveTo>
                  <a:cubicBezTo>
                    <a:pt x="68" y="0"/>
                    <a:pt x="0" y="68"/>
                    <a:pt x="0" y="152"/>
                  </a:cubicBezTo>
                  <a:cubicBezTo>
                    <a:pt x="0" y="193"/>
                    <a:pt x="16" y="230"/>
                    <a:pt x="43" y="258"/>
                  </a:cubicBezTo>
                  <a:cubicBezTo>
                    <a:pt x="43" y="258"/>
                    <a:pt x="43" y="258"/>
                    <a:pt x="43" y="258"/>
                  </a:cubicBezTo>
                  <a:cubicBezTo>
                    <a:pt x="44" y="259"/>
                    <a:pt x="45" y="260"/>
                    <a:pt x="46" y="261"/>
                  </a:cubicBezTo>
                  <a:cubicBezTo>
                    <a:pt x="20" y="233"/>
                    <a:pt x="3" y="196"/>
                    <a:pt x="3" y="155"/>
                  </a:cubicBezTo>
                  <a:cubicBezTo>
                    <a:pt x="3" y="71"/>
                    <a:pt x="71" y="3"/>
                    <a:pt x="155" y="3"/>
                  </a:cubicBezTo>
                  <a:cubicBezTo>
                    <a:pt x="183" y="3"/>
                    <a:pt x="209" y="10"/>
                    <a:pt x="231" y="23"/>
                  </a:cubicBezTo>
                  <a:cubicBezTo>
                    <a:pt x="231" y="22"/>
                    <a:pt x="231" y="22"/>
                    <a:pt x="231" y="22"/>
                  </a:cubicBezTo>
                  <a:cubicBezTo>
                    <a:pt x="208" y="8"/>
                    <a:pt x="181" y="0"/>
                    <a:pt x="152" y="0"/>
                  </a:cubicBezTo>
                </a:path>
              </a:pathLst>
            </a:custGeom>
            <a:solidFill>
              <a:srgbClr val="FA5242"/>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86" name="Freeform 71"/>
            <p:cNvSpPr>
              <a:spLocks/>
            </p:cNvSpPr>
            <p:nvPr/>
          </p:nvSpPr>
          <p:spPr bwMode="auto">
            <a:xfrm>
              <a:off x="40325676" y="25020588"/>
              <a:ext cx="5711825" cy="6515100"/>
            </a:xfrm>
            <a:custGeom>
              <a:avLst/>
              <a:gdLst/>
              <a:ahLst/>
              <a:cxnLst>
                <a:cxn ang="0">
                  <a:pos x="152" y="0"/>
                </a:cxn>
                <a:cxn ang="0">
                  <a:pos x="0" y="152"/>
                </a:cxn>
                <a:cxn ang="0">
                  <a:pos x="43" y="258"/>
                </a:cxn>
                <a:cxn ang="0">
                  <a:pos x="44" y="258"/>
                </a:cxn>
                <a:cxn ang="0">
                  <a:pos x="45" y="260"/>
                </a:cxn>
                <a:cxn ang="0">
                  <a:pos x="45" y="260"/>
                </a:cxn>
                <a:cxn ang="0">
                  <a:pos x="4" y="155"/>
                </a:cxn>
                <a:cxn ang="0">
                  <a:pos x="155" y="3"/>
                </a:cxn>
                <a:cxn ang="0">
                  <a:pos x="228" y="22"/>
                </a:cxn>
                <a:cxn ang="0">
                  <a:pos x="228" y="20"/>
                </a:cxn>
                <a:cxn ang="0">
                  <a:pos x="152" y="0"/>
                </a:cxn>
              </a:cxnLst>
              <a:rect l="0" t="0" r="r" b="b"/>
              <a:pathLst>
                <a:path w="228" h="260">
                  <a:moveTo>
                    <a:pt x="152" y="0"/>
                  </a:moveTo>
                  <a:cubicBezTo>
                    <a:pt x="68" y="0"/>
                    <a:pt x="0" y="68"/>
                    <a:pt x="0" y="152"/>
                  </a:cubicBezTo>
                  <a:cubicBezTo>
                    <a:pt x="0" y="193"/>
                    <a:pt x="17" y="230"/>
                    <a:pt x="43" y="258"/>
                  </a:cubicBezTo>
                  <a:cubicBezTo>
                    <a:pt x="43" y="258"/>
                    <a:pt x="43" y="258"/>
                    <a:pt x="44" y="258"/>
                  </a:cubicBezTo>
                  <a:cubicBezTo>
                    <a:pt x="44" y="259"/>
                    <a:pt x="45" y="259"/>
                    <a:pt x="45" y="260"/>
                  </a:cubicBezTo>
                  <a:cubicBezTo>
                    <a:pt x="45" y="260"/>
                    <a:pt x="45" y="260"/>
                    <a:pt x="45" y="260"/>
                  </a:cubicBezTo>
                  <a:cubicBezTo>
                    <a:pt x="20" y="233"/>
                    <a:pt x="4" y="196"/>
                    <a:pt x="4" y="155"/>
                  </a:cubicBezTo>
                  <a:cubicBezTo>
                    <a:pt x="4" y="71"/>
                    <a:pt x="72" y="3"/>
                    <a:pt x="155" y="3"/>
                  </a:cubicBezTo>
                  <a:cubicBezTo>
                    <a:pt x="182" y="3"/>
                    <a:pt x="206" y="10"/>
                    <a:pt x="228" y="22"/>
                  </a:cubicBezTo>
                  <a:cubicBezTo>
                    <a:pt x="228" y="20"/>
                    <a:pt x="228" y="20"/>
                    <a:pt x="228" y="20"/>
                  </a:cubicBezTo>
                  <a:cubicBezTo>
                    <a:pt x="206" y="7"/>
                    <a:pt x="180" y="0"/>
                    <a:pt x="152" y="0"/>
                  </a:cubicBezTo>
                </a:path>
              </a:pathLst>
            </a:custGeom>
            <a:solidFill>
              <a:srgbClr val="FA5242"/>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87" name="Freeform 72"/>
            <p:cNvSpPr>
              <a:spLocks/>
            </p:cNvSpPr>
            <p:nvPr/>
          </p:nvSpPr>
          <p:spPr bwMode="auto">
            <a:xfrm>
              <a:off x="40425688" y="25096788"/>
              <a:ext cx="5611813" cy="6438900"/>
            </a:xfrm>
            <a:custGeom>
              <a:avLst/>
              <a:gdLst/>
              <a:ahLst/>
              <a:cxnLst>
                <a:cxn ang="0">
                  <a:pos x="151" y="0"/>
                </a:cxn>
                <a:cxn ang="0">
                  <a:pos x="0" y="152"/>
                </a:cxn>
                <a:cxn ang="0">
                  <a:pos x="41" y="257"/>
                </a:cxn>
                <a:cxn ang="0">
                  <a:pos x="42" y="257"/>
                </a:cxn>
                <a:cxn ang="0">
                  <a:pos x="3" y="156"/>
                </a:cxn>
                <a:cxn ang="0">
                  <a:pos x="155" y="4"/>
                </a:cxn>
                <a:cxn ang="0">
                  <a:pos x="224" y="20"/>
                </a:cxn>
                <a:cxn ang="0">
                  <a:pos x="224" y="19"/>
                </a:cxn>
                <a:cxn ang="0">
                  <a:pos x="151" y="0"/>
                </a:cxn>
              </a:cxnLst>
              <a:rect l="0" t="0" r="r" b="b"/>
              <a:pathLst>
                <a:path w="224" h="257">
                  <a:moveTo>
                    <a:pt x="151" y="0"/>
                  </a:moveTo>
                  <a:cubicBezTo>
                    <a:pt x="68" y="0"/>
                    <a:pt x="0" y="68"/>
                    <a:pt x="0" y="152"/>
                  </a:cubicBezTo>
                  <a:cubicBezTo>
                    <a:pt x="0" y="193"/>
                    <a:pt x="16" y="230"/>
                    <a:pt x="41" y="257"/>
                  </a:cubicBezTo>
                  <a:cubicBezTo>
                    <a:pt x="42" y="257"/>
                    <a:pt x="42" y="257"/>
                    <a:pt x="42" y="257"/>
                  </a:cubicBezTo>
                  <a:cubicBezTo>
                    <a:pt x="18" y="230"/>
                    <a:pt x="3" y="194"/>
                    <a:pt x="3" y="156"/>
                  </a:cubicBezTo>
                  <a:cubicBezTo>
                    <a:pt x="3" y="72"/>
                    <a:pt x="71" y="4"/>
                    <a:pt x="155" y="4"/>
                  </a:cubicBezTo>
                  <a:cubicBezTo>
                    <a:pt x="180" y="4"/>
                    <a:pt x="203" y="10"/>
                    <a:pt x="224" y="20"/>
                  </a:cubicBezTo>
                  <a:cubicBezTo>
                    <a:pt x="224" y="19"/>
                    <a:pt x="224" y="19"/>
                    <a:pt x="224" y="19"/>
                  </a:cubicBezTo>
                  <a:cubicBezTo>
                    <a:pt x="202" y="7"/>
                    <a:pt x="178" y="0"/>
                    <a:pt x="151" y="0"/>
                  </a:cubicBezTo>
                </a:path>
              </a:pathLst>
            </a:custGeom>
            <a:solidFill>
              <a:srgbClr val="FA5242"/>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88" name="Freeform 73"/>
            <p:cNvSpPr>
              <a:spLocks/>
            </p:cNvSpPr>
            <p:nvPr/>
          </p:nvSpPr>
          <p:spPr bwMode="auto">
            <a:xfrm>
              <a:off x="40501888" y="25196801"/>
              <a:ext cx="5535613" cy="6338888"/>
            </a:xfrm>
            <a:custGeom>
              <a:avLst/>
              <a:gdLst/>
              <a:ahLst/>
              <a:cxnLst>
                <a:cxn ang="0">
                  <a:pos x="152" y="0"/>
                </a:cxn>
                <a:cxn ang="0">
                  <a:pos x="0" y="152"/>
                </a:cxn>
                <a:cxn ang="0">
                  <a:pos x="39" y="253"/>
                </a:cxn>
                <a:cxn ang="0">
                  <a:pos x="39" y="253"/>
                </a:cxn>
                <a:cxn ang="0">
                  <a:pos x="3" y="155"/>
                </a:cxn>
                <a:cxn ang="0">
                  <a:pos x="155" y="3"/>
                </a:cxn>
                <a:cxn ang="0">
                  <a:pos x="221" y="18"/>
                </a:cxn>
                <a:cxn ang="0">
                  <a:pos x="221" y="16"/>
                </a:cxn>
                <a:cxn ang="0">
                  <a:pos x="152" y="0"/>
                </a:cxn>
              </a:cxnLst>
              <a:rect l="0" t="0" r="r" b="b"/>
              <a:pathLst>
                <a:path w="221" h="253">
                  <a:moveTo>
                    <a:pt x="152" y="0"/>
                  </a:moveTo>
                  <a:cubicBezTo>
                    <a:pt x="68" y="0"/>
                    <a:pt x="0" y="68"/>
                    <a:pt x="0" y="152"/>
                  </a:cubicBezTo>
                  <a:cubicBezTo>
                    <a:pt x="0" y="190"/>
                    <a:pt x="15" y="226"/>
                    <a:pt x="39" y="253"/>
                  </a:cubicBezTo>
                  <a:cubicBezTo>
                    <a:pt x="39" y="253"/>
                    <a:pt x="39" y="253"/>
                    <a:pt x="39" y="253"/>
                  </a:cubicBezTo>
                  <a:cubicBezTo>
                    <a:pt x="17" y="226"/>
                    <a:pt x="3" y="192"/>
                    <a:pt x="3" y="155"/>
                  </a:cubicBezTo>
                  <a:cubicBezTo>
                    <a:pt x="3" y="71"/>
                    <a:pt x="71" y="3"/>
                    <a:pt x="155" y="3"/>
                  </a:cubicBezTo>
                  <a:cubicBezTo>
                    <a:pt x="179" y="3"/>
                    <a:pt x="201" y="8"/>
                    <a:pt x="221" y="18"/>
                  </a:cubicBezTo>
                  <a:cubicBezTo>
                    <a:pt x="221" y="16"/>
                    <a:pt x="221" y="16"/>
                    <a:pt x="221" y="16"/>
                  </a:cubicBezTo>
                  <a:cubicBezTo>
                    <a:pt x="200" y="6"/>
                    <a:pt x="177" y="0"/>
                    <a:pt x="152" y="0"/>
                  </a:cubicBezTo>
                </a:path>
              </a:pathLst>
            </a:custGeom>
            <a:solidFill>
              <a:srgbClr val="FA5242"/>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89" name="Freeform 74"/>
            <p:cNvSpPr>
              <a:spLocks/>
            </p:cNvSpPr>
            <p:nvPr/>
          </p:nvSpPr>
          <p:spPr bwMode="auto">
            <a:xfrm>
              <a:off x="40576501" y="25271413"/>
              <a:ext cx="5461000" cy="6264275"/>
            </a:xfrm>
            <a:custGeom>
              <a:avLst/>
              <a:gdLst/>
              <a:ahLst/>
              <a:cxnLst>
                <a:cxn ang="0">
                  <a:pos x="152" y="0"/>
                </a:cxn>
                <a:cxn ang="0">
                  <a:pos x="0" y="152"/>
                </a:cxn>
                <a:cxn ang="0">
                  <a:pos x="36" y="250"/>
                </a:cxn>
                <a:cxn ang="0">
                  <a:pos x="37" y="250"/>
                </a:cxn>
                <a:cxn ang="0">
                  <a:pos x="3" y="155"/>
                </a:cxn>
                <a:cxn ang="0">
                  <a:pos x="155" y="3"/>
                </a:cxn>
                <a:cxn ang="0">
                  <a:pos x="218" y="17"/>
                </a:cxn>
                <a:cxn ang="0">
                  <a:pos x="218" y="15"/>
                </a:cxn>
                <a:cxn ang="0">
                  <a:pos x="152" y="0"/>
                </a:cxn>
              </a:cxnLst>
              <a:rect l="0" t="0" r="r" b="b"/>
              <a:pathLst>
                <a:path w="218" h="250">
                  <a:moveTo>
                    <a:pt x="152" y="0"/>
                  </a:moveTo>
                  <a:cubicBezTo>
                    <a:pt x="68" y="0"/>
                    <a:pt x="0" y="68"/>
                    <a:pt x="0" y="152"/>
                  </a:cubicBezTo>
                  <a:cubicBezTo>
                    <a:pt x="0" y="189"/>
                    <a:pt x="14" y="223"/>
                    <a:pt x="36" y="250"/>
                  </a:cubicBezTo>
                  <a:cubicBezTo>
                    <a:pt x="37" y="250"/>
                    <a:pt x="37" y="250"/>
                    <a:pt x="37" y="250"/>
                  </a:cubicBezTo>
                  <a:cubicBezTo>
                    <a:pt x="16" y="224"/>
                    <a:pt x="3" y="191"/>
                    <a:pt x="3" y="155"/>
                  </a:cubicBezTo>
                  <a:cubicBezTo>
                    <a:pt x="3" y="71"/>
                    <a:pt x="71" y="3"/>
                    <a:pt x="155" y="3"/>
                  </a:cubicBezTo>
                  <a:cubicBezTo>
                    <a:pt x="178" y="3"/>
                    <a:pt x="199" y="8"/>
                    <a:pt x="218" y="17"/>
                  </a:cubicBezTo>
                  <a:cubicBezTo>
                    <a:pt x="218" y="15"/>
                    <a:pt x="218" y="15"/>
                    <a:pt x="218" y="15"/>
                  </a:cubicBezTo>
                  <a:cubicBezTo>
                    <a:pt x="198" y="5"/>
                    <a:pt x="176" y="0"/>
                    <a:pt x="152" y="0"/>
                  </a:cubicBezTo>
                </a:path>
              </a:pathLst>
            </a:custGeom>
            <a:solidFill>
              <a:srgbClr val="FA5242"/>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90" name="Freeform 75"/>
            <p:cNvSpPr>
              <a:spLocks/>
            </p:cNvSpPr>
            <p:nvPr/>
          </p:nvSpPr>
          <p:spPr bwMode="auto">
            <a:xfrm>
              <a:off x="40651113" y="25347613"/>
              <a:ext cx="5386388" cy="6188075"/>
            </a:xfrm>
            <a:custGeom>
              <a:avLst/>
              <a:gdLst/>
              <a:ahLst/>
              <a:cxnLst>
                <a:cxn ang="0">
                  <a:pos x="152" y="0"/>
                </a:cxn>
                <a:cxn ang="0">
                  <a:pos x="0" y="152"/>
                </a:cxn>
                <a:cxn ang="0">
                  <a:pos x="34" y="247"/>
                </a:cxn>
                <a:cxn ang="0">
                  <a:pos x="34" y="247"/>
                </a:cxn>
                <a:cxn ang="0">
                  <a:pos x="3" y="155"/>
                </a:cxn>
                <a:cxn ang="0">
                  <a:pos x="155" y="3"/>
                </a:cxn>
                <a:cxn ang="0">
                  <a:pos x="215" y="15"/>
                </a:cxn>
                <a:cxn ang="0">
                  <a:pos x="215" y="14"/>
                </a:cxn>
                <a:cxn ang="0">
                  <a:pos x="152" y="0"/>
                </a:cxn>
              </a:cxnLst>
              <a:rect l="0" t="0" r="r" b="b"/>
              <a:pathLst>
                <a:path w="215" h="247">
                  <a:moveTo>
                    <a:pt x="152" y="0"/>
                  </a:moveTo>
                  <a:cubicBezTo>
                    <a:pt x="68" y="0"/>
                    <a:pt x="0" y="68"/>
                    <a:pt x="0" y="152"/>
                  </a:cubicBezTo>
                  <a:cubicBezTo>
                    <a:pt x="0" y="188"/>
                    <a:pt x="13" y="221"/>
                    <a:pt x="34" y="247"/>
                  </a:cubicBezTo>
                  <a:cubicBezTo>
                    <a:pt x="34" y="247"/>
                    <a:pt x="34" y="247"/>
                    <a:pt x="34" y="247"/>
                  </a:cubicBezTo>
                  <a:cubicBezTo>
                    <a:pt x="15" y="221"/>
                    <a:pt x="3" y="190"/>
                    <a:pt x="3" y="155"/>
                  </a:cubicBezTo>
                  <a:cubicBezTo>
                    <a:pt x="3" y="71"/>
                    <a:pt x="72" y="3"/>
                    <a:pt x="155" y="3"/>
                  </a:cubicBezTo>
                  <a:cubicBezTo>
                    <a:pt x="177" y="3"/>
                    <a:pt x="197" y="8"/>
                    <a:pt x="215" y="15"/>
                  </a:cubicBezTo>
                  <a:cubicBezTo>
                    <a:pt x="215" y="14"/>
                    <a:pt x="215" y="14"/>
                    <a:pt x="215" y="14"/>
                  </a:cubicBezTo>
                  <a:cubicBezTo>
                    <a:pt x="196" y="5"/>
                    <a:pt x="175" y="0"/>
                    <a:pt x="152" y="0"/>
                  </a:cubicBezTo>
                </a:path>
              </a:pathLst>
            </a:custGeom>
            <a:solidFill>
              <a:srgbClr val="FA5242"/>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91" name="Freeform 76"/>
            <p:cNvSpPr>
              <a:spLocks/>
            </p:cNvSpPr>
            <p:nvPr/>
          </p:nvSpPr>
          <p:spPr bwMode="auto">
            <a:xfrm>
              <a:off x="40727313" y="25422226"/>
              <a:ext cx="5310188" cy="6113463"/>
            </a:xfrm>
            <a:custGeom>
              <a:avLst/>
              <a:gdLst/>
              <a:ahLst/>
              <a:cxnLst>
                <a:cxn ang="0">
                  <a:pos x="152" y="0"/>
                </a:cxn>
                <a:cxn ang="0">
                  <a:pos x="0" y="152"/>
                </a:cxn>
                <a:cxn ang="0">
                  <a:pos x="31" y="244"/>
                </a:cxn>
                <a:cxn ang="0">
                  <a:pos x="32" y="244"/>
                </a:cxn>
                <a:cxn ang="0">
                  <a:pos x="4" y="155"/>
                </a:cxn>
                <a:cxn ang="0">
                  <a:pos x="156" y="4"/>
                </a:cxn>
                <a:cxn ang="0">
                  <a:pos x="212" y="14"/>
                </a:cxn>
                <a:cxn ang="0">
                  <a:pos x="212" y="12"/>
                </a:cxn>
                <a:cxn ang="0">
                  <a:pos x="152" y="0"/>
                </a:cxn>
              </a:cxnLst>
              <a:rect l="0" t="0" r="r" b="b"/>
              <a:pathLst>
                <a:path w="212" h="244">
                  <a:moveTo>
                    <a:pt x="152" y="0"/>
                  </a:moveTo>
                  <a:cubicBezTo>
                    <a:pt x="69" y="0"/>
                    <a:pt x="0" y="68"/>
                    <a:pt x="0" y="152"/>
                  </a:cubicBezTo>
                  <a:cubicBezTo>
                    <a:pt x="0" y="187"/>
                    <a:pt x="12" y="218"/>
                    <a:pt x="31" y="244"/>
                  </a:cubicBezTo>
                  <a:cubicBezTo>
                    <a:pt x="32" y="244"/>
                    <a:pt x="32" y="244"/>
                    <a:pt x="32" y="244"/>
                  </a:cubicBezTo>
                  <a:cubicBezTo>
                    <a:pt x="14" y="219"/>
                    <a:pt x="4" y="188"/>
                    <a:pt x="4" y="155"/>
                  </a:cubicBezTo>
                  <a:cubicBezTo>
                    <a:pt x="4" y="72"/>
                    <a:pt x="72" y="4"/>
                    <a:pt x="156" y="4"/>
                  </a:cubicBezTo>
                  <a:cubicBezTo>
                    <a:pt x="176" y="4"/>
                    <a:pt x="195" y="7"/>
                    <a:pt x="212" y="14"/>
                  </a:cubicBezTo>
                  <a:cubicBezTo>
                    <a:pt x="212" y="12"/>
                    <a:pt x="212" y="12"/>
                    <a:pt x="212" y="12"/>
                  </a:cubicBezTo>
                  <a:cubicBezTo>
                    <a:pt x="194" y="5"/>
                    <a:pt x="174" y="0"/>
                    <a:pt x="152" y="0"/>
                  </a:cubicBezTo>
                </a:path>
              </a:pathLst>
            </a:custGeom>
            <a:solidFill>
              <a:srgbClr val="FA5242"/>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92" name="Freeform 77"/>
            <p:cNvSpPr>
              <a:spLocks/>
            </p:cNvSpPr>
            <p:nvPr/>
          </p:nvSpPr>
          <p:spPr bwMode="auto">
            <a:xfrm>
              <a:off x="40827326" y="25522238"/>
              <a:ext cx="5210175" cy="6013450"/>
            </a:xfrm>
            <a:custGeom>
              <a:avLst/>
              <a:gdLst/>
              <a:ahLst/>
              <a:cxnLst>
                <a:cxn ang="0">
                  <a:pos x="152" y="0"/>
                </a:cxn>
                <a:cxn ang="0">
                  <a:pos x="0" y="151"/>
                </a:cxn>
                <a:cxn ang="0">
                  <a:pos x="28" y="240"/>
                </a:cxn>
                <a:cxn ang="0">
                  <a:pos x="29" y="240"/>
                </a:cxn>
                <a:cxn ang="0">
                  <a:pos x="3" y="155"/>
                </a:cxn>
                <a:cxn ang="0">
                  <a:pos x="155" y="3"/>
                </a:cxn>
                <a:cxn ang="0">
                  <a:pos x="208" y="12"/>
                </a:cxn>
                <a:cxn ang="0">
                  <a:pos x="208" y="10"/>
                </a:cxn>
                <a:cxn ang="0">
                  <a:pos x="152" y="0"/>
                </a:cxn>
              </a:cxnLst>
              <a:rect l="0" t="0" r="r" b="b"/>
              <a:pathLst>
                <a:path w="208" h="240">
                  <a:moveTo>
                    <a:pt x="152" y="0"/>
                  </a:moveTo>
                  <a:cubicBezTo>
                    <a:pt x="68" y="0"/>
                    <a:pt x="0" y="68"/>
                    <a:pt x="0" y="151"/>
                  </a:cubicBezTo>
                  <a:cubicBezTo>
                    <a:pt x="0" y="184"/>
                    <a:pt x="10" y="215"/>
                    <a:pt x="28" y="240"/>
                  </a:cubicBezTo>
                  <a:cubicBezTo>
                    <a:pt x="29" y="240"/>
                    <a:pt x="29" y="240"/>
                    <a:pt x="29" y="240"/>
                  </a:cubicBezTo>
                  <a:cubicBezTo>
                    <a:pt x="13" y="216"/>
                    <a:pt x="3" y="186"/>
                    <a:pt x="3" y="155"/>
                  </a:cubicBezTo>
                  <a:cubicBezTo>
                    <a:pt x="3" y="71"/>
                    <a:pt x="71" y="3"/>
                    <a:pt x="155" y="3"/>
                  </a:cubicBezTo>
                  <a:cubicBezTo>
                    <a:pt x="174" y="3"/>
                    <a:pt x="191" y="6"/>
                    <a:pt x="208" y="12"/>
                  </a:cubicBezTo>
                  <a:cubicBezTo>
                    <a:pt x="208" y="10"/>
                    <a:pt x="208" y="10"/>
                    <a:pt x="208" y="10"/>
                  </a:cubicBezTo>
                  <a:cubicBezTo>
                    <a:pt x="191" y="3"/>
                    <a:pt x="172" y="0"/>
                    <a:pt x="152" y="0"/>
                  </a:cubicBezTo>
                </a:path>
              </a:pathLst>
            </a:custGeom>
            <a:solidFill>
              <a:srgbClr val="FA5242"/>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93" name="Freeform 78"/>
            <p:cNvSpPr>
              <a:spLocks/>
            </p:cNvSpPr>
            <p:nvPr/>
          </p:nvSpPr>
          <p:spPr bwMode="auto">
            <a:xfrm>
              <a:off x="40901938" y="25596851"/>
              <a:ext cx="5135563" cy="5938838"/>
            </a:xfrm>
            <a:custGeom>
              <a:avLst/>
              <a:gdLst/>
              <a:ahLst/>
              <a:cxnLst>
                <a:cxn ang="0">
                  <a:pos x="152" y="0"/>
                </a:cxn>
                <a:cxn ang="0">
                  <a:pos x="0" y="152"/>
                </a:cxn>
                <a:cxn ang="0">
                  <a:pos x="26" y="237"/>
                </a:cxn>
                <a:cxn ang="0">
                  <a:pos x="27" y="237"/>
                </a:cxn>
                <a:cxn ang="0">
                  <a:pos x="3" y="155"/>
                </a:cxn>
                <a:cxn ang="0">
                  <a:pos x="155" y="3"/>
                </a:cxn>
                <a:cxn ang="0">
                  <a:pos x="205" y="11"/>
                </a:cxn>
                <a:cxn ang="0">
                  <a:pos x="205" y="9"/>
                </a:cxn>
                <a:cxn ang="0">
                  <a:pos x="152" y="0"/>
                </a:cxn>
              </a:cxnLst>
              <a:rect l="0" t="0" r="r" b="b"/>
              <a:pathLst>
                <a:path w="205" h="237">
                  <a:moveTo>
                    <a:pt x="152" y="0"/>
                  </a:moveTo>
                  <a:cubicBezTo>
                    <a:pt x="68" y="0"/>
                    <a:pt x="0" y="68"/>
                    <a:pt x="0" y="152"/>
                  </a:cubicBezTo>
                  <a:cubicBezTo>
                    <a:pt x="0" y="183"/>
                    <a:pt x="10" y="213"/>
                    <a:pt x="26" y="237"/>
                  </a:cubicBezTo>
                  <a:cubicBezTo>
                    <a:pt x="27" y="237"/>
                    <a:pt x="27" y="237"/>
                    <a:pt x="27" y="237"/>
                  </a:cubicBezTo>
                  <a:cubicBezTo>
                    <a:pt x="12" y="213"/>
                    <a:pt x="3" y="185"/>
                    <a:pt x="3" y="155"/>
                  </a:cubicBezTo>
                  <a:cubicBezTo>
                    <a:pt x="3" y="71"/>
                    <a:pt x="71" y="3"/>
                    <a:pt x="155" y="3"/>
                  </a:cubicBezTo>
                  <a:cubicBezTo>
                    <a:pt x="173" y="3"/>
                    <a:pt x="189" y="6"/>
                    <a:pt x="205" y="11"/>
                  </a:cubicBezTo>
                  <a:cubicBezTo>
                    <a:pt x="205" y="9"/>
                    <a:pt x="205" y="9"/>
                    <a:pt x="205" y="9"/>
                  </a:cubicBezTo>
                  <a:cubicBezTo>
                    <a:pt x="188" y="3"/>
                    <a:pt x="171" y="0"/>
                    <a:pt x="152" y="0"/>
                  </a:cubicBezTo>
                </a:path>
              </a:pathLst>
            </a:custGeom>
            <a:solidFill>
              <a:srgbClr val="FA5242"/>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94" name="Freeform 79"/>
            <p:cNvSpPr>
              <a:spLocks/>
            </p:cNvSpPr>
            <p:nvPr/>
          </p:nvSpPr>
          <p:spPr bwMode="auto">
            <a:xfrm>
              <a:off x="40976551" y="25673051"/>
              <a:ext cx="5060950" cy="5862638"/>
            </a:xfrm>
            <a:custGeom>
              <a:avLst/>
              <a:gdLst/>
              <a:ahLst/>
              <a:cxnLst>
                <a:cxn ang="0">
                  <a:pos x="152" y="0"/>
                </a:cxn>
                <a:cxn ang="0">
                  <a:pos x="0" y="152"/>
                </a:cxn>
                <a:cxn ang="0">
                  <a:pos x="24" y="234"/>
                </a:cxn>
                <a:cxn ang="0">
                  <a:pos x="26" y="234"/>
                </a:cxn>
                <a:cxn ang="0">
                  <a:pos x="3" y="155"/>
                </a:cxn>
                <a:cxn ang="0">
                  <a:pos x="155" y="3"/>
                </a:cxn>
                <a:cxn ang="0">
                  <a:pos x="202" y="11"/>
                </a:cxn>
                <a:cxn ang="0">
                  <a:pos x="202" y="8"/>
                </a:cxn>
                <a:cxn ang="0">
                  <a:pos x="152" y="0"/>
                </a:cxn>
              </a:cxnLst>
              <a:rect l="0" t="0" r="r" b="b"/>
              <a:pathLst>
                <a:path w="202" h="234">
                  <a:moveTo>
                    <a:pt x="152" y="0"/>
                  </a:moveTo>
                  <a:cubicBezTo>
                    <a:pt x="68" y="0"/>
                    <a:pt x="0" y="68"/>
                    <a:pt x="0" y="152"/>
                  </a:cubicBezTo>
                  <a:cubicBezTo>
                    <a:pt x="0" y="182"/>
                    <a:pt x="9" y="210"/>
                    <a:pt x="24" y="234"/>
                  </a:cubicBezTo>
                  <a:cubicBezTo>
                    <a:pt x="26" y="234"/>
                    <a:pt x="26" y="234"/>
                    <a:pt x="26" y="234"/>
                  </a:cubicBezTo>
                  <a:cubicBezTo>
                    <a:pt x="12" y="211"/>
                    <a:pt x="3" y="184"/>
                    <a:pt x="3" y="155"/>
                  </a:cubicBezTo>
                  <a:cubicBezTo>
                    <a:pt x="3" y="71"/>
                    <a:pt x="72" y="3"/>
                    <a:pt x="155" y="3"/>
                  </a:cubicBezTo>
                  <a:cubicBezTo>
                    <a:pt x="172" y="3"/>
                    <a:pt x="187" y="6"/>
                    <a:pt x="202" y="11"/>
                  </a:cubicBezTo>
                  <a:cubicBezTo>
                    <a:pt x="202" y="8"/>
                    <a:pt x="202" y="8"/>
                    <a:pt x="202" y="8"/>
                  </a:cubicBezTo>
                  <a:cubicBezTo>
                    <a:pt x="186" y="3"/>
                    <a:pt x="170" y="0"/>
                    <a:pt x="152" y="0"/>
                  </a:cubicBezTo>
                </a:path>
              </a:pathLst>
            </a:custGeom>
            <a:solidFill>
              <a:srgbClr val="FA5242"/>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95" name="Freeform 80"/>
            <p:cNvSpPr>
              <a:spLocks/>
            </p:cNvSpPr>
            <p:nvPr/>
          </p:nvSpPr>
          <p:spPr bwMode="auto">
            <a:xfrm>
              <a:off x="41052751" y="25747663"/>
              <a:ext cx="4984750" cy="5788025"/>
            </a:xfrm>
            <a:custGeom>
              <a:avLst/>
              <a:gdLst/>
              <a:ahLst/>
              <a:cxnLst>
                <a:cxn ang="0">
                  <a:pos x="152" y="0"/>
                </a:cxn>
                <a:cxn ang="0">
                  <a:pos x="0" y="152"/>
                </a:cxn>
                <a:cxn ang="0">
                  <a:pos x="23" y="231"/>
                </a:cxn>
                <a:cxn ang="0">
                  <a:pos x="24" y="231"/>
                </a:cxn>
                <a:cxn ang="0">
                  <a:pos x="4" y="155"/>
                </a:cxn>
                <a:cxn ang="0">
                  <a:pos x="156" y="3"/>
                </a:cxn>
                <a:cxn ang="0">
                  <a:pos x="199" y="10"/>
                </a:cxn>
                <a:cxn ang="0">
                  <a:pos x="199" y="8"/>
                </a:cxn>
                <a:cxn ang="0">
                  <a:pos x="152" y="0"/>
                </a:cxn>
              </a:cxnLst>
              <a:rect l="0" t="0" r="r" b="b"/>
              <a:pathLst>
                <a:path w="199" h="231">
                  <a:moveTo>
                    <a:pt x="152" y="0"/>
                  </a:moveTo>
                  <a:cubicBezTo>
                    <a:pt x="69" y="0"/>
                    <a:pt x="0" y="68"/>
                    <a:pt x="0" y="152"/>
                  </a:cubicBezTo>
                  <a:cubicBezTo>
                    <a:pt x="0" y="181"/>
                    <a:pt x="9" y="208"/>
                    <a:pt x="23" y="231"/>
                  </a:cubicBezTo>
                  <a:cubicBezTo>
                    <a:pt x="24" y="231"/>
                    <a:pt x="24" y="231"/>
                    <a:pt x="24" y="231"/>
                  </a:cubicBezTo>
                  <a:cubicBezTo>
                    <a:pt x="11" y="209"/>
                    <a:pt x="4" y="183"/>
                    <a:pt x="4" y="155"/>
                  </a:cubicBezTo>
                  <a:cubicBezTo>
                    <a:pt x="4" y="72"/>
                    <a:pt x="72" y="3"/>
                    <a:pt x="156" y="3"/>
                  </a:cubicBezTo>
                  <a:cubicBezTo>
                    <a:pt x="171" y="3"/>
                    <a:pt x="185" y="6"/>
                    <a:pt x="199" y="10"/>
                  </a:cubicBezTo>
                  <a:cubicBezTo>
                    <a:pt x="199" y="8"/>
                    <a:pt x="199" y="8"/>
                    <a:pt x="199" y="8"/>
                  </a:cubicBezTo>
                  <a:cubicBezTo>
                    <a:pt x="184" y="3"/>
                    <a:pt x="169" y="0"/>
                    <a:pt x="152" y="0"/>
                  </a:cubicBezTo>
                </a:path>
              </a:pathLst>
            </a:custGeom>
            <a:solidFill>
              <a:srgbClr val="FA5242"/>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96" name="Freeform 81"/>
            <p:cNvSpPr>
              <a:spLocks/>
            </p:cNvSpPr>
            <p:nvPr/>
          </p:nvSpPr>
          <p:spPr bwMode="auto">
            <a:xfrm>
              <a:off x="41152763" y="25823863"/>
              <a:ext cx="4884738" cy="5711825"/>
            </a:xfrm>
            <a:custGeom>
              <a:avLst/>
              <a:gdLst/>
              <a:ahLst/>
              <a:cxnLst>
                <a:cxn ang="0">
                  <a:pos x="152" y="0"/>
                </a:cxn>
                <a:cxn ang="0">
                  <a:pos x="0" y="152"/>
                </a:cxn>
                <a:cxn ang="0">
                  <a:pos x="20" y="228"/>
                </a:cxn>
                <a:cxn ang="0">
                  <a:pos x="21" y="228"/>
                </a:cxn>
                <a:cxn ang="0">
                  <a:pos x="3" y="156"/>
                </a:cxn>
                <a:cxn ang="0">
                  <a:pos x="155" y="4"/>
                </a:cxn>
                <a:cxn ang="0">
                  <a:pos x="195" y="9"/>
                </a:cxn>
                <a:cxn ang="0">
                  <a:pos x="195" y="7"/>
                </a:cxn>
                <a:cxn ang="0">
                  <a:pos x="152" y="0"/>
                </a:cxn>
              </a:cxnLst>
              <a:rect l="0" t="0" r="r" b="b"/>
              <a:pathLst>
                <a:path w="195" h="228">
                  <a:moveTo>
                    <a:pt x="152" y="0"/>
                  </a:moveTo>
                  <a:cubicBezTo>
                    <a:pt x="68" y="0"/>
                    <a:pt x="0" y="69"/>
                    <a:pt x="0" y="152"/>
                  </a:cubicBezTo>
                  <a:cubicBezTo>
                    <a:pt x="0" y="180"/>
                    <a:pt x="7" y="206"/>
                    <a:pt x="20" y="228"/>
                  </a:cubicBezTo>
                  <a:cubicBezTo>
                    <a:pt x="21" y="228"/>
                    <a:pt x="21" y="228"/>
                    <a:pt x="21" y="228"/>
                  </a:cubicBezTo>
                  <a:cubicBezTo>
                    <a:pt x="10" y="206"/>
                    <a:pt x="3" y="182"/>
                    <a:pt x="3" y="156"/>
                  </a:cubicBezTo>
                  <a:cubicBezTo>
                    <a:pt x="3" y="72"/>
                    <a:pt x="71" y="4"/>
                    <a:pt x="155" y="4"/>
                  </a:cubicBezTo>
                  <a:cubicBezTo>
                    <a:pt x="169" y="4"/>
                    <a:pt x="182" y="6"/>
                    <a:pt x="195" y="9"/>
                  </a:cubicBezTo>
                  <a:cubicBezTo>
                    <a:pt x="195" y="7"/>
                    <a:pt x="195" y="7"/>
                    <a:pt x="195" y="7"/>
                  </a:cubicBezTo>
                  <a:cubicBezTo>
                    <a:pt x="181" y="3"/>
                    <a:pt x="167" y="0"/>
                    <a:pt x="152" y="0"/>
                  </a:cubicBezTo>
                </a:path>
              </a:pathLst>
            </a:custGeom>
            <a:solidFill>
              <a:srgbClr val="FA5242"/>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97" name="Freeform 82"/>
            <p:cNvSpPr>
              <a:spLocks/>
            </p:cNvSpPr>
            <p:nvPr/>
          </p:nvSpPr>
          <p:spPr bwMode="auto">
            <a:xfrm>
              <a:off x="41227376" y="25923876"/>
              <a:ext cx="4810125" cy="5611813"/>
            </a:xfrm>
            <a:custGeom>
              <a:avLst/>
              <a:gdLst/>
              <a:ahLst/>
              <a:cxnLst>
                <a:cxn ang="0">
                  <a:pos x="152" y="0"/>
                </a:cxn>
                <a:cxn ang="0">
                  <a:pos x="0" y="152"/>
                </a:cxn>
                <a:cxn ang="0">
                  <a:pos x="18" y="224"/>
                </a:cxn>
                <a:cxn ang="0">
                  <a:pos x="20" y="224"/>
                </a:cxn>
                <a:cxn ang="0">
                  <a:pos x="3" y="155"/>
                </a:cxn>
                <a:cxn ang="0">
                  <a:pos x="155" y="3"/>
                </a:cxn>
                <a:cxn ang="0">
                  <a:pos x="192" y="7"/>
                </a:cxn>
                <a:cxn ang="0">
                  <a:pos x="192" y="5"/>
                </a:cxn>
                <a:cxn ang="0">
                  <a:pos x="152" y="0"/>
                </a:cxn>
              </a:cxnLst>
              <a:rect l="0" t="0" r="r" b="b"/>
              <a:pathLst>
                <a:path w="192" h="224">
                  <a:moveTo>
                    <a:pt x="152" y="0"/>
                  </a:moveTo>
                  <a:cubicBezTo>
                    <a:pt x="68" y="0"/>
                    <a:pt x="0" y="68"/>
                    <a:pt x="0" y="152"/>
                  </a:cubicBezTo>
                  <a:cubicBezTo>
                    <a:pt x="0" y="178"/>
                    <a:pt x="7" y="202"/>
                    <a:pt x="18" y="224"/>
                  </a:cubicBezTo>
                  <a:cubicBezTo>
                    <a:pt x="20" y="224"/>
                    <a:pt x="20" y="224"/>
                    <a:pt x="20" y="224"/>
                  </a:cubicBezTo>
                  <a:cubicBezTo>
                    <a:pt x="9" y="203"/>
                    <a:pt x="3" y="180"/>
                    <a:pt x="3" y="155"/>
                  </a:cubicBezTo>
                  <a:cubicBezTo>
                    <a:pt x="3" y="71"/>
                    <a:pt x="71" y="3"/>
                    <a:pt x="155" y="3"/>
                  </a:cubicBezTo>
                  <a:cubicBezTo>
                    <a:pt x="168" y="3"/>
                    <a:pt x="180" y="5"/>
                    <a:pt x="192" y="7"/>
                  </a:cubicBezTo>
                  <a:cubicBezTo>
                    <a:pt x="192" y="5"/>
                    <a:pt x="192" y="5"/>
                    <a:pt x="192" y="5"/>
                  </a:cubicBezTo>
                  <a:cubicBezTo>
                    <a:pt x="179" y="2"/>
                    <a:pt x="166" y="0"/>
                    <a:pt x="152" y="0"/>
                  </a:cubicBezTo>
                </a:path>
              </a:pathLst>
            </a:custGeom>
            <a:solidFill>
              <a:srgbClr val="FA5242"/>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98" name="Freeform 83"/>
            <p:cNvSpPr>
              <a:spLocks/>
            </p:cNvSpPr>
            <p:nvPr/>
          </p:nvSpPr>
          <p:spPr bwMode="auto">
            <a:xfrm>
              <a:off x="41301988" y="25998488"/>
              <a:ext cx="4735513" cy="5537200"/>
            </a:xfrm>
            <a:custGeom>
              <a:avLst/>
              <a:gdLst/>
              <a:ahLst/>
              <a:cxnLst>
                <a:cxn ang="0">
                  <a:pos x="152" y="0"/>
                </a:cxn>
                <a:cxn ang="0">
                  <a:pos x="0" y="152"/>
                </a:cxn>
                <a:cxn ang="0">
                  <a:pos x="17" y="221"/>
                </a:cxn>
                <a:cxn ang="0">
                  <a:pos x="18" y="221"/>
                </a:cxn>
                <a:cxn ang="0">
                  <a:pos x="3" y="155"/>
                </a:cxn>
                <a:cxn ang="0">
                  <a:pos x="155" y="3"/>
                </a:cxn>
                <a:cxn ang="0">
                  <a:pos x="189" y="7"/>
                </a:cxn>
                <a:cxn ang="0">
                  <a:pos x="189" y="4"/>
                </a:cxn>
                <a:cxn ang="0">
                  <a:pos x="152" y="0"/>
                </a:cxn>
              </a:cxnLst>
              <a:rect l="0" t="0" r="r" b="b"/>
              <a:pathLst>
                <a:path w="189" h="221">
                  <a:moveTo>
                    <a:pt x="152" y="0"/>
                  </a:moveTo>
                  <a:cubicBezTo>
                    <a:pt x="68" y="0"/>
                    <a:pt x="0" y="68"/>
                    <a:pt x="0" y="152"/>
                  </a:cubicBezTo>
                  <a:cubicBezTo>
                    <a:pt x="0" y="177"/>
                    <a:pt x="6" y="200"/>
                    <a:pt x="17" y="221"/>
                  </a:cubicBezTo>
                  <a:cubicBezTo>
                    <a:pt x="18" y="221"/>
                    <a:pt x="18" y="221"/>
                    <a:pt x="18" y="221"/>
                  </a:cubicBezTo>
                  <a:cubicBezTo>
                    <a:pt x="9" y="201"/>
                    <a:pt x="3" y="179"/>
                    <a:pt x="3" y="155"/>
                  </a:cubicBezTo>
                  <a:cubicBezTo>
                    <a:pt x="3" y="71"/>
                    <a:pt x="72" y="3"/>
                    <a:pt x="155" y="3"/>
                  </a:cubicBezTo>
                  <a:cubicBezTo>
                    <a:pt x="167" y="3"/>
                    <a:pt x="178" y="4"/>
                    <a:pt x="189" y="7"/>
                  </a:cubicBezTo>
                  <a:cubicBezTo>
                    <a:pt x="189" y="4"/>
                    <a:pt x="189" y="4"/>
                    <a:pt x="189" y="4"/>
                  </a:cubicBezTo>
                  <a:cubicBezTo>
                    <a:pt x="177" y="2"/>
                    <a:pt x="165" y="0"/>
                    <a:pt x="152" y="0"/>
                  </a:cubicBezTo>
                </a:path>
              </a:pathLst>
            </a:custGeom>
            <a:solidFill>
              <a:srgbClr val="FA5242"/>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99" name="Freeform 84"/>
            <p:cNvSpPr>
              <a:spLocks/>
            </p:cNvSpPr>
            <p:nvPr/>
          </p:nvSpPr>
          <p:spPr bwMode="auto">
            <a:xfrm>
              <a:off x="41378188" y="26073101"/>
              <a:ext cx="4659313" cy="5462588"/>
            </a:xfrm>
            <a:custGeom>
              <a:avLst/>
              <a:gdLst/>
              <a:ahLst/>
              <a:cxnLst>
                <a:cxn ang="0">
                  <a:pos x="152" y="0"/>
                </a:cxn>
                <a:cxn ang="0">
                  <a:pos x="0" y="152"/>
                </a:cxn>
                <a:cxn ang="0">
                  <a:pos x="15" y="218"/>
                </a:cxn>
                <a:cxn ang="0">
                  <a:pos x="17" y="218"/>
                </a:cxn>
                <a:cxn ang="0">
                  <a:pos x="4" y="155"/>
                </a:cxn>
                <a:cxn ang="0">
                  <a:pos x="156" y="3"/>
                </a:cxn>
                <a:cxn ang="0">
                  <a:pos x="186" y="6"/>
                </a:cxn>
                <a:cxn ang="0">
                  <a:pos x="186" y="4"/>
                </a:cxn>
                <a:cxn ang="0">
                  <a:pos x="152" y="0"/>
                </a:cxn>
              </a:cxnLst>
              <a:rect l="0" t="0" r="r" b="b"/>
              <a:pathLst>
                <a:path w="186" h="218">
                  <a:moveTo>
                    <a:pt x="152" y="0"/>
                  </a:moveTo>
                  <a:cubicBezTo>
                    <a:pt x="69" y="0"/>
                    <a:pt x="0" y="68"/>
                    <a:pt x="0" y="152"/>
                  </a:cubicBezTo>
                  <a:cubicBezTo>
                    <a:pt x="0" y="176"/>
                    <a:pt x="6" y="198"/>
                    <a:pt x="15" y="218"/>
                  </a:cubicBezTo>
                  <a:cubicBezTo>
                    <a:pt x="17" y="218"/>
                    <a:pt x="17" y="218"/>
                    <a:pt x="17" y="218"/>
                  </a:cubicBezTo>
                  <a:cubicBezTo>
                    <a:pt x="8" y="199"/>
                    <a:pt x="4" y="178"/>
                    <a:pt x="4" y="155"/>
                  </a:cubicBezTo>
                  <a:cubicBezTo>
                    <a:pt x="4" y="72"/>
                    <a:pt x="72" y="3"/>
                    <a:pt x="156" y="3"/>
                  </a:cubicBezTo>
                  <a:cubicBezTo>
                    <a:pt x="166" y="3"/>
                    <a:pt x="176" y="4"/>
                    <a:pt x="186" y="6"/>
                  </a:cubicBezTo>
                  <a:cubicBezTo>
                    <a:pt x="186" y="4"/>
                    <a:pt x="186" y="4"/>
                    <a:pt x="186" y="4"/>
                  </a:cubicBezTo>
                  <a:cubicBezTo>
                    <a:pt x="175" y="1"/>
                    <a:pt x="164" y="0"/>
                    <a:pt x="152" y="0"/>
                  </a:cubicBezTo>
                </a:path>
              </a:pathLst>
            </a:custGeom>
            <a:solidFill>
              <a:srgbClr val="FA5242"/>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00" name="Freeform 85"/>
            <p:cNvSpPr>
              <a:spLocks/>
            </p:cNvSpPr>
            <p:nvPr/>
          </p:nvSpPr>
          <p:spPr bwMode="auto">
            <a:xfrm>
              <a:off x="41478201" y="26149301"/>
              <a:ext cx="4559300" cy="5386388"/>
            </a:xfrm>
            <a:custGeom>
              <a:avLst/>
              <a:gdLst/>
              <a:ahLst/>
              <a:cxnLst>
                <a:cxn ang="0">
                  <a:pos x="152" y="0"/>
                </a:cxn>
                <a:cxn ang="0">
                  <a:pos x="0" y="152"/>
                </a:cxn>
                <a:cxn ang="0">
                  <a:pos x="13" y="215"/>
                </a:cxn>
                <a:cxn ang="0">
                  <a:pos x="15" y="215"/>
                </a:cxn>
                <a:cxn ang="0">
                  <a:pos x="3" y="156"/>
                </a:cxn>
                <a:cxn ang="0">
                  <a:pos x="155" y="4"/>
                </a:cxn>
                <a:cxn ang="0">
                  <a:pos x="182" y="6"/>
                </a:cxn>
                <a:cxn ang="0">
                  <a:pos x="182" y="3"/>
                </a:cxn>
                <a:cxn ang="0">
                  <a:pos x="152" y="0"/>
                </a:cxn>
              </a:cxnLst>
              <a:rect l="0" t="0" r="r" b="b"/>
              <a:pathLst>
                <a:path w="182" h="215">
                  <a:moveTo>
                    <a:pt x="152" y="0"/>
                  </a:moveTo>
                  <a:cubicBezTo>
                    <a:pt x="68" y="0"/>
                    <a:pt x="0" y="69"/>
                    <a:pt x="0" y="152"/>
                  </a:cubicBezTo>
                  <a:cubicBezTo>
                    <a:pt x="0" y="175"/>
                    <a:pt x="4" y="196"/>
                    <a:pt x="13" y="215"/>
                  </a:cubicBezTo>
                  <a:cubicBezTo>
                    <a:pt x="15" y="215"/>
                    <a:pt x="15" y="215"/>
                    <a:pt x="15" y="215"/>
                  </a:cubicBezTo>
                  <a:cubicBezTo>
                    <a:pt x="7" y="197"/>
                    <a:pt x="3" y="177"/>
                    <a:pt x="3" y="156"/>
                  </a:cubicBezTo>
                  <a:cubicBezTo>
                    <a:pt x="3" y="72"/>
                    <a:pt x="71" y="4"/>
                    <a:pt x="155" y="4"/>
                  </a:cubicBezTo>
                  <a:cubicBezTo>
                    <a:pt x="164" y="4"/>
                    <a:pt x="173" y="5"/>
                    <a:pt x="182" y="6"/>
                  </a:cubicBezTo>
                  <a:cubicBezTo>
                    <a:pt x="182" y="3"/>
                    <a:pt x="182" y="3"/>
                    <a:pt x="182" y="3"/>
                  </a:cubicBezTo>
                  <a:cubicBezTo>
                    <a:pt x="172" y="1"/>
                    <a:pt x="162" y="0"/>
                    <a:pt x="152" y="0"/>
                  </a:cubicBezTo>
                </a:path>
              </a:pathLst>
            </a:custGeom>
            <a:solidFill>
              <a:srgbClr val="FA5242"/>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01" name="Freeform 86"/>
            <p:cNvSpPr>
              <a:spLocks/>
            </p:cNvSpPr>
            <p:nvPr/>
          </p:nvSpPr>
          <p:spPr bwMode="auto">
            <a:xfrm>
              <a:off x="41552813" y="26249313"/>
              <a:ext cx="4484688" cy="5286375"/>
            </a:xfrm>
            <a:custGeom>
              <a:avLst/>
              <a:gdLst/>
              <a:ahLst/>
              <a:cxnLst>
                <a:cxn ang="0">
                  <a:pos x="152" y="0"/>
                </a:cxn>
                <a:cxn ang="0">
                  <a:pos x="0" y="152"/>
                </a:cxn>
                <a:cxn ang="0">
                  <a:pos x="12" y="211"/>
                </a:cxn>
                <a:cxn ang="0">
                  <a:pos x="14" y="211"/>
                </a:cxn>
                <a:cxn ang="0">
                  <a:pos x="3" y="155"/>
                </a:cxn>
                <a:cxn ang="0">
                  <a:pos x="155" y="3"/>
                </a:cxn>
                <a:cxn ang="0">
                  <a:pos x="179" y="5"/>
                </a:cxn>
                <a:cxn ang="0">
                  <a:pos x="179" y="2"/>
                </a:cxn>
                <a:cxn ang="0">
                  <a:pos x="152" y="0"/>
                </a:cxn>
              </a:cxnLst>
              <a:rect l="0" t="0" r="r" b="b"/>
              <a:pathLst>
                <a:path w="179" h="211">
                  <a:moveTo>
                    <a:pt x="152" y="0"/>
                  </a:moveTo>
                  <a:cubicBezTo>
                    <a:pt x="68" y="0"/>
                    <a:pt x="0" y="68"/>
                    <a:pt x="0" y="152"/>
                  </a:cubicBezTo>
                  <a:cubicBezTo>
                    <a:pt x="0" y="173"/>
                    <a:pt x="4" y="193"/>
                    <a:pt x="12" y="211"/>
                  </a:cubicBezTo>
                  <a:cubicBezTo>
                    <a:pt x="14" y="211"/>
                    <a:pt x="14" y="211"/>
                    <a:pt x="14" y="211"/>
                  </a:cubicBezTo>
                  <a:cubicBezTo>
                    <a:pt x="7" y="194"/>
                    <a:pt x="3" y="175"/>
                    <a:pt x="3" y="155"/>
                  </a:cubicBezTo>
                  <a:cubicBezTo>
                    <a:pt x="3" y="71"/>
                    <a:pt x="71" y="3"/>
                    <a:pt x="155" y="3"/>
                  </a:cubicBezTo>
                  <a:cubicBezTo>
                    <a:pt x="163" y="3"/>
                    <a:pt x="171" y="4"/>
                    <a:pt x="179" y="5"/>
                  </a:cubicBezTo>
                  <a:cubicBezTo>
                    <a:pt x="179" y="2"/>
                    <a:pt x="179" y="2"/>
                    <a:pt x="179" y="2"/>
                  </a:cubicBezTo>
                  <a:cubicBezTo>
                    <a:pt x="170" y="1"/>
                    <a:pt x="161" y="0"/>
                    <a:pt x="152" y="0"/>
                  </a:cubicBezTo>
                </a:path>
              </a:pathLst>
            </a:custGeom>
            <a:solidFill>
              <a:srgbClr val="FA5242"/>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02" name="Freeform 87"/>
            <p:cNvSpPr>
              <a:spLocks/>
            </p:cNvSpPr>
            <p:nvPr/>
          </p:nvSpPr>
          <p:spPr bwMode="auto">
            <a:xfrm>
              <a:off x="41629013" y="26323926"/>
              <a:ext cx="4408488" cy="5211763"/>
            </a:xfrm>
            <a:custGeom>
              <a:avLst/>
              <a:gdLst/>
              <a:ahLst/>
              <a:cxnLst>
                <a:cxn ang="0">
                  <a:pos x="152" y="0"/>
                </a:cxn>
                <a:cxn ang="0">
                  <a:pos x="0" y="152"/>
                </a:cxn>
                <a:cxn ang="0">
                  <a:pos x="11" y="208"/>
                </a:cxn>
                <a:cxn ang="0">
                  <a:pos x="13" y="208"/>
                </a:cxn>
                <a:cxn ang="0">
                  <a:pos x="3" y="155"/>
                </a:cxn>
                <a:cxn ang="0">
                  <a:pos x="155" y="3"/>
                </a:cxn>
                <a:cxn ang="0">
                  <a:pos x="176" y="5"/>
                </a:cxn>
                <a:cxn ang="0">
                  <a:pos x="176" y="2"/>
                </a:cxn>
                <a:cxn ang="0">
                  <a:pos x="152" y="0"/>
                </a:cxn>
              </a:cxnLst>
              <a:rect l="0" t="0" r="r" b="b"/>
              <a:pathLst>
                <a:path w="176" h="208">
                  <a:moveTo>
                    <a:pt x="152" y="0"/>
                  </a:moveTo>
                  <a:cubicBezTo>
                    <a:pt x="68" y="0"/>
                    <a:pt x="0" y="68"/>
                    <a:pt x="0" y="152"/>
                  </a:cubicBezTo>
                  <a:cubicBezTo>
                    <a:pt x="0" y="172"/>
                    <a:pt x="4" y="191"/>
                    <a:pt x="11" y="208"/>
                  </a:cubicBezTo>
                  <a:cubicBezTo>
                    <a:pt x="13" y="208"/>
                    <a:pt x="13" y="208"/>
                    <a:pt x="13" y="208"/>
                  </a:cubicBezTo>
                  <a:cubicBezTo>
                    <a:pt x="7" y="192"/>
                    <a:pt x="3" y="174"/>
                    <a:pt x="3" y="155"/>
                  </a:cubicBezTo>
                  <a:cubicBezTo>
                    <a:pt x="3" y="71"/>
                    <a:pt x="72" y="3"/>
                    <a:pt x="155" y="3"/>
                  </a:cubicBezTo>
                  <a:cubicBezTo>
                    <a:pt x="162" y="3"/>
                    <a:pt x="169" y="4"/>
                    <a:pt x="176" y="5"/>
                  </a:cubicBezTo>
                  <a:cubicBezTo>
                    <a:pt x="176" y="2"/>
                    <a:pt x="176" y="2"/>
                    <a:pt x="176" y="2"/>
                  </a:cubicBezTo>
                  <a:cubicBezTo>
                    <a:pt x="168" y="1"/>
                    <a:pt x="160" y="0"/>
                    <a:pt x="152" y="0"/>
                  </a:cubicBezTo>
                </a:path>
              </a:pathLst>
            </a:custGeom>
            <a:solidFill>
              <a:srgbClr val="FA5242"/>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03" name="Freeform 88"/>
            <p:cNvSpPr>
              <a:spLocks/>
            </p:cNvSpPr>
            <p:nvPr/>
          </p:nvSpPr>
          <p:spPr bwMode="auto">
            <a:xfrm>
              <a:off x="41703626" y="26400126"/>
              <a:ext cx="4333875" cy="5135563"/>
            </a:xfrm>
            <a:custGeom>
              <a:avLst/>
              <a:gdLst/>
              <a:ahLst/>
              <a:cxnLst>
                <a:cxn ang="0">
                  <a:pos x="152" y="0"/>
                </a:cxn>
                <a:cxn ang="0">
                  <a:pos x="0" y="152"/>
                </a:cxn>
                <a:cxn ang="0">
                  <a:pos x="10" y="205"/>
                </a:cxn>
                <a:cxn ang="0">
                  <a:pos x="12" y="205"/>
                </a:cxn>
                <a:cxn ang="0">
                  <a:pos x="4" y="155"/>
                </a:cxn>
                <a:cxn ang="0">
                  <a:pos x="156" y="3"/>
                </a:cxn>
                <a:cxn ang="0">
                  <a:pos x="173" y="4"/>
                </a:cxn>
                <a:cxn ang="0">
                  <a:pos x="173" y="2"/>
                </a:cxn>
                <a:cxn ang="0">
                  <a:pos x="152" y="0"/>
                </a:cxn>
              </a:cxnLst>
              <a:rect l="0" t="0" r="r" b="b"/>
              <a:pathLst>
                <a:path w="173" h="205">
                  <a:moveTo>
                    <a:pt x="152" y="0"/>
                  </a:moveTo>
                  <a:cubicBezTo>
                    <a:pt x="69" y="0"/>
                    <a:pt x="0" y="68"/>
                    <a:pt x="0" y="152"/>
                  </a:cubicBezTo>
                  <a:cubicBezTo>
                    <a:pt x="0" y="171"/>
                    <a:pt x="4" y="189"/>
                    <a:pt x="10" y="205"/>
                  </a:cubicBezTo>
                  <a:cubicBezTo>
                    <a:pt x="12" y="205"/>
                    <a:pt x="12" y="205"/>
                    <a:pt x="12" y="205"/>
                  </a:cubicBezTo>
                  <a:cubicBezTo>
                    <a:pt x="7" y="189"/>
                    <a:pt x="4" y="173"/>
                    <a:pt x="4" y="155"/>
                  </a:cubicBezTo>
                  <a:cubicBezTo>
                    <a:pt x="4" y="72"/>
                    <a:pt x="72" y="3"/>
                    <a:pt x="156" y="3"/>
                  </a:cubicBezTo>
                  <a:cubicBezTo>
                    <a:pt x="161" y="3"/>
                    <a:pt x="167" y="4"/>
                    <a:pt x="173" y="4"/>
                  </a:cubicBezTo>
                  <a:cubicBezTo>
                    <a:pt x="173" y="2"/>
                    <a:pt x="173" y="2"/>
                    <a:pt x="173" y="2"/>
                  </a:cubicBezTo>
                  <a:cubicBezTo>
                    <a:pt x="166" y="1"/>
                    <a:pt x="159" y="0"/>
                    <a:pt x="152" y="0"/>
                  </a:cubicBezTo>
                </a:path>
              </a:pathLst>
            </a:custGeom>
            <a:solidFill>
              <a:srgbClr val="FA5242"/>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04" name="Freeform 89"/>
            <p:cNvSpPr>
              <a:spLocks/>
            </p:cNvSpPr>
            <p:nvPr/>
          </p:nvSpPr>
          <p:spPr bwMode="auto">
            <a:xfrm>
              <a:off x="41803638" y="26474738"/>
              <a:ext cx="4233863" cy="5060950"/>
            </a:xfrm>
            <a:custGeom>
              <a:avLst/>
              <a:gdLst/>
              <a:ahLst/>
              <a:cxnLst>
                <a:cxn ang="0">
                  <a:pos x="152" y="0"/>
                </a:cxn>
                <a:cxn ang="0">
                  <a:pos x="0" y="152"/>
                </a:cxn>
                <a:cxn ang="0">
                  <a:pos x="8" y="202"/>
                </a:cxn>
                <a:cxn ang="0">
                  <a:pos x="10" y="202"/>
                </a:cxn>
                <a:cxn ang="0">
                  <a:pos x="3" y="156"/>
                </a:cxn>
                <a:cxn ang="0">
                  <a:pos x="155" y="4"/>
                </a:cxn>
                <a:cxn ang="0">
                  <a:pos x="169" y="4"/>
                </a:cxn>
                <a:cxn ang="0">
                  <a:pos x="169" y="1"/>
                </a:cxn>
                <a:cxn ang="0">
                  <a:pos x="152" y="0"/>
                </a:cxn>
              </a:cxnLst>
              <a:rect l="0" t="0" r="r" b="b"/>
              <a:pathLst>
                <a:path w="169" h="202">
                  <a:moveTo>
                    <a:pt x="152" y="0"/>
                  </a:moveTo>
                  <a:cubicBezTo>
                    <a:pt x="68" y="0"/>
                    <a:pt x="0" y="69"/>
                    <a:pt x="0" y="152"/>
                  </a:cubicBezTo>
                  <a:cubicBezTo>
                    <a:pt x="0" y="170"/>
                    <a:pt x="3" y="186"/>
                    <a:pt x="8" y="202"/>
                  </a:cubicBezTo>
                  <a:cubicBezTo>
                    <a:pt x="10" y="202"/>
                    <a:pt x="10" y="202"/>
                    <a:pt x="10" y="202"/>
                  </a:cubicBezTo>
                  <a:cubicBezTo>
                    <a:pt x="5" y="187"/>
                    <a:pt x="3" y="172"/>
                    <a:pt x="3" y="156"/>
                  </a:cubicBezTo>
                  <a:cubicBezTo>
                    <a:pt x="3" y="72"/>
                    <a:pt x="71" y="4"/>
                    <a:pt x="155" y="4"/>
                  </a:cubicBezTo>
                  <a:cubicBezTo>
                    <a:pt x="160" y="4"/>
                    <a:pt x="164" y="4"/>
                    <a:pt x="169" y="4"/>
                  </a:cubicBezTo>
                  <a:cubicBezTo>
                    <a:pt x="169" y="1"/>
                    <a:pt x="169" y="1"/>
                    <a:pt x="169" y="1"/>
                  </a:cubicBezTo>
                  <a:cubicBezTo>
                    <a:pt x="163" y="1"/>
                    <a:pt x="157" y="0"/>
                    <a:pt x="152" y="0"/>
                  </a:cubicBezTo>
                </a:path>
              </a:pathLst>
            </a:custGeom>
            <a:solidFill>
              <a:srgbClr val="FA5242"/>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05" name="Freeform 90"/>
            <p:cNvSpPr>
              <a:spLocks/>
            </p:cNvSpPr>
            <p:nvPr/>
          </p:nvSpPr>
          <p:spPr bwMode="auto">
            <a:xfrm>
              <a:off x="41878251" y="26574751"/>
              <a:ext cx="4159250" cy="4960938"/>
            </a:xfrm>
            <a:custGeom>
              <a:avLst/>
              <a:gdLst/>
              <a:ahLst/>
              <a:cxnLst>
                <a:cxn ang="0">
                  <a:pos x="152" y="0"/>
                </a:cxn>
                <a:cxn ang="0">
                  <a:pos x="0" y="152"/>
                </a:cxn>
                <a:cxn ang="0">
                  <a:pos x="7" y="198"/>
                </a:cxn>
                <a:cxn ang="0">
                  <a:pos x="9" y="198"/>
                </a:cxn>
                <a:cxn ang="0">
                  <a:pos x="3" y="155"/>
                </a:cxn>
                <a:cxn ang="0">
                  <a:pos x="155" y="3"/>
                </a:cxn>
                <a:cxn ang="0">
                  <a:pos x="166" y="3"/>
                </a:cxn>
                <a:cxn ang="0">
                  <a:pos x="166" y="0"/>
                </a:cxn>
                <a:cxn ang="0">
                  <a:pos x="152" y="0"/>
                </a:cxn>
              </a:cxnLst>
              <a:rect l="0" t="0" r="r" b="b"/>
              <a:pathLst>
                <a:path w="166" h="198">
                  <a:moveTo>
                    <a:pt x="152" y="0"/>
                  </a:moveTo>
                  <a:cubicBezTo>
                    <a:pt x="68" y="0"/>
                    <a:pt x="0" y="68"/>
                    <a:pt x="0" y="152"/>
                  </a:cubicBezTo>
                  <a:cubicBezTo>
                    <a:pt x="0" y="168"/>
                    <a:pt x="2" y="183"/>
                    <a:pt x="7" y="198"/>
                  </a:cubicBezTo>
                  <a:cubicBezTo>
                    <a:pt x="9" y="198"/>
                    <a:pt x="9" y="198"/>
                    <a:pt x="9" y="198"/>
                  </a:cubicBezTo>
                  <a:cubicBezTo>
                    <a:pt x="5" y="184"/>
                    <a:pt x="3" y="170"/>
                    <a:pt x="3" y="155"/>
                  </a:cubicBezTo>
                  <a:cubicBezTo>
                    <a:pt x="3" y="71"/>
                    <a:pt x="71" y="3"/>
                    <a:pt x="155" y="3"/>
                  </a:cubicBezTo>
                  <a:cubicBezTo>
                    <a:pt x="159" y="3"/>
                    <a:pt x="162" y="3"/>
                    <a:pt x="166" y="3"/>
                  </a:cubicBezTo>
                  <a:cubicBezTo>
                    <a:pt x="166" y="0"/>
                    <a:pt x="166" y="0"/>
                    <a:pt x="166" y="0"/>
                  </a:cubicBezTo>
                  <a:cubicBezTo>
                    <a:pt x="161" y="0"/>
                    <a:pt x="157" y="0"/>
                    <a:pt x="152" y="0"/>
                  </a:cubicBezTo>
                </a:path>
              </a:pathLst>
            </a:custGeom>
            <a:solidFill>
              <a:srgbClr val="FA5242"/>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06" name="Freeform 91"/>
            <p:cNvSpPr>
              <a:spLocks/>
            </p:cNvSpPr>
            <p:nvPr/>
          </p:nvSpPr>
          <p:spPr bwMode="auto">
            <a:xfrm>
              <a:off x="41954451" y="26649363"/>
              <a:ext cx="4083050" cy="4886325"/>
            </a:xfrm>
            <a:custGeom>
              <a:avLst/>
              <a:gdLst/>
              <a:ahLst/>
              <a:cxnLst>
                <a:cxn ang="0">
                  <a:pos x="152" y="0"/>
                </a:cxn>
                <a:cxn ang="0">
                  <a:pos x="0" y="152"/>
                </a:cxn>
                <a:cxn ang="0">
                  <a:pos x="6" y="195"/>
                </a:cxn>
                <a:cxn ang="0">
                  <a:pos x="9" y="195"/>
                </a:cxn>
                <a:cxn ang="0">
                  <a:pos x="3" y="155"/>
                </a:cxn>
                <a:cxn ang="0">
                  <a:pos x="155" y="3"/>
                </a:cxn>
                <a:cxn ang="0">
                  <a:pos x="163" y="3"/>
                </a:cxn>
                <a:cxn ang="0">
                  <a:pos x="163" y="0"/>
                </a:cxn>
                <a:cxn ang="0">
                  <a:pos x="152" y="0"/>
                </a:cxn>
              </a:cxnLst>
              <a:rect l="0" t="0" r="r" b="b"/>
              <a:pathLst>
                <a:path w="163" h="195">
                  <a:moveTo>
                    <a:pt x="152" y="0"/>
                  </a:moveTo>
                  <a:cubicBezTo>
                    <a:pt x="68" y="0"/>
                    <a:pt x="0" y="68"/>
                    <a:pt x="0" y="152"/>
                  </a:cubicBezTo>
                  <a:cubicBezTo>
                    <a:pt x="0" y="167"/>
                    <a:pt x="2" y="181"/>
                    <a:pt x="6" y="195"/>
                  </a:cubicBezTo>
                  <a:cubicBezTo>
                    <a:pt x="9" y="195"/>
                    <a:pt x="9" y="195"/>
                    <a:pt x="9" y="195"/>
                  </a:cubicBezTo>
                  <a:cubicBezTo>
                    <a:pt x="5" y="182"/>
                    <a:pt x="3" y="169"/>
                    <a:pt x="3" y="155"/>
                  </a:cubicBezTo>
                  <a:cubicBezTo>
                    <a:pt x="3" y="71"/>
                    <a:pt x="71" y="3"/>
                    <a:pt x="155" y="3"/>
                  </a:cubicBezTo>
                  <a:cubicBezTo>
                    <a:pt x="158" y="3"/>
                    <a:pt x="160" y="3"/>
                    <a:pt x="163" y="3"/>
                  </a:cubicBezTo>
                  <a:cubicBezTo>
                    <a:pt x="163" y="0"/>
                    <a:pt x="163" y="0"/>
                    <a:pt x="163" y="0"/>
                  </a:cubicBezTo>
                  <a:cubicBezTo>
                    <a:pt x="159" y="0"/>
                    <a:pt x="156" y="0"/>
                    <a:pt x="152" y="0"/>
                  </a:cubicBezTo>
                </a:path>
              </a:pathLst>
            </a:custGeom>
            <a:solidFill>
              <a:srgbClr val="FA5242"/>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07" name="Freeform 92"/>
            <p:cNvSpPr>
              <a:spLocks/>
            </p:cNvSpPr>
            <p:nvPr/>
          </p:nvSpPr>
          <p:spPr bwMode="auto">
            <a:xfrm>
              <a:off x="42029063" y="26725563"/>
              <a:ext cx="4008438" cy="4810125"/>
            </a:xfrm>
            <a:custGeom>
              <a:avLst/>
              <a:gdLst/>
              <a:ahLst/>
              <a:cxnLst>
                <a:cxn ang="0">
                  <a:pos x="152" y="0"/>
                </a:cxn>
                <a:cxn ang="0">
                  <a:pos x="0" y="152"/>
                </a:cxn>
                <a:cxn ang="0">
                  <a:pos x="6" y="192"/>
                </a:cxn>
                <a:cxn ang="0">
                  <a:pos x="8" y="192"/>
                </a:cxn>
                <a:cxn ang="0">
                  <a:pos x="4" y="155"/>
                </a:cxn>
                <a:cxn ang="0">
                  <a:pos x="156" y="3"/>
                </a:cxn>
                <a:cxn ang="0">
                  <a:pos x="160" y="3"/>
                </a:cxn>
                <a:cxn ang="0">
                  <a:pos x="160" y="0"/>
                </a:cxn>
                <a:cxn ang="0">
                  <a:pos x="152" y="0"/>
                </a:cxn>
              </a:cxnLst>
              <a:rect l="0" t="0" r="r" b="b"/>
              <a:pathLst>
                <a:path w="160" h="192">
                  <a:moveTo>
                    <a:pt x="152" y="0"/>
                  </a:moveTo>
                  <a:cubicBezTo>
                    <a:pt x="68" y="0"/>
                    <a:pt x="0" y="68"/>
                    <a:pt x="0" y="152"/>
                  </a:cubicBezTo>
                  <a:cubicBezTo>
                    <a:pt x="0" y="166"/>
                    <a:pt x="2" y="179"/>
                    <a:pt x="6" y="192"/>
                  </a:cubicBezTo>
                  <a:cubicBezTo>
                    <a:pt x="8" y="192"/>
                    <a:pt x="8" y="192"/>
                    <a:pt x="8" y="192"/>
                  </a:cubicBezTo>
                  <a:cubicBezTo>
                    <a:pt x="5" y="180"/>
                    <a:pt x="4" y="168"/>
                    <a:pt x="4" y="155"/>
                  </a:cubicBezTo>
                  <a:cubicBezTo>
                    <a:pt x="4" y="72"/>
                    <a:pt x="72" y="3"/>
                    <a:pt x="156" y="3"/>
                  </a:cubicBezTo>
                  <a:cubicBezTo>
                    <a:pt x="157" y="3"/>
                    <a:pt x="159" y="3"/>
                    <a:pt x="160" y="3"/>
                  </a:cubicBezTo>
                  <a:cubicBezTo>
                    <a:pt x="160" y="0"/>
                    <a:pt x="160" y="0"/>
                    <a:pt x="160" y="0"/>
                  </a:cubicBezTo>
                  <a:cubicBezTo>
                    <a:pt x="157" y="0"/>
                    <a:pt x="155" y="0"/>
                    <a:pt x="152" y="0"/>
                  </a:cubicBezTo>
                </a:path>
              </a:pathLst>
            </a:custGeom>
            <a:solidFill>
              <a:srgbClr val="FA5242"/>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08" name="Freeform 93"/>
            <p:cNvSpPr>
              <a:spLocks/>
            </p:cNvSpPr>
            <p:nvPr/>
          </p:nvSpPr>
          <p:spPr bwMode="auto">
            <a:xfrm>
              <a:off x="42129076" y="26800176"/>
              <a:ext cx="3908425" cy="4735513"/>
            </a:xfrm>
            <a:custGeom>
              <a:avLst/>
              <a:gdLst/>
              <a:ahLst/>
              <a:cxnLst>
                <a:cxn ang="0">
                  <a:pos x="152" y="0"/>
                </a:cxn>
                <a:cxn ang="0">
                  <a:pos x="0" y="152"/>
                </a:cxn>
                <a:cxn ang="0">
                  <a:pos x="4" y="189"/>
                </a:cxn>
                <a:cxn ang="0">
                  <a:pos x="7" y="189"/>
                </a:cxn>
                <a:cxn ang="0">
                  <a:pos x="3" y="156"/>
                </a:cxn>
                <a:cxn ang="0">
                  <a:pos x="155" y="4"/>
                </a:cxn>
                <a:cxn ang="0">
                  <a:pos x="156" y="4"/>
                </a:cxn>
                <a:cxn ang="0">
                  <a:pos x="156" y="0"/>
                </a:cxn>
                <a:cxn ang="0">
                  <a:pos x="152" y="0"/>
                </a:cxn>
              </a:cxnLst>
              <a:rect l="0" t="0" r="r" b="b"/>
              <a:pathLst>
                <a:path w="156" h="189">
                  <a:moveTo>
                    <a:pt x="152" y="0"/>
                  </a:moveTo>
                  <a:cubicBezTo>
                    <a:pt x="68" y="0"/>
                    <a:pt x="0" y="69"/>
                    <a:pt x="0" y="152"/>
                  </a:cubicBezTo>
                  <a:cubicBezTo>
                    <a:pt x="0" y="165"/>
                    <a:pt x="1" y="177"/>
                    <a:pt x="4" y="189"/>
                  </a:cubicBezTo>
                  <a:cubicBezTo>
                    <a:pt x="7" y="189"/>
                    <a:pt x="7" y="189"/>
                    <a:pt x="7" y="189"/>
                  </a:cubicBezTo>
                  <a:cubicBezTo>
                    <a:pt x="4" y="178"/>
                    <a:pt x="3" y="167"/>
                    <a:pt x="3" y="156"/>
                  </a:cubicBezTo>
                  <a:cubicBezTo>
                    <a:pt x="3" y="72"/>
                    <a:pt x="71" y="4"/>
                    <a:pt x="155" y="4"/>
                  </a:cubicBezTo>
                  <a:cubicBezTo>
                    <a:pt x="155" y="4"/>
                    <a:pt x="156" y="4"/>
                    <a:pt x="156" y="4"/>
                  </a:cubicBezTo>
                  <a:cubicBezTo>
                    <a:pt x="156" y="0"/>
                    <a:pt x="156" y="0"/>
                    <a:pt x="156" y="0"/>
                  </a:cubicBezTo>
                  <a:cubicBezTo>
                    <a:pt x="155" y="0"/>
                    <a:pt x="153" y="0"/>
                    <a:pt x="152" y="0"/>
                  </a:cubicBezTo>
                </a:path>
              </a:pathLst>
            </a:custGeom>
            <a:solidFill>
              <a:srgbClr val="FA5242"/>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09" name="Freeform 94"/>
            <p:cNvSpPr>
              <a:spLocks/>
            </p:cNvSpPr>
            <p:nvPr/>
          </p:nvSpPr>
          <p:spPr bwMode="auto">
            <a:xfrm>
              <a:off x="42205276" y="26900188"/>
              <a:ext cx="3832225" cy="4635500"/>
            </a:xfrm>
            <a:custGeom>
              <a:avLst/>
              <a:gdLst/>
              <a:ahLst/>
              <a:cxnLst>
                <a:cxn ang="0">
                  <a:pos x="152" y="0"/>
                </a:cxn>
                <a:cxn ang="0">
                  <a:pos x="0" y="152"/>
                </a:cxn>
                <a:cxn ang="0">
                  <a:pos x="4" y="185"/>
                </a:cxn>
                <a:cxn ang="0">
                  <a:pos x="6" y="185"/>
                </a:cxn>
                <a:cxn ang="0">
                  <a:pos x="3" y="155"/>
                </a:cxn>
                <a:cxn ang="0">
                  <a:pos x="153" y="3"/>
                </a:cxn>
                <a:cxn ang="0">
                  <a:pos x="153" y="0"/>
                </a:cxn>
                <a:cxn ang="0">
                  <a:pos x="152" y="0"/>
                </a:cxn>
              </a:cxnLst>
              <a:rect l="0" t="0" r="r" b="b"/>
              <a:pathLst>
                <a:path w="153" h="185">
                  <a:moveTo>
                    <a:pt x="152" y="0"/>
                  </a:moveTo>
                  <a:cubicBezTo>
                    <a:pt x="68" y="0"/>
                    <a:pt x="0" y="68"/>
                    <a:pt x="0" y="152"/>
                  </a:cubicBezTo>
                  <a:cubicBezTo>
                    <a:pt x="0" y="163"/>
                    <a:pt x="1" y="174"/>
                    <a:pt x="4" y="185"/>
                  </a:cubicBezTo>
                  <a:cubicBezTo>
                    <a:pt x="6" y="185"/>
                    <a:pt x="6" y="185"/>
                    <a:pt x="6" y="185"/>
                  </a:cubicBezTo>
                  <a:cubicBezTo>
                    <a:pt x="4" y="175"/>
                    <a:pt x="3" y="165"/>
                    <a:pt x="3" y="155"/>
                  </a:cubicBezTo>
                  <a:cubicBezTo>
                    <a:pt x="3" y="72"/>
                    <a:pt x="70" y="4"/>
                    <a:pt x="153" y="3"/>
                  </a:cubicBezTo>
                  <a:cubicBezTo>
                    <a:pt x="153" y="0"/>
                    <a:pt x="153" y="0"/>
                    <a:pt x="153" y="0"/>
                  </a:cubicBezTo>
                  <a:cubicBezTo>
                    <a:pt x="153" y="0"/>
                    <a:pt x="152" y="0"/>
                    <a:pt x="152" y="0"/>
                  </a:cubicBezTo>
                </a:path>
              </a:pathLst>
            </a:custGeom>
            <a:solidFill>
              <a:srgbClr val="FA5242"/>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10" name="Freeform 95"/>
            <p:cNvSpPr>
              <a:spLocks/>
            </p:cNvSpPr>
            <p:nvPr/>
          </p:nvSpPr>
          <p:spPr bwMode="auto">
            <a:xfrm>
              <a:off x="42279888" y="26974801"/>
              <a:ext cx="3757613" cy="4560888"/>
            </a:xfrm>
            <a:custGeom>
              <a:avLst/>
              <a:gdLst/>
              <a:ahLst/>
              <a:cxnLst>
                <a:cxn ang="0">
                  <a:pos x="150" y="0"/>
                </a:cxn>
                <a:cxn ang="0">
                  <a:pos x="0" y="152"/>
                </a:cxn>
                <a:cxn ang="0">
                  <a:pos x="3" y="182"/>
                </a:cxn>
                <a:cxn ang="0">
                  <a:pos x="6" y="182"/>
                </a:cxn>
                <a:cxn ang="0">
                  <a:pos x="3" y="155"/>
                </a:cxn>
                <a:cxn ang="0">
                  <a:pos x="150" y="3"/>
                </a:cxn>
                <a:cxn ang="0">
                  <a:pos x="150" y="0"/>
                </a:cxn>
              </a:cxnLst>
              <a:rect l="0" t="0" r="r" b="b"/>
              <a:pathLst>
                <a:path w="150" h="182">
                  <a:moveTo>
                    <a:pt x="150" y="0"/>
                  </a:moveTo>
                  <a:cubicBezTo>
                    <a:pt x="67" y="1"/>
                    <a:pt x="0" y="69"/>
                    <a:pt x="0" y="152"/>
                  </a:cubicBezTo>
                  <a:cubicBezTo>
                    <a:pt x="0" y="162"/>
                    <a:pt x="1" y="172"/>
                    <a:pt x="3" y="182"/>
                  </a:cubicBezTo>
                  <a:cubicBezTo>
                    <a:pt x="6" y="182"/>
                    <a:pt x="6" y="182"/>
                    <a:pt x="6" y="182"/>
                  </a:cubicBezTo>
                  <a:cubicBezTo>
                    <a:pt x="4" y="173"/>
                    <a:pt x="3" y="164"/>
                    <a:pt x="3" y="155"/>
                  </a:cubicBezTo>
                  <a:cubicBezTo>
                    <a:pt x="3" y="73"/>
                    <a:pt x="69" y="6"/>
                    <a:pt x="150" y="3"/>
                  </a:cubicBezTo>
                  <a:cubicBezTo>
                    <a:pt x="150" y="0"/>
                    <a:pt x="150" y="0"/>
                    <a:pt x="150" y="0"/>
                  </a:cubicBezTo>
                </a:path>
              </a:pathLst>
            </a:custGeom>
            <a:solidFill>
              <a:srgbClr val="FA5242"/>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11" name="Freeform 96"/>
            <p:cNvSpPr>
              <a:spLocks/>
            </p:cNvSpPr>
            <p:nvPr/>
          </p:nvSpPr>
          <p:spPr bwMode="auto">
            <a:xfrm>
              <a:off x="42354501" y="27051001"/>
              <a:ext cx="3683000" cy="4484688"/>
            </a:xfrm>
            <a:custGeom>
              <a:avLst/>
              <a:gdLst/>
              <a:ahLst/>
              <a:cxnLst>
                <a:cxn ang="0">
                  <a:pos x="147" y="0"/>
                </a:cxn>
                <a:cxn ang="0">
                  <a:pos x="0" y="152"/>
                </a:cxn>
                <a:cxn ang="0">
                  <a:pos x="3" y="179"/>
                </a:cxn>
                <a:cxn ang="0">
                  <a:pos x="5" y="179"/>
                </a:cxn>
                <a:cxn ang="0">
                  <a:pos x="4" y="155"/>
                </a:cxn>
                <a:cxn ang="0">
                  <a:pos x="147" y="4"/>
                </a:cxn>
                <a:cxn ang="0">
                  <a:pos x="147" y="0"/>
                </a:cxn>
              </a:cxnLst>
              <a:rect l="0" t="0" r="r" b="b"/>
              <a:pathLst>
                <a:path w="147" h="179">
                  <a:moveTo>
                    <a:pt x="147" y="0"/>
                  </a:moveTo>
                  <a:cubicBezTo>
                    <a:pt x="66" y="3"/>
                    <a:pt x="0" y="70"/>
                    <a:pt x="0" y="152"/>
                  </a:cubicBezTo>
                  <a:cubicBezTo>
                    <a:pt x="0" y="161"/>
                    <a:pt x="1" y="170"/>
                    <a:pt x="3" y="179"/>
                  </a:cubicBezTo>
                  <a:cubicBezTo>
                    <a:pt x="5" y="179"/>
                    <a:pt x="5" y="179"/>
                    <a:pt x="5" y="179"/>
                  </a:cubicBezTo>
                  <a:cubicBezTo>
                    <a:pt x="4" y="171"/>
                    <a:pt x="4" y="163"/>
                    <a:pt x="4" y="155"/>
                  </a:cubicBezTo>
                  <a:cubicBezTo>
                    <a:pt x="4" y="74"/>
                    <a:pt x="67" y="8"/>
                    <a:pt x="147" y="4"/>
                  </a:cubicBezTo>
                  <a:cubicBezTo>
                    <a:pt x="147" y="0"/>
                    <a:pt x="147" y="0"/>
                    <a:pt x="147" y="0"/>
                  </a:cubicBezTo>
                </a:path>
              </a:pathLst>
            </a:custGeom>
            <a:solidFill>
              <a:srgbClr val="FA5242"/>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12" name="Freeform 97"/>
            <p:cNvSpPr>
              <a:spLocks/>
            </p:cNvSpPr>
            <p:nvPr/>
          </p:nvSpPr>
          <p:spPr bwMode="auto">
            <a:xfrm>
              <a:off x="42454513" y="27151013"/>
              <a:ext cx="3582988" cy="4384675"/>
            </a:xfrm>
            <a:custGeom>
              <a:avLst/>
              <a:gdLst/>
              <a:ahLst/>
              <a:cxnLst>
                <a:cxn ang="0">
                  <a:pos x="143" y="0"/>
                </a:cxn>
                <a:cxn ang="0">
                  <a:pos x="0" y="151"/>
                </a:cxn>
                <a:cxn ang="0">
                  <a:pos x="1" y="175"/>
                </a:cxn>
                <a:cxn ang="0">
                  <a:pos x="4" y="175"/>
                </a:cxn>
                <a:cxn ang="0">
                  <a:pos x="3" y="155"/>
                </a:cxn>
                <a:cxn ang="0">
                  <a:pos x="143" y="3"/>
                </a:cxn>
                <a:cxn ang="0">
                  <a:pos x="143" y="0"/>
                </a:cxn>
              </a:cxnLst>
              <a:rect l="0" t="0" r="r" b="b"/>
              <a:pathLst>
                <a:path w="143" h="175">
                  <a:moveTo>
                    <a:pt x="143" y="0"/>
                  </a:moveTo>
                  <a:cubicBezTo>
                    <a:pt x="63" y="4"/>
                    <a:pt x="0" y="70"/>
                    <a:pt x="0" y="151"/>
                  </a:cubicBezTo>
                  <a:cubicBezTo>
                    <a:pt x="0" y="159"/>
                    <a:pt x="0" y="167"/>
                    <a:pt x="1" y="175"/>
                  </a:cubicBezTo>
                  <a:cubicBezTo>
                    <a:pt x="4" y="175"/>
                    <a:pt x="4" y="175"/>
                    <a:pt x="4" y="175"/>
                  </a:cubicBezTo>
                  <a:cubicBezTo>
                    <a:pt x="3" y="168"/>
                    <a:pt x="3" y="161"/>
                    <a:pt x="3" y="155"/>
                  </a:cubicBezTo>
                  <a:cubicBezTo>
                    <a:pt x="3" y="75"/>
                    <a:pt x="65" y="9"/>
                    <a:pt x="143" y="3"/>
                  </a:cubicBezTo>
                  <a:cubicBezTo>
                    <a:pt x="143" y="0"/>
                    <a:pt x="143" y="0"/>
                    <a:pt x="143" y="0"/>
                  </a:cubicBezTo>
                </a:path>
              </a:pathLst>
            </a:custGeom>
            <a:solidFill>
              <a:srgbClr val="FA5242"/>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13" name="Freeform 98"/>
            <p:cNvSpPr>
              <a:spLocks/>
            </p:cNvSpPr>
            <p:nvPr/>
          </p:nvSpPr>
          <p:spPr bwMode="auto">
            <a:xfrm>
              <a:off x="42530713" y="27225626"/>
              <a:ext cx="3506788" cy="4310063"/>
            </a:xfrm>
            <a:custGeom>
              <a:avLst/>
              <a:gdLst/>
              <a:ahLst/>
              <a:cxnLst>
                <a:cxn ang="0">
                  <a:pos x="140" y="0"/>
                </a:cxn>
                <a:cxn ang="0">
                  <a:pos x="0" y="152"/>
                </a:cxn>
                <a:cxn ang="0">
                  <a:pos x="1" y="172"/>
                </a:cxn>
                <a:cxn ang="0">
                  <a:pos x="4" y="172"/>
                </a:cxn>
                <a:cxn ang="0">
                  <a:pos x="3" y="155"/>
                </a:cxn>
                <a:cxn ang="0">
                  <a:pos x="140" y="4"/>
                </a:cxn>
                <a:cxn ang="0">
                  <a:pos x="140" y="0"/>
                </a:cxn>
              </a:cxnLst>
              <a:rect l="0" t="0" r="r" b="b"/>
              <a:pathLst>
                <a:path w="140" h="172">
                  <a:moveTo>
                    <a:pt x="140" y="0"/>
                  </a:moveTo>
                  <a:cubicBezTo>
                    <a:pt x="62" y="6"/>
                    <a:pt x="0" y="72"/>
                    <a:pt x="0" y="152"/>
                  </a:cubicBezTo>
                  <a:cubicBezTo>
                    <a:pt x="0" y="158"/>
                    <a:pt x="0" y="165"/>
                    <a:pt x="1" y="172"/>
                  </a:cubicBezTo>
                  <a:cubicBezTo>
                    <a:pt x="4" y="172"/>
                    <a:pt x="4" y="172"/>
                    <a:pt x="4" y="172"/>
                  </a:cubicBezTo>
                  <a:cubicBezTo>
                    <a:pt x="3" y="166"/>
                    <a:pt x="3" y="161"/>
                    <a:pt x="3" y="155"/>
                  </a:cubicBezTo>
                  <a:cubicBezTo>
                    <a:pt x="3" y="76"/>
                    <a:pt x="63" y="11"/>
                    <a:pt x="140" y="4"/>
                  </a:cubicBezTo>
                  <a:cubicBezTo>
                    <a:pt x="140" y="0"/>
                    <a:pt x="140" y="0"/>
                    <a:pt x="140" y="0"/>
                  </a:cubicBezTo>
                </a:path>
              </a:pathLst>
            </a:custGeom>
            <a:solidFill>
              <a:srgbClr val="FA5242"/>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14" name="Freeform 99"/>
            <p:cNvSpPr>
              <a:spLocks/>
            </p:cNvSpPr>
            <p:nvPr/>
          </p:nvSpPr>
          <p:spPr bwMode="auto">
            <a:xfrm>
              <a:off x="42605326" y="27325638"/>
              <a:ext cx="3432175" cy="4210050"/>
            </a:xfrm>
            <a:custGeom>
              <a:avLst/>
              <a:gdLst/>
              <a:ahLst/>
              <a:cxnLst>
                <a:cxn ang="0">
                  <a:pos x="137" y="0"/>
                </a:cxn>
                <a:cxn ang="0">
                  <a:pos x="0" y="151"/>
                </a:cxn>
                <a:cxn ang="0">
                  <a:pos x="1" y="168"/>
                </a:cxn>
                <a:cxn ang="0">
                  <a:pos x="4" y="168"/>
                </a:cxn>
                <a:cxn ang="0">
                  <a:pos x="3" y="154"/>
                </a:cxn>
                <a:cxn ang="0">
                  <a:pos x="137" y="3"/>
                </a:cxn>
                <a:cxn ang="0">
                  <a:pos x="137" y="0"/>
                </a:cxn>
              </a:cxnLst>
              <a:rect l="0" t="0" r="r" b="b"/>
              <a:pathLst>
                <a:path w="137" h="168">
                  <a:moveTo>
                    <a:pt x="137" y="0"/>
                  </a:moveTo>
                  <a:cubicBezTo>
                    <a:pt x="60" y="7"/>
                    <a:pt x="0" y="72"/>
                    <a:pt x="0" y="151"/>
                  </a:cubicBezTo>
                  <a:cubicBezTo>
                    <a:pt x="0" y="157"/>
                    <a:pt x="0" y="162"/>
                    <a:pt x="1" y="168"/>
                  </a:cubicBezTo>
                  <a:cubicBezTo>
                    <a:pt x="4" y="168"/>
                    <a:pt x="4" y="168"/>
                    <a:pt x="4" y="168"/>
                  </a:cubicBezTo>
                  <a:cubicBezTo>
                    <a:pt x="3" y="163"/>
                    <a:pt x="3" y="159"/>
                    <a:pt x="3" y="154"/>
                  </a:cubicBezTo>
                  <a:cubicBezTo>
                    <a:pt x="3" y="76"/>
                    <a:pt x="62" y="12"/>
                    <a:pt x="137" y="3"/>
                  </a:cubicBezTo>
                  <a:cubicBezTo>
                    <a:pt x="137" y="0"/>
                    <a:pt x="137" y="0"/>
                    <a:pt x="137" y="0"/>
                  </a:cubicBezTo>
                </a:path>
              </a:pathLst>
            </a:custGeom>
            <a:solidFill>
              <a:srgbClr val="FA5242"/>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15" name="Freeform 100"/>
            <p:cNvSpPr>
              <a:spLocks/>
            </p:cNvSpPr>
            <p:nvPr/>
          </p:nvSpPr>
          <p:spPr bwMode="auto">
            <a:xfrm>
              <a:off x="42679938" y="27401838"/>
              <a:ext cx="3357563" cy="4133850"/>
            </a:xfrm>
            <a:custGeom>
              <a:avLst/>
              <a:gdLst/>
              <a:ahLst/>
              <a:cxnLst>
                <a:cxn ang="0">
                  <a:pos x="134" y="0"/>
                </a:cxn>
                <a:cxn ang="0">
                  <a:pos x="0" y="151"/>
                </a:cxn>
                <a:cxn ang="0">
                  <a:pos x="1" y="165"/>
                </a:cxn>
                <a:cxn ang="0">
                  <a:pos x="4" y="165"/>
                </a:cxn>
                <a:cxn ang="0">
                  <a:pos x="3" y="154"/>
                </a:cxn>
                <a:cxn ang="0">
                  <a:pos x="134" y="4"/>
                </a:cxn>
                <a:cxn ang="0">
                  <a:pos x="134" y="0"/>
                </a:cxn>
              </a:cxnLst>
              <a:rect l="0" t="0" r="r" b="b"/>
              <a:pathLst>
                <a:path w="134" h="165">
                  <a:moveTo>
                    <a:pt x="134" y="0"/>
                  </a:moveTo>
                  <a:cubicBezTo>
                    <a:pt x="59" y="9"/>
                    <a:pt x="0" y="73"/>
                    <a:pt x="0" y="151"/>
                  </a:cubicBezTo>
                  <a:cubicBezTo>
                    <a:pt x="0" y="156"/>
                    <a:pt x="0" y="160"/>
                    <a:pt x="1" y="165"/>
                  </a:cubicBezTo>
                  <a:cubicBezTo>
                    <a:pt x="4" y="165"/>
                    <a:pt x="4" y="165"/>
                    <a:pt x="4" y="165"/>
                  </a:cubicBezTo>
                  <a:cubicBezTo>
                    <a:pt x="4" y="161"/>
                    <a:pt x="3" y="158"/>
                    <a:pt x="3" y="154"/>
                  </a:cubicBezTo>
                  <a:cubicBezTo>
                    <a:pt x="3" y="78"/>
                    <a:pt x="60" y="14"/>
                    <a:pt x="134" y="4"/>
                  </a:cubicBezTo>
                  <a:cubicBezTo>
                    <a:pt x="134" y="0"/>
                    <a:pt x="134" y="0"/>
                    <a:pt x="134" y="0"/>
                  </a:cubicBezTo>
                </a:path>
              </a:pathLst>
            </a:custGeom>
            <a:solidFill>
              <a:srgbClr val="FA5242"/>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16" name="Freeform 101"/>
            <p:cNvSpPr>
              <a:spLocks/>
            </p:cNvSpPr>
            <p:nvPr/>
          </p:nvSpPr>
          <p:spPr bwMode="auto">
            <a:xfrm>
              <a:off x="42756138" y="27501851"/>
              <a:ext cx="3281363" cy="4033838"/>
            </a:xfrm>
            <a:custGeom>
              <a:avLst/>
              <a:gdLst/>
              <a:ahLst/>
              <a:cxnLst>
                <a:cxn ang="0">
                  <a:pos x="131" y="0"/>
                </a:cxn>
                <a:cxn ang="0">
                  <a:pos x="0" y="150"/>
                </a:cxn>
                <a:cxn ang="0">
                  <a:pos x="1" y="161"/>
                </a:cxn>
                <a:cxn ang="0">
                  <a:pos x="4" y="161"/>
                </a:cxn>
                <a:cxn ang="0">
                  <a:pos x="4" y="153"/>
                </a:cxn>
                <a:cxn ang="0">
                  <a:pos x="131" y="4"/>
                </a:cxn>
                <a:cxn ang="0">
                  <a:pos x="131" y="0"/>
                </a:cxn>
              </a:cxnLst>
              <a:rect l="0" t="0" r="r" b="b"/>
              <a:pathLst>
                <a:path w="131" h="161">
                  <a:moveTo>
                    <a:pt x="131" y="0"/>
                  </a:moveTo>
                  <a:cubicBezTo>
                    <a:pt x="57" y="10"/>
                    <a:pt x="0" y="74"/>
                    <a:pt x="0" y="150"/>
                  </a:cubicBezTo>
                  <a:cubicBezTo>
                    <a:pt x="0" y="154"/>
                    <a:pt x="1" y="157"/>
                    <a:pt x="1" y="161"/>
                  </a:cubicBezTo>
                  <a:cubicBezTo>
                    <a:pt x="4" y="161"/>
                    <a:pt x="4" y="161"/>
                    <a:pt x="4" y="161"/>
                  </a:cubicBezTo>
                  <a:cubicBezTo>
                    <a:pt x="4" y="159"/>
                    <a:pt x="4" y="156"/>
                    <a:pt x="4" y="153"/>
                  </a:cubicBezTo>
                  <a:cubicBezTo>
                    <a:pt x="4" y="78"/>
                    <a:pt x="59" y="15"/>
                    <a:pt x="131" y="4"/>
                  </a:cubicBezTo>
                  <a:cubicBezTo>
                    <a:pt x="131" y="0"/>
                    <a:pt x="131" y="0"/>
                    <a:pt x="131" y="0"/>
                  </a:cubicBezTo>
                </a:path>
              </a:pathLst>
            </a:custGeom>
            <a:solidFill>
              <a:srgbClr val="FA5242"/>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17" name="Freeform 102"/>
            <p:cNvSpPr>
              <a:spLocks/>
            </p:cNvSpPr>
            <p:nvPr/>
          </p:nvSpPr>
          <p:spPr bwMode="auto">
            <a:xfrm>
              <a:off x="42856151" y="27601863"/>
              <a:ext cx="3181350" cy="3933825"/>
            </a:xfrm>
            <a:custGeom>
              <a:avLst/>
              <a:gdLst/>
              <a:ahLst/>
              <a:cxnLst>
                <a:cxn ang="0">
                  <a:pos x="127" y="0"/>
                </a:cxn>
                <a:cxn ang="0">
                  <a:pos x="0" y="149"/>
                </a:cxn>
                <a:cxn ang="0">
                  <a:pos x="0" y="157"/>
                </a:cxn>
                <a:cxn ang="0">
                  <a:pos x="3" y="157"/>
                </a:cxn>
                <a:cxn ang="0">
                  <a:pos x="3" y="153"/>
                </a:cxn>
                <a:cxn ang="0">
                  <a:pos x="127" y="3"/>
                </a:cxn>
                <a:cxn ang="0">
                  <a:pos x="127" y="0"/>
                </a:cxn>
              </a:cxnLst>
              <a:rect l="0" t="0" r="r" b="b"/>
              <a:pathLst>
                <a:path w="127" h="157">
                  <a:moveTo>
                    <a:pt x="127" y="0"/>
                  </a:moveTo>
                  <a:cubicBezTo>
                    <a:pt x="55" y="11"/>
                    <a:pt x="0" y="74"/>
                    <a:pt x="0" y="149"/>
                  </a:cubicBezTo>
                  <a:cubicBezTo>
                    <a:pt x="0" y="152"/>
                    <a:pt x="0" y="155"/>
                    <a:pt x="0" y="157"/>
                  </a:cubicBezTo>
                  <a:cubicBezTo>
                    <a:pt x="3" y="157"/>
                    <a:pt x="3" y="157"/>
                    <a:pt x="3" y="157"/>
                  </a:cubicBezTo>
                  <a:cubicBezTo>
                    <a:pt x="3" y="156"/>
                    <a:pt x="3" y="154"/>
                    <a:pt x="3" y="153"/>
                  </a:cubicBezTo>
                  <a:cubicBezTo>
                    <a:pt x="3" y="78"/>
                    <a:pt x="56" y="16"/>
                    <a:pt x="127" y="3"/>
                  </a:cubicBezTo>
                  <a:cubicBezTo>
                    <a:pt x="127" y="0"/>
                    <a:pt x="127" y="0"/>
                    <a:pt x="127" y="0"/>
                  </a:cubicBezTo>
                </a:path>
              </a:pathLst>
            </a:custGeom>
            <a:solidFill>
              <a:srgbClr val="FA5242"/>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18" name="Freeform 103"/>
            <p:cNvSpPr>
              <a:spLocks/>
            </p:cNvSpPr>
            <p:nvPr/>
          </p:nvSpPr>
          <p:spPr bwMode="auto">
            <a:xfrm>
              <a:off x="42930763" y="27676476"/>
              <a:ext cx="3106738" cy="3859213"/>
            </a:xfrm>
            <a:custGeom>
              <a:avLst/>
              <a:gdLst/>
              <a:ahLst/>
              <a:cxnLst>
                <a:cxn ang="0">
                  <a:pos x="124" y="0"/>
                </a:cxn>
                <a:cxn ang="0">
                  <a:pos x="0" y="150"/>
                </a:cxn>
                <a:cxn ang="0">
                  <a:pos x="0" y="154"/>
                </a:cxn>
                <a:cxn ang="0">
                  <a:pos x="3" y="154"/>
                </a:cxn>
                <a:cxn ang="0">
                  <a:pos x="3" y="153"/>
                </a:cxn>
                <a:cxn ang="0">
                  <a:pos x="124" y="4"/>
                </a:cxn>
                <a:cxn ang="0">
                  <a:pos x="124" y="0"/>
                </a:cxn>
              </a:cxnLst>
              <a:rect l="0" t="0" r="r" b="b"/>
              <a:pathLst>
                <a:path w="124" h="154">
                  <a:moveTo>
                    <a:pt x="124" y="0"/>
                  </a:moveTo>
                  <a:cubicBezTo>
                    <a:pt x="53" y="13"/>
                    <a:pt x="0" y="75"/>
                    <a:pt x="0" y="150"/>
                  </a:cubicBezTo>
                  <a:cubicBezTo>
                    <a:pt x="0" y="151"/>
                    <a:pt x="0" y="153"/>
                    <a:pt x="0" y="154"/>
                  </a:cubicBezTo>
                  <a:cubicBezTo>
                    <a:pt x="3" y="154"/>
                    <a:pt x="3" y="154"/>
                    <a:pt x="3" y="154"/>
                  </a:cubicBezTo>
                  <a:cubicBezTo>
                    <a:pt x="3" y="154"/>
                    <a:pt x="3" y="153"/>
                    <a:pt x="3" y="153"/>
                  </a:cubicBezTo>
                  <a:cubicBezTo>
                    <a:pt x="3" y="80"/>
                    <a:pt x="55" y="19"/>
                    <a:pt x="124" y="4"/>
                  </a:cubicBezTo>
                  <a:cubicBezTo>
                    <a:pt x="124" y="0"/>
                    <a:pt x="124" y="0"/>
                    <a:pt x="124" y="0"/>
                  </a:cubicBezTo>
                </a:path>
              </a:pathLst>
            </a:custGeom>
            <a:solidFill>
              <a:srgbClr val="FA5242"/>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19" name="Freeform 104"/>
            <p:cNvSpPr>
              <a:spLocks/>
            </p:cNvSpPr>
            <p:nvPr/>
          </p:nvSpPr>
          <p:spPr bwMode="auto">
            <a:xfrm>
              <a:off x="43006963" y="27778076"/>
              <a:ext cx="3030538" cy="3757613"/>
            </a:xfrm>
            <a:custGeom>
              <a:avLst/>
              <a:gdLst/>
              <a:ahLst/>
              <a:cxnLst>
                <a:cxn ang="0">
                  <a:pos x="121" y="0"/>
                </a:cxn>
                <a:cxn ang="0">
                  <a:pos x="0" y="149"/>
                </a:cxn>
                <a:cxn ang="0">
                  <a:pos x="0" y="150"/>
                </a:cxn>
                <a:cxn ang="0">
                  <a:pos x="3" y="150"/>
                </a:cxn>
                <a:cxn ang="0">
                  <a:pos x="121" y="4"/>
                </a:cxn>
                <a:cxn ang="0">
                  <a:pos x="121" y="0"/>
                </a:cxn>
              </a:cxnLst>
              <a:rect l="0" t="0" r="r" b="b"/>
              <a:pathLst>
                <a:path w="121" h="150">
                  <a:moveTo>
                    <a:pt x="121" y="0"/>
                  </a:moveTo>
                  <a:cubicBezTo>
                    <a:pt x="52" y="15"/>
                    <a:pt x="0" y="76"/>
                    <a:pt x="0" y="149"/>
                  </a:cubicBezTo>
                  <a:cubicBezTo>
                    <a:pt x="0" y="149"/>
                    <a:pt x="0" y="150"/>
                    <a:pt x="0" y="150"/>
                  </a:cubicBezTo>
                  <a:cubicBezTo>
                    <a:pt x="3" y="150"/>
                    <a:pt x="3" y="150"/>
                    <a:pt x="3" y="150"/>
                  </a:cubicBezTo>
                  <a:cubicBezTo>
                    <a:pt x="4" y="79"/>
                    <a:pt x="54" y="20"/>
                    <a:pt x="121" y="4"/>
                  </a:cubicBezTo>
                  <a:cubicBezTo>
                    <a:pt x="121" y="0"/>
                    <a:pt x="121" y="0"/>
                    <a:pt x="121" y="0"/>
                  </a:cubicBezTo>
                </a:path>
              </a:pathLst>
            </a:custGeom>
            <a:solidFill>
              <a:srgbClr val="FA5242"/>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20" name="Freeform 105"/>
            <p:cNvSpPr>
              <a:spLocks/>
            </p:cNvSpPr>
            <p:nvPr/>
          </p:nvSpPr>
          <p:spPr bwMode="auto">
            <a:xfrm>
              <a:off x="43081576" y="27878088"/>
              <a:ext cx="2955925" cy="3657600"/>
            </a:xfrm>
            <a:custGeom>
              <a:avLst/>
              <a:gdLst/>
              <a:ahLst/>
              <a:cxnLst>
                <a:cxn ang="0">
                  <a:pos x="118" y="0"/>
                </a:cxn>
                <a:cxn ang="0">
                  <a:pos x="0" y="146"/>
                </a:cxn>
                <a:cxn ang="0">
                  <a:pos x="4" y="146"/>
                </a:cxn>
                <a:cxn ang="0">
                  <a:pos x="118" y="4"/>
                </a:cxn>
                <a:cxn ang="0">
                  <a:pos x="118" y="0"/>
                </a:cxn>
              </a:cxnLst>
              <a:rect l="0" t="0" r="r" b="b"/>
              <a:pathLst>
                <a:path w="118" h="146">
                  <a:moveTo>
                    <a:pt x="118" y="0"/>
                  </a:moveTo>
                  <a:cubicBezTo>
                    <a:pt x="51" y="16"/>
                    <a:pt x="1" y="75"/>
                    <a:pt x="0" y="146"/>
                  </a:cubicBezTo>
                  <a:cubicBezTo>
                    <a:pt x="4" y="146"/>
                    <a:pt x="4" y="146"/>
                    <a:pt x="4" y="146"/>
                  </a:cubicBezTo>
                  <a:cubicBezTo>
                    <a:pt x="6" y="78"/>
                    <a:pt x="54" y="21"/>
                    <a:pt x="118" y="4"/>
                  </a:cubicBezTo>
                  <a:cubicBezTo>
                    <a:pt x="118" y="0"/>
                    <a:pt x="118" y="0"/>
                    <a:pt x="118" y="0"/>
                  </a:cubicBezTo>
                </a:path>
              </a:pathLst>
            </a:custGeom>
            <a:solidFill>
              <a:srgbClr val="FA5242"/>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21" name="Freeform 106"/>
            <p:cNvSpPr>
              <a:spLocks/>
            </p:cNvSpPr>
            <p:nvPr/>
          </p:nvSpPr>
          <p:spPr bwMode="auto">
            <a:xfrm>
              <a:off x="43181588" y="27978101"/>
              <a:ext cx="2855913" cy="3557588"/>
            </a:xfrm>
            <a:custGeom>
              <a:avLst/>
              <a:gdLst/>
              <a:ahLst/>
              <a:cxnLst>
                <a:cxn ang="0">
                  <a:pos x="114" y="0"/>
                </a:cxn>
                <a:cxn ang="0">
                  <a:pos x="0" y="142"/>
                </a:cxn>
                <a:cxn ang="0">
                  <a:pos x="3" y="142"/>
                </a:cxn>
                <a:cxn ang="0">
                  <a:pos x="114" y="4"/>
                </a:cxn>
                <a:cxn ang="0">
                  <a:pos x="114" y="0"/>
                </a:cxn>
              </a:cxnLst>
              <a:rect l="0" t="0" r="r" b="b"/>
              <a:pathLst>
                <a:path w="114" h="142">
                  <a:moveTo>
                    <a:pt x="114" y="0"/>
                  </a:moveTo>
                  <a:cubicBezTo>
                    <a:pt x="50" y="17"/>
                    <a:pt x="2" y="74"/>
                    <a:pt x="0" y="142"/>
                  </a:cubicBezTo>
                  <a:cubicBezTo>
                    <a:pt x="3" y="142"/>
                    <a:pt x="3" y="142"/>
                    <a:pt x="3" y="142"/>
                  </a:cubicBezTo>
                  <a:cubicBezTo>
                    <a:pt x="7" y="76"/>
                    <a:pt x="53" y="21"/>
                    <a:pt x="114" y="4"/>
                  </a:cubicBezTo>
                  <a:cubicBezTo>
                    <a:pt x="114" y="0"/>
                    <a:pt x="114" y="0"/>
                    <a:pt x="114" y="0"/>
                  </a:cubicBezTo>
                </a:path>
              </a:pathLst>
            </a:custGeom>
            <a:solidFill>
              <a:srgbClr val="FA5242"/>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22" name="Freeform 107"/>
            <p:cNvSpPr>
              <a:spLocks/>
            </p:cNvSpPr>
            <p:nvPr/>
          </p:nvSpPr>
          <p:spPr bwMode="auto">
            <a:xfrm>
              <a:off x="43256201" y="28078113"/>
              <a:ext cx="2781300" cy="3457575"/>
            </a:xfrm>
            <a:custGeom>
              <a:avLst/>
              <a:gdLst/>
              <a:ahLst/>
              <a:cxnLst>
                <a:cxn ang="0">
                  <a:pos x="111" y="0"/>
                </a:cxn>
                <a:cxn ang="0">
                  <a:pos x="0" y="138"/>
                </a:cxn>
                <a:cxn ang="0">
                  <a:pos x="4" y="138"/>
                </a:cxn>
                <a:cxn ang="0">
                  <a:pos x="111" y="4"/>
                </a:cxn>
                <a:cxn ang="0">
                  <a:pos x="111" y="0"/>
                </a:cxn>
              </a:cxnLst>
              <a:rect l="0" t="0" r="r" b="b"/>
              <a:pathLst>
                <a:path w="111" h="138">
                  <a:moveTo>
                    <a:pt x="111" y="0"/>
                  </a:moveTo>
                  <a:cubicBezTo>
                    <a:pt x="50" y="17"/>
                    <a:pt x="4" y="72"/>
                    <a:pt x="0" y="138"/>
                  </a:cubicBezTo>
                  <a:cubicBezTo>
                    <a:pt x="4" y="138"/>
                    <a:pt x="4" y="138"/>
                    <a:pt x="4" y="138"/>
                  </a:cubicBezTo>
                  <a:cubicBezTo>
                    <a:pt x="9" y="75"/>
                    <a:pt x="52" y="22"/>
                    <a:pt x="111" y="4"/>
                  </a:cubicBezTo>
                  <a:cubicBezTo>
                    <a:pt x="111" y="0"/>
                    <a:pt x="111" y="0"/>
                    <a:pt x="111" y="0"/>
                  </a:cubicBezTo>
                </a:path>
              </a:pathLst>
            </a:custGeom>
            <a:solidFill>
              <a:srgbClr val="FA5242"/>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23" name="Freeform 108"/>
            <p:cNvSpPr>
              <a:spLocks/>
            </p:cNvSpPr>
            <p:nvPr/>
          </p:nvSpPr>
          <p:spPr bwMode="auto">
            <a:xfrm>
              <a:off x="43356213" y="28178126"/>
              <a:ext cx="2681288" cy="3357563"/>
            </a:xfrm>
            <a:custGeom>
              <a:avLst/>
              <a:gdLst/>
              <a:ahLst/>
              <a:cxnLst>
                <a:cxn ang="0">
                  <a:pos x="107" y="0"/>
                </a:cxn>
                <a:cxn ang="0">
                  <a:pos x="0" y="134"/>
                </a:cxn>
                <a:cxn ang="0">
                  <a:pos x="3" y="134"/>
                </a:cxn>
                <a:cxn ang="0">
                  <a:pos x="107" y="5"/>
                </a:cxn>
                <a:cxn ang="0">
                  <a:pos x="107" y="0"/>
                </a:cxn>
              </a:cxnLst>
              <a:rect l="0" t="0" r="r" b="b"/>
              <a:pathLst>
                <a:path w="107" h="134">
                  <a:moveTo>
                    <a:pt x="107" y="0"/>
                  </a:moveTo>
                  <a:cubicBezTo>
                    <a:pt x="48" y="18"/>
                    <a:pt x="5" y="71"/>
                    <a:pt x="0" y="134"/>
                  </a:cubicBezTo>
                  <a:cubicBezTo>
                    <a:pt x="3" y="134"/>
                    <a:pt x="3" y="134"/>
                    <a:pt x="3" y="134"/>
                  </a:cubicBezTo>
                  <a:cubicBezTo>
                    <a:pt x="9" y="73"/>
                    <a:pt x="51" y="23"/>
                    <a:pt x="107" y="5"/>
                  </a:cubicBezTo>
                  <a:cubicBezTo>
                    <a:pt x="107" y="0"/>
                    <a:pt x="107" y="0"/>
                    <a:pt x="107" y="0"/>
                  </a:cubicBezTo>
                </a:path>
              </a:pathLst>
            </a:custGeom>
            <a:solidFill>
              <a:srgbClr val="FA5242"/>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24" name="Freeform 109"/>
            <p:cNvSpPr>
              <a:spLocks/>
            </p:cNvSpPr>
            <p:nvPr/>
          </p:nvSpPr>
          <p:spPr bwMode="auto">
            <a:xfrm>
              <a:off x="43432413" y="28303538"/>
              <a:ext cx="2605088" cy="3232150"/>
            </a:xfrm>
            <a:custGeom>
              <a:avLst/>
              <a:gdLst/>
              <a:ahLst/>
              <a:cxnLst>
                <a:cxn ang="0">
                  <a:pos x="104" y="0"/>
                </a:cxn>
                <a:cxn ang="0">
                  <a:pos x="0" y="129"/>
                </a:cxn>
                <a:cxn ang="0">
                  <a:pos x="4" y="129"/>
                </a:cxn>
                <a:cxn ang="0">
                  <a:pos x="104" y="4"/>
                </a:cxn>
                <a:cxn ang="0">
                  <a:pos x="104" y="0"/>
                </a:cxn>
              </a:cxnLst>
              <a:rect l="0" t="0" r="r" b="b"/>
              <a:pathLst>
                <a:path w="104" h="129">
                  <a:moveTo>
                    <a:pt x="104" y="0"/>
                  </a:moveTo>
                  <a:cubicBezTo>
                    <a:pt x="48" y="18"/>
                    <a:pt x="6" y="68"/>
                    <a:pt x="0" y="129"/>
                  </a:cubicBezTo>
                  <a:cubicBezTo>
                    <a:pt x="4" y="129"/>
                    <a:pt x="4" y="129"/>
                    <a:pt x="4" y="129"/>
                  </a:cubicBezTo>
                  <a:cubicBezTo>
                    <a:pt x="11" y="71"/>
                    <a:pt x="51" y="23"/>
                    <a:pt x="104" y="4"/>
                  </a:cubicBezTo>
                  <a:cubicBezTo>
                    <a:pt x="104" y="0"/>
                    <a:pt x="104" y="0"/>
                    <a:pt x="104" y="0"/>
                  </a:cubicBezTo>
                </a:path>
              </a:pathLst>
            </a:custGeom>
            <a:solidFill>
              <a:srgbClr val="FA5242"/>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25" name="Freeform 110"/>
            <p:cNvSpPr>
              <a:spLocks/>
            </p:cNvSpPr>
            <p:nvPr/>
          </p:nvSpPr>
          <p:spPr bwMode="auto">
            <a:xfrm>
              <a:off x="43532426" y="28403551"/>
              <a:ext cx="2505075" cy="3132138"/>
            </a:xfrm>
            <a:custGeom>
              <a:avLst/>
              <a:gdLst/>
              <a:ahLst/>
              <a:cxnLst>
                <a:cxn ang="0">
                  <a:pos x="100" y="0"/>
                </a:cxn>
                <a:cxn ang="0">
                  <a:pos x="0" y="125"/>
                </a:cxn>
                <a:cxn ang="0">
                  <a:pos x="3" y="125"/>
                </a:cxn>
                <a:cxn ang="0">
                  <a:pos x="100" y="5"/>
                </a:cxn>
                <a:cxn ang="0">
                  <a:pos x="100" y="0"/>
                </a:cxn>
              </a:cxnLst>
              <a:rect l="0" t="0" r="r" b="b"/>
              <a:pathLst>
                <a:path w="100" h="125">
                  <a:moveTo>
                    <a:pt x="100" y="0"/>
                  </a:moveTo>
                  <a:cubicBezTo>
                    <a:pt x="47" y="19"/>
                    <a:pt x="7" y="67"/>
                    <a:pt x="0" y="125"/>
                  </a:cubicBezTo>
                  <a:cubicBezTo>
                    <a:pt x="3" y="125"/>
                    <a:pt x="3" y="125"/>
                    <a:pt x="3" y="125"/>
                  </a:cubicBezTo>
                  <a:cubicBezTo>
                    <a:pt x="11" y="70"/>
                    <a:pt x="49" y="24"/>
                    <a:pt x="100" y="5"/>
                  </a:cubicBezTo>
                  <a:cubicBezTo>
                    <a:pt x="100" y="0"/>
                    <a:pt x="100" y="0"/>
                    <a:pt x="100" y="0"/>
                  </a:cubicBezTo>
                </a:path>
              </a:pathLst>
            </a:custGeom>
            <a:solidFill>
              <a:srgbClr val="FA5242"/>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26" name="Freeform 111"/>
            <p:cNvSpPr>
              <a:spLocks/>
            </p:cNvSpPr>
            <p:nvPr/>
          </p:nvSpPr>
          <p:spPr bwMode="auto">
            <a:xfrm>
              <a:off x="43607038" y="28528963"/>
              <a:ext cx="2430463" cy="3006725"/>
            </a:xfrm>
            <a:custGeom>
              <a:avLst/>
              <a:gdLst/>
              <a:ahLst/>
              <a:cxnLst>
                <a:cxn ang="0">
                  <a:pos x="97" y="0"/>
                </a:cxn>
                <a:cxn ang="0">
                  <a:pos x="0" y="120"/>
                </a:cxn>
                <a:cxn ang="0">
                  <a:pos x="4" y="120"/>
                </a:cxn>
                <a:cxn ang="0">
                  <a:pos x="97" y="4"/>
                </a:cxn>
                <a:cxn ang="0">
                  <a:pos x="97" y="0"/>
                </a:cxn>
              </a:cxnLst>
              <a:rect l="0" t="0" r="r" b="b"/>
              <a:pathLst>
                <a:path w="97" h="120">
                  <a:moveTo>
                    <a:pt x="97" y="0"/>
                  </a:moveTo>
                  <a:cubicBezTo>
                    <a:pt x="46" y="19"/>
                    <a:pt x="8" y="65"/>
                    <a:pt x="0" y="120"/>
                  </a:cubicBezTo>
                  <a:cubicBezTo>
                    <a:pt x="4" y="120"/>
                    <a:pt x="4" y="120"/>
                    <a:pt x="4" y="120"/>
                  </a:cubicBezTo>
                  <a:cubicBezTo>
                    <a:pt x="13" y="67"/>
                    <a:pt x="49" y="24"/>
                    <a:pt x="97" y="4"/>
                  </a:cubicBezTo>
                  <a:cubicBezTo>
                    <a:pt x="97" y="0"/>
                    <a:pt x="97" y="0"/>
                    <a:pt x="97" y="0"/>
                  </a:cubicBezTo>
                </a:path>
              </a:pathLst>
            </a:custGeom>
            <a:solidFill>
              <a:srgbClr val="FA5242"/>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27" name="Freeform 112"/>
            <p:cNvSpPr>
              <a:spLocks/>
            </p:cNvSpPr>
            <p:nvPr/>
          </p:nvSpPr>
          <p:spPr bwMode="auto">
            <a:xfrm>
              <a:off x="43707051" y="28628976"/>
              <a:ext cx="2330450" cy="2906713"/>
            </a:xfrm>
            <a:custGeom>
              <a:avLst/>
              <a:gdLst/>
              <a:ahLst/>
              <a:cxnLst>
                <a:cxn ang="0">
                  <a:pos x="93" y="0"/>
                </a:cxn>
                <a:cxn ang="0">
                  <a:pos x="0" y="116"/>
                </a:cxn>
                <a:cxn ang="0">
                  <a:pos x="4" y="116"/>
                </a:cxn>
                <a:cxn ang="0">
                  <a:pos x="93" y="5"/>
                </a:cxn>
                <a:cxn ang="0">
                  <a:pos x="93" y="0"/>
                </a:cxn>
              </a:cxnLst>
              <a:rect l="0" t="0" r="r" b="b"/>
              <a:pathLst>
                <a:path w="93" h="116">
                  <a:moveTo>
                    <a:pt x="93" y="0"/>
                  </a:moveTo>
                  <a:cubicBezTo>
                    <a:pt x="45" y="20"/>
                    <a:pt x="9" y="63"/>
                    <a:pt x="0" y="116"/>
                  </a:cubicBezTo>
                  <a:cubicBezTo>
                    <a:pt x="4" y="116"/>
                    <a:pt x="4" y="116"/>
                    <a:pt x="4" y="116"/>
                  </a:cubicBezTo>
                  <a:cubicBezTo>
                    <a:pt x="13" y="66"/>
                    <a:pt x="47" y="24"/>
                    <a:pt x="93" y="5"/>
                  </a:cubicBezTo>
                  <a:cubicBezTo>
                    <a:pt x="93" y="0"/>
                    <a:pt x="93" y="0"/>
                    <a:pt x="93" y="0"/>
                  </a:cubicBezTo>
                </a:path>
              </a:pathLst>
            </a:custGeom>
            <a:solidFill>
              <a:srgbClr val="FA5242"/>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28" name="Freeform 113"/>
            <p:cNvSpPr>
              <a:spLocks/>
            </p:cNvSpPr>
            <p:nvPr/>
          </p:nvSpPr>
          <p:spPr bwMode="auto">
            <a:xfrm>
              <a:off x="43808651" y="28754388"/>
              <a:ext cx="2228850" cy="2781300"/>
            </a:xfrm>
            <a:custGeom>
              <a:avLst/>
              <a:gdLst/>
              <a:ahLst/>
              <a:cxnLst>
                <a:cxn ang="0">
                  <a:pos x="89" y="0"/>
                </a:cxn>
                <a:cxn ang="0">
                  <a:pos x="0" y="111"/>
                </a:cxn>
                <a:cxn ang="0">
                  <a:pos x="4" y="111"/>
                </a:cxn>
                <a:cxn ang="0">
                  <a:pos x="89" y="4"/>
                </a:cxn>
                <a:cxn ang="0">
                  <a:pos x="89" y="0"/>
                </a:cxn>
              </a:cxnLst>
              <a:rect l="0" t="0" r="r" b="b"/>
              <a:pathLst>
                <a:path w="89" h="111">
                  <a:moveTo>
                    <a:pt x="89" y="0"/>
                  </a:moveTo>
                  <a:cubicBezTo>
                    <a:pt x="43" y="19"/>
                    <a:pt x="9" y="61"/>
                    <a:pt x="0" y="111"/>
                  </a:cubicBezTo>
                  <a:cubicBezTo>
                    <a:pt x="4" y="111"/>
                    <a:pt x="4" y="111"/>
                    <a:pt x="4" y="111"/>
                  </a:cubicBezTo>
                  <a:cubicBezTo>
                    <a:pt x="14" y="64"/>
                    <a:pt x="46" y="24"/>
                    <a:pt x="89" y="4"/>
                  </a:cubicBezTo>
                  <a:cubicBezTo>
                    <a:pt x="89" y="0"/>
                    <a:pt x="89" y="0"/>
                    <a:pt x="89" y="0"/>
                  </a:cubicBezTo>
                </a:path>
              </a:pathLst>
            </a:custGeom>
            <a:solidFill>
              <a:srgbClr val="FA5242"/>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29" name="Freeform 114"/>
            <p:cNvSpPr>
              <a:spLocks/>
            </p:cNvSpPr>
            <p:nvPr/>
          </p:nvSpPr>
          <p:spPr bwMode="auto">
            <a:xfrm>
              <a:off x="43908663" y="28854401"/>
              <a:ext cx="2128838" cy="2681288"/>
            </a:xfrm>
            <a:custGeom>
              <a:avLst/>
              <a:gdLst/>
              <a:ahLst/>
              <a:cxnLst>
                <a:cxn ang="0">
                  <a:pos x="85" y="0"/>
                </a:cxn>
                <a:cxn ang="0">
                  <a:pos x="0" y="107"/>
                </a:cxn>
                <a:cxn ang="0">
                  <a:pos x="85" y="107"/>
                </a:cxn>
                <a:cxn ang="0">
                  <a:pos x="85" y="0"/>
                </a:cxn>
              </a:cxnLst>
              <a:rect l="0" t="0" r="r" b="b"/>
              <a:pathLst>
                <a:path w="85" h="107">
                  <a:moveTo>
                    <a:pt x="85" y="0"/>
                  </a:moveTo>
                  <a:cubicBezTo>
                    <a:pt x="42" y="20"/>
                    <a:pt x="10" y="60"/>
                    <a:pt x="0" y="107"/>
                  </a:cubicBezTo>
                  <a:cubicBezTo>
                    <a:pt x="85" y="107"/>
                    <a:pt x="85" y="107"/>
                    <a:pt x="85" y="107"/>
                  </a:cubicBezTo>
                  <a:cubicBezTo>
                    <a:pt x="85" y="0"/>
                    <a:pt x="85" y="0"/>
                    <a:pt x="85" y="0"/>
                  </a:cubicBezTo>
                </a:path>
              </a:pathLst>
            </a:custGeom>
            <a:solidFill>
              <a:srgbClr val="FA5242"/>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30" name="Oval 115"/>
            <p:cNvSpPr>
              <a:spLocks noChangeArrowheads="1"/>
            </p:cNvSpPr>
            <p:nvPr/>
          </p:nvSpPr>
          <p:spPr bwMode="auto">
            <a:xfrm>
              <a:off x="35615563" y="20310476"/>
              <a:ext cx="7616825" cy="7616825"/>
            </a:xfrm>
            <a:prstGeom prst="ellipse">
              <a:avLst/>
            </a:prstGeom>
            <a:solidFill>
              <a:srgbClr val="083552"/>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31" name="Oval 116"/>
            <p:cNvSpPr>
              <a:spLocks noChangeArrowheads="1"/>
            </p:cNvSpPr>
            <p:nvPr/>
          </p:nvSpPr>
          <p:spPr bwMode="auto">
            <a:xfrm>
              <a:off x="35942588" y="20637501"/>
              <a:ext cx="6962775" cy="6964363"/>
            </a:xfrm>
            <a:prstGeom prst="ellipse">
              <a:avLst/>
            </a:pr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32" name="Rectangle 117"/>
            <p:cNvSpPr>
              <a:spLocks noChangeArrowheads="1"/>
            </p:cNvSpPr>
            <p:nvPr/>
          </p:nvSpPr>
          <p:spPr bwMode="auto">
            <a:xfrm>
              <a:off x="42329101" y="24971376"/>
              <a:ext cx="1588" cy="1588"/>
            </a:xfrm>
            <a:prstGeom prst="rect">
              <a:avLst/>
            </a:prstGeom>
            <a:solidFill>
              <a:srgbClr val="B1D133"/>
            </a:solidFill>
            <a:ln w="9525">
              <a:noFill/>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33" name="Freeform 118"/>
            <p:cNvSpPr>
              <a:spLocks/>
            </p:cNvSpPr>
            <p:nvPr/>
          </p:nvSpPr>
          <p:spPr bwMode="auto">
            <a:xfrm>
              <a:off x="37218938" y="21513801"/>
              <a:ext cx="25400" cy="1588"/>
            </a:xfrm>
            <a:custGeom>
              <a:avLst/>
              <a:gdLst/>
              <a:ahLst/>
              <a:cxnLst>
                <a:cxn ang="0">
                  <a:pos x="0" y="0"/>
                </a:cxn>
                <a:cxn ang="0">
                  <a:pos x="0" y="0"/>
                </a:cxn>
                <a:cxn ang="0">
                  <a:pos x="16" y="0"/>
                </a:cxn>
                <a:cxn ang="0">
                  <a:pos x="0" y="0"/>
                </a:cxn>
              </a:cxnLst>
              <a:rect l="0" t="0" r="r" b="b"/>
              <a:pathLst>
                <a:path w="16">
                  <a:moveTo>
                    <a:pt x="0" y="0"/>
                  </a:moveTo>
                  <a:lnTo>
                    <a:pt x="0" y="0"/>
                  </a:lnTo>
                  <a:lnTo>
                    <a:pt x="16" y="0"/>
                  </a:lnTo>
                  <a:lnTo>
                    <a:pt x="0" y="0"/>
                  </a:lnTo>
                  <a:close/>
                </a:path>
              </a:pathLst>
            </a:custGeom>
            <a:solidFill>
              <a:srgbClr val="B1D133"/>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34" name="Rectangle 119"/>
            <p:cNvSpPr>
              <a:spLocks noChangeArrowheads="1"/>
            </p:cNvSpPr>
            <p:nvPr/>
          </p:nvSpPr>
          <p:spPr bwMode="auto">
            <a:xfrm>
              <a:off x="37244338" y="21513801"/>
              <a:ext cx="1588" cy="1588"/>
            </a:xfrm>
            <a:prstGeom prst="rect">
              <a:avLst/>
            </a:prstGeom>
            <a:solidFill>
              <a:srgbClr val="B1D133"/>
            </a:solidFill>
            <a:ln w="9525">
              <a:noFill/>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35" name="Freeform 120"/>
            <p:cNvSpPr>
              <a:spLocks noEditPoints="1"/>
            </p:cNvSpPr>
            <p:nvPr/>
          </p:nvSpPr>
          <p:spPr bwMode="auto">
            <a:xfrm>
              <a:off x="38547676" y="21362988"/>
              <a:ext cx="3957638" cy="5237163"/>
            </a:xfrm>
            <a:custGeom>
              <a:avLst/>
              <a:gdLst/>
              <a:ahLst/>
              <a:cxnLst>
                <a:cxn ang="0">
                  <a:pos x="148" y="139"/>
                </a:cxn>
                <a:cxn ang="0">
                  <a:pos x="149" y="124"/>
                </a:cxn>
                <a:cxn ang="0">
                  <a:pos x="154" y="104"/>
                </a:cxn>
                <a:cxn ang="0">
                  <a:pos x="156" y="84"/>
                </a:cxn>
                <a:cxn ang="0">
                  <a:pos x="153" y="73"/>
                </a:cxn>
                <a:cxn ang="0">
                  <a:pos x="151" y="68"/>
                </a:cxn>
                <a:cxn ang="0">
                  <a:pos x="154" y="67"/>
                </a:cxn>
                <a:cxn ang="0">
                  <a:pos x="147" y="43"/>
                </a:cxn>
                <a:cxn ang="0">
                  <a:pos x="137" y="27"/>
                </a:cxn>
                <a:cxn ang="0">
                  <a:pos x="135" y="18"/>
                </a:cxn>
                <a:cxn ang="0">
                  <a:pos x="129" y="11"/>
                </a:cxn>
                <a:cxn ang="0">
                  <a:pos x="126" y="7"/>
                </a:cxn>
                <a:cxn ang="0">
                  <a:pos x="122" y="4"/>
                </a:cxn>
                <a:cxn ang="0">
                  <a:pos x="118" y="2"/>
                </a:cxn>
                <a:cxn ang="0">
                  <a:pos x="119" y="5"/>
                </a:cxn>
                <a:cxn ang="0">
                  <a:pos x="114" y="5"/>
                </a:cxn>
                <a:cxn ang="0">
                  <a:pos x="115" y="9"/>
                </a:cxn>
                <a:cxn ang="0">
                  <a:pos x="108" y="7"/>
                </a:cxn>
                <a:cxn ang="0">
                  <a:pos x="108" y="10"/>
                </a:cxn>
                <a:cxn ang="0">
                  <a:pos x="96" y="5"/>
                </a:cxn>
                <a:cxn ang="0">
                  <a:pos x="82" y="0"/>
                </a:cxn>
                <a:cxn ang="0">
                  <a:pos x="85" y="4"/>
                </a:cxn>
                <a:cxn ang="0">
                  <a:pos x="92" y="6"/>
                </a:cxn>
                <a:cxn ang="0">
                  <a:pos x="93" y="9"/>
                </a:cxn>
                <a:cxn ang="0">
                  <a:pos x="92" y="15"/>
                </a:cxn>
                <a:cxn ang="0">
                  <a:pos x="90" y="21"/>
                </a:cxn>
                <a:cxn ang="0">
                  <a:pos x="71" y="18"/>
                </a:cxn>
                <a:cxn ang="0">
                  <a:pos x="76" y="28"/>
                </a:cxn>
                <a:cxn ang="0">
                  <a:pos x="74" y="31"/>
                </a:cxn>
                <a:cxn ang="0">
                  <a:pos x="68" y="31"/>
                </a:cxn>
                <a:cxn ang="0">
                  <a:pos x="49" y="27"/>
                </a:cxn>
                <a:cxn ang="0">
                  <a:pos x="37" y="54"/>
                </a:cxn>
                <a:cxn ang="0">
                  <a:pos x="49" y="49"/>
                </a:cxn>
                <a:cxn ang="0">
                  <a:pos x="47" y="61"/>
                </a:cxn>
                <a:cxn ang="0">
                  <a:pos x="37" y="56"/>
                </a:cxn>
                <a:cxn ang="0">
                  <a:pos x="31" y="68"/>
                </a:cxn>
                <a:cxn ang="0">
                  <a:pos x="23" y="73"/>
                </a:cxn>
                <a:cxn ang="0">
                  <a:pos x="20" y="96"/>
                </a:cxn>
                <a:cxn ang="0">
                  <a:pos x="45" y="89"/>
                </a:cxn>
                <a:cxn ang="0">
                  <a:pos x="51" y="89"/>
                </a:cxn>
                <a:cxn ang="0">
                  <a:pos x="65" y="96"/>
                </a:cxn>
                <a:cxn ang="0">
                  <a:pos x="58" y="105"/>
                </a:cxn>
                <a:cxn ang="0">
                  <a:pos x="28" y="96"/>
                </a:cxn>
                <a:cxn ang="0">
                  <a:pos x="2" y="124"/>
                </a:cxn>
                <a:cxn ang="0">
                  <a:pos x="15" y="154"/>
                </a:cxn>
                <a:cxn ang="0">
                  <a:pos x="32" y="154"/>
                </a:cxn>
                <a:cxn ang="0">
                  <a:pos x="41" y="190"/>
                </a:cxn>
                <a:cxn ang="0">
                  <a:pos x="71" y="189"/>
                </a:cxn>
                <a:cxn ang="0">
                  <a:pos x="89" y="154"/>
                </a:cxn>
                <a:cxn ang="0">
                  <a:pos x="95" y="139"/>
                </a:cxn>
                <a:cxn ang="0">
                  <a:pos x="79" y="132"/>
                </a:cxn>
                <a:cxn ang="0">
                  <a:pos x="75" y="117"/>
                </a:cxn>
                <a:cxn ang="0">
                  <a:pos x="95" y="132"/>
                </a:cxn>
                <a:cxn ang="0">
                  <a:pos x="105" y="117"/>
                </a:cxn>
                <a:cxn ang="0">
                  <a:pos x="91" y="109"/>
                </a:cxn>
                <a:cxn ang="0">
                  <a:pos x="99" y="109"/>
                </a:cxn>
                <a:cxn ang="0">
                  <a:pos x="112" y="110"/>
                </a:cxn>
                <a:cxn ang="0">
                  <a:pos x="127" y="138"/>
                </a:cxn>
                <a:cxn ang="0">
                  <a:pos x="133" y="118"/>
                </a:cxn>
                <a:cxn ang="0">
                  <a:pos x="142" y="119"/>
                </a:cxn>
                <a:cxn ang="0">
                  <a:pos x="94" y="27"/>
                </a:cxn>
                <a:cxn ang="0">
                  <a:pos x="93" y="26"/>
                </a:cxn>
                <a:cxn ang="0">
                  <a:pos x="74" y="23"/>
                </a:cxn>
              </a:cxnLst>
              <a:rect l="0" t="0" r="r" b="b"/>
              <a:pathLst>
                <a:path w="158" h="209">
                  <a:moveTo>
                    <a:pt x="145" y="117"/>
                  </a:moveTo>
                  <a:cubicBezTo>
                    <a:pt x="145" y="119"/>
                    <a:pt x="145" y="119"/>
                    <a:pt x="146" y="130"/>
                  </a:cubicBezTo>
                  <a:cubicBezTo>
                    <a:pt x="146" y="131"/>
                    <a:pt x="146" y="134"/>
                    <a:pt x="147" y="135"/>
                  </a:cubicBezTo>
                  <a:cubicBezTo>
                    <a:pt x="147" y="135"/>
                    <a:pt x="147" y="135"/>
                    <a:pt x="147" y="136"/>
                  </a:cubicBezTo>
                  <a:cubicBezTo>
                    <a:pt x="147" y="136"/>
                    <a:pt x="148" y="137"/>
                    <a:pt x="148" y="138"/>
                  </a:cubicBezTo>
                  <a:cubicBezTo>
                    <a:pt x="148" y="138"/>
                    <a:pt x="148" y="139"/>
                    <a:pt x="148" y="139"/>
                  </a:cubicBezTo>
                  <a:cubicBezTo>
                    <a:pt x="148" y="140"/>
                    <a:pt x="149" y="140"/>
                    <a:pt x="149" y="140"/>
                  </a:cubicBezTo>
                  <a:cubicBezTo>
                    <a:pt x="150" y="140"/>
                    <a:pt x="150" y="140"/>
                    <a:pt x="150" y="140"/>
                  </a:cubicBezTo>
                  <a:cubicBezTo>
                    <a:pt x="150" y="138"/>
                    <a:pt x="150" y="138"/>
                    <a:pt x="150" y="138"/>
                  </a:cubicBezTo>
                  <a:cubicBezTo>
                    <a:pt x="151" y="136"/>
                    <a:pt x="148" y="129"/>
                    <a:pt x="148" y="129"/>
                  </a:cubicBezTo>
                  <a:cubicBezTo>
                    <a:pt x="147" y="126"/>
                    <a:pt x="148" y="124"/>
                    <a:pt x="148" y="124"/>
                  </a:cubicBezTo>
                  <a:cubicBezTo>
                    <a:pt x="149" y="124"/>
                    <a:pt x="149" y="124"/>
                    <a:pt x="149" y="124"/>
                  </a:cubicBezTo>
                  <a:cubicBezTo>
                    <a:pt x="150" y="126"/>
                    <a:pt x="150" y="126"/>
                    <a:pt x="150" y="126"/>
                  </a:cubicBezTo>
                  <a:cubicBezTo>
                    <a:pt x="151" y="127"/>
                    <a:pt x="151" y="128"/>
                    <a:pt x="151" y="128"/>
                  </a:cubicBezTo>
                  <a:cubicBezTo>
                    <a:pt x="153" y="127"/>
                    <a:pt x="154" y="122"/>
                    <a:pt x="154" y="121"/>
                  </a:cubicBezTo>
                  <a:cubicBezTo>
                    <a:pt x="154" y="118"/>
                    <a:pt x="154" y="118"/>
                    <a:pt x="152" y="110"/>
                  </a:cubicBezTo>
                  <a:cubicBezTo>
                    <a:pt x="151" y="108"/>
                    <a:pt x="152" y="106"/>
                    <a:pt x="152" y="106"/>
                  </a:cubicBezTo>
                  <a:cubicBezTo>
                    <a:pt x="152" y="105"/>
                    <a:pt x="154" y="105"/>
                    <a:pt x="154" y="104"/>
                  </a:cubicBezTo>
                  <a:cubicBezTo>
                    <a:pt x="155" y="103"/>
                    <a:pt x="156" y="101"/>
                    <a:pt x="156" y="101"/>
                  </a:cubicBezTo>
                  <a:cubicBezTo>
                    <a:pt x="156" y="100"/>
                    <a:pt x="156" y="100"/>
                    <a:pt x="156" y="100"/>
                  </a:cubicBezTo>
                  <a:cubicBezTo>
                    <a:pt x="157" y="100"/>
                    <a:pt x="157" y="92"/>
                    <a:pt x="157" y="91"/>
                  </a:cubicBezTo>
                  <a:cubicBezTo>
                    <a:pt x="157" y="88"/>
                    <a:pt x="157" y="87"/>
                    <a:pt x="157" y="87"/>
                  </a:cubicBezTo>
                  <a:cubicBezTo>
                    <a:pt x="157" y="86"/>
                    <a:pt x="157" y="86"/>
                    <a:pt x="157" y="86"/>
                  </a:cubicBezTo>
                  <a:cubicBezTo>
                    <a:pt x="157" y="85"/>
                    <a:pt x="156" y="85"/>
                    <a:pt x="156" y="84"/>
                  </a:cubicBezTo>
                  <a:cubicBezTo>
                    <a:pt x="156" y="84"/>
                    <a:pt x="156" y="83"/>
                    <a:pt x="156" y="83"/>
                  </a:cubicBezTo>
                  <a:cubicBezTo>
                    <a:pt x="156" y="83"/>
                    <a:pt x="154" y="79"/>
                    <a:pt x="154" y="78"/>
                  </a:cubicBezTo>
                  <a:cubicBezTo>
                    <a:pt x="153" y="77"/>
                    <a:pt x="153" y="77"/>
                    <a:pt x="153" y="76"/>
                  </a:cubicBezTo>
                  <a:cubicBezTo>
                    <a:pt x="153" y="75"/>
                    <a:pt x="153" y="75"/>
                    <a:pt x="153" y="74"/>
                  </a:cubicBezTo>
                  <a:cubicBezTo>
                    <a:pt x="153" y="75"/>
                    <a:pt x="153" y="75"/>
                    <a:pt x="153" y="76"/>
                  </a:cubicBezTo>
                  <a:cubicBezTo>
                    <a:pt x="153" y="75"/>
                    <a:pt x="153" y="74"/>
                    <a:pt x="153" y="73"/>
                  </a:cubicBezTo>
                  <a:cubicBezTo>
                    <a:pt x="153" y="72"/>
                    <a:pt x="153" y="72"/>
                    <a:pt x="152" y="72"/>
                  </a:cubicBezTo>
                  <a:cubicBezTo>
                    <a:pt x="152" y="72"/>
                    <a:pt x="152" y="72"/>
                    <a:pt x="152" y="72"/>
                  </a:cubicBezTo>
                  <a:cubicBezTo>
                    <a:pt x="151" y="73"/>
                    <a:pt x="151" y="73"/>
                    <a:pt x="151" y="73"/>
                  </a:cubicBezTo>
                  <a:cubicBezTo>
                    <a:pt x="151" y="73"/>
                    <a:pt x="150" y="72"/>
                    <a:pt x="149" y="71"/>
                  </a:cubicBezTo>
                  <a:cubicBezTo>
                    <a:pt x="149" y="70"/>
                    <a:pt x="151" y="69"/>
                    <a:pt x="150" y="68"/>
                  </a:cubicBezTo>
                  <a:cubicBezTo>
                    <a:pt x="151" y="68"/>
                    <a:pt x="151" y="68"/>
                    <a:pt x="151" y="68"/>
                  </a:cubicBezTo>
                  <a:cubicBezTo>
                    <a:pt x="151" y="69"/>
                    <a:pt x="151" y="69"/>
                    <a:pt x="152" y="69"/>
                  </a:cubicBezTo>
                  <a:cubicBezTo>
                    <a:pt x="152" y="69"/>
                    <a:pt x="152" y="68"/>
                    <a:pt x="152" y="68"/>
                  </a:cubicBezTo>
                  <a:cubicBezTo>
                    <a:pt x="153" y="68"/>
                    <a:pt x="153" y="69"/>
                    <a:pt x="153" y="69"/>
                  </a:cubicBezTo>
                  <a:cubicBezTo>
                    <a:pt x="153" y="69"/>
                    <a:pt x="156" y="75"/>
                    <a:pt x="157" y="75"/>
                  </a:cubicBezTo>
                  <a:cubicBezTo>
                    <a:pt x="157" y="75"/>
                    <a:pt x="158" y="74"/>
                    <a:pt x="156" y="71"/>
                  </a:cubicBezTo>
                  <a:cubicBezTo>
                    <a:pt x="156" y="69"/>
                    <a:pt x="155" y="68"/>
                    <a:pt x="154" y="67"/>
                  </a:cubicBezTo>
                  <a:cubicBezTo>
                    <a:pt x="154" y="67"/>
                    <a:pt x="152" y="60"/>
                    <a:pt x="152" y="59"/>
                  </a:cubicBezTo>
                  <a:cubicBezTo>
                    <a:pt x="153" y="60"/>
                    <a:pt x="153" y="60"/>
                    <a:pt x="153" y="60"/>
                  </a:cubicBezTo>
                  <a:cubicBezTo>
                    <a:pt x="153" y="59"/>
                    <a:pt x="151" y="50"/>
                    <a:pt x="149" y="45"/>
                  </a:cubicBezTo>
                  <a:cubicBezTo>
                    <a:pt x="148" y="45"/>
                    <a:pt x="148" y="44"/>
                    <a:pt x="147" y="43"/>
                  </a:cubicBezTo>
                  <a:cubicBezTo>
                    <a:pt x="147" y="44"/>
                    <a:pt x="147" y="44"/>
                    <a:pt x="147" y="44"/>
                  </a:cubicBezTo>
                  <a:cubicBezTo>
                    <a:pt x="147" y="43"/>
                    <a:pt x="147" y="43"/>
                    <a:pt x="147" y="43"/>
                  </a:cubicBezTo>
                  <a:cubicBezTo>
                    <a:pt x="145" y="40"/>
                    <a:pt x="144" y="38"/>
                    <a:pt x="144" y="38"/>
                  </a:cubicBezTo>
                  <a:cubicBezTo>
                    <a:pt x="143" y="38"/>
                    <a:pt x="143" y="38"/>
                    <a:pt x="143" y="38"/>
                  </a:cubicBezTo>
                  <a:cubicBezTo>
                    <a:pt x="142" y="37"/>
                    <a:pt x="141" y="36"/>
                    <a:pt x="140" y="34"/>
                  </a:cubicBezTo>
                  <a:cubicBezTo>
                    <a:pt x="140" y="33"/>
                    <a:pt x="140" y="33"/>
                    <a:pt x="139" y="32"/>
                  </a:cubicBezTo>
                  <a:cubicBezTo>
                    <a:pt x="139" y="31"/>
                    <a:pt x="137" y="29"/>
                    <a:pt x="137" y="28"/>
                  </a:cubicBezTo>
                  <a:cubicBezTo>
                    <a:pt x="137" y="27"/>
                    <a:pt x="137" y="27"/>
                    <a:pt x="137" y="27"/>
                  </a:cubicBezTo>
                  <a:cubicBezTo>
                    <a:pt x="137" y="27"/>
                    <a:pt x="137" y="27"/>
                    <a:pt x="138" y="26"/>
                  </a:cubicBezTo>
                  <a:cubicBezTo>
                    <a:pt x="139" y="26"/>
                    <a:pt x="139" y="26"/>
                    <a:pt x="139" y="26"/>
                  </a:cubicBezTo>
                  <a:cubicBezTo>
                    <a:pt x="139" y="26"/>
                    <a:pt x="139" y="26"/>
                    <a:pt x="135" y="19"/>
                  </a:cubicBezTo>
                  <a:cubicBezTo>
                    <a:pt x="135" y="20"/>
                    <a:pt x="136" y="20"/>
                    <a:pt x="136" y="20"/>
                  </a:cubicBezTo>
                  <a:cubicBezTo>
                    <a:pt x="136" y="20"/>
                    <a:pt x="136" y="20"/>
                    <a:pt x="134" y="18"/>
                  </a:cubicBezTo>
                  <a:cubicBezTo>
                    <a:pt x="135" y="18"/>
                    <a:pt x="135" y="18"/>
                    <a:pt x="135" y="18"/>
                  </a:cubicBezTo>
                  <a:cubicBezTo>
                    <a:pt x="135" y="19"/>
                    <a:pt x="135" y="19"/>
                    <a:pt x="135" y="19"/>
                  </a:cubicBezTo>
                  <a:cubicBezTo>
                    <a:pt x="136" y="20"/>
                    <a:pt x="137" y="21"/>
                    <a:pt x="137" y="21"/>
                  </a:cubicBezTo>
                  <a:cubicBezTo>
                    <a:pt x="147" y="35"/>
                    <a:pt x="147" y="35"/>
                    <a:pt x="148" y="36"/>
                  </a:cubicBezTo>
                  <a:cubicBezTo>
                    <a:pt x="148" y="36"/>
                    <a:pt x="146" y="31"/>
                    <a:pt x="142" y="26"/>
                  </a:cubicBezTo>
                  <a:cubicBezTo>
                    <a:pt x="136" y="18"/>
                    <a:pt x="133" y="14"/>
                    <a:pt x="129" y="11"/>
                  </a:cubicBezTo>
                  <a:cubicBezTo>
                    <a:pt x="129" y="11"/>
                    <a:pt x="129" y="11"/>
                    <a:pt x="129" y="11"/>
                  </a:cubicBezTo>
                  <a:cubicBezTo>
                    <a:pt x="129" y="11"/>
                    <a:pt x="129" y="11"/>
                    <a:pt x="129" y="11"/>
                  </a:cubicBezTo>
                  <a:cubicBezTo>
                    <a:pt x="128" y="10"/>
                    <a:pt x="127" y="8"/>
                    <a:pt x="125" y="7"/>
                  </a:cubicBezTo>
                  <a:cubicBezTo>
                    <a:pt x="125" y="7"/>
                    <a:pt x="126" y="8"/>
                    <a:pt x="126" y="8"/>
                  </a:cubicBezTo>
                  <a:cubicBezTo>
                    <a:pt x="126" y="7"/>
                    <a:pt x="125" y="7"/>
                    <a:pt x="125" y="6"/>
                  </a:cubicBezTo>
                  <a:cubicBezTo>
                    <a:pt x="125" y="6"/>
                    <a:pt x="125" y="6"/>
                    <a:pt x="125" y="6"/>
                  </a:cubicBezTo>
                  <a:cubicBezTo>
                    <a:pt x="125" y="7"/>
                    <a:pt x="125" y="7"/>
                    <a:pt x="126" y="7"/>
                  </a:cubicBezTo>
                  <a:cubicBezTo>
                    <a:pt x="126" y="7"/>
                    <a:pt x="126" y="7"/>
                    <a:pt x="126" y="7"/>
                  </a:cubicBezTo>
                  <a:cubicBezTo>
                    <a:pt x="124" y="6"/>
                    <a:pt x="124" y="6"/>
                    <a:pt x="124" y="6"/>
                  </a:cubicBezTo>
                  <a:cubicBezTo>
                    <a:pt x="124" y="6"/>
                    <a:pt x="124" y="6"/>
                    <a:pt x="124" y="6"/>
                  </a:cubicBezTo>
                  <a:cubicBezTo>
                    <a:pt x="124" y="6"/>
                    <a:pt x="124" y="6"/>
                    <a:pt x="124" y="6"/>
                  </a:cubicBezTo>
                  <a:cubicBezTo>
                    <a:pt x="124" y="5"/>
                    <a:pt x="124" y="5"/>
                    <a:pt x="124" y="5"/>
                  </a:cubicBezTo>
                  <a:cubicBezTo>
                    <a:pt x="123" y="5"/>
                    <a:pt x="122" y="5"/>
                    <a:pt x="122" y="4"/>
                  </a:cubicBezTo>
                  <a:cubicBezTo>
                    <a:pt x="122" y="4"/>
                    <a:pt x="122" y="4"/>
                    <a:pt x="122" y="4"/>
                  </a:cubicBezTo>
                  <a:cubicBezTo>
                    <a:pt x="122" y="4"/>
                    <a:pt x="122" y="4"/>
                    <a:pt x="122" y="4"/>
                  </a:cubicBezTo>
                  <a:cubicBezTo>
                    <a:pt x="121" y="4"/>
                    <a:pt x="121" y="4"/>
                    <a:pt x="121" y="4"/>
                  </a:cubicBezTo>
                  <a:cubicBezTo>
                    <a:pt x="120" y="3"/>
                    <a:pt x="120" y="3"/>
                    <a:pt x="120" y="3"/>
                  </a:cubicBezTo>
                  <a:cubicBezTo>
                    <a:pt x="121" y="4"/>
                    <a:pt x="121" y="4"/>
                    <a:pt x="121" y="4"/>
                  </a:cubicBezTo>
                  <a:cubicBezTo>
                    <a:pt x="120" y="3"/>
                    <a:pt x="120" y="3"/>
                    <a:pt x="118" y="2"/>
                  </a:cubicBezTo>
                  <a:cubicBezTo>
                    <a:pt x="118" y="2"/>
                    <a:pt x="118" y="2"/>
                    <a:pt x="118" y="2"/>
                  </a:cubicBezTo>
                  <a:cubicBezTo>
                    <a:pt x="118" y="2"/>
                    <a:pt x="118" y="2"/>
                    <a:pt x="118" y="2"/>
                  </a:cubicBezTo>
                  <a:cubicBezTo>
                    <a:pt x="118" y="3"/>
                    <a:pt x="118" y="3"/>
                    <a:pt x="118" y="3"/>
                  </a:cubicBezTo>
                  <a:cubicBezTo>
                    <a:pt x="119" y="3"/>
                    <a:pt x="120" y="4"/>
                    <a:pt x="120" y="5"/>
                  </a:cubicBezTo>
                  <a:cubicBezTo>
                    <a:pt x="120" y="5"/>
                    <a:pt x="119" y="4"/>
                    <a:pt x="119" y="4"/>
                  </a:cubicBezTo>
                  <a:cubicBezTo>
                    <a:pt x="119" y="5"/>
                    <a:pt x="119" y="5"/>
                    <a:pt x="119" y="5"/>
                  </a:cubicBezTo>
                  <a:cubicBezTo>
                    <a:pt x="119" y="5"/>
                    <a:pt x="119" y="5"/>
                    <a:pt x="119" y="5"/>
                  </a:cubicBezTo>
                  <a:cubicBezTo>
                    <a:pt x="119" y="5"/>
                    <a:pt x="119" y="5"/>
                    <a:pt x="120" y="6"/>
                  </a:cubicBezTo>
                  <a:cubicBezTo>
                    <a:pt x="119" y="6"/>
                    <a:pt x="118" y="5"/>
                    <a:pt x="117" y="5"/>
                  </a:cubicBezTo>
                  <a:cubicBezTo>
                    <a:pt x="117" y="6"/>
                    <a:pt x="117" y="6"/>
                    <a:pt x="117" y="6"/>
                  </a:cubicBezTo>
                  <a:cubicBezTo>
                    <a:pt x="117" y="6"/>
                    <a:pt x="117" y="6"/>
                    <a:pt x="117" y="6"/>
                  </a:cubicBezTo>
                  <a:cubicBezTo>
                    <a:pt x="114" y="5"/>
                    <a:pt x="114" y="5"/>
                    <a:pt x="114" y="5"/>
                  </a:cubicBezTo>
                  <a:cubicBezTo>
                    <a:pt x="114" y="5"/>
                    <a:pt x="114" y="5"/>
                    <a:pt x="115" y="6"/>
                  </a:cubicBezTo>
                  <a:cubicBezTo>
                    <a:pt x="113" y="5"/>
                    <a:pt x="113" y="5"/>
                    <a:pt x="113" y="5"/>
                  </a:cubicBezTo>
                  <a:cubicBezTo>
                    <a:pt x="112" y="6"/>
                    <a:pt x="112" y="6"/>
                    <a:pt x="112" y="6"/>
                  </a:cubicBezTo>
                  <a:cubicBezTo>
                    <a:pt x="111" y="4"/>
                    <a:pt x="110" y="4"/>
                    <a:pt x="109" y="4"/>
                  </a:cubicBezTo>
                  <a:cubicBezTo>
                    <a:pt x="110" y="5"/>
                    <a:pt x="111" y="6"/>
                    <a:pt x="112" y="6"/>
                  </a:cubicBezTo>
                  <a:cubicBezTo>
                    <a:pt x="113" y="6"/>
                    <a:pt x="115" y="9"/>
                    <a:pt x="115" y="9"/>
                  </a:cubicBezTo>
                  <a:cubicBezTo>
                    <a:pt x="114" y="9"/>
                    <a:pt x="114" y="9"/>
                    <a:pt x="113" y="9"/>
                  </a:cubicBezTo>
                  <a:cubicBezTo>
                    <a:pt x="113" y="9"/>
                    <a:pt x="113" y="9"/>
                    <a:pt x="113" y="9"/>
                  </a:cubicBezTo>
                  <a:cubicBezTo>
                    <a:pt x="114" y="10"/>
                    <a:pt x="114" y="10"/>
                    <a:pt x="114" y="10"/>
                  </a:cubicBezTo>
                  <a:cubicBezTo>
                    <a:pt x="113" y="10"/>
                    <a:pt x="113" y="10"/>
                    <a:pt x="113" y="10"/>
                  </a:cubicBezTo>
                  <a:cubicBezTo>
                    <a:pt x="113" y="9"/>
                    <a:pt x="112" y="9"/>
                    <a:pt x="111" y="9"/>
                  </a:cubicBezTo>
                  <a:cubicBezTo>
                    <a:pt x="110" y="8"/>
                    <a:pt x="109" y="7"/>
                    <a:pt x="108" y="7"/>
                  </a:cubicBezTo>
                  <a:cubicBezTo>
                    <a:pt x="108" y="7"/>
                    <a:pt x="108" y="7"/>
                    <a:pt x="108" y="7"/>
                  </a:cubicBezTo>
                  <a:cubicBezTo>
                    <a:pt x="108" y="7"/>
                    <a:pt x="107" y="7"/>
                    <a:pt x="107" y="7"/>
                  </a:cubicBezTo>
                  <a:cubicBezTo>
                    <a:pt x="107" y="8"/>
                    <a:pt x="107" y="8"/>
                    <a:pt x="108" y="9"/>
                  </a:cubicBezTo>
                  <a:cubicBezTo>
                    <a:pt x="108" y="10"/>
                    <a:pt x="108" y="10"/>
                    <a:pt x="108" y="10"/>
                  </a:cubicBezTo>
                  <a:cubicBezTo>
                    <a:pt x="108" y="10"/>
                    <a:pt x="109" y="11"/>
                    <a:pt x="109" y="11"/>
                  </a:cubicBezTo>
                  <a:cubicBezTo>
                    <a:pt x="109" y="11"/>
                    <a:pt x="108" y="10"/>
                    <a:pt x="108" y="10"/>
                  </a:cubicBezTo>
                  <a:cubicBezTo>
                    <a:pt x="107" y="10"/>
                    <a:pt x="107" y="10"/>
                    <a:pt x="107" y="10"/>
                  </a:cubicBezTo>
                  <a:cubicBezTo>
                    <a:pt x="106" y="10"/>
                    <a:pt x="106" y="10"/>
                    <a:pt x="105" y="10"/>
                  </a:cubicBezTo>
                  <a:cubicBezTo>
                    <a:pt x="104" y="10"/>
                    <a:pt x="104" y="10"/>
                    <a:pt x="103" y="10"/>
                  </a:cubicBezTo>
                  <a:cubicBezTo>
                    <a:pt x="103" y="10"/>
                    <a:pt x="103" y="10"/>
                    <a:pt x="103" y="10"/>
                  </a:cubicBezTo>
                  <a:cubicBezTo>
                    <a:pt x="101" y="9"/>
                    <a:pt x="100" y="7"/>
                    <a:pt x="99" y="6"/>
                  </a:cubicBezTo>
                  <a:cubicBezTo>
                    <a:pt x="97" y="5"/>
                    <a:pt x="97" y="5"/>
                    <a:pt x="96" y="5"/>
                  </a:cubicBezTo>
                  <a:cubicBezTo>
                    <a:pt x="96" y="5"/>
                    <a:pt x="95" y="6"/>
                    <a:pt x="95" y="6"/>
                  </a:cubicBezTo>
                  <a:cubicBezTo>
                    <a:pt x="94" y="5"/>
                    <a:pt x="93" y="5"/>
                    <a:pt x="92" y="4"/>
                  </a:cubicBezTo>
                  <a:cubicBezTo>
                    <a:pt x="91" y="3"/>
                    <a:pt x="88" y="2"/>
                    <a:pt x="88" y="2"/>
                  </a:cubicBezTo>
                  <a:cubicBezTo>
                    <a:pt x="88" y="2"/>
                    <a:pt x="88" y="2"/>
                    <a:pt x="88" y="2"/>
                  </a:cubicBezTo>
                  <a:cubicBezTo>
                    <a:pt x="88" y="3"/>
                    <a:pt x="88" y="3"/>
                    <a:pt x="88" y="3"/>
                  </a:cubicBezTo>
                  <a:cubicBezTo>
                    <a:pt x="86" y="2"/>
                    <a:pt x="84" y="1"/>
                    <a:pt x="82" y="0"/>
                  </a:cubicBezTo>
                  <a:cubicBezTo>
                    <a:pt x="82" y="0"/>
                    <a:pt x="82" y="0"/>
                    <a:pt x="80" y="0"/>
                  </a:cubicBezTo>
                  <a:cubicBezTo>
                    <a:pt x="80" y="0"/>
                    <a:pt x="80" y="0"/>
                    <a:pt x="80" y="0"/>
                  </a:cubicBezTo>
                  <a:cubicBezTo>
                    <a:pt x="80" y="0"/>
                    <a:pt x="80" y="0"/>
                    <a:pt x="80" y="0"/>
                  </a:cubicBezTo>
                  <a:cubicBezTo>
                    <a:pt x="80" y="1"/>
                    <a:pt x="80" y="1"/>
                    <a:pt x="83" y="3"/>
                  </a:cubicBezTo>
                  <a:cubicBezTo>
                    <a:pt x="82" y="4"/>
                    <a:pt x="85" y="5"/>
                    <a:pt x="85" y="5"/>
                  </a:cubicBezTo>
                  <a:cubicBezTo>
                    <a:pt x="85" y="4"/>
                    <a:pt x="85" y="4"/>
                    <a:pt x="85" y="4"/>
                  </a:cubicBezTo>
                  <a:cubicBezTo>
                    <a:pt x="89" y="5"/>
                    <a:pt x="89" y="5"/>
                    <a:pt x="89" y="5"/>
                  </a:cubicBezTo>
                  <a:cubicBezTo>
                    <a:pt x="90" y="5"/>
                    <a:pt x="90" y="6"/>
                    <a:pt x="91" y="6"/>
                  </a:cubicBezTo>
                  <a:cubicBezTo>
                    <a:pt x="92" y="6"/>
                    <a:pt x="92" y="6"/>
                    <a:pt x="92" y="6"/>
                  </a:cubicBezTo>
                  <a:cubicBezTo>
                    <a:pt x="92" y="6"/>
                    <a:pt x="92" y="6"/>
                    <a:pt x="92" y="6"/>
                  </a:cubicBezTo>
                  <a:cubicBezTo>
                    <a:pt x="92" y="6"/>
                    <a:pt x="92" y="6"/>
                    <a:pt x="92" y="6"/>
                  </a:cubicBezTo>
                  <a:cubicBezTo>
                    <a:pt x="92" y="6"/>
                    <a:pt x="92" y="6"/>
                    <a:pt x="92" y="6"/>
                  </a:cubicBezTo>
                  <a:cubicBezTo>
                    <a:pt x="92" y="6"/>
                    <a:pt x="92" y="6"/>
                    <a:pt x="92" y="6"/>
                  </a:cubicBezTo>
                  <a:cubicBezTo>
                    <a:pt x="92" y="6"/>
                    <a:pt x="92" y="6"/>
                    <a:pt x="92" y="6"/>
                  </a:cubicBezTo>
                  <a:cubicBezTo>
                    <a:pt x="92" y="6"/>
                    <a:pt x="92" y="6"/>
                    <a:pt x="92" y="6"/>
                  </a:cubicBezTo>
                  <a:cubicBezTo>
                    <a:pt x="92" y="6"/>
                    <a:pt x="92" y="6"/>
                    <a:pt x="92" y="6"/>
                  </a:cubicBezTo>
                  <a:cubicBezTo>
                    <a:pt x="93" y="6"/>
                    <a:pt x="93" y="7"/>
                    <a:pt x="94" y="7"/>
                  </a:cubicBezTo>
                  <a:cubicBezTo>
                    <a:pt x="93" y="8"/>
                    <a:pt x="93" y="9"/>
                    <a:pt x="93" y="9"/>
                  </a:cubicBezTo>
                  <a:cubicBezTo>
                    <a:pt x="92" y="10"/>
                    <a:pt x="91" y="9"/>
                    <a:pt x="91" y="10"/>
                  </a:cubicBezTo>
                  <a:cubicBezTo>
                    <a:pt x="90" y="12"/>
                    <a:pt x="90" y="12"/>
                    <a:pt x="90" y="12"/>
                  </a:cubicBezTo>
                  <a:cubicBezTo>
                    <a:pt x="90" y="12"/>
                    <a:pt x="90" y="12"/>
                    <a:pt x="90" y="12"/>
                  </a:cubicBezTo>
                  <a:cubicBezTo>
                    <a:pt x="90" y="12"/>
                    <a:pt x="90" y="12"/>
                    <a:pt x="90" y="12"/>
                  </a:cubicBezTo>
                  <a:cubicBezTo>
                    <a:pt x="90" y="12"/>
                    <a:pt x="90" y="13"/>
                    <a:pt x="92" y="15"/>
                  </a:cubicBezTo>
                  <a:cubicBezTo>
                    <a:pt x="92" y="15"/>
                    <a:pt x="92" y="15"/>
                    <a:pt x="92" y="15"/>
                  </a:cubicBezTo>
                  <a:cubicBezTo>
                    <a:pt x="92" y="16"/>
                    <a:pt x="92" y="16"/>
                    <a:pt x="92" y="16"/>
                  </a:cubicBezTo>
                  <a:cubicBezTo>
                    <a:pt x="91" y="15"/>
                    <a:pt x="91" y="15"/>
                    <a:pt x="91" y="15"/>
                  </a:cubicBezTo>
                  <a:cubicBezTo>
                    <a:pt x="91" y="16"/>
                    <a:pt x="90" y="16"/>
                    <a:pt x="89" y="16"/>
                  </a:cubicBezTo>
                  <a:cubicBezTo>
                    <a:pt x="89" y="17"/>
                    <a:pt x="90" y="18"/>
                    <a:pt x="92" y="20"/>
                  </a:cubicBezTo>
                  <a:cubicBezTo>
                    <a:pt x="91" y="19"/>
                    <a:pt x="91" y="19"/>
                    <a:pt x="90" y="19"/>
                  </a:cubicBezTo>
                  <a:cubicBezTo>
                    <a:pt x="89" y="19"/>
                    <a:pt x="90" y="20"/>
                    <a:pt x="90" y="21"/>
                  </a:cubicBezTo>
                  <a:cubicBezTo>
                    <a:pt x="88" y="19"/>
                    <a:pt x="87" y="19"/>
                    <a:pt x="87" y="19"/>
                  </a:cubicBezTo>
                  <a:cubicBezTo>
                    <a:pt x="87" y="15"/>
                    <a:pt x="84" y="13"/>
                    <a:pt x="80" y="13"/>
                  </a:cubicBezTo>
                  <a:cubicBezTo>
                    <a:pt x="79" y="13"/>
                    <a:pt x="79" y="13"/>
                    <a:pt x="78" y="13"/>
                  </a:cubicBezTo>
                  <a:cubicBezTo>
                    <a:pt x="78" y="12"/>
                    <a:pt x="76" y="10"/>
                    <a:pt x="76" y="11"/>
                  </a:cubicBezTo>
                  <a:cubicBezTo>
                    <a:pt x="75" y="12"/>
                    <a:pt x="75" y="12"/>
                    <a:pt x="73" y="14"/>
                  </a:cubicBezTo>
                  <a:cubicBezTo>
                    <a:pt x="71" y="16"/>
                    <a:pt x="71" y="16"/>
                    <a:pt x="71" y="18"/>
                  </a:cubicBezTo>
                  <a:cubicBezTo>
                    <a:pt x="71" y="19"/>
                    <a:pt x="71" y="20"/>
                    <a:pt x="72" y="20"/>
                  </a:cubicBezTo>
                  <a:cubicBezTo>
                    <a:pt x="71" y="21"/>
                    <a:pt x="71" y="21"/>
                    <a:pt x="71" y="21"/>
                  </a:cubicBezTo>
                  <a:cubicBezTo>
                    <a:pt x="71" y="21"/>
                    <a:pt x="71" y="21"/>
                    <a:pt x="71" y="21"/>
                  </a:cubicBezTo>
                  <a:cubicBezTo>
                    <a:pt x="71" y="22"/>
                    <a:pt x="71" y="23"/>
                    <a:pt x="72" y="24"/>
                  </a:cubicBezTo>
                  <a:cubicBezTo>
                    <a:pt x="75" y="26"/>
                    <a:pt x="76" y="26"/>
                    <a:pt x="77" y="26"/>
                  </a:cubicBezTo>
                  <a:cubicBezTo>
                    <a:pt x="77" y="27"/>
                    <a:pt x="76" y="28"/>
                    <a:pt x="76" y="28"/>
                  </a:cubicBezTo>
                  <a:cubicBezTo>
                    <a:pt x="76" y="29"/>
                    <a:pt x="77" y="29"/>
                    <a:pt x="77" y="30"/>
                  </a:cubicBezTo>
                  <a:cubicBezTo>
                    <a:pt x="77" y="30"/>
                    <a:pt x="77" y="30"/>
                    <a:pt x="77" y="30"/>
                  </a:cubicBezTo>
                  <a:cubicBezTo>
                    <a:pt x="76" y="29"/>
                    <a:pt x="75" y="29"/>
                    <a:pt x="75" y="30"/>
                  </a:cubicBezTo>
                  <a:cubicBezTo>
                    <a:pt x="75" y="31"/>
                    <a:pt x="75" y="31"/>
                    <a:pt x="75" y="32"/>
                  </a:cubicBezTo>
                  <a:cubicBezTo>
                    <a:pt x="75" y="31"/>
                    <a:pt x="75" y="31"/>
                    <a:pt x="75" y="30"/>
                  </a:cubicBezTo>
                  <a:cubicBezTo>
                    <a:pt x="74" y="31"/>
                    <a:pt x="74" y="31"/>
                    <a:pt x="74" y="31"/>
                  </a:cubicBezTo>
                  <a:cubicBezTo>
                    <a:pt x="73" y="28"/>
                    <a:pt x="73" y="28"/>
                    <a:pt x="72" y="28"/>
                  </a:cubicBezTo>
                  <a:cubicBezTo>
                    <a:pt x="72" y="28"/>
                    <a:pt x="71" y="28"/>
                    <a:pt x="70" y="28"/>
                  </a:cubicBezTo>
                  <a:cubicBezTo>
                    <a:pt x="70" y="28"/>
                    <a:pt x="70" y="30"/>
                    <a:pt x="72" y="31"/>
                  </a:cubicBezTo>
                  <a:cubicBezTo>
                    <a:pt x="72" y="31"/>
                    <a:pt x="72" y="31"/>
                    <a:pt x="71" y="32"/>
                  </a:cubicBezTo>
                  <a:cubicBezTo>
                    <a:pt x="71" y="32"/>
                    <a:pt x="71" y="32"/>
                    <a:pt x="70" y="32"/>
                  </a:cubicBezTo>
                  <a:cubicBezTo>
                    <a:pt x="69" y="31"/>
                    <a:pt x="68" y="31"/>
                    <a:pt x="68" y="31"/>
                  </a:cubicBezTo>
                  <a:cubicBezTo>
                    <a:pt x="67" y="33"/>
                    <a:pt x="70" y="34"/>
                    <a:pt x="69" y="35"/>
                  </a:cubicBezTo>
                  <a:cubicBezTo>
                    <a:pt x="69" y="35"/>
                    <a:pt x="66" y="36"/>
                    <a:pt x="66" y="34"/>
                  </a:cubicBezTo>
                  <a:cubicBezTo>
                    <a:pt x="64" y="30"/>
                    <a:pt x="60" y="29"/>
                    <a:pt x="60" y="29"/>
                  </a:cubicBezTo>
                  <a:cubicBezTo>
                    <a:pt x="58" y="29"/>
                    <a:pt x="56" y="28"/>
                    <a:pt x="56" y="28"/>
                  </a:cubicBezTo>
                  <a:cubicBezTo>
                    <a:pt x="55" y="27"/>
                    <a:pt x="54" y="27"/>
                    <a:pt x="53" y="27"/>
                  </a:cubicBezTo>
                  <a:cubicBezTo>
                    <a:pt x="52" y="27"/>
                    <a:pt x="50" y="27"/>
                    <a:pt x="49" y="27"/>
                  </a:cubicBezTo>
                  <a:cubicBezTo>
                    <a:pt x="49" y="27"/>
                    <a:pt x="48" y="28"/>
                    <a:pt x="48" y="29"/>
                  </a:cubicBezTo>
                  <a:cubicBezTo>
                    <a:pt x="45" y="29"/>
                    <a:pt x="41" y="36"/>
                    <a:pt x="39" y="39"/>
                  </a:cubicBezTo>
                  <a:cubicBezTo>
                    <a:pt x="37" y="42"/>
                    <a:pt x="37" y="42"/>
                    <a:pt x="36" y="43"/>
                  </a:cubicBezTo>
                  <a:cubicBezTo>
                    <a:pt x="33" y="46"/>
                    <a:pt x="33" y="46"/>
                    <a:pt x="33" y="46"/>
                  </a:cubicBezTo>
                  <a:cubicBezTo>
                    <a:pt x="33" y="46"/>
                    <a:pt x="32" y="53"/>
                    <a:pt x="33" y="54"/>
                  </a:cubicBezTo>
                  <a:cubicBezTo>
                    <a:pt x="35" y="56"/>
                    <a:pt x="36" y="55"/>
                    <a:pt x="37" y="54"/>
                  </a:cubicBezTo>
                  <a:cubicBezTo>
                    <a:pt x="38" y="53"/>
                    <a:pt x="38" y="53"/>
                    <a:pt x="39" y="54"/>
                  </a:cubicBezTo>
                  <a:cubicBezTo>
                    <a:pt x="40" y="55"/>
                    <a:pt x="39" y="58"/>
                    <a:pt x="41" y="59"/>
                  </a:cubicBezTo>
                  <a:cubicBezTo>
                    <a:pt x="42" y="59"/>
                    <a:pt x="43" y="59"/>
                    <a:pt x="43" y="59"/>
                  </a:cubicBezTo>
                  <a:cubicBezTo>
                    <a:pt x="45" y="59"/>
                    <a:pt x="47" y="54"/>
                    <a:pt x="47" y="52"/>
                  </a:cubicBezTo>
                  <a:cubicBezTo>
                    <a:pt x="47" y="43"/>
                    <a:pt x="47" y="43"/>
                    <a:pt x="49" y="43"/>
                  </a:cubicBezTo>
                  <a:cubicBezTo>
                    <a:pt x="48" y="45"/>
                    <a:pt x="49" y="49"/>
                    <a:pt x="49" y="49"/>
                  </a:cubicBezTo>
                  <a:cubicBezTo>
                    <a:pt x="49" y="49"/>
                    <a:pt x="49" y="49"/>
                    <a:pt x="52" y="51"/>
                  </a:cubicBezTo>
                  <a:cubicBezTo>
                    <a:pt x="52" y="52"/>
                    <a:pt x="52" y="53"/>
                    <a:pt x="53" y="54"/>
                  </a:cubicBezTo>
                  <a:cubicBezTo>
                    <a:pt x="52" y="55"/>
                    <a:pt x="50" y="55"/>
                    <a:pt x="50" y="56"/>
                  </a:cubicBezTo>
                  <a:cubicBezTo>
                    <a:pt x="50" y="58"/>
                    <a:pt x="49" y="59"/>
                    <a:pt x="49" y="60"/>
                  </a:cubicBezTo>
                  <a:cubicBezTo>
                    <a:pt x="48" y="60"/>
                    <a:pt x="48" y="60"/>
                    <a:pt x="48" y="60"/>
                  </a:cubicBezTo>
                  <a:cubicBezTo>
                    <a:pt x="48" y="61"/>
                    <a:pt x="48" y="61"/>
                    <a:pt x="47" y="61"/>
                  </a:cubicBezTo>
                  <a:cubicBezTo>
                    <a:pt x="47" y="61"/>
                    <a:pt x="47" y="61"/>
                    <a:pt x="47" y="61"/>
                  </a:cubicBezTo>
                  <a:cubicBezTo>
                    <a:pt x="46" y="61"/>
                    <a:pt x="45" y="62"/>
                    <a:pt x="43" y="62"/>
                  </a:cubicBezTo>
                  <a:cubicBezTo>
                    <a:pt x="43" y="62"/>
                    <a:pt x="43" y="62"/>
                    <a:pt x="43" y="62"/>
                  </a:cubicBezTo>
                  <a:cubicBezTo>
                    <a:pt x="43" y="62"/>
                    <a:pt x="43" y="62"/>
                    <a:pt x="43" y="62"/>
                  </a:cubicBezTo>
                  <a:cubicBezTo>
                    <a:pt x="38" y="62"/>
                    <a:pt x="39" y="61"/>
                    <a:pt x="39" y="60"/>
                  </a:cubicBezTo>
                  <a:cubicBezTo>
                    <a:pt x="39" y="60"/>
                    <a:pt x="40" y="56"/>
                    <a:pt x="37" y="56"/>
                  </a:cubicBezTo>
                  <a:cubicBezTo>
                    <a:pt x="36" y="56"/>
                    <a:pt x="35" y="59"/>
                    <a:pt x="36" y="61"/>
                  </a:cubicBezTo>
                  <a:cubicBezTo>
                    <a:pt x="36" y="62"/>
                    <a:pt x="36" y="63"/>
                    <a:pt x="35" y="63"/>
                  </a:cubicBezTo>
                  <a:cubicBezTo>
                    <a:pt x="35" y="63"/>
                    <a:pt x="35" y="63"/>
                    <a:pt x="35" y="63"/>
                  </a:cubicBezTo>
                  <a:cubicBezTo>
                    <a:pt x="32" y="63"/>
                    <a:pt x="31" y="66"/>
                    <a:pt x="31" y="66"/>
                  </a:cubicBezTo>
                  <a:cubicBezTo>
                    <a:pt x="30" y="68"/>
                    <a:pt x="30" y="68"/>
                    <a:pt x="29" y="68"/>
                  </a:cubicBezTo>
                  <a:cubicBezTo>
                    <a:pt x="30" y="68"/>
                    <a:pt x="31" y="68"/>
                    <a:pt x="31" y="68"/>
                  </a:cubicBezTo>
                  <a:cubicBezTo>
                    <a:pt x="31" y="68"/>
                    <a:pt x="31" y="68"/>
                    <a:pt x="31" y="68"/>
                  </a:cubicBezTo>
                  <a:cubicBezTo>
                    <a:pt x="31" y="68"/>
                    <a:pt x="30" y="68"/>
                    <a:pt x="29" y="68"/>
                  </a:cubicBezTo>
                  <a:cubicBezTo>
                    <a:pt x="29" y="68"/>
                    <a:pt x="29" y="68"/>
                    <a:pt x="29" y="68"/>
                  </a:cubicBezTo>
                  <a:cubicBezTo>
                    <a:pt x="28" y="69"/>
                    <a:pt x="28" y="70"/>
                    <a:pt x="27" y="71"/>
                  </a:cubicBezTo>
                  <a:cubicBezTo>
                    <a:pt x="26" y="71"/>
                    <a:pt x="25" y="71"/>
                    <a:pt x="24" y="71"/>
                  </a:cubicBezTo>
                  <a:cubicBezTo>
                    <a:pt x="23" y="73"/>
                    <a:pt x="23" y="73"/>
                    <a:pt x="23" y="73"/>
                  </a:cubicBezTo>
                  <a:cubicBezTo>
                    <a:pt x="21" y="72"/>
                    <a:pt x="21" y="72"/>
                    <a:pt x="21" y="73"/>
                  </a:cubicBezTo>
                  <a:cubicBezTo>
                    <a:pt x="21" y="73"/>
                    <a:pt x="21" y="75"/>
                    <a:pt x="22" y="75"/>
                  </a:cubicBezTo>
                  <a:cubicBezTo>
                    <a:pt x="25" y="79"/>
                    <a:pt x="24" y="80"/>
                    <a:pt x="24" y="83"/>
                  </a:cubicBezTo>
                  <a:cubicBezTo>
                    <a:pt x="16" y="83"/>
                    <a:pt x="16" y="83"/>
                    <a:pt x="15" y="83"/>
                  </a:cubicBezTo>
                  <a:cubicBezTo>
                    <a:pt x="15" y="83"/>
                    <a:pt x="14" y="94"/>
                    <a:pt x="15" y="95"/>
                  </a:cubicBezTo>
                  <a:cubicBezTo>
                    <a:pt x="17" y="97"/>
                    <a:pt x="17" y="97"/>
                    <a:pt x="20" y="96"/>
                  </a:cubicBezTo>
                  <a:cubicBezTo>
                    <a:pt x="20" y="96"/>
                    <a:pt x="20" y="96"/>
                    <a:pt x="20" y="96"/>
                  </a:cubicBezTo>
                  <a:cubicBezTo>
                    <a:pt x="26" y="95"/>
                    <a:pt x="26" y="89"/>
                    <a:pt x="29" y="86"/>
                  </a:cubicBezTo>
                  <a:cubicBezTo>
                    <a:pt x="31" y="84"/>
                    <a:pt x="31" y="84"/>
                    <a:pt x="32" y="84"/>
                  </a:cubicBezTo>
                  <a:cubicBezTo>
                    <a:pt x="33" y="85"/>
                    <a:pt x="33" y="85"/>
                    <a:pt x="37" y="82"/>
                  </a:cubicBezTo>
                  <a:cubicBezTo>
                    <a:pt x="37" y="83"/>
                    <a:pt x="37" y="83"/>
                    <a:pt x="38" y="84"/>
                  </a:cubicBezTo>
                  <a:cubicBezTo>
                    <a:pt x="40" y="86"/>
                    <a:pt x="42" y="87"/>
                    <a:pt x="45" y="89"/>
                  </a:cubicBezTo>
                  <a:cubicBezTo>
                    <a:pt x="46" y="90"/>
                    <a:pt x="44" y="92"/>
                    <a:pt x="46" y="93"/>
                  </a:cubicBezTo>
                  <a:cubicBezTo>
                    <a:pt x="48" y="95"/>
                    <a:pt x="49" y="89"/>
                    <a:pt x="49" y="89"/>
                  </a:cubicBezTo>
                  <a:cubicBezTo>
                    <a:pt x="49" y="85"/>
                    <a:pt x="42" y="86"/>
                    <a:pt x="43" y="81"/>
                  </a:cubicBezTo>
                  <a:cubicBezTo>
                    <a:pt x="44" y="81"/>
                    <a:pt x="44" y="81"/>
                    <a:pt x="49" y="86"/>
                  </a:cubicBezTo>
                  <a:cubicBezTo>
                    <a:pt x="50" y="86"/>
                    <a:pt x="50" y="86"/>
                    <a:pt x="50" y="86"/>
                  </a:cubicBezTo>
                  <a:cubicBezTo>
                    <a:pt x="50" y="87"/>
                    <a:pt x="50" y="88"/>
                    <a:pt x="51" y="89"/>
                  </a:cubicBezTo>
                  <a:cubicBezTo>
                    <a:pt x="51" y="90"/>
                    <a:pt x="54" y="90"/>
                    <a:pt x="53" y="92"/>
                  </a:cubicBezTo>
                  <a:cubicBezTo>
                    <a:pt x="53" y="94"/>
                    <a:pt x="53" y="94"/>
                    <a:pt x="53" y="94"/>
                  </a:cubicBezTo>
                  <a:cubicBezTo>
                    <a:pt x="54" y="94"/>
                    <a:pt x="55" y="94"/>
                    <a:pt x="56" y="94"/>
                  </a:cubicBezTo>
                  <a:cubicBezTo>
                    <a:pt x="58" y="92"/>
                    <a:pt x="56" y="90"/>
                    <a:pt x="57" y="89"/>
                  </a:cubicBezTo>
                  <a:cubicBezTo>
                    <a:pt x="61" y="90"/>
                    <a:pt x="59" y="97"/>
                    <a:pt x="64" y="96"/>
                  </a:cubicBezTo>
                  <a:cubicBezTo>
                    <a:pt x="64" y="96"/>
                    <a:pt x="65" y="96"/>
                    <a:pt x="65" y="96"/>
                  </a:cubicBezTo>
                  <a:cubicBezTo>
                    <a:pt x="66" y="95"/>
                    <a:pt x="66" y="94"/>
                    <a:pt x="71" y="95"/>
                  </a:cubicBezTo>
                  <a:cubicBezTo>
                    <a:pt x="73" y="97"/>
                    <a:pt x="70" y="102"/>
                    <a:pt x="69" y="105"/>
                  </a:cubicBezTo>
                  <a:cubicBezTo>
                    <a:pt x="68" y="105"/>
                    <a:pt x="67" y="104"/>
                    <a:pt x="66" y="104"/>
                  </a:cubicBezTo>
                  <a:cubicBezTo>
                    <a:pt x="65" y="104"/>
                    <a:pt x="65" y="106"/>
                    <a:pt x="64" y="106"/>
                  </a:cubicBezTo>
                  <a:cubicBezTo>
                    <a:pt x="62" y="106"/>
                    <a:pt x="61" y="105"/>
                    <a:pt x="60" y="105"/>
                  </a:cubicBezTo>
                  <a:cubicBezTo>
                    <a:pt x="59" y="105"/>
                    <a:pt x="59" y="105"/>
                    <a:pt x="58" y="105"/>
                  </a:cubicBezTo>
                  <a:cubicBezTo>
                    <a:pt x="54" y="103"/>
                    <a:pt x="51" y="101"/>
                    <a:pt x="51" y="105"/>
                  </a:cubicBezTo>
                  <a:cubicBezTo>
                    <a:pt x="51" y="107"/>
                    <a:pt x="50" y="107"/>
                    <a:pt x="48" y="107"/>
                  </a:cubicBezTo>
                  <a:cubicBezTo>
                    <a:pt x="48" y="107"/>
                    <a:pt x="40" y="102"/>
                    <a:pt x="39" y="102"/>
                  </a:cubicBezTo>
                  <a:cubicBezTo>
                    <a:pt x="38" y="101"/>
                    <a:pt x="38" y="100"/>
                    <a:pt x="39" y="98"/>
                  </a:cubicBezTo>
                  <a:cubicBezTo>
                    <a:pt x="39" y="97"/>
                    <a:pt x="40" y="96"/>
                    <a:pt x="39" y="96"/>
                  </a:cubicBezTo>
                  <a:cubicBezTo>
                    <a:pt x="35" y="95"/>
                    <a:pt x="32" y="96"/>
                    <a:pt x="28" y="96"/>
                  </a:cubicBezTo>
                  <a:cubicBezTo>
                    <a:pt x="26" y="97"/>
                    <a:pt x="24" y="98"/>
                    <a:pt x="22" y="99"/>
                  </a:cubicBezTo>
                  <a:cubicBezTo>
                    <a:pt x="20" y="99"/>
                    <a:pt x="19" y="96"/>
                    <a:pt x="17" y="98"/>
                  </a:cubicBezTo>
                  <a:cubicBezTo>
                    <a:pt x="13" y="103"/>
                    <a:pt x="13" y="103"/>
                    <a:pt x="13" y="103"/>
                  </a:cubicBezTo>
                  <a:cubicBezTo>
                    <a:pt x="11" y="106"/>
                    <a:pt x="12" y="110"/>
                    <a:pt x="8" y="112"/>
                  </a:cubicBezTo>
                  <a:cubicBezTo>
                    <a:pt x="7" y="113"/>
                    <a:pt x="6" y="113"/>
                    <a:pt x="3" y="120"/>
                  </a:cubicBezTo>
                  <a:cubicBezTo>
                    <a:pt x="2" y="121"/>
                    <a:pt x="2" y="123"/>
                    <a:pt x="2" y="124"/>
                  </a:cubicBezTo>
                  <a:cubicBezTo>
                    <a:pt x="2" y="126"/>
                    <a:pt x="2" y="128"/>
                    <a:pt x="2" y="129"/>
                  </a:cubicBezTo>
                  <a:cubicBezTo>
                    <a:pt x="2" y="131"/>
                    <a:pt x="1" y="133"/>
                    <a:pt x="0" y="135"/>
                  </a:cubicBezTo>
                  <a:cubicBezTo>
                    <a:pt x="0" y="136"/>
                    <a:pt x="0" y="140"/>
                    <a:pt x="2" y="141"/>
                  </a:cubicBezTo>
                  <a:cubicBezTo>
                    <a:pt x="4" y="143"/>
                    <a:pt x="4" y="143"/>
                    <a:pt x="5" y="144"/>
                  </a:cubicBezTo>
                  <a:cubicBezTo>
                    <a:pt x="6" y="147"/>
                    <a:pt x="6" y="147"/>
                    <a:pt x="6" y="147"/>
                  </a:cubicBezTo>
                  <a:cubicBezTo>
                    <a:pt x="6" y="147"/>
                    <a:pt x="12" y="153"/>
                    <a:pt x="15" y="154"/>
                  </a:cubicBezTo>
                  <a:cubicBezTo>
                    <a:pt x="15" y="154"/>
                    <a:pt x="15" y="154"/>
                    <a:pt x="15" y="154"/>
                  </a:cubicBezTo>
                  <a:cubicBezTo>
                    <a:pt x="16" y="154"/>
                    <a:pt x="17" y="153"/>
                    <a:pt x="18" y="153"/>
                  </a:cubicBezTo>
                  <a:cubicBezTo>
                    <a:pt x="19" y="153"/>
                    <a:pt x="20" y="154"/>
                    <a:pt x="22" y="154"/>
                  </a:cubicBezTo>
                  <a:cubicBezTo>
                    <a:pt x="27" y="151"/>
                    <a:pt x="27" y="151"/>
                    <a:pt x="27" y="151"/>
                  </a:cubicBezTo>
                  <a:cubicBezTo>
                    <a:pt x="28" y="151"/>
                    <a:pt x="28" y="151"/>
                    <a:pt x="30" y="151"/>
                  </a:cubicBezTo>
                  <a:cubicBezTo>
                    <a:pt x="31" y="152"/>
                    <a:pt x="31" y="153"/>
                    <a:pt x="32" y="154"/>
                  </a:cubicBezTo>
                  <a:cubicBezTo>
                    <a:pt x="34" y="155"/>
                    <a:pt x="35" y="153"/>
                    <a:pt x="36" y="154"/>
                  </a:cubicBezTo>
                  <a:cubicBezTo>
                    <a:pt x="37" y="154"/>
                    <a:pt x="37" y="155"/>
                    <a:pt x="37" y="155"/>
                  </a:cubicBezTo>
                  <a:cubicBezTo>
                    <a:pt x="37" y="155"/>
                    <a:pt x="38" y="161"/>
                    <a:pt x="37" y="161"/>
                  </a:cubicBezTo>
                  <a:cubicBezTo>
                    <a:pt x="37" y="161"/>
                    <a:pt x="36" y="162"/>
                    <a:pt x="36" y="163"/>
                  </a:cubicBezTo>
                  <a:cubicBezTo>
                    <a:pt x="37" y="168"/>
                    <a:pt x="41" y="171"/>
                    <a:pt x="42" y="175"/>
                  </a:cubicBezTo>
                  <a:cubicBezTo>
                    <a:pt x="44" y="180"/>
                    <a:pt x="36" y="185"/>
                    <a:pt x="41" y="190"/>
                  </a:cubicBezTo>
                  <a:cubicBezTo>
                    <a:pt x="41" y="190"/>
                    <a:pt x="45" y="196"/>
                    <a:pt x="45" y="198"/>
                  </a:cubicBezTo>
                  <a:cubicBezTo>
                    <a:pt x="47" y="208"/>
                    <a:pt x="47" y="208"/>
                    <a:pt x="47" y="208"/>
                  </a:cubicBezTo>
                  <a:cubicBezTo>
                    <a:pt x="47" y="208"/>
                    <a:pt x="48" y="209"/>
                    <a:pt x="50" y="209"/>
                  </a:cubicBezTo>
                  <a:cubicBezTo>
                    <a:pt x="50" y="209"/>
                    <a:pt x="59" y="208"/>
                    <a:pt x="60" y="207"/>
                  </a:cubicBezTo>
                  <a:cubicBezTo>
                    <a:pt x="71" y="197"/>
                    <a:pt x="71" y="190"/>
                    <a:pt x="71" y="190"/>
                  </a:cubicBezTo>
                  <a:cubicBezTo>
                    <a:pt x="71" y="189"/>
                    <a:pt x="71" y="189"/>
                    <a:pt x="71" y="189"/>
                  </a:cubicBezTo>
                  <a:cubicBezTo>
                    <a:pt x="73" y="188"/>
                    <a:pt x="75" y="187"/>
                    <a:pt x="76" y="185"/>
                  </a:cubicBezTo>
                  <a:cubicBezTo>
                    <a:pt x="79" y="183"/>
                    <a:pt x="79" y="183"/>
                    <a:pt x="80" y="179"/>
                  </a:cubicBezTo>
                  <a:cubicBezTo>
                    <a:pt x="81" y="175"/>
                    <a:pt x="76" y="172"/>
                    <a:pt x="78" y="168"/>
                  </a:cubicBezTo>
                  <a:cubicBezTo>
                    <a:pt x="80" y="163"/>
                    <a:pt x="80" y="163"/>
                    <a:pt x="80" y="163"/>
                  </a:cubicBezTo>
                  <a:cubicBezTo>
                    <a:pt x="80" y="163"/>
                    <a:pt x="85" y="157"/>
                    <a:pt x="87" y="156"/>
                  </a:cubicBezTo>
                  <a:cubicBezTo>
                    <a:pt x="88" y="156"/>
                    <a:pt x="88" y="155"/>
                    <a:pt x="89" y="154"/>
                  </a:cubicBezTo>
                  <a:cubicBezTo>
                    <a:pt x="91" y="150"/>
                    <a:pt x="92" y="146"/>
                    <a:pt x="94" y="143"/>
                  </a:cubicBezTo>
                  <a:cubicBezTo>
                    <a:pt x="93" y="142"/>
                    <a:pt x="93" y="142"/>
                    <a:pt x="92" y="142"/>
                  </a:cubicBezTo>
                  <a:cubicBezTo>
                    <a:pt x="92" y="142"/>
                    <a:pt x="92" y="142"/>
                    <a:pt x="92" y="142"/>
                  </a:cubicBezTo>
                  <a:cubicBezTo>
                    <a:pt x="93" y="142"/>
                    <a:pt x="93" y="142"/>
                    <a:pt x="94" y="142"/>
                  </a:cubicBezTo>
                  <a:cubicBezTo>
                    <a:pt x="94" y="141"/>
                    <a:pt x="95" y="141"/>
                    <a:pt x="95" y="140"/>
                  </a:cubicBezTo>
                  <a:cubicBezTo>
                    <a:pt x="95" y="140"/>
                    <a:pt x="95" y="139"/>
                    <a:pt x="95" y="139"/>
                  </a:cubicBezTo>
                  <a:cubicBezTo>
                    <a:pt x="95" y="138"/>
                    <a:pt x="95" y="138"/>
                    <a:pt x="95" y="138"/>
                  </a:cubicBezTo>
                  <a:cubicBezTo>
                    <a:pt x="94" y="137"/>
                    <a:pt x="93" y="137"/>
                    <a:pt x="92" y="138"/>
                  </a:cubicBezTo>
                  <a:cubicBezTo>
                    <a:pt x="88" y="140"/>
                    <a:pt x="85" y="140"/>
                    <a:pt x="84" y="139"/>
                  </a:cubicBezTo>
                  <a:cubicBezTo>
                    <a:pt x="83" y="138"/>
                    <a:pt x="83" y="137"/>
                    <a:pt x="83" y="135"/>
                  </a:cubicBezTo>
                  <a:cubicBezTo>
                    <a:pt x="82" y="134"/>
                    <a:pt x="80" y="134"/>
                    <a:pt x="79" y="133"/>
                  </a:cubicBezTo>
                  <a:cubicBezTo>
                    <a:pt x="79" y="132"/>
                    <a:pt x="79" y="132"/>
                    <a:pt x="79" y="132"/>
                  </a:cubicBezTo>
                  <a:cubicBezTo>
                    <a:pt x="79" y="130"/>
                    <a:pt x="77" y="129"/>
                    <a:pt x="77" y="128"/>
                  </a:cubicBezTo>
                  <a:cubicBezTo>
                    <a:pt x="77" y="126"/>
                    <a:pt x="76" y="124"/>
                    <a:pt x="75" y="123"/>
                  </a:cubicBezTo>
                  <a:cubicBezTo>
                    <a:pt x="74" y="119"/>
                    <a:pt x="72" y="116"/>
                    <a:pt x="71" y="112"/>
                  </a:cubicBezTo>
                  <a:cubicBezTo>
                    <a:pt x="71" y="112"/>
                    <a:pt x="70" y="111"/>
                    <a:pt x="72" y="111"/>
                  </a:cubicBezTo>
                  <a:cubicBezTo>
                    <a:pt x="72" y="111"/>
                    <a:pt x="74" y="112"/>
                    <a:pt x="74" y="115"/>
                  </a:cubicBezTo>
                  <a:cubicBezTo>
                    <a:pt x="74" y="115"/>
                    <a:pt x="74" y="116"/>
                    <a:pt x="75" y="117"/>
                  </a:cubicBezTo>
                  <a:cubicBezTo>
                    <a:pt x="77" y="120"/>
                    <a:pt x="78" y="124"/>
                    <a:pt x="81" y="126"/>
                  </a:cubicBezTo>
                  <a:cubicBezTo>
                    <a:pt x="82" y="127"/>
                    <a:pt x="82" y="128"/>
                    <a:pt x="82" y="128"/>
                  </a:cubicBezTo>
                  <a:cubicBezTo>
                    <a:pt x="82" y="128"/>
                    <a:pt x="83" y="129"/>
                    <a:pt x="83" y="131"/>
                  </a:cubicBezTo>
                  <a:cubicBezTo>
                    <a:pt x="85" y="136"/>
                    <a:pt x="86" y="137"/>
                    <a:pt x="86" y="137"/>
                  </a:cubicBezTo>
                  <a:cubicBezTo>
                    <a:pt x="87" y="137"/>
                    <a:pt x="91" y="135"/>
                    <a:pt x="94" y="133"/>
                  </a:cubicBezTo>
                  <a:cubicBezTo>
                    <a:pt x="95" y="132"/>
                    <a:pt x="95" y="132"/>
                    <a:pt x="95" y="132"/>
                  </a:cubicBezTo>
                  <a:cubicBezTo>
                    <a:pt x="95" y="132"/>
                    <a:pt x="95" y="132"/>
                    <a:pt x="95" y="132"/>
                  </a:cubicBezTo>
                  <a:cubicBezTo>
                    <a:pt x="98" y="130"/>
                    <a:pt x="101" y="127"/>
                    <a:pt x="101" y="127"/>
                  </a:cubicBezTo>
                  <a:cubicBezTo>
                    <a:pt x="103" y="123"/>
                    <a:pt x="103" y="123"/>
                    <a:pt x="103" y="123"/>
                  </a:cubicBezTo>
                  <a:cubicBezTo>
                    <a:pt x="104" y="122"/>
                    <a:pt x="104" y="121"/>
                    <a:pt x="104" y="121"/>
                  </a:cubicBezTo>
                  <a:cubicBezTo>
                    <a:pt x="105" y="119"/>
                    <a:pt x="105" y="118"/>
                    <a:pt x="106" y="118"/>
                  </a:cubicBezTo>
                  <a:cubicBezTo>
                    <a:pt x="106" y="117"/>
                    <a:pt x="105" y="117"/>
                    <a:pt x="105" y="117"/>
                  </a:cubicBezTo>
                  <a:cubicBezTo>
                    <a:pt x="105" y="116"/>
                    <a:pt x="104" y="116"/>
                    <a:pt x="104" y="116"/>
                  </a:cubicBezTo>
                  <a:cubicBezTo>
                    <a:pt x="103" y="115"/>
                    <a:pt x="103" y="114"/>
                    <a:pt x="102" y="113"/>
                  </a:cubicBezTo>
                  <a:cubicBezTo>
                    <a:pt x="100" y="111"/>
                    <a:pt x="99" y="111"/>
                    <a:pt x="99" y="111"/>
                  </a:cubicBezTo>
                  <a:cubicBezTo>
                    <a:pt x="97" y="112"/>
                    <a:pt x="98" y="114"/>
                    <a:pt x="96" y="114"/>
                  </a:cubicBezTo>
                  <a:cubicBezTo>
                    <a:pt x="95" y="114"/>
                    <a:pt x="95" y="114"/>
                    <a:pt x="94" y="112"/>
                  </a:cubicBezTo>
                  <a:cubicBezTo>
                    <a:pt x="92" y="110"/>
                    <a:pt x="92" y="110"/>
                    <a:pt x="91" y="109"/>
                  </a:cubicBezTo>
                  <a:cubicBezTo>
                    <a:pt x="90" y="109"/>
                    <a:pt x="89" y="106"/>
                    <a:pt x="89" y="105"/>
                  </a:cubicBezTo>
                  <a:cubicBezTo>
                    <a:pt x="90" y="105"/>
                    <a:pt x="90" y="105"/>
                    <a:pt x="91" y="105"/>
                  </a:cubicBezTo>
                  <a:cubicBezTo>
                    <a:pt x="91" y="106"/>
                    <a:pt x="91" y="106"/>
                    <a:pt x="91" y="106"/>
                  </a:cubicBezTo>
                  <a:cubicBezTo>
                    <a:pt x="92" y="107"/>
                    <a:pt x="92" y="107"/>
                    <a:pt x="93" y="108"/>
                  </a:cubicBezTo>
                  <a:cubicBezTo>
                    <a:pt x="94" y="108"/>
                    <a:pt x="95" y="109"/>
                    <a:pt x="96" y="109"/>
                  </a:cubicBezTo>
                  <a:cubicBezTo>
                    <a:pt x="97" y="110"/>
                    <a:pt x="97" y="110"/>
                    <a:pt x="99" y="109"/>
                  </a:cubicBezTo>
                  <a:cubicBezTo>
                    <a:pt x="101" y="109"/>
                    <a:pt x="101" y="111"/>
                    <a:pt x="103" y="111"/>
                  </a:cubicBezTo>
                  <a:cubicBezTo>
                    <a:pt x="104" y="112"/>
                    <a:pt x="106" y="112"/>
                    <a:pt x="106" y="112"/>
                  </a:cubicBezTo>
                  <a:cubicBezTo>
                    <a:pt x="107" y="112"/>
                    <a:pt x="107" y="112"/>
                    <a:pt x="107" y="112"/>
                  </a:cubicBezTo>
                  <a:cubicBezTo>
                    <a:pt x="107" y="112"/>
                    <a:pt x="108" y="111"/>
                    <a:pt x="108" y="111"/>
                  </a:cubicBezTo>
                  <a:cubicBezTo>
                    <a:pt x="109" y="111"/>
                    <a:pt x="110" y="112"/>
                    <a:pt x="110" y="111"/>
                  </a:cubicBezTo>
                  <a:cubicBezTo>
                    <a:pt x="111" y="111"/>
                    <a:pt x="111" y="111"/>
                    <a:pt x="112" y="110"/>
                  </a:cubicBezTo>
                  <a:cubicBezTo>
                    <a:pt x="113" y="111"/>
                    <a:pt x="113" y="112"/>
                    <a:pt x="114" y="113"/>
                  </a:cubicBezTo>
                  <a:cubicBezTo>
                    <a:pt x="115" y="114"/>
                    <a:pt x="115" y="114"/>
                    <a:pt x="117" y="114"/>
                  </a:cubicBezTo>
                  <a:cubicBezTo>
                    <a:pt x="116" y="116"/>
                    <a:pt x="117" y="116"/>
                    <a:pt x="120" y="116"/>
                  </a:cubicBezTo>
                  <a:cubicBezTo>
                    <a:pt x="121" y="122"/>
                    <a:pt x="122" y="127"/>
                    <a:pt x="122" y="129"/>
                  </a:cubicBezTo>
                  <a:cubicBezTo>
                    <a:pt x="123" y="131"/>
                    <a:pt x="125" y="134"/>
                    <a:pt x="126" y="136"/>
                  </a:cubicBezTo>
                  <a:cubicBezTo>
                    <a:pt x="126" y="137"/>
                    <a:pt x="126" y="138"/>
                    <a:pt x="127" y="138"/>
                  </a:cubicBezTo>
                  <a:cubicBezTo>
                    <a:pt x="128" y="137"/>
                    <a:pt x="128" y="137"/>
                    <a:pt x="128" y="137"/>
                  </a:cubicBezTo>
                  <a:cubicBezTo>
                    <a:pt x="128" y="136"/>
                    <a:pt x="128" y="136"/>
                    <a:pt x="128" y="136"/>
                  </a:cubicBezTo>
                  <a:cubicBezTo>
                    <a:pt x="128" y="136"/>
                    <a:pt x="128" y="136"/>
                    <a:pt x="128" y="136"/>
                  </a:cubicBezTo>
                  <a:cubicBezTo>
                    <a:pt x="128" y="135"/>
                    <a:pt x="128" y="134"/>
                    <a:pt x="128" y="133"/>
                  </a:cubicBezTo>
                  <a:cubicBezTo>
                    <a:pt x="128" y="133"/>
                    <a:pt x="129" y="126"/>
                    <a:pt x="129" y="125"/>
                  </a:cubicBezTo>
                  <a:cubicBezTo>
                    <a:pt x="130" y="123"/>
                    <a:pt x="132" y="121"/>
                    <a:pt x="133" y="118"/>
                  </a:cubicBezTo>
                  <a:cubicBezTo>
                    <a:pt x="134" y="116"/>
                    <a:pt x="134" y="114"/>
                    <a:pt x="136" y="112"/>
                  </a:cubicBezTo>
                  <a:cubicBezTo>
                    <a:pt x="136" y="111"/>
                    <a:pt x="138" y="111"/>
                    <a:pt x="138" y="110"/>
                  </a:cubicBezTo>
                  <a:cubicBezTo>
                    <a:pt x="139" y="110"/>
                    <a:pt x="139" y="110"/>
                    <a:pt x="139" y="110"/>
                  </a:cubicBezTo>
                  <a:cubicBezTo>
                    <a:pt x="139" y="111"/>
                    <a:pt x="141" y="112"/>
                    <a:pt x="141" y="113"/>
                  </a:cubicBezTo>
                  <a:cubicBezTo>
                    <a:pt x="142" y="114"/>
                    <a:pt x="142" y="116"/>
                    <a:pt x="142" y="117"/>
                  </a:cubicBezTo>
                  <a:cubicBezTo>
                    <a:pt x="142" y="118"/>
                    <a:pt x="142" y="119"/>
                    <a:pt x="142" y="119"/>
                  </a:cubicBezTo>
                  <a:cubicBezTo>
                    <a:pt x="143" y="119"/>
                    <a:pt x="143" y="119"/>
                    <a:pt x="145" y="117"/>
                  </a:cubicBezTo>
                  <a:close/>
                  <a:moveTo>
                    <a:pt x="55" y="54"/>
                  </a:moveTo>
                  <a:cubicBezTo>
                    <a:pt x="55" y="54"/>
                    <a:pt x="55" y="54"/>
                    <a:pt x="55" y="54"/>
                  </a:cubicBezTo>
                  <a:cubicBezTo>
                    <a:pt x="55" y="54"/>
                    <a:pt x="55" y="54"/>
                    <a:pt x="55" y="54"/>
                  </a:cubicBezTo>
                  <a:close/>
                  <a:moveTo>
                    <a:pt x="93" y="26"/>
                  </a:moveTo>
                  <a:cubicBezTo>
                    <a:pt x="93" y="26"/>
                    <a:pt x="94" y="26"/>
                    <a:pt x="94" y="27"/>
                  </a:cubicBezTo>
                  <a:cubicBezTo>
                    <a:pt x="94" y="27"/>
                    <a:pt x="94" y="27"/>
                    <a:pt x="94" y="27"/>
                  </a:cubicBezTo>
                  <a:cubicBezTo>
                    <a:pt x="94" y="27"/>
                    <a:pt x="93" y="27"/>
                    <a:pt x="92" y="27"/>
                  </a:cubicBezTo>
                  <a:cubicBezTo>
                    <a:pt x="92" y="28"/>
                    <a:pt x="93" y="28"/>
                    <a:pt x="93" y="29"/>
                  </a:cubicBezTo>
                  <a:cubicBezTo>
                    <a:pt x="91" y="26"/>
                    <a:pt x="89" y="23"/>
                    <a:pt x="87" y="21"/>
                  </a:cubicBezTo>
                  <a:cubicBezTo>
                    <a:pt x="87" y="20"/>
                    <a:pt x="87" y="20"/>
                    <a:pt x="87" y="20"/>
                  </a:cubicBezTo>
                  <a:cubicBezTo>
                    <a:pt x="88" y="22"/>
                    <a:pt x="91" y="27"/>
                    <a:pt x="93" y="26"/>
                  </a:cubicBezTo>
                  <a:close/>
                  <a:moveTo>
                    <a:pt x="73" y="23"/>
                  </a:moveTo>
                  <a:cubicBezTo>
                    <a:pt x="73" y="23"/>
                    <a:pt x="73" y="23"/>
                    <a:pt x="73" y="23"/>
                  </a:cubicBezTo>
                  <a:cubicBezTo>
                    <a:pt x="73" y="23"/>
                    <a:pt x="73" y="23"/>
                    <a:pt x="73" y="23"/>
                  </a:cubicBezTo>
                  <a:cubicBezTo>
                    <a:pt x="73" y="22"/>
                    <a:pt x="73" y="22"/>
                    <a:pt x="73" y="22"/>
                  </a:cubicBezTo>
                  <a:cubicBezTo>
                    <a:pt x="74" y="23"/>
                    <a:pt x="74" y="23"/>
                    <a:pt x="74" y="23"/>
                  </a:cubicBezTo>
                  <a:cubicBezTo>
                    <a:pt x="74" y="23"/>
                    <a:pt x="74" y="23"/>
                    <a:pt x="74" y="23"/>
                  </a:cubicBezTo>
                  <a:cubicBezTo>
                    <a:pt x="74" y="23"/>
                    <a:pt x="74" y="23"/>
                    <a:pt x="74" y="23"/>
                  </a:cubicBezTo>
                  <a:cubicBezTo>
                    <a:pt x="74" y="23"/>
                    <a:pt x="74" y="23"/>
                    <a:pt x="74" y="23"/>
                  </a:cubicBezTo>
                  <a:cubicBezTo>
                    <a:pt x="74" y="23"/>
                    <a:pt x="74" y="23"/>
                    <a:pt x="74" y="23"/>
                  </a:cubicBezTo>
                  <a:lnTo>
                    <a:pt x="73" y="23"/>
                  </a:lnTo>
                  <a:close/>
                </a:path>
              </a:pathLst>
            </a:custGeom>
            <a:solidFill>
              <a:srgbClr val="B1D133"/>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36" name="Freeform 121"/>
            <p:cNvSpPr>
              <a:spLocks noEditPoints="1"/>
            </p:cNvSpPr>
            <p:nvPr/>
          </p:nvSpPr>
          <p:spPr bwMode="auto">
            <a:xfrm>
              <a:off x="36042601" y="21288376"/>
              <a:ext cx="2379663" cy="5662613"/>
            </a:xfrm>
            <a:custGeom>
              <a:avLst/>
              <a:gdLst/>
              <a:ahLst/>
              <a:cxnLst>
                <a:cxn ang="0">
                  <a:pos x="64" y="203"/>
                </a:cxn>
                <a:cxn ang="0">
                  <a:pos x="73" y="174"/>
                </a:cxn>
                <a:cxn ang="0">
                  <a:pos x="31" y="133"/>
                </a:cxn>
                <a:cxn ang="0">
                  <a:pos x="17" y="110"/>
                </a:cxn>
                <a:cxn ang="0">
                  <a:pos x="18" y="96"/>
                </a:cxn>
                <a:cxn ang="0">
                  <a:pos x="25" y="105"/>
                </a:cxn>
                <a:cxn ang="0">
                  <a:pos x="45" y="77"/>
                </a:cxn>
                <a:cxn ang="0">
                  <a:pos x="60" y="64"/>
                </a:cxn>
                <a:cxn ang="0">
                  <a:pos x="41" y="55"/>
                </a:cxn>
                <a:cxn ang="0">
                  <a:pos x="50" y="35"/>
                </a:cxn>
                <a:cxn ang="0">
                  <a:pos x="54" y="34"/>
                </a:cxn>
                <a:cxn ang="0">
                  <a:pos x="59" y="40"/>
                </a:cxn>
                <a:cxn ang="0">
                  <a:pos x="65" y="35"/>
                </a:cxn>
                <a:cxn ang="0">
                  <a:pos x="70" y="32"/>
                </a:cxn>
                <a:cxn ang="0">
                  <a:pos x="69" y="23"/>
                </a:cxn>
                <a:cxn ang="0">
                  <a:pos x="69" y="16"/>
                </a:cxn>
                <a:cxn ang="0">
                  <a:pos x="81" y="9"/>
                </a:cxn>
                <a:cxn ang="0">
                  <a:pos x="94" y="4"/>
                </a:cxn>
                <a:cxn ang="0">
                  <a:pos x="95" y="2"/>
                </a:cxn>
                <a:cxn ang="0">
                  <a:pos x="90" y="1"/>
                </a:cxn>
                <a:cxn ang="0">
                  <a:pos x="85" y="1"/>
                </a:cxn>
                <a:cxn ang="0">
                  <a:pos x="81" y="5"/>
                </a:cxn>
                <a:cxn ang="0">
                  <a:pos x="79" y="5"/>
                </a:cxn>
                <a:cxn ang="0">
                  <a:pos x="77" y="6"/>
                </a:cxn>
                <a:cxn ang="0">
                  <a:pos x="76" y="5"/>
                </a:cxn>
                <a:cxn ang="0">
                  <a:pos x="74" y="3"/>
                </a:cxn>
                <a:cxn ang="0">
                  <a:pos x="70" y="2"/>
                </a:cxn>
                <a:cxn ang="0">
                  <a:pos x="66" y="3"/>
                </a:cxn>
                <a:cxn ang="0">
                  <a:pos x="61" y="6"/>
                </a:cxn>
                <a:cxn ang="0">
                  <a:pos x="63" y="5"/>
                </a:cxn>
                <a:cxn ang="0">
                  <a:pos x="60" y="8"/>
                </a:cxn>
                <a:cxn ang="0">
                  <a:pos x="53" y="10"/>
                </a:cxn>
                <a:cxn ang="0">
                  <a:pos x="50" y="11"/>
                </a:cxn>
                <a:cxn ang="0">
                  <a:pos x="50" y="8"/>
                </a:cxn>
                <a:cxn ang="0">
                  <a:pos x="52" y="4"/>
                </a:cxn>
                <a:cxn ang="0">
                  <a:pos x="46" y="9"/>
                </a:cxn>
                <a:cxn ang="0">
                  <a:pos x="45" y="9"/>
                </a:cxn>
                <a:cxn ang="0">
                  <a:pos x="45" y="10"/>
                </a:cxn>
                <a:cxn ang="0">
                  <a:pos x="43" y="12"/>
                </a:cxn>
                <a:cxn ang="0">
                  <a:pos x="41" y="13"/>
                </a:cxn>
                <a:cxn ang="0">
                  <a:pos x="34" y="20"/>
                </a:cxn>
                <a:cxn ang="0">
                  <a:pos x="29" y="26"/>
                </a:cxn>
                <a:cxn ang="0">
                  <a:pos x="29" y="27"/>
                </a:cxn>
                <a:cxn ang="0">
                  <a:pos x="28" y="29"/>
                </a:cxn>
                <a:cxn ang="0">
                  <a:pos x="6" y="99"/>
                </a:cxn>
                <a:cxn ang="0">
                  <a:pos x="25" y="143"/>
                </a:cxn>
                <a:cxn ang="0">
                  <a:pos x="70" y="225"/>
                </a:cxn>
                <a:cxn ang="0">
                  <a:pos x="62" y="210"/>
                </a:cxn>
                <a:cxn ang="0">
                  <a:pos x="61" y="22"/>
                </a:cxn>
                <a:cxn ang="0">
                  <a:pos x="60" y="22"/>
                </a:cxn>
                <a:cxn ang="0">
                  <a:pos x="60" y="22"/>
                </a:cxn>
                <a:cxn ang="0">
                  <a:pos x="63" y="32"/>
                </a:cxn>
                <a:cxn ang="0">
                  <a:pos x="65" y="15"/>
                </a:cxn>
              </a:cxnLst>
              <a:rect l="0" t="0" r="r" b="b"/>
              <a:pathLst>
                <a:path w="95" h="226">
                  <a:moveTo>
                    <a:pt x="62" y="210"/>
                  </a:moveTo>
                  <a:cubicBezTo>
                    <a:pt x="64" y="209"/>
                    <a:pt x="64" y="209"/>
                    <a:pt x="61" y="206"/>
                  </a:cubicBezTo>
                  <a:cubicBezTo>
                    <a:pt x="62" y="206"/>
                    <a:pt x="63" y="206"/>
                    <a:pt x="63" y="206"/>
                  </a:cubicBezTo>
                  <a:cubicBezTo>
                    <a:pt x="64" y="204"/>
                    <a:pt x="64" y="204"/>
                    <a:pt x="64" y="203"/>
                  </a:cubicBezTo>
                  <a:cubicBezTo>
                    <a:pt x="65" y="202"/>
                    <a:pt x="65" y="202"/>
                    <a:pt x="65" y="202"/>
                  </a:cubicBezTo>
                  <a:cubicBezTo>
                    <a:pt x="65" y="200"/>
                    <a:pt x="64" y="198"/>
                    <a:pt x="64" y="196"/>
                  </a:cubicBezTo>
                  <a:cubicBezTo>
                    <a:pt x="66" y="194"/>
                    <a:pt x="69" y="195"/>
                    <a:pt x="71" y="192"/>
                  </a:cubicBezTo>
                  <a:cubicBezTo>
                    <a:pt x="73" y="174"/>
                    <a:pt x="73" y="174"/>
                    <a:pt x="73" y="174"/>
                  </a:cubicBezTo>
                  <a:cubicBezTo>
                    <a:pt x="72" y="164"/>
                    <a:pt x="54" y="158"/>
                    <a:pt x="54" y="158"/>
                  </a:cubicBezTo>
                  <a:cubicBezTo>
                    <a:pt x="55" y="156"/>
                    <a:pt x="56" y="152"/>
                    <a:pt x="38" y="135"/>
                  </a:cubicBezTo>
                  <a:cubicBezTo>
                    <a:pt x="36" y="135"/>
                    <a:pt x="36" y="135"/>
                    <a:pt x="32" y="132"/>
                  </a:cubicBezTo>
                  <a:cubicBezTo>
                    <a:pt x="31" y="133"/>
                    <a:pt x="31" y="133"/>
                    <a:pt x="31" y="133"/>
                  </a:cubicBezTo>
                  <a:cubicBezTo>
                    <a:pt x="30" y="133"/>
                    <a:pt x="29" y="132"/>
                    <a:pt x="29" y="131"/>
                  </a:cubicBezTo>
                  <a:cubicBezTo>
                    <a:pt x="26" y="134"/>
                    <a:pt x="26" y="134"/>
                    <a:pt x="24" y="134"/>
                  </a:cubicBezTo>
                  <a:cubicBezTo>
                    <a:pt x="21" y="130"/>
                    <a:pt x="23" y="125"/>
                    <a:pt x="20" y="121"/>
                  </a:cubicBezTo>
                  <a:cubicBezTo>
                    <a:pt x="17" y="118"/>
                    <a:pt x="20" y="113"/>
                    <a:pt x="17" y="110"/>
                  </a:cubicBezTo>
                  <a:cubicBezTo>
                    <a:pt x="16" y="110"/>
                    <a:pt x="16" y="110"/>
                    <a:pt x="14" y="113"/>
                  </a:cubicBezTo>
                  <a:cubicBezTo>
                    <a:pt x="14" y="113"/>
                    <a:pt x="14" y="113"/>
                    <a:pt x="14" y="113"/>
                  </a:cubicBezTo>
                  <a:cubicBezTo>
                    <a:pt x="14" y="113"/>
                    <a:pt x="9" y="102"/>
                    <a:pt x="15" y="94"/>
                  </a:cubicBezTo>
                  <a:cubicBezTo>
                    <a:pt x="17" y="94"/>
                    <a:pt x="17" y="94"/>
                    <a:pt x="18" y="96"/>
                  </a:cubicBezTo>
                  <a:cubicBezTo>
                    <a:pt x="18" y="96"/>
                    <a:pt x="19" y="96"/>
                    <a:pt x="20" y="95"/>
                  </a:cubicBezTo>
                  <a:cubicBezTo>
                    <a:pt x="22" y="96"/>
                    <a:pt x="22" y="96"/>
                    <a:pt x="23" y="106"/>
                  </a:cubicBezTo>
                  <a:cubicBezTo>
                    <a:pt x="24" y="106"/>
                    <a:pt x="24" y="106"/>
                    <a:pt x="24" y="106"/>
                  </a:cubicBezTo>
                  <a:cubicBezTo>
                    <a:pt x="24" y="106"/>
                    <a:pt x="25" y="105"/>
                    <a:pt x="25" y="105"/>
                  </a:cubicBezTo>
                  <a:cubicBezTo>
                    <a:pt x="26" y="102"/>
                    <a:pt x="25" y="98"/>
                    <a:pt x="26" y="94"/>
                  </a:cubicBezTo>
                  <a:cubicBezTo>
                    <a:pt x="28" y="91"/>
                    <a:pt x="32" y="91"/>
                    <a:pt x="33" y="87"/>
                  </a:cubicBezTo>
                  <a:cubicBezTo>
                    <a:pt x="34" y="81"/>
                    <a:pt x="41" y="80"/>
                    <a:pt x="43" y="76"/>
                  </a:cubicBezTo>
                  <a:cubicBezTo>
                    <a:pt x="44" y="76"/>
                    <a:pt x="44" y="77"/>
                    <a:pt x="45" y="77"/>
                  </a:cubicBezTo>
                  <a:cubicBezTo>
                    <a:pt x="46" y="77"/>
                    <a:pt x="53" y="75"/>
                    <a:pt x="52" y="71"/>
                  </a:cubicBezTo>
                  <a:cubicBezTo>
                    <a:pt x="52" y="71"/>
                    <a:pt x="51" y="72"/>
                    <a:pt x="50" y="72"/>
                  </a:cubicBezTo>
                  <a:cubicBezTo>
                    <a:pt x="48" y="68"/>
                    <a:pt x="50" y="66"/>
                    <a:pt x="52" y="66"/>
                  </a:cubicBezTo>
                  <a:cubicBezTo>
                    <a:pt x="53" y="66"/>
                    <a:pt x="53" y="66"/>
                    <a:pt x="60" y="64"/>
                  </a:cubicBezTo>
                  <a:cubicBezTo>
                    <a:pt x="61" y="61"/>
                    <a:pt x="60" y="45"/>
                    <a:pt x="60" y="45"/>
                  </a:cubicBezTo>
                  <a:cubicBezTo>
                    <a:pt x="58" y="45"/>
                    <a:pt x="57" y="46"/>
                    <a:pt x="56" y="47"/>
                  </a:cubicBezTo>
                  <a:cubicBezTo>
                    <a:pt x="57" y="40"/>
                    <a:pt x="57" y="40"/>
                    <a:pt x="57" y="39"/>
                  </a:cubicBezTo>
                  <a:cubicBezTo>
                    <a:pt x="51" y="35"/>
                    <a:pt x="44" y="49"/>
                    <a:pt x="41" y="55"/>
                  </a:cubicBezTo>
                  <a:cubicBezTo>
                    <a:pt x="40" y="44"/>
                    <a:pt x="40" y="44"/>
                    <a:pt x="40" y="44"/>
                  </a:cubicBezTo>
                  <a:cubicBezTo>
                    <a:pt x="42" y="38"/>
                    <a:pt x="47" y="35"/>
                    <a:pt x="51" y="32"/>
                  </a:cubicBezTo>
                  <a:cubicBezTo>
                    <a:pt x="51" y="32"/>
                    <a:pt x="51" y="32"/>
                    <a:pt x="51" y="32"/>
                  </a:cubicBezTo>
                  <a:cubicBezTo>
                    <a:pt x="50" y="33"/>
                    <a:pt x="49" y="34"/>
                    <a:pt x="50" y="35"/>
                  </a:cubicBezTo>
                  <a:cubicBezTo>
                    <a:pt x="50" y="35"/>
                    <a:pt x="50" y="35"/>
                    <a:pt x="51" y="36"/>
                  </a:cubicBezTo>
                  <a:cubicBezTo>
                    <a:pt x="52" y="36"/>
                    <a:pt x="52" y="36"/>
                    <a:pt x="52" y="36"/>
                  </a:cubicBezTo>
                  <a:cubicBezTo>
                    <a:pt x="52" y="36"/>
                    <a:pt x="53" y="35"/>
                    <a:pt x="54" y="34"/>
                  </a:cubicBezTo>
                  <a:cubicBezTo>
                    <a:pt x="54" y="34"/>
                    <a:pt x="54" y="34"/>
                    <a:pt x="54" y="34"/>
                  </a:cubicBezTo>
                  <a:cubicBezTo>
                    <a:pt x="55" y="34"/>
                    <a:pt x="55" y="35"/>
                    <a:pt x="56" y="35"/>
                  </a:cubicBezTo>
                  <a:cubicBezTo>
                    <a:pt x="56" y="35"/>
                    <a:pt x="56" y="35"/>
                    <a:pt x="56" y="35"/>
                  </a:cubicBezTo>
                  <a:cubicBezTo>
                    <a:pt x="57" y="35"/>
                    <a:pt x="58" y="35"/>
                    <a:pt x="58" y="35"/>
                  </a:cubicBezTo>
                  <a:cubicBezTo>
                    <a:pt x="59" y="37"/>
                    <a:pt x="58" y="39"/>
                    <a:pt x="59" y="40"/>
                  </a:cubicBezTo>
                  <a:cubicBezTo>
                    <a:pt x="59" y="41"/>
                    <a:pt x="59" y="41"/>
                    <a:pt x="60" y="41"/>
                  </a:cubicBezTo>
                  <a:cubicBezTo>
                    <a:pt x="61" y="41"/>
                    <a:pt x="61" y="40"/>
                    <a:pt x="62" y="40"/>
                  </a:cubicBezTo>
                  <a:cubicBezTo>
                    <a:pt x="62" y="40"/>
                    <a:pt x="62" y="40"/>
                    <a:pt x="62" y="40"/>
                  </a:cubicBezTo>
                  <a:cubicBezTo>
                    <a:pt x="64" y="41"/>
                    <a:pt x="65" y="36"/>
                    <a:pt x="65" y="35"/>
                  </a:cubicBezTo>
                  <a:cubicBezTo>
                    <a:pt x="65" y="35"/>
                    <a:pt x="65" y="34"/>
                    <a:pt x="66" y="34"/>
                  </a:cubicBezTo>
                  <a:cubicBezTo>
                    <a:pt x="67" y="34"/>
                    <a:pt x="65" y="36"/>
                    <a:pt x="66" y="36"/>
                  </a:cubicBezTo>
                  <a:cubicBezTo>
                    <a:pt x="66" y="36"/>
                    <a:pt x="68" y="36"/>
                    <a:pt x="69" y="34"/>
                  </a:cubicBezTo>
                  <a:cubicBezTo>
                    <a:pt x="70" y="33"/>
                    <a:pt x="70" y="32"/>
                    <a:pt x="70" y="32"/>
                  </a:cubicBezTo>
                  <a:cubicBezTo>
                    <a:pt x="70" y="32"/>
                    <a:pt x="70" y="31"/>
                    <a:pt x="69" y="30"/>
                  </a:cubicBezTo>
                  <a:cubicBezTo>
                    <a:pt x="69" y="30"/>
                    <a:pt x="69" y="30"/>
                    <a:pt x="68" y="29"/>
                  </a:cubicBezTo>
                  <a:cubicBezTo>
                    <a:pt x="68" y="29"/>
                    <a:pt x="68" y="29"/>
                    <a:pt x="69" y="28"/>
                  </a:cubicBezTo>
                  <a:cubicBezTo>
                    <a:pt x="70" y="26"/>
                    <a:pt x="70" y="25"/>
                    <a:pt x="69" y="23"/>
                  </a:cubicBezTo>
                  <a:cubicBezTo>
                    <a:pt x="68" y="22"/>
                    <a:pt x="68" y="22"/>
                    <a:pt x="69" y="21"/>
                  </a:cubicBezTo>
                  <a:cubicBezTo>
                    <a:pt x="70" y="18"/>
                    <a:pt x="70" y="18"/>
                    <a:pt x="70" y="18"/>
                  </a:cubicBezTo>
                  <a:cubicBezTo>
                    <a:pt x="70" y="17"/>
                    <a:pt x="69" y="16"/>
                    <a:pt x="69" y="16"/>
                  </a:cubicBezTo>
                  <a:cubicBezTo>
                    <a:pt x="69" y="16"/>
                    <a:pt x="69" y="16"/>
                    <a:pt x="69" y="16"/>
                  </a:cubicBezTo>
                  <a:cubicBezTo>
                    <a:pt x="69" y="16"/>
                    <a:pt x="69" y="16"/>
                    <a:pt x="69" y="16"/>
                  </a:cubicBezTo>
                  <a:cubicBezTo>
                    <a:pt x="72" y="16"/>
                    <a:pt x="74" y="14"/>
                    <a:pt x="75" y="12"/>
                  </a:cubicBezTo>
                  <a:cubicBezTo>
                    <a:pt x="76" y="12"/>
                    <a:pt x="76" y="11"/>
                    <a:pt x="77" y="11"/>
                  </a:cubicBezTo>
                  <a:cubicBezTo>
                    <a:pt x="78" y="10"/>
                    <a:pt x="79" y="10"/>
                    <a:pt x="81" y="9"/>
                  </a:cubicBezTo>
                  <a:cubicBezTo>
                    <a:pt x="82" y="9"/>
                    <a:pt x="82" y="8"/>
                    <a:pt x="83" y="8"/>
                  </a:cubicBezTo>
                  <a:cubicBezTo>
                    <a:pt x="87" y="7"/>
                    <a:pt x="87" y="7"/>
                    <a:pt x="87" y="7"/>
                  </a:cubicBezTo>
                  <a:cubicBezTo>
                    <a:pt x="89" y="6"/>
                    <a:pt x="90" y="5"/>
                    <a:pt x="92" y="5"/>
                  </a:cubicBezTo>
                  <a:cubicBezTo>
                    <a:pt x="92" y="4"/>
                    <a:pt x="93" y="5"/>
                    <a:pt x="94" y="4"/>
                  </a:cubicBezTo>
                  <a:cubicBezTo>
                    <a:pt x="94" y="4"/>
                    <a:pt x="94" y="4"/>
                    <a:pt x="94" y="4"/>
                  </a:cubicBezTo>
                  <a:cubicBezTo>
                    <a:pt x="95" y="3"/>
                    <a:pt x="95" y="3"/>
                    <a:pt x="95" y="3"/>
                  </a:cubicBezTo>
                  <a:cubicBezTo>
                    <a:pt x="95" y="2"/>
                    <a:pt x="95" y="2"/>
                    <a:pt x="95" y="2"/>
                  </a:cubicBezTo>
                  <a:cubicBezTo>
                    <a:pt x="95" y="2"/>
                    <a:pt x="95" y="2"/>
                    <a:pt x="95" y="2"/>
                  </a:cubicBezTo>
                  <a:cubicBezTo>
                    <a:pt x="94" y="2"/>
                    <a:pt x="93" y="1"/>
                    <a:pt x="93" y="1"/>
                  </a:cubicBezTo>
                  <a:cubicBezTo>
                    <a:pt x="93" y="1"/>
                    <a:pt x="93" y="1"/>
                    <a:pt x="91" y="1"/>
                  </a:cubicBezTo>
                  <a:cubicBezTo>
                    <a:pt x="91" y="1"/>
                    <a:pt x="90" y="1"/>
                    <a:pt x="90" y="1"/>
                  </a:cubicBezTo>
                  <a:cubicBezTo>
                    <a:pt x="90" y="1"/>
                    <a:pt x="90" y="1"/>
                    <a:pt x="90" y="1"/>
                  </a:cubicBezTo>
                  <a:cubicBezTo>
                    <a:pt x="89" y="1"/>
                    <a:pt x="89" y="1"/>
                    <a:pt x="88" y="1"/>
                  </a:cubicBezTo>
                  <a:cubicBezTo>
                    <a:pt x="88" y="1"/>
                    <a:pt x="88" y="1"/>
                    <a:pt x="88" y="1"/>
                  </a:cubicBezTo>
                  <a:cubicBezTo>
                    <a:pt x="89" y="0"/>
                    <a:pt x="87" y="1"/>
                    <a:pt x="87" y="1"/>
                  </a:cubicBezTo>
                  <a:cubicBezTo>
                    <a:pt x="86" y="1"/>
                    <a:pt x="86" y="1"/>
                    <a:pt x="85" y="1"/>
                  </a:cubicBezTo>
                  <a:cubicBezTo>
                    <a:pt x="86" y="1"/>
                    <a:pt x="86" y="1"/>
                    <a:pt x="86" y="1"/>
                  </a:cubicBezTo>
                  <a:cubicBezTo>
                    <a:pt x="85" y="0"/>
                    <a:pt x="83" y="1"/>
                    <a:pt x="81" y="2"/>
                  </a:cubicBezTo>
                  <a:cubicBezTo>
                    <a:pt x="80" y="3"/>
                    <a:pt x="80" y="5"/>
                    <a:pt x="80" y="5"/>
                  </a:cubicBezTo>
                  <a:cubicBezTo>
                    <a:pt x="81" y="5"/>
                    <a:pt x="81" y="5"/>
                    <a:pt x="81" y="5"/>
                  </a:cubicBezTo>
                  <a:cubicBezTo>
                    <a:pt x="83" y="4"/>
                    <a:pt x="83" y="4"/>
                    <a:pt x="83" y="4"/>
                  </a:cubicBezTo>
                  <a:cubicBezTo>
                    <a:pt x="83" y="5"/>
                    <a:pt x="83" y="5"/>
                    <a:pt x="82" y="5"/>
                  </a:cubicBezTo>
                  <a:cubicBezTo>
                    <a:pt x="81" y="5"/>
                    <a:pt x="81" y="6"/>
                    <a:pt x="80" y="6"/>
                  </a:cubicBezTo>
                  <a:cubicBezTo>
                    <a:pt x="79" y="6"/>
                    <a:pt x="79" y="5"/>
                    <a:pt x="79" y="5"/>
                  </a:cubicBezTo>
                  <a:cubicBezTo>
                    <a:pt x="78" y="6"/>
                    <a:pt x="77" y="6"/>
                    <a:pt x="77" y="7"/>
                  </a:cubicBezTo>
                  <a:cubicBezTo>
                    <a:pt x="76" y="7"/>
                    <a:pt x="76" y="7"/>
                    <a:pt x="76" y="7"/>
                  </a:cubicBezTo>
                  <a:cubicBezTo>
                    <a:pt x="76" y="7"/>
                    <a:pt x="76" y="7"/>
                    <a:pt x="76" y="7"/>
                  </a:cubicBezTo>
                  <a:cubicBezTo>
                    <a:pt x="76" y="7"/>
                    <a:pt x="76" y="7"/>
                    <a:pt x="77" y="6"/>
                  </a:cubicBezTo>
                  <a:cubicBezTo>
                    <a:pt x="79" y="5"/>
                    <a:pt x="81" y="3"/>
                    <a:pt x="80" y="2"/>
                  </a:cubicBezTo>
                  <a:cubicBezTo>
                    <a:pt x="80" y="2"/>
                    <a:pt x="80" y="2"/>
                    <a:pt x="80" y="2"/>
                  </a:cubicBezTo>
                  <a:cubicBezTo>
                    <a:pt x="80" y="2"/>
                    <a:pt x="80" y="2"/>
                    <a:pt x="80" y="2"/>
                  </a:cubicBezTo>
                  <a:cubicBezTo>
                    <a:pt x="80" y="2"/>
                    <a:pt x="79" y="2"/>
                    <a:pt x="76" y="5"/>
                  </a:cubicBezTo>
                  <a:cubicBezTo>
                    <a:pt x="76" y="5"/>
                    <a:pt x="75" y="5"/>
                    <a:pt x="75" y="5"/>
                  </a:cubicBezTo>
                  <a:cubicBezTo>
                    <a:pt x="74" y="5"/>
                    <a:pt x="74" y="4"/>
                    <a:pt x="73" y="3"/>
                  </a:cubicBezTo>
                  <a:cubicBezTo>
                    <a:pt x="73" y="3"/>
                    <a:pt x="73" y="3"/>
                    <a:pt x="73" y="3"/>
                  </a:cubicBezTo>
                  <a:cubicBezTo>
                    <a:pt x="74" y="3"/>
                    <a:pt x="74" y="3"/>
                    <a:pt x="74" y="3"/>
                  </a:cubicBezTo>
                  <a:cubicBezTo>
                    <a:pt x="74" y="2"/>
                    <a:pt x="74" y="2"/>
                    <a:pt x="74" y="2"/>
                  </a:cubicBezTo>
                  <a:cubicBezTo>
                    <a:pt x="73" y="2"/>
                    <a:pt x="73" y="3"/>
                    <a:pt x="72" y="3"/>
                  </a:cubicBezTo>
                  <a:cubicBezTo>
                    <a:pt x="72" y="3"/>
                    <a:pt x="71" y="2"/>
                    <a:pt x="70" y="2"/>
                  </a:cubicBezTo>
                  <a:cubicBezTo>
                    <a:pt x="70" y="2"/>
                    <a:pt x="70" y="2"/>
                    <a:pt x="70" y="2"/>
                  </a:cubicBezTo>
                  <a:cubicBezTo>
                    <a:pt x="70" y="2"/>
                    <a:pt x="70" y="2"/>
                    <a:pt x="70" y="2"/>
                  </a:cubicBezTo>
                  <a:cubicBezTo>
                    <a:pt x="69" y="2"/>
                    <a:pt x="69" y="2"/>
                    <a:pt x="69" y="2"/>
                  </a:cubicBezTo>
                  <a:cubicBezTo>
                    <a:pt x="69" y="2"/>
                    <a:pt x="69" y="2"/>
                    <a:pt x="69" y="2"/>
                  </a:cubicBezTo>
                  <a:cubicBezTo>
                    <a:pt x="68" y="2"/>
                    <a:pt x="67" y="2"/>
                    <a:pt x="66" y="3"/>
                  </a:cubicBezTo>
                  <a:cubicBezTo>
                    <a:pt x="64" y="3"/>
                    <a:pt x="62" y="4"/>
                    <a:pt x="62" y="4"/>
                  </a:cubicBezTo>
                  <a:cubicBezTo>
                    <a:pt x="62" y="4"/>
                    <a:pt x="61" y="6"/>
                    <a:pt x="61" y="6"/>
                  </a:cubicBezTo>
                  <a:cubicBezTo>
                    <a:pt x="61" y="6"/>
                    <a:pt x="61" y="6"/>
                    <a:pt x="61" y="6"/>
                  </a:cubicBezTo>
                  <a:cubicBezTo>
                    <a:pt x="61" y="6"/>
                    <a:pt x="61" y="6"/>
                    <a:pt x="61" y="6"/>
                  </a:cubicBezTo>
                  <a:cubicBezTo>
                    <a:pt x="61" y="6"/>
                    <a:pt x="61" y="6"/>
                    <a:pt x="61" y="6"/>
                  </a:cubicBezTo>
                  <a:cubicBezTo>
                    <a:pt x="61" y="6"/>
                    <a:pt x="60" y="6"/>
                    <a:pt x="60" y="7"/>
                  </a:cubicBezTo>
                  <a:cubicBezTo>
                    <a:pt x="60" y="7"/>
                    <a:pt x="61" y="6"/>
                    <a:pt x="62" y="5"/>
                  </a:cubicBezTo>
                  <a:cubicBezTo>
                    <a:pt x="63" y="5"/>
                    <a:pt x="63" y="5"/>
                    <a:pt x="63" y="5"/>
                  </a:cubicBezTo>
                  <a:cubicBezTo>
                    <a:pt x="64" y="5"/>
                    <a:pt x="64" y="5"/>
                    <a:pt x="64" y="5"/>
                  </a:cubicBezTo>
                  <a:cubicBezTo>
                    <a:pt x="63" y="5"/>
                    <a:pt x="63" y="5"/>
                    <a:pt x="63" y="5"/>
                  </a:cubicBezTo>
                  <a:cubicBezTo>
                    <a:pt x="63" y="5"/>
                    <a:pt x="62" y="6"/>
                    <a:pt x="62" y="6"/>
                  </a:cubicBezTo>
                  <a:cubicBezTo>
                    <a:pt x="61" y="6"/>
                    <a:pt x="61" y="7"/>
                    <a:pt x="60" y="8"/>
                  </a:cubicBezTo>
                  <a:cubicBezTo>
                    <a:pt x="59" y="8"/>
                    <a:pt x="59" y="7"/>
                    <a:pt x="58" y="7"/>
                  </a:cubicBezTo>
                  <a:cubicBezTo>
                    <a:pt x="58" y="7"/>
                    <a:pt x="58" y="7"/>
                    <a:pt x="58" y="7"/>
                  </a:cubicBezTo>
                  <a:cubicBezTo>
                    <a:pt x="58" y="6"/>
                    <a:pt x="57" y="7"/>
                    <a:pt x="56" y="8"/>
                  </a:cubicBezTo>
                  <a:cubicBezTo>
                    <a:pt x="55" y="8"/>
                    <a:pt x="54" y="9"/>
                    <a:pt x="53" y="10"/>
                  </a:cubicBezTo>
                  <a:cubicBezTo>
                    <a:pt x="52" y="10"/>
                    <a:pt x="52" y="11"/>
                    <a:pt x="51" y="11"/>
                  </a:cubicBezTo>
                  <a:cubicBezTo>
                    <a:pt x="51" y="11"/>
                    <a:pt x="51" y="11"/>
                    <a:pt x="51" y="11"/>
                  </a:cubicBezTo>
                  <a:cubicBezTo>
                    <a:pt x="51" y="11"/>
                    <a:pt x="50" y="12"/>
                    <a:pt x="50" y="12"/>
                  </a:cubicBezTo>
                  <a:cubicBezTo>
                    <a:pt x="50" y="11"/>
                    <a:pt x="50" y="11"/>
                    <a:pt x="50" y="11"/>
                  </a:cubicBezTo>
                  <a:cubicBezTo>
                    <a:pt x="49" y="12"/>
                    <a:pt x="49" y="12"/>
                    <a:pt x="49" y="12"/>
                  </a:cubicBezTo>
                  <a:cubicBezTo>
                    <a:pt x="48" y="11"/>
                    <a:pt x="48" y="11"/>
                    <a:pt x="48" y="11"/>
                  </a:cubicBezTo>
                  <a:cubicBezTo>
                    <a:pt x="48" y="11"/>
                    <a:pt x="47" y="11"/>
                    <a:pt x="47" y="12"/>
                  </a:cubicBezTo>
                  <a:cubicBezTo>
                    <a:pt x="49" y="9"/>
                    <a:pt x="50" y="8"/>
                    <a:pt x="50" y="8"/>
                  </a:cubicBezTo>
                  <a:cubicBezTo>
                    <a:pt x="50" y="7"/>
                    <a:pt x="50" y="7"/>
                    <a:pt x="50" y="7"/>
                  </a:cubicBezTo>
                  <a:cubicBezTo>
                    <a:pt x="52" y="5"/>
                    <a:pt x="52" y="5"/>
                    <a:pt x="52" y="5"/>
                  </a:cubicBezTo>
                  <a:cubicBezTo>
                    <a:pt x="52" y="4"/>
                    <a:pt x="52" y="4"/>
                    <a:pt x="52" y="4"/>
                  </a:cubicBezTo>
                  <a:cubicBezTo>
                    <a:pt x="52" y="4"/>
                    <a:pt x="52" y="4"/>
                    <a:pt x="52" y="4"/>
                  </a:cubicBezTo>
                  <a:cubicBezTo>
                    <a:pt x="53" y="4"/>
                    <a:pt x="53" y="4"/>
                    <a:pt x="54" y="3"/>
                  </a:cubicBezTo>
                  <a:cubicBezTo>
                    <a:pt x="53" y="4"/>
                    <a:pt x="52" y="4"/>
                    <a:pt x="48" y="7"/>
                  </a:cubicBezTo>
                  <a:cubicBezTo>
                    <a:pt x="47" y="8"/>
                    <a:pt x="47" y="8"/>
                    <a:pt x="47" y="8"/>
                  </a:cubicBezTo>
                  <a:cubicBezTo>
                    <a:pt x="46" y="9"/>
                    <a:pt x="46" y="9"/>
                    <a:pt x="46" y="9"/>
                  </a:cubicBezTo>
                  <a:cubicBezTo>
                    <a:pt x="46" y="9"/>
                    <a:pt x="46" y="9"/>
                    <a:pt x="46" y="9"/>
                  </a:cubicBezTo>
                  <a:cubicBezTo>
                    <a:pt x="47" y="8"/>
                    <a:pt x="47" y="8"/>
                    <a:pt x="47" y="8"/>
                  </a:cubicBezTo>
                  <a:cubicBezTo>
                    <a:pt x="46" y="9"/>
                    <a:pt x="46" y="9"/>
                    <a:pt x="46" y="9"/>
                  </a:cubicBezTo>
                  <a:cubicBezTo>
                    <a:pt x="45" y="9"/>
                    <a:pt x="45" y="9"/>
                    <a:pt x="45" y="9"/>
                  </a:cubicBezTo>
                  <a:cubicBezTo>
                    <a:pt x="45" y="9"/>
                    <a:pt x="45" y="9"/>
                    <a:pt x="45" y="9"/>
                  </a:cubicBezTo>
                  <a:cubicBezTo>
                    <a:pt x="45" y="9"/>
                    <a:pt x="45" y="9"/>
                    <a:pt x="45" y="9"/>
                  </a:cubicBezTo>
                  <a:cubicBezTo>
                    <a:pt x="45" y="9"/>
                    <a:pt x="45" y="9"/>
                    <a:pt x="45" y="9"/>
                  </a:cubicBezTo>
                  <a:cubicBezTo>
                    <a:pt x="45" y="10"/>
                    <a:pt x="45" y="10"/>
                    <a:pt x="45" y="10"/>
                  </a:cubicBezTo>
                  <a:cubicBezTo>
                    <a:pt x="45" y="10"/>
                    <a:pt x="45" y="10"/>
                    <a:pt x="45" y="10"/>
                  </a:cubicBezTo>
                  <a:cubicBezTo>
                    <a:pt x="44" y="11"/>
                    <a:pt x="44" y="11"/>
                    <a:pt x="44" y="11"/>
                  </a:cubicBezTo>
                  <a:cubicBezTo>
                    <a:pt x="43" y="11"/>
                    <a:pt x="43" y="11"/>
                    <a:pt x="43" y="11"/>
                  </a:cubicBezTo>
                  <a:cubicBezTo>
                    <a:pt x="43" y="12"/>
                    <a:pt x="43" y="12"/>
                    <a:pt x="43" y="12"/>
                  </a:cubicBezTo>
                  <a:cubicBezTo>
                    <a:pt x="42" y="12"/>
                    <a:pt x="42" y="12"/>
                    <a:pt x="42" y="12"/>
                  </a:cubicBezTo>
                  <a:cubicBezTo>
                    <a:pt x="42" y="13"/>
                    <a:pt x="42" y="13"/>
                    <a:pt x="42" y="13"/>
                  </a:cubicBezTo>
                  <a:cubicBezTo>
                    <a:pt x="41" y="13"/>
                    <a:pt x="41" y="13"/>
                    <a:pt x="41" y="13"/>
                  </a:cubicBezTo>
                  <a:cubicBezTo>
                    <a:pt x="41" y="13"/>
                    <a:pt x="41" y="13"/>
                    <a:pt x="41" y="13"/>
                  </a:cubicBezTo>
                  <a:cubicBezTo>
                    <a:pt x="41" y="13"/>
                    <a:pt x="41" y="13"/>
                    <a:pt x="41" y="14"/>
                  </a:cubicBezTo>
                  <a:cubicBezTo>
                    <a:pt x="40" y="14"/>
                    <a:pt x="40" y="14"/>
                    <a:pt x="40" y="14"/>
                  </a:cubicBezTo>
                  <a:cubicBezTo>
                    <a:pt x="40" y="15"/>
                    <a:pt x="40" y="15"/>
                    <a:pt x="40" y="15"/>
                  </a:cubicBezTo>
                  <a:cubicBezTo>
                    <a:pt x="38" y="16"/>
                    <a:pt x="36" y="18"/>
                    <a:pt x="34" y="20"/>
                  </a:cubicBezTo>
                  <a:cubicBezTo>
                    <a:pt x="33" y="22"/>
                    <a:pt x="32" y="23"/>
                    <a:pt x="30" y="25"/>
                  </a:cubicBezTo>
                  <a:cubicBezTo>
                    <a:pt x="30" y="25"/>
                    <a:pt x="30" y="25"/>
                    <a:pt x="30" y="25"/>
                  </a:cubicBezTo>
                  <a:cubicBezTo>
                    <a:pt x="30" y="25"/>
                    <a:pt x="30" y="25"/>
                    <a:pt x="30" y="25"/>
                  </a:cubicBezTo>
                  <a:cubicBezTo>
                    <a:pt x="30" y="25"/>
                    <a:pt x="29" y="26"/>
                    <a:pt x="29" y="26"/>
                  </a:cubicBezTo>
                  <a:cubicBezTo>
                    <a:pt x="29" y="26"/>
                    <a:pt x="29" y="26"/>
                    <a:pt x="29" y="26"/>
                  </a:cubicBezTo>
                  <a:cubicBezTo>
                    <a:pt x="29" y="27"/>
                    <a:pt x="29" y="27"/>
                    <a:pt x="29" y="27"/>
                  </a:cubicBezTo>
                  <a:cubicBezTo>
                    <a:pt x="28" y="27"/>
                    <a:pt x="28" y="27"/>
                    <a:pt x="28" y="27"/>
                  </a:cubicBezTo>
                  <a:cubicBezTo>
                    <a:pt x="29" y="27"/>
                    <a:pt x="29" y="27"/>
                    <a:pt x="29" y="27"/>
                  </a:cubicBezTo>
                  <a:cubicBezTo>
                    <a:pt x="28" y="27"/>
                    <a:pt x="28" y="27"/>
                    <a:pt x="28" y="27"/>
                  </a:cubicBezTo>
                  <a:cubicBezTo>
                    <a:pt x="27" y="28"/>
                    <a:pt x="28" y="28"/>
                    <a:pt x="28" y="28"/>
                  </a:cubicBezTo>
                  <a:cubicBezTo>
                    <a:pt x="28" y="28"/>
                    <a:pt x="28" y="28"/>
                    <a:pt x="28" y="28"/>
                  </a:cubicBezTo>
                  <a:cubicBezTo>
                    <a:pt x="28" y="29"/>
                    <a:pt x="28" y="29"/>
                    <a:pt x="28" y="29"/>
                  </a:cubicBezTo>
                  <a:cubicBezTo>
                    <a:pt x="28" y="28"/>
                    <a:pt x="29" y="27"/>
                    <a:pt x="29" y="27"/>
                  </a:cubicBezTo>
                  <a:cubicBezTo>
                    <a:pt x="29" y="26"/>
                    <a:pt x="30" y="26"/>
                    <a:pt x="30" y="25"/>
                  </a:cubicBezTo>
                  <a:cubicBezTo>
                    <a:pt x="31" y="24"/>
                    <a:pt x="32" y="23"/>
                    <a:pt x="33" y="23"/>
                  </a:cubicBezTo>
                  <a:cubicBezTo>
                    <a:pt x="15" y="52"/>
                    <a:pt x="0" y="78"/>
                    <a:pt x="6" y="99"/>
                  </a:cubicBezTo>
                  <a:cubicBezTo>
                    <a:pt x="6" y="98"/>
                    <a:pt x="7" y="96"/>
                    <a:pt x="7" y="94"/>
                  </a:cubicBezTo>
                  <a:cubicBezTo>
                    <a:pt x="6" y="110"/>
                    <a:pt x="7" y="111"/>
                    <a:pt x="11" y="118"/>
                  </a:cubicBezTo>
                  <a:cubicBezTo>
                    <a:pt x="14" y="118"/>
                    <a:pt x="18" y="130"/>
                    <a:pt x="18" y="130"/>
                  </a:cubicBezTo>
                  <a:cubicBezTo>
                    <a:pt x="18" y="135"/>
                    <a:pt x="24" y="138"/>
                    <a:pt x="25" y="143"/>
                  </a:cubicBezTo>
                  <a:cubicBezTo>
                    <a:pt x="26" y="148"/>
                    <a:pt x="22" y="152"/>
                    <a:pt x="24" y="157"/>
                  </a:cubicBezTo>
                  <a:cubicBezTo>
                    <a:pt x="24" y="158"/>
                    <a:pt x="24" y="158"/>
                    <a:pt x="24" y="158"/>
                  </a:cubicBezTo>
                  <a:cubicBezTo>
                    <a:pt x="29" y="170"/>
                    <a:pt x="37" y="179"/>
                    <a:pt x="42" y="191"/>
                  </a:cubicBezTo>
                  <a:cubicBezTo>
                    <a:pt x="48" y="204"/>
                    <a:pt x="55" y="217"/>
                    <a:pt x="70" y="225"/>
                  </a:cubicBezTo>
                  <a:cubicBezTo>
                    <a:pt x="71" y="226"/>
                    <a:pt x="71" y="226"/>
                    <a:pt x="71" y="226"/>
                  </a:cubicBezTo>
                  <a:cubicBezTo>
                    <a:pt x="72" y="226"/>
                    <a:pt x="72" y="226"/>
                    <a:pt x="72" y="226"/>
                  </a:cubicBezTo>
                  <a:cubicBezTo>
                    <a:pt x="72" y="225"/>
                    <a:pt x="72" y="225"/>
                    <a:pt x="71" y="225"/>
                  </a:cubicBezTo>
                  <a:cubicBezTo>
                    <a:pt x="63" y="220"/>
                    <a:pt x="62" y="213"/>
                    <a:pt x="62" y="210"/>
                  </a:cubicBezTo>
                  <a:close/>
                  <a:moveTo>
                    <a:pt x="63" y="26"/>
                  </a:moveTo>
                  <a:cubicBezTo>
                    <a:pt x="63" y="27"/>
                    <a:pt x="63" y="27"/>
                    <a:pt x="63" y="27"/>
                  </a:cubicBezTo>
                  <a:cubicBezTo>
                    <a:pt x="63" y="25"/>
                    <a:pt x="62" y="23"/>
                    <a:pt x="60" y="22"/>
                  </a:cubicBezTo>
                  <a:cubicBezTo>
                    <a:pt x="61" y="22"/>
                    <a:pt x="61" y="22"/>
                    <a:pt x="61" y="22"/>
                  </a:cubicBezTo>
                  <a:cubicBezTo>
                    <a:pt x="62" y="22"/>
                    <a:pt x="62" y="22"/>
                    <a:pt x="62" y="23"/>
                  </a:cubicBezTo>
                  <a:cubicBezTo>
                    <a:pt x="62" y="23"/>
                    <a:pt x="62" y="24"/>
                    <a:pt x="63" y="24"/>
                  </a:cubicBezTo>
                  <a:cubicBezTo>
                    <a:pt x="64" y="24"/>
                    <a:pt x="64" y="25"/>
                    <a:pt x="63" y="26"/>
                  </a:cubicBezTo>
                  <a:close/>
                  <a:moveTo>
                    <a:pt x="60" y="22"/>
                  </a:moveTo>
                  <a:cubicBezTo>
                    <a:pt x="59" y="21"/>
                    <a:pt x="59" y="21"/>
                    <a:pt x="59" y="21"/>
                  </a:cubicBezTo>
                  <a:cubicBezTo>
                    <a:pt x="60" y="21"/>
                    <a:pt x="60" y="21"/>
                    <a:pt x="60" y="21"/>
                  </a:cubicBezTo>
                  <a:cubicBezTo>
                    <a:pt x="60" y="21"/>
                    <a:pt x="60" y="21"/>
                    <a:pt x="60" y="21"/>
                  </a:cubicBezTo>
                  <a:lnTo>
                    <a:pt x="60" y="22"/>
                  </a:lnTo>
                  <a:close/>
                  <a:moveTo>
                    <a:pt x="63" y="28"/>
                  </a:moveTo>
                  <a:cubicBezTo>
                    <a:pt x="63" y="29"/>
                    <a:pt x="63" y="29"/>
                    <a:pt x="63" y="29"/>
                  </a:cubicBezTo>
                  <a:cubicBezTo>
                    <a:pt x="63" y="29"/>
                    <a:pt x="63" y="29"/>
                    <a:pt x="63" y="29"/>
                  </a:cubicBezTo>
                  <a:cubicBezTo>
                    <a:pt x="63" y="32"/>
                    <a:pt x="63" y="32"/>
                    <a:pt x="63" y="32"/>
                  </a:cubicBezTo>
                  <a:cubicBezTo>
                    <a:pt x="63" y="32"/>
                    <a:pt x="62" y="32"/>
                    <a:pt x="61" y="32"/>
                  </a:cubicBezTo>
                  <a:cubicBezTo>
                    <a:pt x="62" y="31"/>
                    <a:pt x="63" y="30"/>
                    <a:pt x="63" y="28"/>
                  </a:cubicBezTo>
                  <a:close/>
                  <a:moveTo>
                    <a:pt x="65" y="15"/>
                  </a:moveTo>
                  <a:cubicBezTo>
                    <a:pt x="65" y="15"/>
                    <a:pt x="65" y="15"/>
                    <a:pt x="65" y="15"/>
                  </a:cubicBezTo>
                  <a:cubicBezTo>
                    <a:pt x="66" y="15"/>
                    <a:pt x="66" y="15"/>
                    <a:pt x="66" y="15"/>
                  </a:cubicBezTo>
                  <a:lnTo>
                    <a:pt x="65" y="15"/>
                  </a:lnTo>
                  <a:close/>
                </a:path>
              </a:pathLst>
            </a:custGeom>
            <a:solidFill>
              <a:srgbClr val="B1D133"/>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37" name="Freeform 122"/>
            <p:cNvSpPr>
              <a:spLocks/>
            </p:cNvSpPr>
            <p:nvPr/>
          </p:nvSpPr>
          <p:spPr bwMode="auto">
            <a:xfrm>
              <a:off x="37920613" y="21362988"/>
              <a:ext cx="1127125" cy="1152525"/>
            </a:xfrm>
            <a:custGeom>
              <a:avLst/>
              <a:gdLst/>
              <a:ahLst/>
              <a:cxnLst>
                <a:cxn ang="0">
                  <a:pos x="28" y="30"/>
                </a:cxn>
                <a:cxn ang="0">
                  <a:pos x="29" y="27"/>
                </a:cxn>
                <a:cxn ang="0">
                  <a:pos x="27" y="26"/>
                </a:cxn>
                <a:cxn ang="0">
                  <a:pos x="26" y="24"/>
                </a:cxn>
                <a:cxn ang="0">
                  <a:pos x="30" y="25"/>
                </a:cxn>
                <a:cxn ang="0">
                  <a:pos x="30" y="25"/>
                </a:cxn>
                <a:cxn ang="0">
                  <a:pos x="30" y="24"/>
                </a:cxn>
                <a:cxn ang="0">
                  <a:pos x="30" y="21"/>
                </a:cxn>
                <a:cxn ang="0">
                  <a:pos x="33" y="22"/>
                </a:cxn>
                <a:cxn ang="0">
                  <a:pos x="36" y="18"/>
                </a:cxn>
                <a:cxn ang="0">
                  <a:pos x="38" y="16"/>
                </a:cxn>
                <a:cxn ang="0">
                  <a:pos x="40" y="10"/>
                </a:cxn>
                <a:cxn ang="0">
                  <a:pos x="44" y="7"/>
                </a:cxn>
                <a:cxn ang="0">
                  <a:pos x="44" y="5"/>
                </a:cxn>
                <a:cxn ang="0">
                  <a:pos x="40" y="6"/>
                </a:cxn>
                <a:cxn ang="0">
                  <a:pos x="38" y="7"/>
                </a:cxn>
                <a:cxn ang="0">
                  <a:pos x="37" y="6"/>
                </a:cxn>
                <a:cxn ang="0">
                  <a:pos x="41" y="4"/>
                </a:cxn>
                <a:cxn ang="0">
                  <a:pos x="39" y="3"/>
                </a:cxn>
                <a:cxn ang="0">
                  <a:pos x="38" y="3"/>
                </a:cxn>
                <a:cxn ang="0">
                  <a:pos x="36" y="0"/>
                </a:cxn>
                <a:cxn ang="0">
                  <a:pos x="32" y="2"/>
                </a:cxn>
                <a:cxn ang="0">
                  <a:pos x="31" y="1"/>
                </a:cxn>
                <a:cxn ang="0">
                  <a:pos x="30" y="2"/>
                </a:cxn>
                <a:cxn ang="0">
                  <a:pos x="27" y="4"/>
                </a:cxn>
                <a:cxn ang="0">
                  <a:pos x="27" y="4"/>
                </a:cxn>
                <a:cxn ang="0">
                  <a:pos x="27" y="2"/>
                </a:cxn>
                <a:cxn ang="0">
                  <a:pos x="24" y="4"/>
                </a:cxn>
                <a:cxn ang="0">
                  <a:pos x="24" y="3"/>
                </a:cxn>
                <a:cxn ang="0">
                  <a:pos x="24" y="3"/>
                </a:cxn>
                <a:cxn ang="0">
                  <a:pos x="24" y="3"/>
                </a:cxn>
                <a:cxn ang="0">
                  <a:pos x="25" y="2"/>
                </a:cxn>
                <a:cxn ang="0">
                  <a:pos x="24" y="2"/>
                </a:cxn>
                <a:cxn ang="0">
                  <a:pos x="21" y="2"/>
                </a:cxn>
                <a:cxn ang="0">
                  <a:pos x="19" y="2"/>
                </a:cxn>
                <a:cxn ang="0">
                  <a:pos x="16" y="4"/>
                </a:cxn>
                <a:cxn ang="0">
                  <a:pos x="12" y="6"/>
                </a:cxn>
                <a:cxn ang="0">
                  <a:pos x="8" y="7"/>
                </a:cxn>
                <a:cxn ang="0">
                  <a:pos x="7" y="8"/>
                </a:cxn>
                <a:cxn ang="0">
                  <a:pos x="6" y="11"/>
                </a:cxn>
                <a:cxn ang="0">
                  <a:pos x="7" y="13"/>
                </a:cxn>
                <a:cxn ang="0">
                  <a:pos x="7" y="13"/>
                </a:cxn>
                <a:cxn ang="0">
                  <a:pos x="10" y="13"/>
                </a:cxn>
                <a:cxn ang="0">
                  <a:pos x="11" y="15"/>
                </a:cxn>
                <a:cxn ang="0">
                  <a:pos x="9" y="18"/>
                </a:cxn>
                <a:cxn ang="0">
                  <a:pos x="7" y="21"/>
                </a:cxn>
                <a:cxn ang="0">
                  <a:pos x="8" y="23"/>
                </a:cxn>
                <a:cxn ang="0">
                  <a:pos x="8" y="24"/>
                </a:cxn>
                <a:cxn ang="0">
                  <a:pos x="7" y="26"/>
                </a:cxn>
                <a:cxn ang="0">
                  <a:pos x="5" y="28"/>
                </a:cxn>
                <a:cxn ang="0">
                  <a:pos x="0" y="36"/>
                </a:cxn>
                <a:cxn ang="0">
                  <a:pos x="0" y="41"/>
                </a:cxn>
                <a:cxn ang="0">
                  <a:pos x="2" y="44"/>
                </a:cxn>
                <a:cxn ang="0">
                  <a:pos x="2" y="44"/>
                </a:cxn>
                <a:cxn ang="0">
                  <a:pos x="4" y="46"/>
                </a:cxn>
                <a:cxn ang="0">
                  <a:pos x="8" y="40"/>
                </a:cxn>
                <a:cxn ang="0">
                  <a:pos x="15" y="35"/>
                </a:cxn>
                <a:cxn ang="0">
                  <a:pos x="19" y="33"/>
                </a:cxn>
                <a:cxn ang="0">
                  <a:pos x="25" y="31"/>
                </a:cxn>
                <a:cxn ang="0">
                  <a:pos x="28" y="30"/>
                </a:cxn>
              </a:cxnLst>
              <a:rect l="0" t="0" r="r" b="b"/>
              <a:pathLst>
                <a:path w="45" h="46">
                  <a:moveTo>
                    <a:pt x="28" y="30"/>
                  </a:moveTo>
                  <a:cubicBezTo>
                    <a:pt x="29" y="30"/>
                    <a:pt x="30" y="27"/>
                    <a:pt x="29" y="27"/>
                  </a:cubicBezTo>
                  <a:cubicBezTo>
                    <a:pt x="29" y="26"/>
                    <a:pt x="29" y="26"/>
                    <a:pt x="27" y="26"/>
                  </a:cubicBezTo>
                  <a:cubicBezTo>
                    <a:pt x="27" y="26"/>
                    <a:pt x="27" y="26"/>
                    <a:pt x="26" y="24"/>
                  </a:cubicBezTo>
                  <a:cubicBezTo>
                    <a:pt x="27" y="24"/>
                    <a:pt x="27" y="24"/>
                    <a:pt x="30" y="25"/>
                  </a:cubicBezTo>
                  <a:cubicBezTo>
                    <a:pt x="30" y="25"/>
                    <a:pt x="30" y="25"/>
                    <a:pt x="30" y="25"/>
                  </a:cubicBezTo>
                  <a:cubicBezTo>
                    <a:pt x="30" y="24"/>
                    <a:pt x="30" y="24"/>
                    <a:pt x="30" y="24"/>
                  </a:cubicBezTo>
                  <a:cubicBezTo>
                    <a:pt x="31" y="23"/>
                    <a:pt x="29" y="22"/>
                    <a:pt x="30" y="21"/>
                  </a:cubicBezTo>
                  <a:cubicBezTo>
                    <a:pt x="32" y="21"/>
                    <a:pt x="32" y="23"/>
                    <a:pt x="33" y="22"/>
                  </a:cubicBezTo>
                  <a:cubicBezTo>
                    <a:pt x="34" y="22"/>
                    <a:pt x="34" y="22"/>
                    <a:pt x="36" y="18"/>
                  </a:cubicBezTo>
                  <a:cubicBezTo>
                    <a:pt x="36" y="17"/>
                    <a:pt x="37" y="17"/>
                    <a:pt x="38" y="16"/>
                  </a:cubicBezTo>
                  <a:cubicBezTo>
                    <a:pt x="39" y="14"/>
                    <a:pt x="39" y="12"/>
                    <a:pt x="40" y="10"/>
                  </a:cubicBezTo>
                  <a:cubicBezTo>
                    <a:pt x="41" y="8"/>
                    <a:pt x="43" y="9"/>
                    <a:pt x="44" y="7"/>
                  </a:cubicBezTo>
                  <a:cubicBezTo>
                    <a:pt x="44" y="7"/>
                    <a:pt x="45" y="6"/>
                    <a:pt x="44" y="5"/>
                  </a:cubicBezTo>
                  <a:cubicBezTo>
                    <a:pt x="43" y="5"/>
                    <a:pt x="42" y="5"/>
                    <a:pt x="40" y="6"/>
                  </a:cubicBezTo>
                  <a:cubicBezTo>
                    <a:pt x="39" y="6"/>
                    <a:pt x="39" y="6"/>
                    <a:pt x="38" y="7"/>
                  </a:cubicBezTo>
                  <a:cubicBezTo>
                    <a:pt x="37" y="6"/>
                    <a:pt x="37" y="6"/>
                    <a:pt x="37" y="6"/>
                  </a:cubicBezTo>
                  <a:cubicBezTo>
                    <a:pt x="38" y="5"/>
                    <a:pt x="40" y="5"/>
                    <a:pt x="41" y="4"/>
                  </a:cubicBezTo>
                  <a:cubicBezTo>
                    <a:pt x="41" y="3"/>
                    <a:pt x="41" y="2"/>
                    <a:pt x="39" y="3"/>
                  </a:cubicBezTo>
                  <a:cubicBezTo>
                    <a:pt x="38" y="3"/>
                    <a:pt x="38" y="3"/>
                    <a:pt x="38" y="3"/>
                  </a:cubicBezTo>
                  <a:cubicBezTo>
                    <a:pt x="39" y="2"/>
                    <a:pt x="40" y="1"/>
                    <a:pt x="36" y="0"/>
                  </a:cubicBezTo>
                  <a:cubicBezTo>
                    <a:pt x="36" y="0"/>
                    <a:pt x="33" y="0"/>
                    <a:pt x="32" y="2"/>
                  </a:cubicBezTo>
                  <a:cubicBezTo>
                    <a:pt x="32" y="1"/>
                    <a:pt x="32" y="1"/>
                    <a:pt x="31" y="1"/>
                  </a:cubicBezTo>
                  <a:cubicBezTo>
                    <a:pt x="31" y="1"/>
                    <a:pt x="31" y="1"/>
                    <a:pt x="30" y="2"/>
                  </a:cubicBezTo>
                  <a:cubicBezTo>
                    <a:pt x="30" y="2"/>
                    <a:pt x="29" y="1"/>
                    <a:pt x="27" y="4"/>
                  </a:cubicBezTo>
                  <a:cubicBezTo>
                    <a:pt x="27" y="4"/>
                    <a:pt x="27" y="4"/>
                    <a:pt x="27" y="4"/>
                  </a:cubicBezTo>
                  <a:cubicBezTo>
                    <a:pt x="27" y="3"/>
                    <a:pt x="27" y="3"/>
                    <a:pt x="27" y="2"/>
                  </a:cubicBezTo>
                  <a:cubicBezTo>
                    <a:pt x="27" y="2"/>
                    <a:pt x="27" y="2"/>
                    <a:pt x="24" y="4"/>
                  </a:cubicBezTo>
                  <a:cubicBezTo>
                    <a:pt x="24" y="3"/>
                    <a:pt x="24" y="3"/>
                    <a:pt x="24" y="3"/>
                  </a:cubicBezTo>
                  <a:cubicBezTo>
                    <a:pt x="24" y="3"/>
                    <a:pt x="24" y="3"/>
                    <a:pt x="24" y="3"/>
                  </a:cubicBezTo>
                  <a:cubicBezTo>
                    <a:pt x="24" y="3"/>
                    <a:pt x="24" y="3"/>
                    <a:pt x="24" y="3"/>
                  </a:cubicBezTo>
                  <a:cubicBezTo>
                    <a:pt x="24" y="2"/>
                    <a:pt x="24" y="2"/>
                    <a:pt x="25" y="2"/>
                  </a:cubicBezTo>
                  <a:cubicBezTo>
                    <a:pt x="24" y="2"/>
                    <a:pt x="24" y="2"/>
                    <a:pt x="24" y="2"/>
                  </a:cubicBezTo>
                  <a:cubicBezTo>
                    <a:pt x="23" y="2"/>
                    <a:pt x="23" y="2"/>
                    <a:pt x="21" y="2"/>
                  </a:cubicBezTo>
                  <a:cubicBezTo>
                    <a:pt x="20" y="2"/>
                    <a:pt x="20" y="2"/>
                    <a:pt x="19" y="2"/>
                  </a:cubicBezTo>
                  <a:cubicBezTo>
                    <a:pt x="18" y="2"/>
                    <a:pt x="16" y="3"/>
                    <a:pt x="16" y="4"/>
                  </a:cubicBezTo>
                  <a:cubicBezTo>
                    <a:pt x="13" y="6"/>
                    <a:pt x="13" y="6"/>
                    <a:pt x="12" y="6"/>
                  </a:cubicBezTo>
                  <a:cubicBezTo>
                    <a:pt x="9" y="6"/>
                    <a:pt x="8" y="7"/>
                    <a:pt x="8" y="7"/>
                  </a:cubicBezTo>
                  <a:cubicBezTo>
                    <a:pt x="8" y="8"/>
                    <a:pt x="7" y="8"/>
                    <a:pt x="7" y="8"/>
                  </a:cubicBezTo>
                  <a:cubicBezTo>
                    <a:pt x="7" y="9"/>
                    <a:pt x="7" y="10"/>
                    <a:pt x="6" y="11"/>
                  </a:cubicBezTo>
                  <a:cubicBezTo>
                    <a:pt x="6" y="12"/>
                    <a:pt x="5" y="13"/>
                    <a:pt x="7" y="13"/>
                  </a:cubicBezTo>
                  <a:cubicBezTo>
                    <a:pt x="7" y="13"/>
                    <a:pt x="7" y="13"/>
                    <a:pt x="7" y="13"/>
                  </a:cubicBezTo>
                  <a:cubicBezTo>
                    <a:pt x="8" y="13"/>
                    <a:pt x="9" y="13"/>
                    <a:pt x="10" y="13"/>
                  </a:cubicBezTo>
                  <a:cubicBezTo>
                    <a:pt x="10" y="13"/>
                    <a:pt x="11" y="14"/>
                    <a:pt x="11" y="15"/>
                  </a:cubicBezTo>
                  <a:cubicBezTo>
                    <a:pt x="9" y="18"/>
                    <a:pt x="9" y="18"/>
                    <a:pt x="9" y="18"/>
                  </a:cubicBezTo>
                  <a:cubicBezTo>
                    <a:pt x="9" y="20"/>
                    <a:pt x="8" y="20"/>
                    <a:pt x="7" y="21"/>
                  </a:cubicBezTo>
                  <a:cubicBezTo>
                    <a:pt x="7" y="22"/>
                    <a:pt x="8" y="22"/>
                    <a:pt x="8" y="23"/>
                  </a:cubicBezTo>
                  <a:cubicBezTo>
                    <a:pt x="8" y="24"/>
                    <a:pt x="8" y="24"/>
                    <a:pt x="8" y="24"/>
                  </a:cubicBezTo>
                  <a:cubicBezTo>
                    <a:pt x="7" y="24"/>
                    <a:pt x="7" y="25"/>
                    <a:pt x="7" y="26"/>
                  </a:cubicBezTo>
                  <a:cubicBezTo>
                    <a:pt x="6" y="27"/>
                    <a:pt x="5" y="28"/>
                    <a:pt x="5" y="28"/>
                  </a:cubicBezTo>
                  <a:cubicBezTo>
                    <a:pt x="4" y="29"/>
                    <a:pt x="2" y="30"/>
                    <a:pt x="0" y="36"/>
                  </a:cubicBezTo>
                  <a:cubicBezTo>
                    <a:pt x="1" y="37"/>
                    <a:pt x="0" y="39"/>
                    <a:pt x="0" y="41"/>
                  </a:cubicBezTo>
                  <a:cubicBezTo>
                    <a:pt x="0" y="41"/>
                    <a:pt x="0" y="44"/>
                    <a:pt x="2" y="44"/>
                  </a:cubicBezTo>
                  <a:cubicBezTo>
                    <a:pt x="2" y="44"/>
                    <a:pt x="2" y="44"/>
                    <a:pt x="2" y="44"/>
                  </a:cubicBezTo>
                  <a:cubicBezTo>
                    <a:pt x="3" y="46"/>
                    <a:pt x="4" y="46"/>
                    <a:pt x="4" y="46"/>
                  </a:cubicBezTo>
                  <a:cubicBezTo>
                    <a:pt x="6" y="46"/>
                    <a:pt x="8" y="41"/>
                    <a:pt x="8" y="40"/>
                  </a:cubicBezTo>
                  <a:cubicBezTo>
                    <a:pt x="8" y="40"/>
                    <a:pt x="12" y="35"/>
                    <a:pt x="15" y="35"/>
                  </a:cubicBezTo>
                  <a:cubicBezTo>
                    <a:pt x="16" y="35"/>
                    <a:pt x="16" y="35"/>
                    <a:pt x="19" y="33"/>
                  </a:cubicBezTo>
                  <a:cubicBezTo>
                    <a:pt x="21" y="31"/>
                    <a:pt x="23" y="32"/>
                    <a:pt x="25" y="31"/>
                  </a:cubicBezTo>
                  <a:cubicBezTo>
                    <a:pt x="26" y="31"/>
                    <a:pt x="28" y="30"/>
                    <a:pt x="28" y="30"/>
                  </a:cubicBezTo>
                  <a:close/>
                </a:path>
              </a:pathLst>
            </a:custGeom>
            <a:solidFill>
              <a:srgbClr val="B1D133"/>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38" name="Freeform 123"/>
            <p:cNvSpPr>
              <a:spLocks/>
            </p:cNvSpPr>
            <p:nvPr/>
          </p:nvSpPr>
          <p:spPr bwMode="auto">
            <a:xfrm>
              <a:off x="42054463" y="22290088"/>
              <a:ext cx="200025" cy="325438"/>
            </a:xfrm>
            <a:custGeom>
              <a:avLst/>
              <a:gdLst/>
              <a:ahLst/>
              <a:cxnLst>
                <a:cxn ang="0">
                  <a:pos x="0" y="1"/>
                </a:cxn>
                <a:cxn ang="0">
                  <a:pos x="0" y="1"/>
                </a:cxn>
                <a:cxn ang="0">
                  <a:pos x="1" y="3"/>
                </a:cxn>
                <a:cxn ang="0">
                  <a:pos x="4" y="7"/>
                </a:cxn>
                <a:cxn ang="0">
                  <a:pos x="6" y="10"/>
                </a:cxn>
                <a:cxn ang="0">
                  <a:pos x="8" y="13"/>
                </a:cxn>
                <a:cxn ang="0">
                  <a:pos x="8" y="13"/>
                </a:cxn>
                <a:cxn ang="0">
                  <a:pos x="6" y="8"/>
                </a:cxn>
                <a:cxn ang="0">
                  <a:pos x="4" y="5"/>
                </a:cxn>
                <a:cxn ang="0">
                  <a:pos x="0" y="1"/>
                </a:cxn>
              </a:cxnLst>
              <a:rect l="0" t="0" r="r" b="b"/>
              <a:pathLst>
                <a:path w="8" h="13">
                  <a:moveTo>
                    <a:pt x="0" y="1"/>
                  </a:moveTo>
                  <a:cubicBezTo>
                    <a:pt x="0" y="1"/>
                    <a:pt x="0" y="1"/>
                    <a:pt x="0" y="1"/>
                  </a:cubicBezTo>
                  <a:cubicBezTo>
                    <a:pt x="0" y="2"/>
                    <a:pt x="1" y="3"/>
                    <a:pt x="1" y="3"/>
                  </a:cubicBezTo>
                  <a:cubicBezTo>
                    <a:pt x="2" y="5"/>
                    <a:pt x="3" y="6"/>
                    <a:pt x="4" y="7"/>
                  </a:cubicBezTo>
                  <a:cubicBezTo>
                    <a:pt x="5" y="8"/>
                    <a:pt x="5" y="9"/>
                    <a:pt x="6" y="10"/>
                  </a:cubicBezTo>
                  <a:cubicBezTo>
                    <a:pt x="8" y="13"/>
                    <a:pt x="8" y="13"/>
                    <a:pt x="8" y="13"/>
                  </a:cubicBezTo>
                  <a:cubicBezTo>
                    <a:pt x="8" y="13"/>
                    <a:pt x="8" y="13"/>
                    <a:pt x="8" y="13"/>
                  </a:cubicBezTo>
                  <a:cubicBezTo>
                    <a:pt x="8" y="13"/>
                    <a:pt x="8" y="13"/>
                    <a:pt x="6" y="8"/>
                  </a:cubicBezTo>
                  <a:cubicBezTo>
                    <a:pt x="5" y="7"/>
                    <a:pt x="5" y="7"/>
                    <a:pt x="4" y="5"/>
                  </a:cubicBezTo>
                  <a:cubicBezTo>
                    <a:pt x="3" y="4"/>
                    <a:pt x="1" y="0"/>
                    <a:pt x="0" y="1"/>
                  </a:cubicBezTo>
                  <a:close/>
                </a:path>
              </a:pathLst>
            </a:custGeom>
            <a:solidFill>
              <a:srgbClr val="B1D133"/>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39" name="Freeform 124"/>
            <p:cNvSpPr>
              <a:spLocks/>
            </p:cNvSpPr>
            <p:nvPr/>
          </p:nvSpPr>
          <p:spPr bwMode="auto">
            <a:xfrm>
              <a:off x="37895213" y="26874788"/>
              <a:ext cx="76200" cy="50800"/>
            </a:xfrm>
            <a:custGeom>
              <a:avLst/>
              <a:gdLst/>
              <a:ahLst/>
              <a:cxnLst>
                <a:cxn ang="0">
                  <a:pos x="1" y="0"/>
                </a:cxn>
                <a:cxn ang="0">
                  <a:pos x="0" y="0"/>
                </a:cxn>
                <a:cxn ang="0">
                  <a:pos x="1" y="1"/>
                </a:cxn>
                <a:cxn ang="0">
                  <a:pos x="2" y="2"/>
                </a:cxn>
                <a:cxn ang="0">
                  <a:pos x="2" y="1"/>
                </a:cxn>
                <a:cxn ang="0">
                  <a:pos x="3" y="2"/>
                </a:cxn>
                <a:cxn ang="0">
                  <a:pos x="3" y="1"/>
                </a:cxn>
                <a:cxn ang="0">
                  <a:pos x="1" y="0"/>
                </a:cxn>
              </a:cxnLst>
              <a:rect l="0" t="0" r="r" b="b"/>
              <a:pathLst>
                <a:path w="3" h="2">
                  <a:moveTo>
                    <a:pt x="1" y="0"/>
                  </a:moveTo>
                  <a:cubicBezTo>
                    <a:pt x="0" y="0"/>
                    <a:pt x="0" y="0"/>
                    <a:pt x="0" y="0"/>
                  </a:cubicBezTo>
                  <a:cubicBezTo>
                    <a:pt x="1" y="1"/>
                    <a:pt x="1" y="1"/>
                    <a:pt x="1" y="1"/>
                  </a:cubicBezTo>
                  <a:cubicBezTo>
                    <a:pt x="2" y="2"/>
                    <a:pt x="2" y="2"/>
                    <a:pt x="2" y="2"/>
                  </a:cubicBezTo>
                  <a:cubicBezTo>
                    <a:pt x="2" y="1"/>
                    <a:pt x="2" y="1"/>
                    <a:pt x="2" y="1"/>
                  </a:cubicBezTo>
                  <a:cubicBezTo>
                    <a:pt x="3" y="2"/>
                    <a:pt x="3" y="2"/>
                    <a:pt x="3" y="2"/>
                  </a:cubicBezTo>
                  <a:cubicBezTo>
                    <a:pt x="3" y="2"/>
                    <a:pt x="3" y="1"/>
                    <a:pt x="3" y="1"/>
                  </a:cubicBezTo>
                  <a:lnTo>
                    <a:pt x="1" y="0"/>
                  </a:lnTo>
                  <a:close/>
                </a:path>
              </a:pathLst>
            </a:custGeom>
            <a:solidFill>
              <a:srgbClr val="B1D133"/>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40" name="Freeform 125"/>
            <p:cNvSpPr>
              <a:spLocks/>
            </p:cNvSpPr>
            <p:nvPr/>
          </p:nvSpPr>
          <p:spPr bwMode="auto">
            <a:xfrm>
              <a:off x="42254488" y="24044276"/>
              <a:ext cx="50800" cy="100013"/>
            </a:xfrm>
            <a:custGeom>
              <a:avLst/>
              <a:gdLst/>
              <a:ahLst/>
              <a:cxnLst>
                <a:cxn ang="0">
                  <a:pos x="1" y="0"/>
                </a:cxn>
                <a:cxn ang="0">
                  <a:pos x="1" y="0"/>
                </a:cxn>
                <a:cxn ang="0">
                  <a:pos x="0" y="2"/>
                </a:cxn>
                <a:cxn ang="0">
                  <a:pos x="1" y="4"/>
                </a:cxn>
                <a:cxn ang="0">
                  <a:pos x="2" y="1"/>
                </a:cxn>
                <a:cxn ang="0">
                  <a:pos x="1" y="0"/>
                </a:cxn>
              </a:cxnLst>
              <a:rect l="0" t="0" r="r" b="b"/>
              <a:pathLst>
                <a:path w="2" h="4">
                  <a:moveTo>
                    <a:pt x="1" y="0"/>
                  </a:moveTo>
                  <a:cubicBezTo>
                    <a:pt x="1" y="0"/>
                    <a:pt x="1" y="0"/>
                    <a:pt x="1" y="0"/>
                  </a:cubicBezTo>
                  <a:cubicBezTo>
                    <a:pt x="1" y="0"/>
                    <a:pt x="0" y="1"/>
                    <a:pt x="0" y="2"/>
                  </a:cubicBezTo>
                  <a:cubicBezTo>
                    <a:pt x="1" y="4"/>
                    <a:pt x="1" y="4"/>
                    <a:pt x="1" y="4"/>
                  </a:cubicBezTo>
                  <a:cubicBezTo>
                    <a:pt x="2" y="2"/>
                    <a:pt x="2" y="2"/>
                    <a:pt x="2" y="1"/>
                  </a:cubicBezTo>
                  <a:cubicBezTo>
                    <a:pt x="2" y="1"/>
                    <a:pt x="2" y="0"/>
                    <a:pt x="1" y="0"/>
                  </a:cubicBezTo>
                  <a:close/>
                </a:path>
              </a:pathLst>
            </a:custGeom>
            <a:solidFill>
              <a:srgbClr val="B1D133"/>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41" name="Freeform 126"/>
            <p:cNvSpPr>
              <a:spLocks/>
            </p:cNvSpPr>
            <p:nvPr/>
          </p:nvSpPr>
          <p:spPr bwMode="auto">
            <a:xfrm>
              <a:off x="37946013" y="21339176"/>
              <a:ext cx="74613" cy="49213"/>
            </a:xfrm>
            <a:custGeom>
              <a:avLst/>
              <a:gdLst/>
              <a:ahLst/>
              <a:cxnLst>
                <a:cxn ang="0">
                  <a:pos x="1" y="2"/>
                </a:cxn>
                <a:cxn ang="0">
                  <a:pos x="2" y="0"/>
                </a:cxn>
                <a:cxn ang="0">
                  <a:pos x="1" y="1"/>
                </a:cxn>
                <a:cxn ang="0">
                  <a:pos x="0" y="2"/>
                </a:cxn>
                <a:cxn ang="0">
                  <a:pos x="1" y="2"/>
                </a:cxn>
              </a:cxnLst>
              <a:rect l="0" t="0" r="r" b="b"/>
              <a:pathLst>
                <a:path w="3" h="2">
                  <a:moveTo>
                    <a:pt x="1" y="2"/>
                  </a:moveTo>
                  <a:cubicBezTo>
                    <a:pt x="1" y="2"/>
                    <a:pt x="3" y="1"/>
                    <a:pt x="2" y="0"/>
                  </a:cubicBezTo>
                  <a:cubicBezTo>
                    <a:pt x="2" y="0"/>
                    <a:pt x="2" y="0"/>
                    <a:pt x="1" y="1"/>
                  </a:cubicBezTo>
                  <a:cubicBezTo>
                    <a:pt x="1" y="1"/>
                    <a:pt x="1" y="1"/>
                    <a:pt x="0" y="2"/>
                  </a:cubicBezTo>
                  <a:cubicBezTo>
                    <a:pt x="0" y="2"/>
                    <a:pt x="0" y="2"/>
                    <a:pt x="1" y="2"/>
                  </a:cubicBezTo>
                  <a:close/>
                </a:path>
              </a:pathLst>
            </a:custGeom>
            <a:solidFill>
              <a:srgbClr val="B1D133"/>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42" name="Freeform 127"/>
            <p:cNvSpPr>
              <a:spLocks/>
            </p:cNvSpPr>
            <p:nvPr/>
          </p:nvSpPr>
          <p:spPr bwMode="auto">
            <a:xfrm>
              <a:off x="37344351" y="22215476"/>
              <a:ext cx="76200" cy="49213"/>
            </a:xfrm>
            <a:custGeom>
              <a:avLst/>
              <a:gdLst/>
              <a:ahLst/>
              <a:cxnLst>
                <a:cxn ang="0">
                  <a:pos x="2" y="0"/>
                </a:cxn>
                <a:cxn ang="0">
                  <a:pos x="2" y="2"/>
                </a:cxn>
                <a:cxn ang="0">
                  <a:pos x="2" y="1"/>
                </a:cxn>
                <a:cxn ang="0">
                  <a:pos x="2" y="0"/>
                </a:cxn>
              </a:cxnLst>
              <a:rect l="0" t="0" r="r" b="b"/>
              <a:pathLst>
                <a:path w="3" h="2">
                  <a:moveTo>
                    <a:pt x="2" y="0"/>
                  </a:moveTo>
                  <a:cubicBezTo>
                    <a:pt x="1" y="0"/>
                    <a:pt x="0" y="2"/>
                    <a:pt x="2" y="2"/>
                  </a:cubicBezTo>
                  <a:cubicBezTo>
                    <a:pt x="2" y="1"/>
                    <a:pt x="2" y="1"/>
                    <a:pt x="2" y="1"/>
                  </a:cubicBezTo>
                  <a:cubicBezTo>
                    <a:pt x="3" y="0"/>
                    <a:pt x="3" y="0"/>
                    <a:pt x="2" y="0"/>
                  </a:cubicBezTo>
                  <a:close/>
                </a:path>
              </a:pathLst>
            </a:custGeom>
            <a:solidFill>
              <a:srgbClr val="B1D133"/>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43" name="Freeform 128"/>
            <p:cNvSpPr>
              <a:spLocks/>
            </p:cNvSpPr>
            <p:nvPr/>
          </p:nvSpPr>
          <p:spPr bwMode="auto">
            <a:xfrm>
              <a:off x="38322251" y="25622251"/>
              <a:ext cx="474663" cy="627063"/>
            </a:xfrm>
            <a:custGeom>
              <a:avLst/>
              <a:gdLst/>
              <a:ahLst/>
              <a:cxnLst>
                <a:cxn ang="0">
                  <a:pos x="1" y="13"/>
                </a:cxn>
                <a:cxn ang="0">
                  <a:pos x="10" y="25"/>
                </a:cxn>
                <a:cxn ang="0">
                  <a:pos x="19" y="14"/>
                </a:cxn>
                <a:cxn ang="0">
                  <a:pos x="10" y="0"/>
                </a:cxn>
                <a:cxn ang="0">
                  <a:pos x="1" y="13"/>
                </a:cxn>
              </a:cxnLst>
              <a:rect l="0" t="0" r="r" b="b"/>
              <a:pathLst>
                <a:path w="19" h="25">
                  <a:moveTo>
                    <a:pt x="1" y="13"/>
                  </a:moveTo>
                  <a:cubicBezTo>
                    <a:pt x="0" y="21"/>
                    <a:pt x="4" y="25"/>
                    <a:pt x="10" y="25"/>
                  </a:cubicBezTo>
                  <a:cubicBezTo>
                    <a:pt x="15" y="25"/>
                    <a:pt x="19" y="21"/>
                    <a:pt x="19" y="14"/>
                  </a:cubicBezTo>
                  <a:cubicBezTo>
                    <a:pt x="19" y="6"/>
                    <a:pt x="15" y="0"/>
                    <a:pt x="10" y="0"/>
                  </a:cubicBezTo>
                  <a:cubicBezTo>
                    <a:pt x="5" y="0"/>
                    <a:pt x="1" y="6"/>
                    <a:pt x="1" y="13"/>
                  </a:cubicBezTo>
                  <a:close/>
                </a:path>
              </a:pathLst>
            </a:custGeom>
            <a:solidFill>
              <a:srgbClr val="CCBE93"/>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44" name="Freeform 129"/>
            <p:cNvSpPr>
              <a:spLocks/>
            </p:cNvSpPr>
            <p:nvPr/>
          </p:nvSpPr>
          <p:spPr bwMode="auto">
            <a:xfrm>
              <a:off x="38547676" y="25596851"/>
              <a:ext cx="374650" cy="427038"/>
            </a:xfrm>
            <a:custGeom>
              <a:avLst/>
              <a:gdLst/>
              <a:ahLst/>
              <a:cxnLst>
                <a:cxn ang="0">
                  <a:pos x="12" y="6"/>
                </a:cxn>
                <a:cxn ang="0">
                  <a:pos x="2" y="1"/>
                </a:cxn>
                <a:cxn ang="0">
                  <a:pos x="3" y="10"/>
                </a:cxn>
                <a:cxn ang="0">
                  <a:pos x="13" y="16"/>
                </a:cxn>
                <a:cxn ang="0">
                  <a:pos x="12" y="6"/>
                </a:cxn>
              </a:cxnLst>
              <a:rect l="0" t="0" r="r" b="b"/>
              <a:pathLst>
                <a:path w="15" h="17">
                  <a:moveTo>
                    <a:pt x="12" y="6"/>
                  </a:moveTo>
                  <a:cubicBezTo>
                    <a:pt x="10" y="3"/>
                    <a:pt x="5" y="0"/>
                    <a:pt x="2" y="1"/>
                  </a:cubicBezTo>
                  <a:cubicBezTo>
                    <a:pt x="0" y="2"/>
                    <a:pt x="2" y="6"/>
                    <a:pt x="3" y="10"/>
                  </a:cubicBezTo>
                  <a:cubicBezTo>
                    <a:pt x="5" y="13"/>
                    <a:pt x="11" y="17"/>
                    <a:pt x="13" y="16"/>
                  </a:cubicBezTo>
                  <a:cubicBezTo>
                    <a:pt x="15" y="15"/>
                    <a:pt x="13" y="10"/>
                    <a:pt x="12" y="6"/>
                  </a:cubicBezTo>
                  <a:close/>
                </a:path>
              </a:pathLst>
            </a:custGeom>
            <a:solidFill>
              <a:srgbClr val="CCBE93"/>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45" name="Freeform 130"/>
            <p:cNvSpPr>
              <a:spLocks/>
            </p:cNvSpPr>
            <p:nvPr/>
          </p:nvSpPr>
          <p:spPr bwMode="auto">
            <a:xfrm>
              <a:off x="40074851" y="25622251"/>
              <a:ext cx="476250" cy="627063"/>
            </a:xfrm>
            <a:custGeom>
              <a:avLst/>
              <a:gdLst/>
              <a:ahLst/>
              <a:cxnLst>
                <a:cxn ang="0">
                  <a:pos x="19" y="13"/>
                </a:cxn>
                <a:cxn ang="0">
                  <a:pos x="9" y="25"/>
                </a:cxn>
                <a:cxn ang="0">
                  <a:pos x="0" y="14"/>
                </a:cxn>
                <a:cxn ang="0">
                  <a:pos x="9" y="0"/>
                </a:cxn>
                <a:cxn ang="0">
                  <a:pos x="19" y="13"/>
                </a:cxn>
              </a:cxnLst>
              <a:rect l="0" t="0" r="r" b="b"/>
              <a:pathLst>
                <a:path w="19" h="25">
                  <a:moveTo>
                    <a:pt x="19" y="13"/>
                  </a:moveTo>
                  <a:cubicBezTo>
                    <a:pt x="19" y="21"/>
                    <a:pt x="15" y="25"/>
                    <a:pt x="9" y="25"/>
                  </a:cubicBezTo>
                  <a:cubicBezTo>
                    <a:pt x="4" y="25"/>
                    <a:pt x="0" y="21"/>
                    <a:pt x="0" y="14"/>
                  </a:cubicBezTo>
                  <a:cubicBezTo>
                    <a:pt x="0" y="6"/>
                    <a:pt x="4" y="0"/>
                    <a:pt x="9" y="0"/>
                  </a:cubicBezTo>
                  <a:cubicBezTo>
                    <a:pt x="14" y="0"/>
                    <a:pt x="18" y="6"/>
                    <a:pt x="19" y="13"/>
                  </a:cubicBezTo>
                  <a:close/>
                </a:path>
              </a:pathLst>
            </a:custGeom>
            <a:solidFill>
              <a:srgbClr val="CCBE93"/>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46" name="Freeform 131"/>
            <p:cNvSpPr>
              <a:spLocks/>
            </p:cNvSpPr>
            <p:nvPr/>
          </p:nvSpPr>
          <p:spPr bwMode="auto">
            <a:xfrm>
              <a:off x="39949438" y="25547638"/>
              <a:ext cx="376238" cy="476250"/>
            </a:xfrm>
            <a:custGeom>
              <a:avLst/>
              <a:gdLst/>
              <a:ahLst/>
              <a:cxnLst>
                <a:cxn ang="0">
                  <a:pos x="3" y="8"/>
                </a:cxn>
                <a:cxn ang="0">
                  <a:pos x="13" y="1"/>
                </a:cxn>
                <a:cxn ang="0">
                  <a:pos x="12" y="12"/>
                </a:cxn>
                <a:cxn ang="0">
                  <a:pos x="2" y="18"/>
                </a:cxn>
                <a:cxn ang="0">
                  <a:pos x="3" y="8"/>
                </a:cxn>
              </a:cxnLst>
              <a:rect l="0" t="0" r="r" b="b"/>
              <a:pathLst>
                <a:path w="15" h="19">
                  <a:moveTo>
                    <a:pt x="3" y="8"/>
                  </a:moveTo>
                  <a:cubicBezTo>
                    <a:pt x="5" y="5"/>
                    <a:pt x="10" y="0"/>
                    <a:pt x="13" y="1"/>
                  </a:cubicBezTo>
                  <a:cubicBezTo>
                    <a:pt x="15" y="2"/>
                    <a:pt x="13" y="8"/>
                    <a:pt x="12" y="12"/>
                  </a:cubicBezTo>
                  <a:cubicBezTo>
                    <a:pt x="10" y="15"/>
                    <a:pt x="4" y="19"/>
                    <a:pt x="2" y="18"/>
                  </a:cubicBezTo>
                  <a:cubicBezTo>
                    <a:pt x="0" y="17"/>
                    <a:pt x="2" y="12"/>
                    <a:pt x="3" y="8"/>
                  </a:cubicBezTo>
                  <a:close/>
                </a:path>
              </a:pathLst>
            </a:custGeom>
            <a:solidFill>
              <a:srgbClr val="CCBE93"/>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47" name="Freeform 132"/>
            <p:cNvSpPr>
              <a:spLocks/>
            </p:cNvSpPr>
            <p:nvPr/>
          </p:nvSpPr>
          <p:spPr bwMode="auto">
            <a:xfrm>
              <a:off x="38071426" y="21713826"/>
              <a:ext cx="2705100" cy="8118475"/>
            </a:xfrm>
            <a:custGeom>
              <a:avLst/>
              <a:gdLst/>
              <a:ahLst/>
              <a:cxnLst>
                <a:cxn ang="0">
                  <a:pos x="88" y="307"/>
                </a:cxn>
                <a:cxn ang="0">
                  <a:pos x="87" y="307"/>
                </a:cxn>
                <a:cxn ang="0">
                  <a:pos x="87" y="184"/>
                </a:cxn>
                <a:cxn ang="0">
                  <a:pos x="80" y="165"/>
                </a:cxn>
                <a:cxn ang="0">
                  <a:pos x="84" y="180"/>
                </a:cxn>
                <a:cxn ang="0">
                  <a:pos x="98" y="158"/>
                </a:cxn>
                <a:cxn ang="0">
                  <a:pos x="99" y="168"/>
                </a:cxn>
                <a:cxn ang="0">
                  <a:pos x="96" y="166"/>
                </a:cxn>
                <a:cxn ang="0">
                  <a:pos x="107" y="123"/>
                </a:cxn>
                <a:cxn ang="0">
                  <a:pos x="106" y="112"/>
                </a:cxn>
                <a:cxn ang="0">
                  <a:pos x="87" y="69"/>
                </a:cxn>
                <a:cxn ang="0">
                  <a:pos x="79" y="64"/>
                </a:cxn>
                <a:cxn ang="0">
                  <a:pos x="73" y="60"/>
                </a:cxn>
                <a:cxn ang="0">
                  <a:pos x="66" y="60"/>
                </a:cxn>
                <a:cxn ang="0">
                  <a:pos x="66" y="54"/>
                </a:cxn>
                <a:cxn ang="0">
                  <a:pos x="76" y="36"/>
                </a:cxn>
                <a:cxn ang="0">
                  <a:pos x="80" y="29"/>
                </a:cxn>
                <a:cxn ang="0">
                  <a:pos x="77" y="22"/>
                </a:cxn>
                <a:cxn ang="0">
                  <a:pos x="53" y="0"/>
                </a:cxn>
                <a:cxn ang="0">
                  <a:pos x="30" y="22"/>
                </a:cxn>
                <a:cxn ang="0">
                  <a:pos x="27" y="29"/>
                </a:cxn>
                <a:cxn ang="0">
                  <a:pos x="30" y="36"/>
                </a:cxn>
                <a:cxn ang="0">
                  <a:pos x="41" y="54"/>
                </a:cxn>
                <a:cxn ang="0">
                  <a:pos x="41" y="60"/>
                </a:cxn>
                <a:cxn ang="0">
                  <a:pos x="37" y="60"/>
                </a:cxn>
                <a:cxn ang="0">
                  <a:pos x="30" y="62"/>
                </a:cxn>
                <a:cxn ang="0">
                  <a:pos x="20" y="67"/>
                </a:cxn>
                <a:cxn ang="0">
                  <a:pos x="1" y="112"/>
                </a:cxn>
                <a:cxn ang="0">
                  <a:pos x="0" y="123"/>
                </a:cxn>
                <a:cxn ang="0">
                  <a:pos x="9" y="168"/>
                </a:cxn>
                <a:cxn ang="0">
                  <a:pos x="13" y="160"/>
                </a:cxn>
                <a:cxn ang="0">
                  <a:pos x="13" y="162"/>
                </a:cxn>
                <a:cxn ang="0">
                  <a:pos x="24" y="161"/>
                </a:cxn>
                <a:cxn ang="0">
                  <a:pos x="25" y="181"/>
                </a:cxn>
                <a:cxn ang="0">
                  <a:pos x="20" y="184"/>
                </a:cxn>
                <a:cxn ang="0">
                  <a:pos x="20" y="307"/>
                </a:cxn>
                <a:cxn ang="0">
                  <a:pos x="19" y="307"/>
                </a:cxn>
                <a:cxn ang="0">
                  <a:pos x="0" y="320"/>
                </a:cxn>
                <a:cxn ang="0">
                  <a:pos x="35" y="324"/>
                </a:cxn>
                <a:cxn ang="0">
                  <a:pos x="51" y="317"/>
                </a:cxn>
                <a:cxn ang="0">
                  <a:pos x="50" y="307"/>
                </a:cxn>
                <a:cxn ang="0">
                  <a:pos x="53" y="206"/>
                </a:cxn>
                <a:cxn ang="0">
                  <a:pos x="54" y="206"/>
                </a:cxn>
                <a:cxn ang="0">
                  <a:pos x="57" y="310"/>
                </a:cxn>
                <a:cxn ang="0">
                  <a:pos x="57" y="310"/>
                </a:cxn>
                <a:cxn ang="0">
                  <a:pos x="57" y="317"/>
                </a:cxn>
                <a:cxn ang="0">
                  <a:pos x="72" y="324"/>
                </a:cxn>
                <a:cxn ang="0">
                  <a:pos x="108" y="320"/>
                </a:cxn>
                <a:cxn ang="0">
                  <a:pos x="88" y="307"/>
                </a:cxn>
              </a:cxnLst>
              <a:rect l="0" t="0" r="r" b="b"/>
              <a:pathLst>
                <a:path w="108" h="324">
                  <a:moveTo>
                    <a:pt x="88" y="307"/>
                  </a:moveTo>
                  <a:cubicBezTo>
                    <a:pt x="88" y="307"/>
                    <a:pt x="87" y="307"/>
                    <a:pt x="87" y="307"/>
                  </a:cubicBezTo>
                  <a:cubicBezTo>
                    <a:pt x="87" y="184"/>
                    <a:pt x="87" y="184"/>
                    <a:pt x="87" y="184"/>
                  </a:cubicBezTo>
                  <a:cubicBezTo>
                    <a:pt x="80" y="165"/>
                    <a:pt x="80" y="165"/>
                    <a:pt x="80" y="165"/>
                  </a:cubicBezTo>
                  <a:cubicBezTo>
                    <a:pt x="84" y="180"/>
                    <a:pt x="84" y="180"/>
                    <a:pt x="84" y="180"/>
                  </a:cubicBezTo>
                  <a:cubicBezTo>
                    <a:pt x="81" y="156"/>
                    <a:pt x="98" y="164"/>
                    <a:pt x="98" y="158"/>
                  </a:cubicBezTo>
                  <a:cubicBezTo>
                    <a:pt x="98" y="158"/>
                    <a:pt x="99" y="169"/>
                    <a:pt x="99" y="168"/>
                  </a:cubicBezTo>
                  <a:cubicBezTo>
                    <a:pt x="96" y="166"/>
                    <a:pt x="96" y="166"/>
                    <a:pt x="96" y="166"/>
                  </a:cubicBezTo>
                  <a:cubicBezTo>
                    <a:pt x="96" y="166"/>
                    <a:pt x="107" y="132"/>
                    <a:pt x="107" y="123"/>
                  </a:cubicBezTo>
                  <a:cubicBezTo>
                    <a:pt x="107" y="113"/>
                    <a:pt x="106" y="117"/>
                    <a:pt x="106" y="112"/>
                  </a:cubicBezTo>
                  <a:cubicBezTo>
                    <a:pt x="104" y="101"/>
                    <a:pt x="94" y="74"/>
                    <a:pt x="87" y="69"/>
                  </a:cubicBezTo>
                  <a:cubicBezTo>
                    <a:pt x="82" y="66"/>
                    <a:pt x="81" y="64"/>
                    <a:pt x="79" y="64"/>
                  </a:cubicBezTo>
                  <a:cubicBezTo>
                    <a:pt x="77" y="63"/>
                    <a:pt x="75" y="60"/>
                    <a:pt x="73" y="60"/>
                  </a:cubicBezTo>
                  <a:cubicBezTo>
                    <a:pt x="66" y="60"/>
                    <a:pt x="66" y="60"/>
                    <a:pt x="66" y="60"/>
                  </a:cubicBezTo>
                  <a:cubicBezTo>
                    <a:pt x="66" y="54"/>
                    <a:pt x="66" y="54"/>
                    <a:pt x="66" y="54"/>
                  </a:cubicBezTo>
                  <a:cubicBezTo>
                    <a:pt x="71" y="49"/>
                    <a:pt x="75" y="43"/>
                    <a:pt x="76" y="36"/>
                  </a:cubicBezTo>
                  <a:cubicBezTo>
                    <a:pt x="79" y="35"/>
                    <a:pt x="80" y="32"/>
                    <a:pt x="80" y="29"/>
                  </a:cubicBezTo>
                  <a:cubicBezTo>
                    <a:pt x="80" y="26"/>
                    <a:pt x="79" y="23"/>
                    <a:pt x="77" y="22"/>
                  </a:cubicBezTo>
                  <a:cubicBezTo>
                    <a:pt x="76" y="11"/>
                    <a:pt x="72" y="0"/>
                    <a:pt x="53" y="0"/>
                  </a:cubicBezTo>
                  <a:cubicBezTo>
                    <a:pt x="35" y="0"/>
                    <a:pt x="31" y="11"/>
                    <a:pt x="30" y="22"/>
                  </a:cubicBezTo>
                  <a:cubicBezTo>
                    <a:pt x="28" y="24"/>
                    <a:pt x="27" y="26"/>
                    <a:pt x="27" y="29"/>
                  </a:cubicBezTo>
                  <a:cubicBezTo>
                    <a:pt x="27" y="32"/>
                    <a:pt x="28" y="35"/>
                    <a:pt x="30" y="36"/>
                  </a:cubicBezTo>
                  <a:cubicBezTo>
                    <a:pt x="32" y="43"/>
                    <a:pt x="36" y="49"/>
                    <a:pt x="41" y="54"/>
                  </a:cubicBezTo>
                  <a:cubicBezTo>
                    <a:pt x="41" y="60"/>
                    <a:pt x="41" y="60"/>
                    <a:pt x="41" y="60"/>
                  </a:cubicBezTo>
                  <a:cubicBezTo>
                    <a:pt x="37" y="60"/>
                    <a:pt x="37" y="60"/>
                    <a:pt x="37" y="60"/>
                  </a:cubicBezTo>
                  <a:cubicBezTo>
                    <a:pt x="35" y="60"/>
                    <a:pt x="32" y="61"/>
                    <a:pt x="30" y="62"/>
                  </a:cubicBezTo>
                  <a:cubicBezTo>
                    <a:pt x="29" y="62"/>
                    <a:pt x="26" y="63"/>
                    <a:pt x="20" y="67"/>
                  </a:cubicBezTo>
                  <a:cubicBezTo>
                    <a:pt x="13" y="72"/>
                    <a:pt x="3" y="101"/>
                    <a:pt x="1" y="112"/>
                  </a:cubicBezTo>
                  <a:cubicBezTo>
                    <a:pt x="1" y="117"/>
                    <a:pt x="0" y="113"/>
                    <a:pt x="0" y="123"/>
                  </a:cubicBezTo>
                  <a:cubicBezTo>
                    <a:pt x="0" y="132"/>
                    <a:pt x="9" y="168"/>
                    <a:pt x="9" y="168"/>
                  </a:cubicBezTo>
                  <a:cubicBezTo>
                    <a:pt x="13" y="160"/>
                    <a:pt x="13" y="160"/>
                    <a:pt x="13" y="160"/>
                  </a:cubicBezTo>
                  <a:cubicBezTo>
                    <a:pt x="23" y="148"/>
                    <a:pt x="13" y="162"/>
                    <a:pt x="13" y="162"/>
                  </a:cubicBezTo>
                  <a:cubicBezTo>
                    <a:pt x="13" y="168"/>
                    <a:pt x="21" y="160"/>
                    <a:pt x="24" y="161"/>
                  </a:cubicBezTo>
                  <a:cubicBezTo>
                    <a:pt x="25" y="181"/>
                    <a:pt x="25" y="181"/>
                    <a:pt x="25" y="181"/>
                  </a:cubicBezTo>
                  <a:cubicBezTo>
                    <a:pt x="20" y="184"/>
                    <a:pt x="20" y="184"/>
                    <a:pt x="20" y="184"/>
                  </a:cubicBezTo>
                  <a:cubicBezTo>
                    <a:pt x="20" y="307"/>
                    <a:pt x="20" y="307"/>
                    <a:pt x="20" y="307"/>
                  </a:cubicBezTo>
                  <a:cubicBezTo>
                    <a:pt x="20" y="307"/>
                    <a:pt x="19" y="307"/>
                    <a:pt x="19" y="307"/>
                  </a:cubicBezTo>
                  <a:cubicBezTo>
                    <a:pt x="19" y="307"/>
                    <a:pt x="0" y="315"/>
                    <a:pt x="0" y="320"/>
                  </a:cubicBezTo>
                  <a:cubicBezTo>
                    <a:pt x="0" y="324"/>
                    <a:pt x="4" y="324"/>
                    <a:pt x="35" y="324"/>
                  </a:cubicBezTo>
                  <a:cubicBezTo>
                    <a:pt x="50" y="324"/>
                    <a:pt x="51" y="321"/>
                    <a:pt x="51" y="317"/>
                  </a:cubicBezTo>
                  <a:cubicBezTo>
                    <a:pt x="51" y="313"/>
                    <a:pt x="50" y="309"/>
                    <a:pt x="50" y="307"/>
                  </a:cubicBezTo>
                  <a:cubicBezTo>
                    <a:pt x="51" y="288"/>
                    <a:pt x="52" y="206"/>
                    <a:pt x="53" y="206"/>
                  </a:cubicBezTo>
                  <a:cubicBezTo>
                    <a:pt x="54" y="206"/>
                    <a:pt x="54" y="206"/>
                    <a:pt x="54" y="206"/>
                  </a:cubicBezTo>
                  <a:cubicBezTo>
                    <a:pt x="55" y="206"/>
                    <a:pt x="57" y="310"/>
                    <a:pt x="57" y="310"/>
                  </a:cubicBezTo>
                  <a:cubicBezTo>
                    <a:pt x="57" y="310"/>
                    <a:pt x="57" y="310"/>
                    <a:pt x="57" y="310"/>
                  </a:cubicBezTo>
                  <a:cubicBezTo>
                    <a:pt x="57" y="312"/>
                    <a:pt x="57" y="314"/>
                    <a:pt x="57" y="317"/>
                  </a:cubicBezTo>
                  <a:cubicBezTo>
                    <a:pt x="57" y="321"/>
                    <a:pt x="58" y="324"/>
                    <a:pt x="72" y="324"/>
                  </a:cubicBezTo>
                  <a:cubicBezTo>
                    <a:pt x="103" y="324"/>
                    <a:pt x="108" y="324"/>
                    <a:pt x="108" y="320"/>
                  </a:cubicBezTo>
                  <a:cubicBezTo>
                    <a:pt x="108" y="315"/>
                    <a:pt x="88" y="307"/>
                    <a:pt x="88" y="307"/>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48" name="Freeform 133"/>
            <p:cNvSpPr>
              <a:spLocks/>
            </p:cNvSpPr>
            <p:nvPr/>
          </p:nvSpPr>
          <p:spPr bwMode="auto">
            <a:xfrm>
              <a:off x="38571488" y="25847676"/>
              <a:ext cx="1679575" cy="3708400"/>
            </a:xfrm>
            <a:custGeom>
              <a:avLst/>
              <a:gdLst/>
              <a:ahLst/>
              <a:cxnLst>
                <a:cxn ang="0">
                  <a:pos x="60" y="0"/>
                </a:cxn>
                <a:cxn ang="0">
                  <a:pos x="7" y="0"/>
                </a:cxn>
                <a:cxn ang="0">
                  <a:pos x="0" y="6"/>
                </a:cxn>
                <a:cxn ang="0">
                  <a:pos x="0" y="143"/>
                </a:cxn>
                <a:cxn ang="0">
                  <a:pos x="7" y="146"/>
                </a:cxn>
                <a:cxn ang="0">
                  <a:pos x="30" y="146"/>
                </a:cxn>
                <a:cxn ang="0">
                  <a:pos x="33" y="41"/>
                </a:cxn>
                <a:cxn ang="0">
                  <a:pos x="34" y="41"/>
                </a:cxn>
                <a:cxn ang="0">
                  <a:pos x="37" y="145"/>
                </a:cxn>
                <a:cxn ang="0">
                  <a:pos x="60" y="145"/>
                </a:cxn>
                <a:cxn ang="0">
                  <a:pos x="67" y="143"/>
                </a:cxn>
                <a:cxn ang="0">
                  <a:pos x="67" y="6"/>
                </a:cxn>
                <a:cxn ang="0">
                  <a:pos x="60" y="0"/>
                </a:cxn>
              </a:cxnLst>
              <a:rect l="0" t="0" r="r" b="b"/>
              <a:pathLst>
                <a:path w="67" h="148">
                  <a:moveTo>
                    <a:pt x="60" y="0"/>
                  </a:moveTo>
                  <a:cubicBezTo>
                    <a:pt x="7" y="0"/>
                    <a:pt x="7" y="0"/>
                    <a:pt x="7" y="0"/>
                  </a:cubicBezTo>
                  <a:cubicBezTo>
                    <a:pt x="2" y="0"/>
                    <a:pt x="0" y="0"/>
                    <a:pt x="0" y="6"/>
                  </a:cubicBezTo>
                  <a:cubicBezTo>
                    <a:pt x="0" y="143"/>
                    <a:pt x="0" y="143"/>
                    <a:pt x="0" y="143"/>
                  </a:cubicBezTo>
                  <a:cubicBezTo>
                    <a:pt x="0" y="148"/>
                    <a:pt x="2" y="146"/>
                    <a:pt x="7" y="146"/>
                  </a:cubicBezTo>
                  <a:cubicBezTo>
                    <a:pt x="30" y="146"/>
                    <a:pt x="30" y="146"/>
                    <a:pt x="30" y="146"/>
                  </a:cubicBezTo>
                  <a:cubicBezTo>
                    <a:pt x="30" y="146"/>
                    <a:pt x="32" y="41"/>
                    <a:pt x="33" y="41"/>
                  </a:cubicBezTo>
                  <a:cubicBezTo>
                    <a:pt x="34" y="41"/>
                    <a:pt x="34" y="41"/>
                    <a:pt x="34" y="41"/>
                  </a:cubicBezTo>
                  <a:cubicBezTo>
                    <a:pt x="35" y="41"/>
                    <a:pt x="37" y="145"/>
                    <a:pt x="37" y="145"/>
                  </a:cubicBezTo>
                  <a:cubicBezTo>
                    <a:pt x="60" y="145"/>
                    <a:pt x="60" y="145"/>
                    <a:pt x="60" y="145"/>
                  </a:cubicBezTo>
                  <a:cubicBezTo>
                    <a:pt x="65" y="145"/>
                    <a:pt x="67" y="148"/>
                    <a:pt x="67" y="143"/>
                  </a:cubicBezTo>
                  <a:cubicBezTo>
                    <a:pt x="67" y="6"/>
                    <a:pt x="67" y="6"/>
                    <a:pt x="67" y="6"/>
                  </a:cubicBezTo>
                  <a:cubicBezTo>
                    <a:pt x="67" y="0"/>
                    <a:pt x="65" y="0"/>
                    <a:pt x="60" y="0"/>
                  </a:cubicBezTo>
                  <a:close/>
                </a:path>
              </a:pathLst>
            </a:custGeom>
            <a:solidFill>
              <a:srgbClr val="083552"/>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49" name="Freeform 134"/>
            <p:cNvSpPr>
              <a:spLocks/>
            </p:cNvSpPr>
            <p:nvPr/>
          </p:nvSpPr>
          <p:spPr bwMode="auto">
            <a:xfrm>
              <a:off x="38071426" y="29381451"/>
              <a:ext cx="1277938" cy="450850"/>
            </a:xfrm>
            <a:custGeom>
              <a:avLst/>
              <a:gdLst/>
              <a:ahLst/>
              <a:cxnLst>
                <a:cxn ang="0">
                  <a:pos x="51" y="11"/>
                </a:cxn>
                <a:cxn ang="0">
                  <a:pos x="35" y="18"/>
                </a:cxn>
                <a:cxn ang="0">
                  <a:pos x="0" y="14"/>
                </a:cxn>
                <a:cxn ang="0">
                  <a:pos x="19" y="1"/>
                </a:cxn>
                <a:cxn ang="0">
                  <a:pos x="50" y="0"/>
                </a:cxn>
                <a:cxn ang="0">
                  <a:pos x="51" y="11"/>
                </a:cxn>
              </a:cxnLst>
              <a:rect l="0" t="0" r="r" b="b"/>
              <a:pathLst>
                <a:path w="51" h="18">
                  <a:moveTo>
                    <a:pt x="51" y="11"/>
                  </a:moveTo>
                  <a:cubicBezTo>
                    <a:pt x="51" y="15"/>
                    <a:pt x="50" y="18"/>
                    <a:pt x="35" y="18"/>
                  </a:cubicBezTo>
                  <a:cubicBezTo>
                    <a:pt x="4" y="18"/>
                    <a:pt x="0" y="18"/>
                    <a:pt x="0" y="14"/>
                  </a:cubicBezTo>
                  <a:cubicBezTo>
                    <a:pt x="0" y="9"/>
                    <a:pt x="19" y="1"/>
                    <a:pt x="19" y="1"/>
                  </a:cubicBezTo>
                  <a:cubicBezTo>
                    <a:pt x="23" y="1"/>
                    <a:pt x="50" y="0"/>
                    <a:pt x="50" y="0"/>
                  </a:cubicBezTo>
                  <a:cubicBezTo>
                    <a:pt x="50" y="0"/>
                    <a:pt x="51" y="5"/>
                    <a:pt x="51" y="11"/>
                  </a:cubicBezTo>
                  <a:close/>
                </a:path>
              </a:pathLst>
            </a:custGeom>
            <a:solidFill>
              <a:srgbClr val="3D3D3D"/>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50" name="Freeform 135"/>
            <p:cNvSpPr>
              <a:spLocks/>
            </p:cNvSpPr>
            <p:nvPr/>
          </p:nvSpPr>
          <p:spPr bwMode="auto">
            <a:xfrm>
              <a:off x="39498588" y="29381451"/>
              <a:ext cx="1277938" cy="450850"/>
            </a:xfrm>
            <a:custGeom>
              <a:avLst/>
              <a:gdLst/>
              <a:ahLst/>
              <a:cxnLst>
                <a:cxn ang="0">
                  <a:pos x="0" y="11"/>
                </a:cxn>
                <a:cxn ang="0">
                  <a:pos x="15" y="18"/>
                </a:cxn>
                <a:cxn ang="0">
                  <a:pos x="51" y="14"/>
                </a:cxn>
                <a:cxn ang="0">
                  <a:pos x="31" y="1"/>
                </a:cxn>
                <a:cxn ang="0">
                  <a:pos x="1" y="0"/>
                </a:cxn>
                <a:cxn ang="0">
                  <a:pos x="0" y="11"/>
                </a:cxn>
              </a:cxnLst>
              <a:rect l="0" t="0" r="r" b="b"/>
              <a:pathLst>
                <a:path w="51" h="18">
                  <a:moveTo>
                    <a:pt x="0" y="11"/>
                  </a:moveTo>
                  <a:cubicBezTo>
                    <a:pt x="0" y="15"/>
                    <a:pt x="1" y="18"/>
                    <a:pt x="15" y="18"/>
                  </a:cubicBezTo>
                  <a:cubicBezTo>
                    <a:pt x="46" y="18"/>
                    <a:pt x="51" y="18"/>
                    <a:pt x="51" y="14"/>
                  </a:cubicBezTo>
                  <a:cubicBezTo>
                    <a:pt x="51" y="9"/>
                    <a:pt x="31" y="1"/>
                    <a:pt x="31" y="1"/>
                  </a:cubicBezTo>
                  <a:cubicBezTo>
                    <a:pt x="27" y="1"/>
                    <a:pt x="1" y="0"/>
                    <a:pt x="1" y="0"/>
                  </a:cubicBezTo>
                  <a:cubicBezTo>
                    <a:pt x="1" y="0"/>
                    <a:pt x="0" y="5"/>
                    <a:pt x="0" y="11"/>
                  </a:cubicBezTo>
                  <a:close/>
                </a:path>
              </a:pathLst>
            </a:custGeom>
            <a:solidFill>
              <a:srgbClr val="3D3D3D"/>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51" name="Freeform 136"/>
            <p:cNvSpPr>
              <a:spLocks/>
            </p:cNvSpPr>
            <p:nvPr/>
          </p:nvSpPr>
          <p:spPr bwMode="auto">
            <a:xfrm>
              <a:off x="38822313" y="21713826"/>
              <a:ext cx="1177925" cy="1477963"/>
            </a:xfrm>
            <a:custGeom>
              <a:avLst/>
              <a:gdLst/>
              <a:ahLst/>
              <a:cxnLst>
                <a:cxn ang="0">
                  <a:pos x="47" y="30"/>
                </a:cxn>
                <a:cxn ang="0">
                  <a:pos x="23" y="59"/>
                </a:cxn>
                <a:cxn ang="0">
                  <a:pos x="0" y="30"/>
                </a:cxn>
                <a:cxn ang="0">
                  <a:pos x="23" y="0"/>
                </a:cxn>
                <a:cxn ang="0">
                  <a:pos x="47" y="30"/>
                </a:cxn>
              </a:cxnLst>
              <a:rect l="0" t="0" r="r" b="b"/>
              <a:pathLst>
                <a:path w="47" h="59">
                  <a:moveTo>
                    <a:pt x="47" y="30"/>
                  </a:moveTo>
                  <a:cubicBezTo>
                    <a:pt x="47" y="43"/>
                    <a:pt x="37" y="59"/>
                    <a:pt x="23" y="59"/>
                  </a:cubicBezTo>
                  <a:cubicBezTo>
                    <a:pt x="10" y="59"/>
                    <a:pt x="0" y="43"/>
                    <a:pt x="0" y="30"/>
                  </a:cubicBezTo>
                  <a:cubicBezTo>
                    <a:pt x="0" y="17"/>
                    <a:pt x="1" y="0"/>
                    <a:pt x="23" y="0"/>
                  </a:cubicBezTo>
                  <a:cubicBezTo>
                    <a:pt x="46" y="0"/>
                    <a:pt x="47" y="17"/>
                    <a:pt x="47" y="30"/>
                  </a:cubicBezTo>
                  <a:close/>
                </a:path>
              </a:pathLst>
            </a:custGeom>
            <a:solidFill>
              <a:srgbClr val="CCBE93"/>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52" name="Oval 137"/>
            <p:cNvSpPr>
              <a:spLocks noChangeArrowheads="1"/>
            </p:cNvSpPr>
            <p:nvPr/>
          </p:nvSpPr>
          <p:spPr bwMode="auto">
            <a:xfrm>
              <a:off x="38747701" y="22240876"/>
              <a:ext cx="350838" cy="400050"/>
            </a:xfrm>
            <a:prstGeom prst="ellipse">
              <a:avLst/>
            </a:prstGeom>
            <a:solidFill>
              <a:srgbClr val="CCBE93"/>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53" name="Oval 138"/>
            <p:cNvSpPr>
              <a:spLocks noChangeArrowheads="1"/>
            </p:cNvSpPr>
            <p:nvPr/>
          </p:nvSpPr>
          <p:spPr bwMode="auto">
            <a:xfrm>
              <a:off x="39700201" y="22240876"/>
              <a:ext cx="374650" cy="400050"/>
            </a:xfrm>
            <a:prstGeom prst="ellipse">
              <a:avLst/>
            </a:prstGeom>
            <a:solidFill>
              <a:srgbClr val="CCBE93"/>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54" name="Freeform 139"/>
            <p:cNvSpPr>
              <a:spLocks/>
            </p:cNvSpPr>
            <p:nvPr/>
          </p:nvSpPr>
          <p:spPr bwMode="auto">
            <a:xfrm>
              <a:off x="39098538" y="22766338"/>
              <a:ext cx="625475" cy="450850"/>
            </a:xfrm>
            <a:custGeom>
              <a:avLst/>
              <a:gdLst/>
              <a:ahLst/>
              <a:cxnLst>
                <a:cxn ang="0">
                  <a:pos x="394" y="284"/>
                </a:cxn>
                <a:cxn ang="0">
                  <a:pos x="189" y="268"/>
                </a:cxn>
                <a:cxn ang="0">
                  <a:pos x="0" y="284"/>
                </a:cxn>
                <a:cxn ang="0">
                  <a:pos x="0" y="0"/>
                </a:cxn>
                <a:cxn ang="0">
                  <a:pos x="394" y="0"/>
                </a:cxn>
                <a:cxn ang="0">
                  <a:pos x="394" y="284"/>
                </a:cxn>
              </a:cxnLst>
              <a:rect l="0" t="0" r="r" b="b"/>
              <a:pathLst>
                <a:path w="394" h="284">
                  <a:moveTo>
                    <a:pt x="394" y="284"/>
                  </a:moveTo>
                  <a:lnTo>
                    <a:pt x="189" y="268"/>
                  </a:lnTo>
                  <a:lnTo>
                    <a:pt x="0" y="284"/>
                  </a:lnTo>
                  <a:lnTo>
                    <a:pt x="0" y="0"/>
                  </a:lnTo>
                  <a:lnTo>
                    <a:pt x="394" y="0"/>
                  </a:lnTo>
                  <a:lnTo>
                    <a:pt x="394" y="284"/>
                  </a:lnTo>
                  <a:close/>
                </a:path>
              </a:pathLst>
            </a:custGeom>
            <a:solidFill>
              <a:srgbClr val="CCBE93"/>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55" name="Freeform 140"/>
            <p:cNvSpPr>
              <a:spLocks/>
            </p:cNvSpPr>
            <p:nvPr/>
          </p:nvSpPr>
          <p:spPr bwMode="auto">
            <a:xfrm>
              <a:off x="38822313" y="21639213"/>
              <a:ext cx="1177925" cy="650875"/>
            </a:xfrm>
            <a:custGeom>
              <a:avLst/>
              <a:gdLst/>
              <a:ahLst/>
              <a:cxnLst>
                <a:cxn ang="0">
                  <a:pos x="0" y="25"/>
                </a:cxn>
                <a:cxn ang="0">
                  <a:pos x="13" y="16"/>
                </a:cxn>
                <a:cxn ang="0">
                  <a:pos x="27" y="22"/>
                </a:cxn>
                <a:cxn ang="0">
                  <a:pos x="47" y="25"/>
                </a:cxn>
                <a:cxn ang="0">
                  <a:pos x="24" y="3"/>
                </a:cxn>
                <a:cxn ang="0">
                  <a:pos x="0" y="25"/>
                </a:cxn>
              </a:cxnLst>
              <a:rect l="0" t="0" r="r" b="b"/>
              <a:pathLst>
                <a:path w="47" h="26">
                  <a:moveTo>
                    <a:pt x="0" y="25"/>
                  </a:moveTo>
                  <a:cubicBezTo>
                    <a:pt x="0" y="25"/>
                    <a:pt x="8" y="23"/>
                    <a:pt x="13" y="16"/>
                  </a:cubicBezTo>
                  <a:cubicBezTo>
                    <a:pt x="13" y="16"/>
                    <a:pt x="22" y="21"/>
                    <a:pt x="27" y="22"/>
                  </a:cubicBezTo>
                  <a:cubicBezTo>
                    <a:pt x="38" y="24"/>
                    <a:pt x="39" y="26"/>
                    <a:pt x="47" y="25"/>
                  </a:cubicBezTo>
                  <a:cubicBezTo>
                    <a:pt x="47" y="25"/>
                    <a:pt x="47" y="3"/>
                    <a:pt x="24" y="3"/>
                  </a:cubicBezTo>
                  <a:cubicBezTo>
                    <a:pt x="24" y="3"/>
                    <a:pt x="3" y="0"/>
                    <a:pt x="0" y="25"/>
                  </a:cubicBezTo>
                  <a:close/>
                </a:path>
              </a:pathLst>
            </a:custGeom>
            <a:solidFill>
              <a:srgbClr val="3D3D3D"/>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56" name="Rectangle 141"/>
            <p:cNvSpPr>
              <a:spLocks noChangeArrowheads="1"/>
            </p:cNvSpPr>
            <p:nvPr/>
          </p:nvSpPr>
          <p:spPr bwMode="auto">
            <a:xfrm>
              <a:off x="39073138" y="23167976"/>
              <a:ext cx="676275" cy="125413"/>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57" name="Freeform 142"/>
            <p:cNvSpPr>
              <a:spLocks/>
            </p:cNvSpPr>
            <p:nvPr/>
          </p:nvSpPr>
          <p:spPr bwMode="auto">
            <a:xfrm>
              <a:off x="39173151" y="23267988"/>
              <a:ext cx="476250" cy="300038"/>
            </a:xfrm>
            <a:custGeom>
              <a:avLst/>
              <a:gdLst/>
              <a:ahLst/>
              <a:cxnLst>
                <a:cxn ang="0">
                  <a:pos x="142" y="189"/>
                </a:cxn>
                <a:cxn ang="0">
                  <a:pos x="111" y="126"/>
                </a:cxn>
                <a:cxn ang="0">
                  <a:pos x="0" y="0"/>
                </a:cxn>
                <a:cxn ang="0">
                  <a:pos x="142" y="0"/>
                </a:cxn>
                <a:cxn ang="0">
                  <a:pos x="300" y="0"/>
                </a:cxn>
                <a:cxn ang="0">
                  <a:pos x="190" y="126"/>
                </a:cxn>
                <a:cxn ang="0">
                  <a:pos x="142" y="189"/>
                </a:cxn>
              </a:cxnLst>
              <a:rect l="0" t="0" r="r" b="b"/>
              <a:pathLst>
                <a:path w="300" h="189">
                  <a:moveTo>
                    <a:pt x="142" y="189"/>
                  </a:moveTo>
                  <a:lnTo>
                    <a:pt x="111" y="126"/>
                  </a:lnTo>
                  <a:lnTo>
                    <a:pt x="0" y="0"/>
                  </a:lnTo>
                  <a:lnTo>
                    <a:pt x="142" y="0"/>
                  </a:lnTo>
                  <a:lnTo>
                    <a:pt x="300" y="0"/>
                  </a:lnTo>
                  <a:lnTo>
                    <a:pt x="190" y="126"/>
                  </a:lnTo>
                  <a:lnTo>
                    <a:pt x="142" y="189"/>
                  </a:lnTo>
                  <a:close/>
                </a:path>
              </a:pathLst>
            </a:custGeom>
            <a:solidFill>
              <a:srgbClr val="3D3D3D"/>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58" name="Freeform 143"/>
            <p:cNvSpPr>
              <a:spLocks/>
            </p:cNvSpPr>
            <p:nvPr/>
          </p:nvSpPr>
          <p:spPr bwMode="auto">
            <a:xfrm>
              <a:off x="39123938" y="23493413"/>
              <a:ext cx="576263" cy="1201738"/>
            </a:xfrm>
            <a:custGeom>
              <a:avLst/>
              <a:gdLst/>
              <a:ahLst/>
              <a:cxnLst>
                <a:cxn ang="0">
                  <a:pos x="173" y="757"/>
                </a:cxn>
                <a:cxn ang="0">
                  <a:pos x="94" y="631"/>
                </a:cxn>
                <a:cxn ang="0">
                  <a:pos x="0" y="505"/>
                </a:cxn>
                <a:cxn ang="0">
                  <a:pos x="173" y="0"/>
                </a:cxn>
                <a:cxn ang="0">
                  <a:pos x="363" y="505"/>
                </a:cxn>
                <a:cxn ang="0">
                  <a:pos x="268" y="631"/>
                </a:cxn>
                <a:cxn ang="0">
                  <a:pos x="173" y="757"/>
                </a:cxn>
              </a:cxnLst>
              <a:rect l="0" t="0" r="r" b="b"/>
              <a:pathLst>
                <a:path w="363" h="757">
                  <a:moveTo>
                    <a:pt x="173" y="757"/>
                  </a:moveTo>
                  <a:lnTo>
                    <a:pt x="94" y="631"/>
                  </a:lnTo>
                  <a:lnTo>
                    <a:pt x="0" y="505"/>
                  </a:lnTo>
                  <a:lnTo>
                    <a:pt x="173" y="0"/>
                  </a:lnTo>
                  <a:lnTo>
                    <a:pt x="363" y="505"/>
                  </a:lnTo>
                  <a:lnTo>
                    <a:pt x="268" y="631"/>
                  </a:lnTo>
                  <a:lnTo>
                    <a:pt x="173" y="757"/>
                  </a:lnTo>
                  <a:close/>
                </a:path>
              </a:pathLst>
            </a:custGeom>
            <a:solidFill>
              <a:srgbClr val="3D3D3D"/>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59" name="Freeform 144"/>
            <p:cNvSpPr>
              <a:spLocks/>
            </p:cNvSpPr>
            <p:nvPr/>
          </p:nvSpPr>
          <p:spPr bwMode="auto">
            <a:xfrm>
              <a:off x="38071426" y="23191788"/>
              <a:ext cx="1177925" cy="2732088"/>
            </a:xfrm>
            <a:custGeom>
              <a:avLst/>
              <a:gdLst/>
              <a:ahLst/>
              <a:cxnLst>
                <a:cxn ang="0">
                  <a:pos x="47" y="49"/>
                </a:cxn>
                <a:cxn ang="0">
                  <a:pos x="32" y="3"/>
                </a:cxn>
                <a:cxn ang="0">
                  <a:pos x="20" y="8"/>
                </a:cxn>
                <a:cxn ang="0">
                  <a:pos x="1" y="53"/>
                </a:cxn>
                <a:cxn ang="0">
                  <a:pos x="0" y="64"/>
                </a:cxn>
                <a:cxn ang="0">
                  <a:pos x="9" y="109"/>
                </a:cxn>
                <a:cxn ang="0">
                  <a:pos x="47" y="109"/>
                </a:cxn>
                <a:cxn ang="0">
                  <a:pos x="47" y="49"/>
                </a:cxn>
              </a:cxnLst>
              <a:rect l="0" t="0" r="r" b="b"/>
              <a:pathLst>
                <a:path w="47" h="109">
                  <a:moveTo>
                    <a:pt x="47" y="49"/>
                  </a:moveTo>
                  <a:cubicBezTo>
                    <a:pt x="47" y="28"/>
                    <a:pt x="41" y="3"/>
                    <a:pt x="32" y="3"/>
                  </a:cubicBezTo>
                  <a:cubicBezTo>
                    <a:pt x="32" y="3"/>
                    <a:pt x="31" y="0"/>
                    <a:pt x="20" y="8"/>
                  </a:cubicBezTo>
                  <a:cubicBezTo>
                    <a:pt x="13" y="13"/>
                    <a:pt x="3" y="42"/>
                    <a:pt x="1" y="53"/>
                  </a:cubicBezTo>
                  <a:cubicBezTo>
                    <a:pt x="1" y="58"/>
                    <a:pt x="0" y="54"/>
                    <a:pt x="0" y="64"/>
                  </a:cubicBezTo>
                  <a:cubicBezTo>
                    <a:pt x="0" y="73"/>
                    <a:pt x="9" y="109"/>
                    <a:pt x="9" y="109"/>
                  </a:cubicBezTo>
                  <a:cubicBezTo>
                    <a:pt x="47" y="109"/>
                    <a:pt x="47" y="109"/>
                    <a:pt x="47" y="109"/>
                  </a:cubicBezTo>
                  <a:lnTo>
                    <a:pt x="47" y="49"/>
                  </a:lnTo>
                  <a:close/>
                </a:path>
              </a:pathLst>
            </a:custGeom>
            <a:solidFill>
              <a:srgbClr val="41738F"/>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60" name="Freeform 145"/>
            <p:cNvSpPr>
              <a:spLocks/>
            </p:cNvSpPr>
            <p:nvPr/>
          </p:nvSpPr>
          <p:spPr bwMode="auto">
            <a:xfrm>
              <a:off x="39574788" y="23191788"/>
              <a:ext cx="1176338" cy="2732088"/>
            </a:xfrm>
            <a:custGeom>
              <a:avLst/>
              <a:gdLst/>
              <a:ahLst/>
              <a:cxnLst>
                <a:cxn ang="0">
                  <a:pos x="0" y="49"/>
                </a:cxn>
                <a:cxn ang="0">
                  <a:pos x="15" y="3"/>
                </a:cxn>
                <a:cxn ang="0">
                  <a:pos x="27" y="8"/>
                </a:cxn>
                <a:cxn ang="0">
                  <a:pos x="46" y="53"/>
                </a:cxn>
                <a:cxn ang="0">
                  <a:pos x="47" y="64"/>
                </a:cxn>
                <a:cxn ang="0">
                  <a:pos x="38" y="109"/>
                </a:cxn>
                <a:cxn ang="0">
                  <a:pos x="0" y="109"/>
                </a:cxn>
                <a:cxn ang="0">
                  <a:pos x="0" y="49"/>
                </a:cxn>
              </a:cxnLst>
              <a:rect l="0" t="0" r="r" b="b"/>
              <a:pathLst>
                <a:path w="47" h="109">
                  <a:moveTo>
                    <a:pt x="0" y="49"/>
                  </a:moveTo>
                  <a:cubicBezTo>
                    <a:pt x="0" y="28"/>
                    <a:pt x="6" y="3"/>
                    <a:pt x="15" y="3"/>
                  </a:cubicBezTo>
                  <a:cubicBezTo>
                    <a:pt x="15" y="3"/>
                    <a:pt x="16" y="0"/>
                    <a:pt x="27" y="8"/>
                  </a:cubicBezTo>
                  <a:cubicBezTo>
                    <a:pt x="34" y="13"/>
                    <a:pt x="44" y="42"/>
                    <a:pt x="46" y="53"/>
                  </a:cubicBezTo>
                  <a:cubicBezTo>
                    <a:pt x="46" y="58"/>
                    <a:pt x="47" y="54"/>
                    <a:pt x="47" y="64"/>
                  </a:cubicBezTo>
                  <a:cubicBezTo>
                    <a:pt x="47" y="73"/>
                    <a:pt x="38" y="109"/>
                    <a:pt x="38" y="109"/>
                  </a:cubicBezTo>
                  <a:cubicBezTo>
                    <a:pt x="0" y="109"/>
                    <a:pt x="0" y="109"/>
                    <a:pt x="0" y="109"/>
                  </a:cubicBezTo>
                  <a:lnTo>
                    <a:pt x="0" y="49"/>
                  </a:lnTo>
                  <a:close/>
                </a:path>
              </a:pathLst>
            </a:custGeom>
            <a:solidFill>
              <a:srgbClr val="41738F"/>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61" name="Freeform 146"/>
            <p:cNvSpPr>
              <a:spLocks/>
            </p:cNvSpPr>
            <p:nvPr/>
          </p:nvSpPr>
          <p:spPr bwMode="auto">
            <a:xfrm>
              <a:off x="38447663" y="23217188"/>
              <a:ext cx="1878013" cy="3106738"/>
            </a:xfrm>
            <a:custGeom>
              <a:avLst/>
              <a:gdLst/>
              <a:ahLst/>
              <a:cxnLst>
                <a:cxn ang="0">
                  <a:pos x="75" y="47"/>
                </a:cxn>
                <a:cxn ang="0">
                  <a:pos x="56" y="0"/>
                </a:cxn>
                <a:cxn ang="0">
                  <a:pos x="38" y="50"/>
                </a:cxn>
                <a:cxn ang="0">
                  <a:pos x="22" y="0"/>
                </a:cxn>
                <a:cxn ang="0">
                  <a:pos x="1" y="47"/>
                </a:cxn>
                <a:cxn ang="0">
                  <a:pos x="3" y="124"/>
                </a:cxn>
                <a:cxn ang="0">
                  <a:pos x="75" y="124"/>
                </a:cxn>
                <a:cxn ang="0">
                  <a:pos x="75" y="47"/>
                </a:cxn>
              </a:cxnLst>
              <a:rect l="0" t="0" r="r" b="b"/>
              <a:pathLst>
                <a:path w="75" h="124">
                  <a:moveTo>
                    <a:pt x="75" y="47"/>
                  </a:moveTo>
                  <a:cubicBezTo>
                    <a:pt x="75" y="31"/>
                    <a:pt x="75" y="0"/>
                    <a:pt x="56" y="0"/>
                  </a:cubicBezTo>
                  <a:cubicBezTo>
                    <a:pt x="38" y="50"/>
                    <a:pt x="38" y="50"/>
                    <a:pt x="38" y="50"/>
                  </a:cubicBezTo>
                  <a:cubicBezTo>
                    <a:pt x="22" y="0"/>
                    <a:pt x="22" y="0"/>
                    <a:pt x="22" y="0"/>
                  </a:cubicBezTo>
                  <a:cubicBezTo>
                    <a:pt x="0" y="0"/>
                    <a:pt x="1" y="31"/>
                    <a:pt x="1" y="47"/>
                  </a:cubicBezTo>
                  <a:cubicBezTo>
                    <a:pt x="3" y="124"/>
                    <a:pt x="3" y="124"/>
                    <a:pt x="3" y="124"/>
                  </a:cubicBezTo>
                  <a:cubicBezTo>
                    <a:pt x="75" y="124"/>
                    <a:pt x="75" y="124"/>
                    <a:pt x="75" y="124"/>
                  </a:cubicBezTo>
                  <a:lnTo>
                    <a:pt x="75" y="47"/>
                  </a:lnTo>
                  <a:close/>
                </a:path>
              </a:pathLst>
            </a:custGeom>
            <a:solidFill>
              <a:srgbClr val="4C86A6"/>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grpSp>
      <p:grpSp>
        <p:nvGrpSpPr>
          <p:cNvPr id="16" name="Group 15"/>
          <p:cNvGrpSpPr/>
          <p:nvPr/>
        </p:nvGrpSpPr>
        <p:grpSpPr>
          <a:xfrm>
            <a:off x="5621166" y="3600766"/>
            <a:ext cx="934656" cy="892277"/>
            <a:chOff x="3751263" y="3725863"/>
            <a:chExt cx="13227051" cy="13228638"/>
          </a:xfrm>
        </p:grpSpPr>
        <p:sp>
          <p:nvSpPr>
            <p:cNvPr id="162" name="Rectangle 1118"/>
            <p:cNvSpPr>
              <a:spLocks noChangeArrowheads="1"/>
            </p:cNvSpPr>
            <p:nvPr/>
          </p:nvSpPr>
          <p:spPr bwMode="auto">
            <a:xfrm>
              <a:off x="3851276" y="3825876"/>
              <a:ext cx="13127038" cy="13128625"/>
            </a:xfrm>
            <a:prstGeom prst="rect">
              <a:avLst/>
            </a:prstGeom>
            <a:solidFill>
              <a:srgbClr val="FE7214"/>
            </a:solidFill>
            <a:ln w="9525">
              <a:noFill/>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63" name="Rectangle 1119"/>
            <p:cNvSpPr>
              <a:spLocks noChangeArrowheads="1"/>
            </p:cNvSpPr>
            <p:nvPr/>
          </p:nvSpPr>
          <p:spPr bwMode="auto">
            <a:xfrm>
              <a:off x="3851276" y="3825876"/>
              <a:ext cx="13127038" cy="131286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64" name="Rectangle 1120"/>
            <p:cNvSpPr>
              <a:spLocks noChangeArrowheads="1"/>
            </p:cNvSpPr>
            <p:nvPr/>
          </p:nvSpPr>
          <p:spPr bwMode="auto">
            <a:xfrm>
              <a:off x="3751263" y="3725863"/>
              <a:ext cx="13127038" cy="13128625"/>
            </a:xfrm>
            <a:prstGeom prst="rect">
              <a:avLst/>
            </a:prstGeom>
            <a:solidFill>
              <a:srgbClr val="FEB814"/>
            </a:solidFill>
            <a:ln w="9525">
              <a:noFill/>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65" name="Rectangle 1121"/>
            <p:cNvSpPr>
              <a:spLocks noChangeArrowheads="1"/>
            </p:cNvSpPr>
            <p:nvPr/>
          </p:nvSpPr>
          <p:spPr bwMode="auto">
            <a:xfrm>
              <a:off x="3751263" y="3725863"/>
              <a:ext cx="13127038" cy="131286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66" name="Freeform 1122"/>
            <p:cNvSpPr>
              <a:spLocks/>
            </p:cNvSpPr>
            <p:nvPr/>
          </p:nvSpPr>
          <p:spPr bwMode="auto">
            <a:xfrm>
              <a:off x="11341101" y="5027613"/>
              <a:ext cx="3457575" cy="2806700"/>
            </a:xfrm>
            <a:custGeom>
              <a:avLst/>
              <a:gdLst/>
              <a:ahLst/>
              <a:cxnLst>
                <a:cxn ang="0">
                  <a:pos x="78" y="0"/>
                </a:cxn>
                <a:cxn ang="0">
                  <a:pos x="3" y="62"/>
                </a:cxn>
                <a:cxn ang="0">
                  <a:pos x="9" y="87"/>
                </a:cxn>
                <a:cxn ang="0">
                  <a:pos x="0" y="109"/>
                </a:cxn>
                <a:cxn ang="0">
                  <a:pos x="2" y="111"/>
                </a:cxn>
                <a:cxn ang="0">
                  <a:pos x="3" y="112"/>
                </a:cxn>
                <a:cxn ang="0">
                  <a:pos x="13" y="91"/>
                </a:cxn>
                <a:cxn ang="0">
                  <a:pos x="6" y="65"/>
                </a:cxn>
                <a:cxn ang="0">
                  <a:pos x="82" y="3"/>
                </a:cxn>
                <a:cxn ang="0">
                  <a:pos x="138" y="24"/>
                </a:cxn>
                <a:cxn ang="0">
                  <a:pos x="78" y="0"/>
                </a:cxn>
              </a:cxnLst>
              <a:rect l="0" t="0" r="r" b="b"/>
              <a:pathLst>
                <a:path w="138" h="112">
                  <a:moveTo>
                    <a:pt x="78" y="0"/>
                  </a:moveTo>
                  <a:cubicBezTo>
                    <a:pt x="37" y="0"/>
                    <a:pt x="3" y="28"/>
                    <a:pt x="3" y="62"/>
                  </a:cubicBezTo>
                  <a:cubicBezTo>
                    <a:pt x="3" y="71"/>
                    <a:pt x="5" y="79"/>
                    <a:pt x="9" y="87"/>
                  </a:cubicBezTo>
                  <a:cubicBezTo>
                    <a:pt x="7" y="96"/>
                    <a:pt x="3" y="104"/>
                    <a:pt x="0" y="109"/>
                  </a:cubicBezTo>
                  <a:cubicBezTo>
                    <a:pt x="1" y="110"/>
                    <a:pt x="1" y="110"/>
                    <a:pt x="2" y="111"/>
                  </a:cubicBezTo>
                  <a:cubicBezTo>
                    <a:pt x="2" y="111"/>
                    <a:pt x="3" y="112"/>
                    <a:pt x="3" y="112"/>
                  </a:cubicBezTo>
                  <a:cubicBezTo>
                    <a:pt x="6" y="107"/>
                    <a:pt x="10" y="99"/>
                    <a:pt x="13" y="91"/>
                  </a:cubicBezTo>
                  <a:cubicBezTo>
                    <a:pt x="8" y="83"/>
                    <a:pt x="6" y="74"/>
                    <a:pt x="6" y="65"/>
                  </a:cubicBezTo>
                  <a:cubicBezTo>
                    <a:pt x="6" y="31"/>
                    <a:pt x="40" y="3"/>
                    <a:pt x="82" y="3"/>
                  </a:cubicBezTo>
                  <a:cubicBezTo>
                    <a:pt x="104" y="3"/>
                    <a:pt x="125" y="11"/>
                    <a:pt x="138" y="24"/>
                  </a:cubicBezTo>
                  <a:cubicBezTo>
                    <a:pt x="125" y="9"/>
                    <a:pt x="103" y="0"/>
                    <a:pt x="78" y="0"/>
                  </a:cubicBezTo>
                </a:path>
              </a:pathLst>
            </a:custGeom>
            <a:solidFill>
              <a:srgbClr val="FD9B0A"/>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67" name="Freeform 1123"/>
            <p:cNvSpPr>
              <a:spLocks noEditPoints="1"/>
            </p:cNvSpPr>
            <p:nvPr/>
          </p:nvSpPr>
          <p:spPr bwMode="auto">
            <a:xfrm>
              <a:off x="7032626" y="6430963"/>
              <a:ext cx="3232150" cy="8643938"/>
            </a:xfrm>
            <a:custGeom>
              <a:avLst/>
              <a:gdLst/>
              <a:ahLst/>
              <a:cxnLst>
                <a:cxn ang="0">
                  <a:pos x="56" y="274"/>
                </a:cxn>
                <a:cxn ang="0">
                  <a:pos x="56" y="274"/>
                </a:cxn>
                <a:cxn ang="0">
                  <a:pos x="56" y="335"/>
                </a:cxn>
                <a:cxn ang="0">
                  <a:pos x="43" y="335"/>
                </a:cxn>
                <a:cxn ang="0">
                  <a:pos x="43" y="345"/>
                </a:cxn>
                <a:cxn ang="0">
                  <a:pos x="46" y="345"/>
                </a:cxn>
                <a:cxn ang="0">
                  <a:pos x="46" y="338"/>
                </a:cxn>
                <a:cxn ang="0">
                  <a:pos x="59" y="338"/>
                </a:cxn>
                <a:cxn ang="0">
                  <a:pos x="59" y="277"/>
                </a:cxn>
                <a:cxn ang="0">
                  <a:pos x="57" y="277"/>
                </a:cxn>
                <a:cxn ang="0">
                  <a:pos x="56" y="274"/>
                </a:cxn>
                <a:cxn ang="0">
                  <a:pos x="103" y="0"/>
                </a:cxn>
                <a:cxn ang="0">
                  <a:pos x="93" y="2"/>
                </a:cxn>
                <a:cxn ang="0">
                  <a:pos x="75" y="29"/>
                </a:cxn>
                <a:cxn ang="0">
                  <a:pos x="71" y="37"/>
                </a:cxn>
                <a:cxn ang="0">
                  <a:pos x="75" y="46"/>
                </a:cxn>
                <a:cxn ang="0">
                  <a:pos x="89" y="69"/>
                </a:cxn>
                <a:cxn ang="0">
                  <a:pos x="89" y="72"/>
                </a:cxn>
                <a:cxn ang="0">
                  <a:pos x="87" y="72"/>
                </a:cxn>
                <a:cxn ang="0">
                  <a:pos x="83" y="77"/>
                </a:cxn>
                <a:cxn ang="0">
                  <a:pos x="75" y="79"/>
                </a:cxn>
                <a:cxn ang="0">
                  <a:pos x="63" y="86"/>
                </a:cxn>
                <a:cxn ang="0">
                  <a:pos x="39" y="132"/>
                </a:cxn>
                <a:cxn ang="0">
                  <a:pos x="37" y="146"/>
                </a:cxn>
                <a:cxn ang="0">
                  <a:pos x="44" y="178"/>
                </a:cxn>
                <a:cxn ang="0">
                  <a:pos x="0" y="178"/>
                </a:cxn>
                <a:cxn ang="0">
                  <a:pos x="15" y="235"/>
                </a:cxn>
                <a:cxn ang="0">
                  <a:pos x="17" y="235"/>
                </a:cxn>
                <a:cxn ang="0">
                  <a:pos x="4" y="181"/>
                </a:cxn>
                <a:cxn ang="0">
                  <a:pos x="47" y="181"/>
                </a:cxn>
                <a:cxn ang="0">
                  <a:pos x="41" y="149"/>
                </a:cxn>
                <a:cxn ang="0">
                  <a:pos x="42" y="135"/>
                </a:cxn>
                <a:cxn ang="0">
                  <a:pos x="66" y="89"/>
                </a:cxn>
                <a:cxn ang="0">
                  <a:pos x="78" y="82"/>
                </a:cxn>
                <a:cxn ang="0">
                  <a:pos x="86" y="80"/>
                </a:cxn>
                <a:cxn ang="0">
                  <a:pos x="91" y="75"/>
                </a:cxn>
                <a:cxn ang="0">
                  <a:pos x="92" y="75"/>
                </a:cxn>
                <a:cxn ang="0">
                  <a:pos x="92" y="72"/>
                </a:cxn>
                <a:cxn ang="0">
                  <a:pos x="79" y="50"/>
                </a:cxn>
                <a:cxn ang="0">
                  <a:pos x="74" y="41"/>
                </a:cxn>
                <a:cxn ang="0">
                  <a:pos x="78" y="32"/>
                </a:cxn>
                <a:cxn ang="0">
                  <a:pos x="96" y="5"/>
                </a:cxn>
                <a:cxn ang="0">
                  <a:pos x="106" y="4"/>
                </a:cxn>
                <a:cxn ang="0">
                  <a:pos x="108" y="4"/>
                </a:cxn>
                <a:cxn ang="0">
                  <a:pos x="110" y="4"/>
                </a:cxn>
                <a:cxn ang="0">
                  <a:pos x="114" y="4"/>
                </a:cxn>
                <a:cxn ang="0">
                  <a:pos x="114" y="4"/>
                </a:cxn>
                <a:cxn ang="0">
                  <a:pos x="129" y="10"/>
                </a:cxn>
                <a:cxn ang="0">
                  <a:pos x="111" y="1"/>
                </a:cxn>
                <a:cxn ang="0">
                  <a:pos x="110" y="1"/>
                </a:cxn>
                <a:cxn ang="0">
                  <a:pos x="107" y="1"/>
                </a:cxn>
                <a:cxn ang="0">
                  <a:pos x="105" y="0"/>
                </a:cxn>
                <a:cxn ang="0">
                  <a:pos x="103" y="0"/>
                </a:cxn>
              </a:cxnLst>
              <a:rect l="0" t="0" r="r" b="b"/>
              <a:pathLst>
                <a:path w="129" h="345">
                  <a:moveTo>
                    <a:pt x="56" y="274"/>
                  </a:moveTo>
                  <a:cubicBezTo>
                    <a:pt x="56" y="274"/>
                    <a:pt x="56" y="274"/>
                    <a:pt x="56" y="274"/>
                  </a:cubicBezTo>
                  <a:cubicBezTo>
                    <a:pt x="56" y="335"/>
                    <a:pt x="56" y="335"/>
                    <a:pt x="56" y="335"/>
                  </a:cubicBezTo>
                  <a:cubicBezTo>
                    <a:pt x="43" y="335"/>
                    <a:pt x="43" y="335"/>
                    <a:pt x="43" y="335"/>
                  </a:cubicBezTo>
                  <a:cubicBezTo>
                    <a:pt x="43" y="345"/>
                    <a:pt x="43" y="345"/>
                    <a:pt x="43" y="345"/>
                  </a:cubicBezTo>
                  <a:cubicBezTo>
                    <a:pt x="46" y="345"/>
                    <a:pt x="46" y="345"/>
                    <a:pt x="46" y="345"/>
                  </a:cubicBezTo>
                  <a:cubicBezTo>
                    <a:pt x="46" y="338"/>
                    <a:pt x="46" y="338"/>
                    <a:pt x="46" y="338"/>
                  </a:cubicBezTo>
                  <a:cubicBezTo>
                    <a:pt x="59" y="338"/>
                    <a:pt x="59" y="338"/>
                    <a:pt x="59" y="338"/>
                  </a:cubicBezTo>
                  <a:cubicBezTo>
                    <a:pt x="59" y="277"/>
                    <a:pt x="59" y="277"/>
                    <a:pt x="59" y="277"/>
                  </a:cubicBezTo>
                  <a:cubicBezTo>
                    <a:pt x="57" y="277"/>
                    <a:pt x="57" y="277"/>
                    <a:pt x="57" y="277"/>
                  </a:cubicBezTo>
                  <a:cubicBezTo>
                    <a:pt x="56" y="274"/>
                    <a:pt x="56" y="274"/>
                    <a:pt x="56" y="274"/>
                  </a:cubicBezTo>
                  <a:moveTo>
                    <a:pt x="103" y="0"/>
                  </a:moveTo>
                  <a:cubicBezTo>
                    <a:pt x="101" y="0"/>
                    <a:pt x="97" y="1"/>
                    <a:pt x="93" y="2"/>
                  </a:cubicBezTo>
                  <a:cubicBezTo>
                    <a:pt x="79" y="6"/>
                    <a:pt x="76" y="17"/>
                    <a:pt x="75" y="29"/>
                  </a:cubicBezTo>
                  <a:cubicBezTo>
                    <a:pt x="72" y="31"/>
                    <a:pt x="71" y="34"/>
                    <a:pt x="71" y="37"/>
                  </a:cubicBezTo>
                  <a:cubicBezTo>
                    <a:pt x="71" y="41"/>
                    <a:pt x="73" y="45"/>
                    <a:pt x="75" y="46"/>
                  </a:cubicBezTo>
                  <a:cubicBezTo>
                    <a:pt x="77" y="55"/>
                    <a:pt x="82" y="63"/>
                    <a:pt x="89" y="69"/>
                  </a:cubicBezTo>
                  <a:cubicBezTo>
                    <a:pt x="89" y="72"/>
                    <a:pt x="89" y="72"/>
                    <a:pt x="89" y="72"/>
                  </a:cubicBezTo>
                  <a:cubicBezTo>
                    <a:pt x="87" y="72"/>
                    <a:pt x="87" y="72"/>
                    <a:pt x="87" y="72"/>
                  </a:cubicBezTo>
                  <a:cubicBezTo>
                    <a:pt x="83" y="77"/>
                    <a:pt x="83" y="77"/>
                    <a:pt x="83" y="77"/>
                  </a:cubicBezTo>
                  <a:cubicBezTo>
                    <a:pt x="80" y="77"/>
                    <a:pt x="77" y="78"/>
                    <a:pt x="75" y="79"/>
                  </a:cubicBezTo>
                  <a:cubicBezTo>
                    <a:pt x="72" y="79"/>
                    <a:pt x="69" y="81"/>
                    <a:pt x="63" y="86"/>
                  </a:cubicBezTo>
                  <a:cubicBezTo>
                    <a:pt x="53" y="92"/>
                    <a:pt x="41" y="118"/>
                    <a:pt x="39" y="132"/>
                  </a:cubicBezTo>
                  <a:cubicBezTo>
                    <a:pt x="38" y="137"/>
                    <a:pt x="37" y="132"/>
                    <a:pt x="37" y="146"/>
                  </a:cubicBezTo>
                  <a:cubicBezTo>
                    <a:pt x="37" y="152"/>
                    <a:pt x="41" y="167"/>
                    <a:pt x="44" y="178"/>
                  </a:cubicBezTo>
                  <a:cubicBezTo>
                    <a:pt x="0" y="178"/>
                    <a:pt x="0" y="178"/>
                    <a:pt x="0" y="178"/>
                  </a:cubicBezTo>
                  <a:cubicBezTo>
                    <a:pt x="15" y="235"/>
                    <a:pt x="15" y="235"/>
                    <a:pt x="15" y="235"/>
                  </a:cubicBezTo>
                  <a:cubicBezTo>
                    <a:pt x="17" y="235"/>
                    <a:pt x="17" y="235"/>
                    <a:pt x="17" y="235"/>
                  </a:cubicBezTo>
                  <a:cubicBezTo>
                    <a:pt x="4" y="181"/>
                    <a:pt x="4" y="181"/>
                    <a:pt x="4" y="181"/>
                  </a:cubicBezTo>
                  <a:cubicBezTo>
                    <a:pt x="47" y="181"/>
                    <a:pt x="47" y="181"/>
                    <a:pt x="47" y="181"/>
                  </a:cubicBezTo>
                  <a:cubicBezTo>
                    <a:pt x="44" y="170"/>
                    <a:pt x="41" y="156"/>
                    <a:pt x="41" y="149"/>
                  </a:cubicBezTo>
                  <a:cubicBezTo>
                    <a:pt x="41" y="135"/>
                    <a:pt x="41" y="141"/>
                    <a:pt x="42" y="135"/>
                  </a:cubicBezTo>
                  <a:cubicBezTo>
                    <a:pt x="44" y="121"/>
                    <a:pt x="56" y="96"/>
                    <a:pt x="66" y="89"/>
                  </a:cubicBezTo>
                  <a:cubicBezTo>
                    <a:pt x="72" y="84"/>
                    <a:pt x="76" y="83"/>
                    <a:pt x="78" y="82"/>
                  </a:cubicBezTo>
                  <a:cubicBezTo>
                    <a:pt x="80" y="81"/>
                    <a:pt x="83" y="81"/>
                    <a:pt x="86" y="80"/>
                  </a:cubicBezTo>
                  <a:cubicBezTo>
                    <a:pt x="91" y="75"/>
                    <a:pt x="91" y="75"/>
                    <a:pt x="91" y="75"/>
                  </a:cubicBezTo>
                  <a:cubicBezTo>
                    <a:pt x="92" y="75"/>
                    <a:pt x="92" y="75"/>
                    <a:pt x="92" y="75"/>
                  </a:cubicBezTo>
                  <a:cubicBezTo>
                    <a:pt x="92" y="72"/>
                    <a:pt x="92" y="72"/>
                    <a:pt x="92" y="72"/>
                  </a:cubicBezTo>
                  <a:cubicBezTo>
                    <a:pt x="85" y="67"/>
                    <a:pt x="81" y="58"/>
                    <a:pt x="79" y="50"/>
                  </a:cubicBezTo>
                  <a:cubicBezTo>
                    <a:pt x="76" y="48"/>
                    <a:pt x="74" y="44"/>
                    <a:pt x="74" y="41"/>
                  </a:cubicBezTo>
                  <a:cubicBezTo>
                    <a:pt x="74" y="37"/>
                    <a:pt x="76" y="34"/>
                    <a:pt x="78" y="32"/>
                  </a:cubicBezTo>
                  <a:cubicBezTo>
                    <a:pt x="79" y="21"/>
                    <a:pt x="83" y="9"/>
                    <a:pt x="96" y="5"/>
                  </a:cubicBezTo>
                  <a:cubicBezTo>
                    <a:pt x="100" y="4"/>
                    <a:pt x="104" y="4"/>
                    <a:pt x="106" y="4"/>
                  </a:cubicBezTo>
                  <a:cubicBezTo>
                    <a:pt x="108" y="4"/>
                    <a:pt x="108" y="4"/>
                    <a:pt x="108" y="4"/>
                  </a:cubicBezTo>
                  <a:cubicBezTo>
                    <a:pt x="109" y="4"/>
                    <a:pt x="110" y="4"/>
                    <a:pt x="110" y="4"/>
                  </a:cubicBezTo>
                  <a:cubicBezTo>
                    <a:pt x="111" y="4"/>
                    <a:pt x="113" y="4"/>
                    <a:pt x="114" y="4"/>
                  </a:cubicBezTo>
                  <a:cubicBezTo>
                    <a:pt x="114" y="4"/>
                    <a:pt x="114" y="4"/>
                    <a:pt x="114" y="4"/>
                  </a:cubicBezTo>
                  <a:cubicBezTo>
                    <a:pt x="120" y="5"/>
                    <a:pt x="125" y="7"/>
                    <a:pt x="129" y="10"/>
                  </a:cubicBezTo>
                  <a:cubicBezTo>
                    <a:pt x="125" y="5"/>
                    <a:pt x="119" y="2"/>
                    <a:pt x="111" y="1"/>
                  </a:cubicBezTo>
                  <a:cubicBezTo>
                    <a:pt x="110" y="1"/>
                    <a:pt x="110" y="1"/>
                    <a:pt x="110" y="1"/>
                  </a:cubicBezTo>
                  <a:cubicBezTo>
                    <a:pt x="109" y="1"/>
                    <a:pt x="108" y="1"/>
                    <a:pt x="107" y="1"/>
                  </a:cubicBezTo>
                  <a:cubicBezTo>
                    <a:pt x="106" y="1"/>
                    <a:pt x="106" y="0"/>
                    <a:pt x="105" y="0"/>
                  </a:cubicBezTo>
                  <a:cubicBezTo>
                    <a:pt x="105" y="0"/>
                    <a:pt x="104" y="0"/>
                    <a:pt x="103" y="0"/>
                  </a:cubicBezTo>
                </a:path>
              </a:pathLst>
            </a:custGeom>
            <a:solidFill>
              <a:srgbClr val="FD9B0A"/>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68" name="Freeform 1124"/>
            <p:cNvSpPr>
              <a:spLocks/>
            </p:cNvSpPr>
            <p:nvPr/>
          </p:nvSpPr>
          <p:spPr bwMode="auto">
            <a:xfrm>
              <a:off x="11417301" y="5103813"/>
              <a:ext cx="3481388" cy="2830513"/>
            </a:xfrm>
            <a:custGeom>
              <a:avLst/>
              <a:gdLst/>
              <a:ahLst/>
              <a:cxnLst>
                <a:cxn ang="0">
                  <a:pos x="79" y="0"/>
                </a:cxn>
                <a:cxn ang="0">
                  <a:pos x="3" y="62"/>
                </a:cxn>
                <a:cxn ang="0">
                  <a:pos x="10" y="88"/>
                </a:cxn>
                <a:cxn ang="0">
                  <a:pos x="0" y="109"/>
                </a:cxn>
                <a:cxn ang="0">
                  <a:pos x="2" y="111"/>
                </a:cxn>
                <a:cxn ang="0">
                  <a:pos x="4" y="113"/>
                </a:cxn>
                <a:cxn ang="0">
                  <a:pos x="13" y="91"/>
                </a:cxn>
                <a:cxn ang="0">
                  <a:pos x="6" y="66"/>
                </a:cxn>
                <a:cxn ang="0">
                  <a:pos x="82" y="3"/>
                </a:cxn>
                <a:cxn ang="0">
                  <a:pos x="139" y="24"/>
                </a:cxn>
                <a:cxn ang="0">
                  <a:pos x="135" y="21"/>
                </a:cxn>
                <a:cxn ang="0">
                  <a:pos x="79" y="0"/>
                </a:cxn>
              </a:cxnLst>
              <a:rect l="0" t="0" r="r" b="b"/>
              <a:pathLst>
                <a:path w="139" h="113">
                  <a:moveTo>
                    <a:pt x="79" y="0"/>
                  </a:moveTo>
                  <a:cubicBezTo>
                    <a:pt x="37" y="0"/>
                    <a:pt x="3" y="28"/>
                    <a:pt x="3" y="62"/>
                  </a:cubicBezTo>
                  <a:cubicBezTo>
                    <a:pt x="3" y="71"/>
                    <a:pt x="5" y="80"/>
                    <a:pt x="10" y="88"/>
                  </a:cubicBezTo>
                  <a:cubicBezTo>
                    <a:pt x="7" y="96"/>
                    <a:pt x="3" y="104"/>
                    <a:pt x="0" y="109"/>
                  </a:cubicBezTo>
                  <a:cubicBezTo>
                    <a:pt x="1" y="110"/>
                    <a:pt x="2" y="111"/>
                    <a:pt x="2" y="111"/>
                  </a:cubicBezTo>
                  <a:cubicBezTo>
                    <a:pt x="3" y="112"/>
                    <a:pt x="3" y="112"/>
                    <a:pt x="4" y="113"/>
                  </a:cubicBezTo>
                  <a:cubicBezTo>
                    <a:pt x="7" y="107"/>
                    <a:pt x="10" y="100"/>
                    <a:pt x="13" y="91"/>
                  </a:cubicBezTo>
                  <a:cubicBezTo>
                    <a:pt x="8" y="83"/>
                    <a:pt x="6" y="74"/>
                    <a:pt x="6" y="66"/>
                  </a:cubicBezTo>
                  <a:cubicBezTo>
                    <a:pt x="6" y="31"/>
                    <a:pt x="40" y="3"/>
                    <a:pt x="82" y="3"/>
                  </a:cubicBezTo>
                  <a:cubicBezTo>
                    <a:pt x="104" y="3"/>
                    <a:pt x="125" y="11"/>
                    <a:pt x="139" y="24"/>
                  </a:cubicBezTo>
                  <a:cubicBezTo>
                    <a:pt x="138" y="23"/>
                    <a:pt x="137" y="22"/>
                    <a:pt x="135" y="21"/>
                  </a:cubicBezTo>
                  <a:cubicBezTo>
                    <a:pt x="122" y="8"/>
                    <a:pt x="101" y="0"/>
                    <a:pt x="79" y="0"/>
                  </a:cubicBezTo>
                </a:path>
              </a:pathLst>
            </a:custGeom>
            <a:solidFill>
              <a:srgbClr val="FD9B0A"/>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69" name="Freeform 1125"/>
            <p:cNvSpPr>
              <a:spLocks noEditPoints="1"/>
            </p:cNvSpPr>
            <p:nvPr/>
          </p:nvSpPr>
          <p:spPr bwMode="auto">
            <a:xfrm>
              <a:off x="7132638" y="6530976"/>
              <a:ext cx="3206750" cy="8618538"/>
            </a:xfrm>
            <a:custGeom>
              <a:avLst/>
              <a:gdLst/>
              <a:ahLst/>
              <a:cxnLst>
                <a:cxn ang="0">
                  <a:pos x="55" y="273"/>
                </a:cxn>
                <a:cxn ang="0">
                  <a:pos x="55" y="273"/>
                </a:cxn>
                <a:cxn ang="0">
                  <a:pos x="55" y="334"/>
                </a:cxn>
                <a:cxn ang="0">
                  <a:pos x="42" y="334"/>
                </a:cxn>
                <a:cxn ang="0">
                  <a:pos x="42" y="341"/>
                </a:cxn>
                <a:cxn ang="0">
                  <a:pos x="42" y="344"/>
                </a:cxn>
                <a:cxn ang="0">
                  <a:pos x="45" y="344"/>
                </a:cxn>
                <a:cxn ang="0">
                  <a:pos x="45" y="337"/>
                </a:cxn>
                <a:cxn ang="0">
                  <a:pos x="58" y="337"/>
                </a:cxn>
                <a:cxn ang="0">
                  <a:pos x="58" y="276"/>
                </a:cxn>
                <a:cxn ang="0">
                  <a:pos x="56" y="276"/>
                </a:cxn>
                <a:cxn ang="0">
                  <a:pos x="55" y="273"/>
                </a:cxn>
                <a:cxn ang="0">
                  <a:pos x="102" y="0"/>
                </a:cxn>
                <a:cxn ang="0">
                  <a:pos x="92" y="1"/>
                </a:cxn>
                <a:cxn ang="0">
                  <a:pos x="74" y="28"/>
                </a:cxn>
                <a:cxn ang="0">
                  <a:pos x="70" y="37"/>
                </a:cxn>
                <a:cxn ang="0">
                  <a:pos x="75" y="46"/>
                </a:cxn>
                <a:cxn ang="0">
                  <a:pos x="88" y="68"/>
                </a:cxn>
                <a:cxn ang="0">
                  <a:pos x="88" y="71"/>
                </a:cxn>
                <a:cxn ang="0">
                  <a:pos x="87" y="71"/>
                </a:cxn>
                <a:cxn ang="0">
                  <a:pos x="82" y="76"/>
                </a:cxn>
                <a:cxn ang="0">
                  <a:pos x="74" y="78"/>
                </a:cxn>
                <a:cxn ang="0">
                  <a:pos x="62" y="85"/>
                </a:cxn>
                <a:cxn ang="0">
                  <a:pos x="38" y="131"/>
                </a:cxn>
                <a:cxn ang="0">
                  <a:pos x="37" y="145"/>
                </a:cxn>
                <a:cxn ang="0">
                  <a:pos x="43" y="177"/>
                </a:cxn>
                <a:cxn ang="0">
                  <a:pos x="0" y="177"/>
                </a:cxn>
                <a:cxn ang="0">
                  <a:pos x="13" y="231"/>
                </a:cxn>
                <a:cxn ang="0">
                  <a:pos x="14" y="234"/>
                </a:cxn>
                <a:cxn ang="0">
                  <a:pos x="16" y="234"/>
                </a:cxn>
                <a:cxn ang="0">
                  <a:pos x="3" y="180"/>
                </a:cxn>
                <a:cxn ang="0">
                  <a:pos x="47" y="180"/>
                </a:cxn>
                <a:cxn ang="0">
                  <a:pos x="40" y="148"/>
                </a:cxn>
                <a:cxn ang="0">
                  <a:pos x="41" y="134"/>
                </a:cxn>
                <a:cxn ang="0">
                  <a:pos x="65" y="88"/>
                </a:cxn>
                <a:cxn ang="0">
                  <a:pos x="77" y="82"/>
                </a:cxn>
                <a:cxn ang="0">
                  <a:pos x="85" y="80"/>
                </a:cxn>
                <a:cxn ang="0">
                  <a:pos x="90" y="75"/>
                </a:cxn>
                <a:cxn ang="0">
                  <a:pos x="91" y="75"/>
                </a:cxn>
                <a:cxn ang="0">
                  <a:pos x="91" y="72"/>
                </a:cxn>
                <a:cxn ang="0">
                  <a:pos x="78" y="49"/>
                </a:cxn>
                <a:cxn ang="0">
                  <a:pos x="73" y="40"/>
                </a:cxn>
                <a:cxn ang="0">
                  <a:pos x="77" y="31"/>
                </a:cxn>
                <a:cxn ang="0">
                  <a:pos x="95" y="5"/>
                </a:cxn>
                <a:cxn ang="0">
                  <a:pos x="105" y="3"/>
                </a:cxn>
                <a:cxn ang="0">
                  <a:pos x="108" y="3"/>
                </a:cxn>
                <a:cxn ang="0">
                  <a:pos x="109" y="3"/>
                </a:cxn>
                <a:cxn ang="0">
                  <a:pos x="113" y="3"/>
                </a:cxn>
                <a:cxn ang="0">
                  <a:pos x="113" y="3"/>
                </a:cxn>
                <a:cxn ang="0">
                  <a:pos x="128" y="9"/>
                </a:cxn>
                <a:cxn ang="0">
                  <a:pos x="125" y="6"/>
                </a:cxn>
                <a:cxn ang="0">
                  <a:pos x="110" y="0"/>
                </a:cxn>
                <a:cxn ang="0">
                  <a:pos x="110" y="0"/>
                </a:cxn>
                <a:cxn ang="0">
                  <a:pos x="106" y="0"/>
                </a:cxn>
                <a:cxn ang="0">
                  <a:pos x="104" y="0"/>
                </a:cxn>
                <a:cxn ang="0">
                  <a:pos x="102" y="0"/>
                </a:cxn>
              </a:cxnLst>
              <a:rect l="0" t="0" r="r" b="b"/>
              <a:pathLst>
                <a:path w="128" h="344">
                  <a:moveTo>
                    <a:pt x="55" y="273"/>
                  </a:moveTo>
                  <a:cubicBezTo>
                    <a:pt x="55" y="273"/>
                    <a:pt x="55" y="273"/>
                    <a:pt x="55" y="273"/>
                  </a:cubicBezTo>
                  <a:cubicBezTo>
                    <a:pt x="55" y="334"/>
                    <a:pt x="55" y="334"/>
                    <a:pt x="55" y="334"/>
                  </a:cubicBezTo>
                  <a:cubicBezTo>
                    <a:pt x="42" y="334"/>
                    <a:pt x="42" y="334"/>
                    <a:pt x="42" y="334"/>
                  </a:cubicBezTo>
                  <a:cubicBezTo>
                    <a:pt x="42" y="341"/>
                    <a:pt x="42" y="341"/>
                    <a:pt x="42" y="341"/>
                  </a:cubicBezTo>
                  <a:cubicBezTo>
                    <a:pt x="42" y="344"/>
                    <a:pt x="42" y="344"/>
                    <a:pt x="42" y="344"/>
                  </a:cubicBezTo>
                  <a:cubicBezTo>
                    <a:pt x="45" y="344"/>
                    <a:pt x="45" y="344"/>
                    <a:pt x="45" y="344"/>
                  </a:cubicBezTo>
                  <a:cubicBezTo>
                    <a:pt x="45" y="337"/>
                    <a:pt x="45" y="337"/>
                    <a:pt x="45" y="337"/>
                  </a:cubicBezTo>
                  <a:cubicBezTo>
                    <a:pt x="58" y="337"/>
                    <a:pt x="58" y="337"/>
                    <a:pt x="58" y="337"/>
                  </a:cubicBezTo>
                  <a:cubicBezTo>
                    <a:pt x="58" y="276"/>
                    <a:pt x="58" y="276"/>
                    <a:pt x="58" y="276"/>
                  </a:cubicBezTo>
                  <a:cubicBezTo>
                    <a:pt x="56" y="276"/>
                    <a:pt x="56" y="276"/>
                    <a:pt x="56" y="276"/>
                  </a:cubicBezTo>
                  <a:cubicBezTo>
                    <a:pt x="55" y="273"/>
                    <a:pt x="55" y="273"/>
                    <a:pt x="55" y="273"/>
                  </a:cubicBezTo>
                  <a:moveTo>
                    <a:pt x="102" y="0"/>
                  </a:moveTo>
                  <a:cubicBezTo>
                    <a:pt x="100" y="0"/>
                    <a:pt x="96" y="0"/>
                    <a:pt x="92" y="1"/>
                  </a:cubicBezTo>
                  <a:cubicBezTo>
                    <a:pt x="79" y="5"/>
                    <a:pt x="75" y="17"/>
                    <a:pt x="74" y="28"/>
                  </a:cubicBezTo>
                  <a:cubicBezTo>
                    <a:pt x="72" y="30"/>
                    <a:pt x="70" y="33"/>
                    <a:pt x="70" y="37"/>
                  </a:cubicBezTo>
                  <a:cubicBezTo>
                    <a:pt x="70" y="40"/>
                    <a:pt x="72" y="44"/>
                    <a:pt x="75" y="46"/>
                  </a:cubicBezTo>
                  <a:cubicBezTo>
                    <a:pt x="77" y="54"/>
                    <a:pt x="81" y="63"/>
                    <a:pt x="88" y="68"/>
                  </a:cubicBezTo>
                  <a:cubicBezTo>
                    <a:pt x="88" y="71"/>
                    <a:pt x="88" y="71"/>
                    <a:pt x="88" y="71"/>
                  </a:cubicBezTo>
                  <a:cubicBezTo>
                    <a:pt x="87" y="71"/>
                    <a:pt x="87" y="71"/>
                    <a:pt x="87" y="71"/>
                  </a:cubicBezTo>
                  <a:cubicBezTo>
                    <a:pt x="82" y="76"/>
                    <a:pt x="82" y="76"/>
                    <a:pt x="82" y="76"/>
                  </a:cubicBezTo>
                  <a:cubicBezTo>
                    <a:pt x="79" y="77"/>
                    <a:pt x="76" y="77"/>
                    <a:pt x="74" y="78"/>
                  </a:cubicBezTo>
                  <a:cubicBezTo>
                    <a:pt x="72" y="79"/>
                    <a:pt x="68" y="80"/>
                    <a:pt x="62" y="85"/>
                  </a:cubicBezTo>
                  <a:cubicBezTo>
                    <a:pt x="52" y="92"/>
                    <a:pt x="40" y="117"/>
                    <a:pt x="38" y="131"/>
                  </a:cubicBezTo>
                  <a:cubicBezTo>
                    <a:pt x="37" y="137"/>
                    <a:pt x="37" y="131"/>
                    <a:pt x="37" y="145"/>
                  </a:cubicBezTo>
                  <a:cubicBezTo>
                    <a:pt x="37" y="152"/>
                    <a:pt x="40" y="166"/>
                    <a:pt x="43" y="177"/>
                  </a:cubicBezTo>
                  <a:cubicBezTo>
                    <a:pt x="0" y="177"/>
                    <a:pt x="0" y="177"/>
                    <a:pt x="0" y="177"/>
                  </a:cubicBezTo>
                  <a:cubicBezTo>
                    <a:pt x="13" y="231"/>
                    <a:pt x="13" y="231"/>
                    <a:pt x="13" y="231"/>
                  </a:cubicBezTo>
                  <a:cubicBezTo>
                    <a:pt x="14" y="234"/>
                    <a:pt x="14" y="234"/>
                    <a:pt x="14" y="234"/>
                  </a:cubicBezTo>
                  <a:cubicBezTo>
                    <a:pt x="16" y="234"/>
                    <a:pt x="16" y="234"/>
                    <a:pt x="16" y="234"/>
                  </a:cubicBezTo>
                  <a:cubicBezTo>
                    <a:pt x="3" y="180"/>
                    <a:pt x="3" y="180"/>
                    <a:pt x="3" y="180"/>
                  </a:cubicBezTo>
                  <a:cubicBezTo>
                    <a:pt x="47" y="180"/>
                    <a:pt x="47" y="180"/>
                    <a:pt x="47" y="180"/>
                  </a:cubicBezTo>
                  <a:cubicBezTo>
                    <a:pt x="44" y="170"/>
                    <a:pt x="40" y="155"/>
                    <a:pt x="40" y="148"/>
                  </a:cubicBezTo>
                  <a:cubicBezTo>
                    <a:pt x="40" y="135"/>
                    <a:pt x="40" y="140"/>
                    <a:pt x="41" y="134"/>
                  </a:cubicBezTo>
                  <a:cubicBezTo>
                    <a:pt x="43" y="120"/>
                    <a:pt x="56" y="95"/>
                    <a:pt x="65" y="88"/>
                  </a:cubicBezTo>
                  <a:cubicBezTo>
                    <a:pt x="71" y="84"/>
                    <a:pt x="75" y="82"/>
                    <a:pt x="77" y="82"/>
                  </a:cubicBezTo>
                  <a:cubicBezTo>
                    <a:pt x="79" y="81"/>
                    <a:pt x="82" y="80"/>
                    <a:pt x="85" y="80"/>
                  </a:cubicBezTo>
                  <a:cubicBezTo>
                    <a:pt x="90" y="75"/>
                    <a:pt x="90" y="75"/>
                    <a:pt x="90" y="75"/>
                  </a:cubicBezTo>
                  <a:cubicBezTo>
                    <a:pt x="91" y="75"/>
                    <a:pt x="91" y="75"/>
                    <a:pt x="91" y="75"/>
                  </a:cubicBezTo>
                  <a:cubicBezTo>
                    <a:pt x="91" y="72"/>
                    <a:pt x="91" y="72"/>
                    <a:pt x="91" y="72"/>
                  </a:cubicBezTo>
                  <a:cubicBezTo>
                    <a:pt x="85" y="66"/>
                    <a:pt x="80" y="57"/>
                    <a:pt x="78" y="49"/>
                  </a:cubicBezTo>
                  <a:cubicBezTo>
                    <a:pt x="75" y="47"/>
                    <a:pt x="73" y="44"/>
                    <a:pt x="73" y="40"/>
                  </a:cubicBezTo>
                  <a:cubicBezTo>
                    <a:pt x="73" y="36"/>
                    <a:pt x="75" y="33"/>
                    <a:pt x="77" y="31"/>
                  </a:cubicBezTo>
                  <a:cubicBezTo>
                    <a:pt x="78" y="20"/>
                    <a:pt x="82" y="9"/>
                    <a:pt x="95" y="5"/>
                  </a:cubicBezTo>
                  <a:cubicBezTo>
                    <a:pt x="99" y="3"/>
                    <a:pt x="103" y="3"/>
                    <a:pt x="105" y="3"/>
                  </a:cubicBezTo>
                  <a:cubicBezTo>
                    <a:pt x="107" y="3"/>
                    <a:pt x="108" y="3"/>
                    <a:pt x="108" y="3"/>
                  </a:cubicBezTo>
                  <a:cubicBezTo>
                    <a:pt x="108" y="3"/>
                    <a:pt x="109" y="3"/>
                    <a:pt x="109" y="3"/>
                  </a:cubicBezTo>
                  <a:cubicBezTo>
                    <a:pt x="111" y="3"/>
                    <a:pt x="112" y="3"/>
                    <a:pt x="113" y="3"/>
                  </a:cubicBezTo>
                  <a:cubicBezTo>
                    <a:pt x="113" y="3"/>
                    <a:pt x="113" y="3"/>
                    <a:pt x="113" y="3"/>
                  </a:cubicBezTo>
                  <a:cubicBezTo>
                    <a:pt x="120" y="4"/>
                    <a:pt x="124" y="6"/>
                    <a:pt x="128" y="9"/>
                  </a:cubicBezTo>
                  <a:cubicBezTo>
                    <a:pt x="127" y="8"/>
                    <a:pt x="126" y="7"/>
                    <a:pt x="125" y="6"/>
                  </a:cubicBezTo>
                  <a:cubicBezTo>
                    <a:pt x="121" y="3"/>
                    <a:pt x="116" y="1"/>
                    <a:pt x="110" y="0"/>
                  </a:cubicBezTo>
                  <a:cubicBezTo>
                    <a:pt x="110" y="0"/>
                    <a:pt x="110" y="0"/>
                    <a:pt x="110" y="0"/>
                  </a:cubicBezTo>
                  <a:cubicBezTo>
                    <a:pt x="109" y="0"/>
                    <a:pt x="107" y="0"/>
                    <a:pt x="106" y="0"/>
                  </a:cubicBezTo>
                  <a:cubicBezTo>
                    <a:pt x="106" y="0"/>
                    <a:pt x="105" y="0"/>
                    <a:pt x="104" y="0"/>
                  </a:cubicBezTo>
                  <a:cubicBezTo>
                    <a:pt x="104" y="0"/>
                    <a:pt x="104" y="0"/>
                    <a:pt x="102" y="0"/>
                  </a:cubicBezTo>
                </a:path>
              </a:pathLst>
            </a:custGeom>
            <a:solidFill>
              <a:srgbClr val="FD9B0A"/>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70" name="Freeform 1126"/>
            <p:cNvSpPr>
              <a:spLocks/>
            </p:cNvSpPr>
            <p:nvPr/>
          </p:nvSpPr>
          <p:spPr bwMode="auto">
            <a:xfrm>
              <a:off x="11517313" y="5178426"/>
              <a:ext cx="3455988" cy="2830513"/>
            </a:xfrm>
            <a:custGeom>
              <a:avLst/>
              <a:gdLst/>
              <a:ahLst/>
              <a:cxnLst>
                <a:cxn ang="0">
                  <a:pos x="78" y="0"/>
                </a:cxn>
                <a:cxn ang="0">
                  <a:pos x="2" y="63"/>
                </a:cxn>
                <a:cxn ang="0">
                  <a:pos x="9" y="88"/>
                </a:cxn>
                <a:cxn ang="0">
                  <a:pos x="0" y="110"/>
                </a:cxn>
                <a:cxn ang="0">
                  <a:pos x="1" y="112"/>
                </a:cxn>
                <a:cxn ang="0">
                  <a:pos x="3" y="113"/>
                </a:cxn>
                <a:cxn ang="0">
                  <a:pos x="12" y="91"/>
                </a:cxn>
                <a:cxn ang="0">
                  <a:pos x="5" y="66"/>
                </a:cxn>
                <a:cxn ang="0">
                  <a:pos x="81" y="3"/>
                </a:cxn>
                <a:cxn ang="0">
                  <a:pos x="138" y="24"/>
                </a:cxn>
                <a:cxn ang="0">
                  <a:pos x="135" y="21"/>
                </a:cxn>
                <a:cxn ang="0">
                  <a:pos x="78" y="0"/>
                </a:cxn>
              </a:cxnLst>
              <a:rect l="0" t="0" r="r" b="b"/>
              <a:pathLst>
                <a:path w="138" h="113">
                  <a:moveTo>
                    <a:pt x="78" y="0"/>
                  </a:moveTo>
                  <a:cubicBezTo>
                    <a:pt x="36" y="0"/>
                    <a:pt x="2" y="28"/>
                    <a:pt x="2" y="63"/>
                  </a:cubicBezTo>
                  <a:cubicBezTo>
                    <a:pt x="2" y="71"/>
                    <a:pt x="4" y="80"/>
                    <a:pt x="9" y="88"/>
                  </a:cubicBezTo>
                  <a:cubicBezTo>
                    <a:pt x="6" y="97"/>
                    <a:pt x="3" y="104"/>
                    <a:pt x="0" y="110"/>
                  </a:cubicBezTo>
                  <a:cubicBezTo>
                    <a:pt x="0" y="110"/>
                    <a:pt x="1" y="111"/>
                    <a:pt x="1" y="112"/>
                  </a:cubicBezTo>
                  <a:cubicBezTo>
                    <a:pt x="2" y="112"/>
                    <a:pt x="2" y="112"/>
                    <a:pt x="3" y="113"/>
                  </a:cubicBezTo>
                  <a:cubicBezTo>
                    <a:pt x="6" y="107"/>
                    <a:pt x="10" y="100"/>
                    <a:pt x="12" y="91"/>
                  </a:cubicBezTo>
                  <a:cubicBezTo>
                    <a:pt x="8" y="83"/>
                    <a:pt x="5" y="75"/>
                    <a:pt x="5" y="66"/>
                  </a:cubicBezTo>
                  <a:cubicBezTo>
                    <a:pt x="5" y="31"/>
                    <a:pt x="39" y="3"/>
                    <a:pt x="81" y="3"/>
                  </a:cubicBezTo>
                  <a:cubicBezTo>
                    <a:pt x="104" y="3"/>
                    <a:pt x="124" y="11"/>
                    <a:pt x="138" y="24"/>
                  </a:cubicBezTo>
                  <a:cubicBezTo>
                    <a:pt x="137" y="23"/>
                    <a:pt x="136" y="22"/>
                    <a:pt x="135" y="21"/>
                  </a:cubicBezTo>
                  <a:cubicBezTo>
                    <a:pt x="121" y="8"/>
                    <a:pt x="100" y="0"/>
                    <a:pt x="78" y="0"/>
                  </a:cubicBezTo>
                </a:path>
              </a:pathLst>
            </a:custGeom>
            <a:solidFill>
              <a:srgbClr val="FD9B0A"/>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71" name="Freeform 1127"/>
            <p:cNvSpPr>
              <a:spLocks noEditPoints="1"/>
            </p:cNvSpPr>
            <p:nvPr/>
          </p:nvSpPr>
          <p:spPr bwMode="auto">
            <a:xfrm>
              <a:off x="7208838" y="6607176"/>
              <a:ext cx="3205163" cy="8618538"/>
            </a:xfrm>
            <a:custGeom>
              <a:avLst/>
              <a:gdLst/>
              <a:ahLst/>
              <a:cxnLst>
                <a:cxn ang="0">
                  <a:pos x="55" y="273"/>
                </a:cxn>
                <a:cxn ang="0">
                  <a:pos x="55" y="273"/>
                </a:cxn>
                <a:cxn ang="0">
                  <a:pos x="55" y="334"/>
                </a:cxn>
                <a:cxn ang="0">
                  <a:pos x="42" y="334"/>
                </a:cxn>
                <a:cxn ang="0">
                  <a:pos x="42" y="341"/>
                </a:cxn>
                <a:cxn ang="0">
                  <a:pos x="42" y="344"/>
                </a:cxn>
                <a:cxn ang="0">
                  <a:pos x="46" y="344"/>
                </a:cxn>
                <a:cxn ang="0">
                  <a:pos x="46" y="337"/>
                </a:cxn>
                <a:cxn ang="0">
                  <a:pos x="58" y="337"/>
                </a:cxn>
                <a:cxn ang="0">
                  <a:pos x="58" y="276"/>
                </a:cxn>
                <a:cxn ang="0">
                  <a:pos x="56" y="276"/>
                </a:cxn>
                <a:cxn ang="0">
                  <a:pos x="55" y="273"/>
                </a:cxn>
                <a:cxn ang="0">
                  <a:pos x="102" y="0"/>
                </a:cxn>
                <a:cxn ang="0">
                  <a:pos x="92" y="2"/>
                </a:cxn>
                <a:cxn ang="0">
                  <a:pos x="74" y="28"/>
                </a:cxn>
                <a:cxn ang="0">
                  <a:pos x="70" y="37"/>
                </a:cxn>
                <a:cxn ang="0">
                  <a:pos x="75" y="46"/>
                </a:cxn>
                <a:cxn ang="0">
                  <a:pos x="88" y="69"/>
                </a:cxn>
                <a:cxn ang="0">
                  <a:pos x="88" y="72"/>
                </a:cxn>
                <a:cxn ang="0">
                  <a:pos x="87" y="72"/>
                </a:cxn>
                <a:cxn ang="0">
                  <a:pos x="82" y="77"/>
                </a:cxn>
                <a:cxn ang="0">
                  <a:pos x="74" y="79"/>
                </a:cxn>
                <a:cxn ang="0">
                  <a:pos x="62" y="85"/>
                </a:cxn>
                <a:cxn ang="0">
                  <a:pos x="38" y="131"/>
                </a:cxn>
                <a:cxn ang="0">
                  <a:pos x="37" y="145"/>
                </a:cxn>
                <a:cxn ang="0">
                  <a:pos x="44" y="177"/>
                </a:cxn>
                <a:cxn ang="0">
                  <a:pos x="0" y="177"/>
                </a:cxn>
                <a:cxn ang="0">
                  <a:pos x="13" y="231"/>
                </a:cxn>
                <a:cxn ang="0">
                  <a:pos x="14" y="234"/>
                </a:cxn>
                <a:cxn ang="0">
                  <a:pos x="16" y="234"/>
                </a:cxn>
                <a:cxn ang="0">
                  <a:pos x="3" y="181"/>
                </a:cxn>
                <a:cxn ang="0">
                  <a:pos x="47" y="181"/>
                </a:cxn>
                <a:cxn ang="0">
                  <a:pos x="40" y="148"/>
                </a:cxn>
                <a:cxn ang="0">
                  <a:pos x="41" y="135"/>
                </a:cxn>
                <a:cxn ang="0">
                  <a:pos x="65" y="88"/>
                </a:cxn>
                <a:cxn ang="0">
                  <a:pos x="77" y="82"/>
                </a:cxn>
                <a:cxn ang="0">
                  <a:pos x="85" y="80"/>
                </a:cxn>
                <a:cxn ang="0">
                  <a:pos x="90" y="75"/>
                </a:cxn>
                <a:cxn ang="0">
                  <a:pos x="91" y="75"/>
                </a:cxn>
                <a:cxn ang="0">
                  <a:pos x="91" y="72"/>
                </a:cxn>
                <a:cxn ang="0">
                  <a:pos x="78" y="49"/>
                </a:cxn>
                <a:cxn ang="0">
                  <a:pos x="74" y="40"/>
                </a:cxn>
                <a:cxn ang="0">
                  <a:pos x="77" y="31"/>
                </a:cxn>
                <a:cxn ang="0">
                  <a:pos x="95" y="5"/>
                </a:cxn>
                <a:cxn ang="0">
                  <a:pos x="106" y="3"/>
                </a:cxn>
                <a:cxn ang="0">
                  <a:pos x="108" y="3"/>
                </a:cxn>
                <a:cxn ang="0">
                  <a:pos x="110" y="3"/>
                </a:cxn>
                <a:cxn ang="0">
                  <a:pos x="113" y="4"/>
                </a:cxn>
                <a:cxn ang="0">
                  <a:pos x="113" y="4"/>
                </a:cxn>
                <a:cxn ang="0">
                  <a:pos x="128" y="9"/>
                </a:cxn>
                <a:cxn ang="0">
                  <a:pos x="125" y="6"/>
                </a:cxn>
                <a:cxn ang="0">
                  <a:pos x="110" y="0"/>
                </a:cxn>
                <a:cxn ang="0">
                  <a:pos x="110" y="0"/>
                </a:cxn>
                <a:cxn ang="0">
                  <a:pos x="106" y="0"/>
                </a:cxn>
                <a:cxn ang="0">
                  <a:pos x="105" y="0"/>
                </a:cxn>
                <a:cxn ang="0">
                  <a:pos x="102" y="0"/>
                </a:cxn>
              </a:cxnLst>
              <a:rect l="0" t="0" r="r" b="b"/>
              <a:pathLst>
                <a:path w="128" h="344">
                  <a:moveTo>
                    <a:pt x="55" y="273"/>
                  </a:moveTo>
                  <a:cubicBezTo>
                    <a:pt x="55" y="273"/>
                    <a:pt x="55" y="273"/>
                    <a:pt x="55" y="273"/>
                  </a:cubicBezTo>
                  <a:cubicBezTo>
                    <a:pt x="55" y="334"/>
                    <a:pt x="55" y="334"/>
                    <a:pt x="55" y="334"/>
                  </a:cubicBezTo>
                  <a:cubicBezTo>
                    <a:pt x="42" y="334"/>
                    <a:pt x="42" y="334"/>
                    <a:pt x="42" y="334"/>
                  </a:cubicBezTo>
                  <a:cubicBezTo>
                    <a:pt x="42" y="341"/>
                    <a:pt x="42" y="341"/>
                    <a:pt x="42" y="341"/>
                  </a:cubicBezTo>
                  <a:cubicBezTo>
                    <a:pt x="42" y="344"/>
                    <a:pt x="42" y="344"/>
                    <a:pt x="42" y="344"/>
                  </a:cubicBezTo>
                  <a:cubicBezTo>
                    <a:pt x="46" y="344"/>
                    <a:pt x="46" y="344"/>
                    <a:pt x="46" y="344"/>
                  </a:cubicBezTo>
                  <a:cubicBezTo>
                    <a:pt x="46" y="337"/>
                    <a:pt x="46" y="337"/>
                    <a:pt x="46" y="337"/>
                  </a:cubicBezTo>
                  <a:cubicBezTo>
                    <a:pt x="58" y="337"/>
                    <a:pt x="58" y="337"/>
                    <a:pt x="58" y="337"/>
                  </a:cubicBezTo>
                  <a:cubicBezTo>
                    <a:pt x="58" y="276"/>
                    <a:pt x="58" y="276"/>
                    <a:pt x="58" y="276"/>
                  </a:cubicBezTo>
                  <a:cubicBezTo>
                    <a:pt x="56" y="276"/>
                    <a:pt x="56" y="276"/>
                    <a:pt x="56" y="276"/>
                  </a:cubicBezTo>
                  <a:cubicBezTo>
                    <a:pt x="55" y="273"/>
                    <a:pt x="55" y="273"/>
                    <a:pt x="55" y="273"/>
                  </a:cubicBezTo>
                  <a:moveTo>
                    <a:pt x="102" y="0"/>
                  </a:moveTo>
                  <a:cubicBezTo>
                    <a:pt x="100" y="0"/>
                    <a:pt x="96" y="0"/>
                    <a:pt x="92" y="2"/>
                  </a:cubicBezTo>
                  <a:cubicBezTo>
                    <a:pt x="79" y="6"/>
                    <a:pt x="75" y="17"/>
                    <a:pt x="74" y="28"/>
                  </a:cubicBezTo>
                  <a:cubicBezTo>
                    <a:pt x="72" y="30"/>
                    <a:pt x="70" y="33"/>
                    <a:pt x="70" y="37"/>
                  </a:cubicBezTo>
                  <a:cubicBezTo>
                    <a:pt x="70" y="41"/>
                    <a:pt x="72" y="44"/>
                    <a:pt x="75" y="46"/>
                  </a:cubicBezTo>
                  <a:cubicBezTo>
                    <a:pt x="77" y="54"/>
                    <a:pt x="82" y="63"/>
                    <a:pt x="88" y="69"/>
                  </a:cubicBezTo>
                  <a:cubicBezTo>
                    <a:pt x="88" y="72"/>
                    <a:pt x="88" y="72"/>
                    <a:pt x="88" y="72"/>
                  </a:cubicBezTo>
                  <a:cubicBezTo>
                    <a:pt x="87" y="72"/>
                    <a:pt x="87" y="72"/>
                    <a:pt x="87" y="72"/>
                  </a:cubicBezTo>
                  <a:cubicBezTo>
                    <a:pt x="82" y="77"/>
                    <a:pt x="82" y="77"/>
                    <a:pt x="82" y="77"/>
                  </a:cubicBezTo>
                  <a:cubicBezTo>
                    <a:pt x="79" y="77"/>
                    <a:pt x="76" y="78"/>
                    <a:pt x="74" y="79"/>
                  </a:cubicBezTo>
                  <a:cubicBezTo>
                    <a:pt x="72" y="79"/>
                    <a:pt x="68" y="81"/>
                    <a:pt x="62" y="85"/>
                  </a:cubicBezTo>
                  <a:cubicBezTo>
                    <a:pt x="53" y="92"/>
                    <a:pt x="40" y="117"/>
                    <a:pt x="38" y="131"/>
                  </a:cubicBezTo>
                  <a:cubicBezTo>
                    <a:pt x="37" y="137"/>
                    <a:pt x="37" y="132"/>
                    <a:pt x="37" y="145"/>
                  </a:cubicBezTo>
                  <a:cubicBezTo>
                    <a:pt x="37" y="152"/>
                    <a:pt x="41" y="167"/>
                    <a:pt x="44" y="177"/>
                  </a:cubicBezTo>
                  <a:cubicBezTo>
                    <a:pt x="0" y="177"/>
                    <a:pt x="0" y="177"/>
                    <a:pt x="0" y="177"/>
                  </a:cubicBezTo>
                  <a:cubicBezTo>
                    <a:pt x="13" y="231"/>
                    <a:pt x="13" y="231"/>
                    <a:pt x="13" y="231"/>
                  </a:cubicBezTo>
                  <a:cubicBezTo>
                    <a:pt x="14" y="234"/>
                    <a:pt x="14" y="234"/>
                    <a:pt x="14" y="234"/>
                  </a:cubicBezTo>
                  <a:cubicBezTo>
                    <a:pt x="16" y="234"/>
                    <a:pt x="16" y="234"/>
                    <a:pt x="16" y="234"/>
                  </a:cubicBezTo>
                  <a:cubicBezTo>
                    <a:pt x="3" y="181"/>
                    <a:pt x="3" y="181"/>
                    <a:pt x="3" y="181"/>
                  </a:cubicBezTo>
                  <a:cubicBezTo>
                    <a:pt x="47" y="181"/>
                    <a:pt x="47" y="181"/>
                    <a:pt x="47" y="181"/>
                  </a:cubicBezTo>
                  <a:cubicBezTo>
                    <a:pt x="44" y="170"/>
                    <a:pt x="40" y="155"/>
                    <a:pt x="40" y="148"/>
                  </a:cubicBezTo>
                  <a:cubicBezTo>
                    <a:pt x="40" y="135"/>
                    <a:pt x="40" y="140"/>
                    <a:pt x="41" y="135"/>
                  </a:cubicBezTo>
                  <a:cubicBezTo>
                    <a:pt x="43" y="120"/>
                    <a:pt x="56" y="95"/>
                    <a:pt x="65" y="88"/>
                  </a:cubicBezTo>
                  <a:cubicBezTo>
                    <a:pt x="72" y="84"/>
                    <a:pt x="75" y="82"/>
                    <a:pt x="77" y="82"/>
                  </a:cubicBezTo>
                  <a:cubicBezTo>
                    <a:pt x="80" y="81"/>
                    <a:pt x="82" y="80"/>
                    <a:pt x="85" y="80"/>
                  </a:cubicBezTo>
                  <a:cubicBezTo>
                    <a:pt x="90" y="75"/>
                    <a:pt x="90" y="75"/>
                    <a:pt x="90" y="75"/>
                  </a:cubicBezTo>
                  <a:cubicBezTo>
                    <a:pt x="91" y="75"/>
                    <a:pt x="91" y="75"/>
                    <a:pt x="91" y="75"/>
                  </a:cubicBezTo>
                  <a:cubicBezTo>
                    <a:pt x="91" y="72"/>
                    <a:pt x="91" y="72"/>
                    <a:pt x="91" y="72"/>
                  </a:cubicBezTo>
                  <a:cubicBezTo>
                    <a:pt x="85" y="66"/>
                    <a:pt x="80" y="58"/>
                    <a:pt x="78" y="49"/>
                  </a:cubicBezTo>
                  <a:cubicBezTo>
                    <a:pt x="75" y="47"/>
                    <a:pt x="74" y="44"/>
                    <a:pt x="74" y="40"/>
                  </a:cubicBezTo>
                  <a:cubicBezTo>
                    <a:pt x="74" y="37"/>
                    <a:pt x="75" y="33"/>
                    <a:pt x="77" y="31"/>
                  </a:cubicBezTo>
                  <a:cubicBezTo>
                    <a:pt x="78" y="20"/>
                    <a:pt x="82" y="9"/>
                    <a:pt x="95" y="5"/>
                  </a:cubicBezTo>
                  <a:cubicBezTo>
                    <a:pt x="100" y="3"/>
                    <a:pt x="103" y="3"/>
                    <a:pt x="106" y="3"/>
                  </a:cubicBezTo>
                  <a:cubicBezTo>
                    <a:pt x="107" y="3"/>
                    <a:pt x="108" y="3"/>
                    <a:pt x="108" y="3"/>
                  </a:cubicBezTo>
                  <a:cubicBezTo>
                    <a:pt x="109" y="3"/>
                    <a:pt x="109" y="3"/>
                    <a:pt x="110" y="3"/>
                  </a:cubicBezTo>
                  <a:cubicBezTo>
                    <a:pt x="111" y="3"/>
                    <a:pt x="112" y="3"/>
                    <a:pt x="113" y="4"/>
                  </a:cubicBezTo>
                  <a:cubicBezTo>
                    <a:pt x="113" y="4"/>
                    <a:pt x="113" y="4"/>
                    <a:pt x="113" y="4"/>
                  </a:cubicBezTo>
                  <a:cubicBezTo>
                    <a:pt x="120" y="4"/>
                    <a:pt x="125" y="6"/>
                    <a:pt x="128" y="9"/>
                  </a:cubicBezTo>
                  <a:cubicBezTo>
                    <a:pt x="127" y="8"/>
                    <a:pt x="126" y="7"/>
                    <a:pt x="125" y="6"/>
                  </a:cubicBezTo>
                  <a:cubicBezTo>
                    <a:pt x="121" y="3"/>
                    <a:pt x="117" y="1"/>
                    <a:pt x="110" y="0"/>
                  </a:cubicBezTo>
                  <a:cubicBezTo>
                    <a:pt x="110" y="0"/>
                    <a:pt x="110" y="0"/>
                    <a:pt x="110" y="0"/>
                  </a:cubicBezTo>
                  <a:cubicBezTo>
                    <a:pt x="109" y="0"/>
                    <a:pt x="108" y="0"/>
                    <a:pt x="106" y="0"/>
                  </a:cubicBezTo>
                  <a:cubicBezTo>
                    <a:pt x="106" y="0"/>
                    <a:pt x="105" y="0"/>
                    <a:pt x="105" y="0"/>
                  </a:cubicBezTo>
                  <a:cubicBezTo>
                    <a:pt x="105" y="0"/>
                    <a:pt x="104" y="0"/>
                    <a:pt x="102" y="0"/>
                  </a:cubicBezTo>
                </a:path>
              </a:pathLst>
            </a:custGeom>
            <a:solidFill>
              <a:srgbClr val="FD9B0A"/>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72" name="Freeform 1128"/>
            <p:cNvSpPr>
              <a:spLocks/>
            </p:cNvSpPr>
            <p:nvPr/>
          </p:nvSpPr>
          <p:spPr bwMode="auto">
            <a:xfrm>
              <a:off x="11591926" y="5253038"/>
              <a:ext cx="3457575" cy="2832100"/>
            </a:xfrm>
            <a:custGeom>
              <a:avLst/>
              <a:gdLst/>
              <a:ahLst/>
              <a:cxnLst>
                <a:cxn ang="0">
                  <a:pos x="78" y="0"/>
                </a:cxn>
                <a:cxn ang="0">
                  <a:pos x="2" y="63"/>
                </a:cxn>
                <a:cxn ang="0">
                  <a:pos x="9" y="88"/>
                </a:cxn>
                <a:cxn ang="0">
                  <a:pos x="0" y="110"/>
                </a:cxn>
                <a:cxn ang="0">
                  <a:pos x="2" y="112"/>
                </a:cxn>
                <a:cxn ang="0">
                  <a:pos x="3" y="113"/>
                </a:cxn>
                <a:cxn ang="0">
                  <a:pos x="12" y="91"/>
                </a:cxn>
                <a:cxn ang="0">
                  <a:pos x="6" y="66"/>
                </a:cxn>
                <a:cxn ang="0">
                  <a:pos x="81" y="4"/>
                </a:cxn>
                <a:cxn ang="0">
                  <a:pos x="138" y="25"/>
                </a:cxn>
                <a:cxn ang="0">
                  <a:pos x="135" y="21"/>
                </a:cxn>
                <a:cxn ang="0">
                  <a:pos x="78" y="0"/>
                </a:cxn>
              </a:cxnLst>
              <a:rect l="0" t="0" r="r" b="b"/>
              <a:pathLst>
                <a:path w="138" h="113">
                  <a:moveTo>
                    <a:pt x="78" y="0"/>
                  </a:moveTo>
                  <a:cubicBezTo>
                    <a:pt x="36" y="0"/>
                    <a:pt x="2" y="28"/>
                    <a:pt x="2" y="63"/>
                  </a:cubicBezTo>
                  <a:cubicBezTo>
                    <a:pt x="2" y="72"/>
                    <a:pt x="5" y="80"/>
                    <a:pt x="9" y="88"/>
                  </a:cubicBezTo>
                  <a:cubicBezTo>
                    <a:pt x="7" y="97"/>
                    <a:pt x="3" y="104"/>
                    <a:pt x="0" y="110"/>
                  </a:cubicBezTo>
                  <a:cubicBezTo>
                    <a:pt x="0" y="110"/>
                    <a:pt x="1" y="111"/>
                    <a:pt x="2" y="112"/>
                  </a:cubicBezTo>
                  <a:cubicBezTo>
                    <a:pt x="2" y="112"/>
                    <a:pt x="3" y="113"/>
                    <a:pt x="3" y="113"/>
                  </a:cubicBezTo>
                  <a:cubicBezTo>
                    <a:pt x="6" y="108"/>
                    <a:pt x="10" y="100"/>
                    <a:pt x="12" y="91"/>
                  </a:cubicBezTo>
                  <a:cubicBezTo>
                    <a:pt x="8" y="83"/>
                    <a:pt x="6" y="75"/>
                    <a:pt x="6" y="66"/>
                  </a:cubicBezTo>
                  <a:cubicBezTo>
                    <a:pt x="6" y="32"/>
                    <a:pt x="40" y="4"/>
                    <a:pt x="81" y="4"/>
                  </a:cubicBezTo>
                  <a:cubicBezTo>
                    <a:pt x="104" y="4"/>
                    <a:pt x="124" y="12"/>
                    <a:pt x="138" y="25"/>
                  </a:cubicBezTo>
                  <a:cubicBezTo>
                    <a:pt x="137" y="24"/>
                    <a:pt x="136" y="22"/>
                    <a:pt x="135" y="21"/>
                  </a:cubicBezTo>
                  <a:cubicBezTo>
                    <a:pt x="121" y="8"/>
                    <a:pt x="101" y="0"/>
                    <a:pt x="78" y="0"/>
                  </a:cubicBezTo>
                </a:path>
              </a:pathLst>
            </a:custGeom>
            <a:solidFill>
              <a:srgbClr val="FD9B0A"/>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73" name="Freeform 1129"/>
            <p:cNvSpPr>
              <a:spLocks noEditPoints="1"/>
            </p:cNvSpPr>
            <p:nvPr/>
          </p:nvSpPr>
          <p:spPr bwMode="auto">
            <a:xfrm>
              <a:off x="7283451" y="6681788"/>
              <a:ext cx="3206750" cy="8643938"/>
            </a:xfrm>
            <a:custGeom>
              <a:avLst/>
              <a:gdLst/>
              <a:ahLst/>
              <a:cxnLst>
                <a:cxn ang="0">
                  <a:pos x="56" y="273"/>
                </a:cxn>
                <a:cxn ang="0">
                  <a:pos x="55" y="273"/>
                </a:cxn>
                <a:cxn ang="0">
                  <a:pos x="55" y="334"/>
                </a:cxn>
                <a:cxn ang="0">
                  <a:pos x="43" y="334"/>
                </a:cxn>
                <a:cxn ang="0">
                  <a:pos x="43" y="341"/>
                </a:cxn>
                <a:cxn ang="0">
                  <a:pos x="43" y="345"/>
                </a:cxn>
                <a:cxn ang="0">
                  <a:pos x="46" y="345"/>
                </a:cxn>
                <a:cxn ang="0">
                  <a:pos x="46" y="338"/>
                </a:cxn>
                <a:cxn ang="0">
                  <a:pos x="59" y="338"/>
                </a:cxn>
                <a:cxn ang="0">
                  <a:pos x="59" y="277"/>
                </a:cxn>
                <a:cxn ang="0">
                  <a:pos x="56" y="277"/>
                </a:cxn>
                <a:cxn ang="0">
                  <a:pos x="56" y="273"/>
                </a:cxn>
                <a:cxn ang="0">
                  <a:pos x="103" y="0"/>
                </a:cxn>
                <a:cxn ang="0">
                  <a:pos x="92" y="2"/>
                </a:cxn>
                <a:cxn ang="0">
                  <a:pos x="74" y="28"/>
                </a:cxn>
                <a:cxn ang="0">
                  <a:pos x="71" y="37"/>
                </a:cxn>
                <a:cxn ang="0">
                  <a:pos x="75" y="46"/>
                </a:cxn>
                <a:cxn ang="0">
                  <a:pos x="88" y="69"/>
                </a:cxn>
                <a:cxn ang="0">
                  <a:pos x="88" y="72"/>
                </a:cxn>
                <a:cxn ang="0">
                  <a:pos x="87" y="72"/>
                </a:cxn>
                <a:cxn ang="0">
                  <a:pos x="82" y="77"/>
                </a:cxn>
                <a:cxn ang="0">
                  <a:pos x="74" y="79"/>
                </a:cxn>
                <a:cxn ang="0">
                  <a:pos x="62" y="85"/>
                </a:cxn>
                <a:cxn ang="0">
                  <a:pos x="38" y="132"/>
                </a:cxn>
                <a:cxn ang="0">
                  <a:pos x="37" y="145"/>
                </a:cxn>
                <a:cxn ang="0">
                  <a:pos x="44" y="178"/>
                </a:cxn>
                <a:cxn ang="0">
                  <a:pos x="0" y="178"/>
                </a:cxn>
                <a:cxn ang="0">
                  <a:pos x="13" y="231"/>
                </a:cxn>
                <a:cxn ang="0">
                  <a:pos x="14" y="235"/>
                </a:cxn>
                <a:cxn ang="0">
                  <a:pos x="17" y="235"/>
                </a:cxn>
                <a:cxn ang="0">
                  <a:pos x="3" y="181"/>
                </a:cxn>
                <a:cxn ang="0">
                  <a:pos x="47" y="181"/>
                </a:cxn>
                <a:cxn ang="0">
                  <a:pos x="40" y="148"/>
                </a:cxn>
                <a:cxn ang="0">
                  <a:pos x="42" y="135"/>
                </a:cxn>
                <a:cxn ang="0">
                  <a:pos x="66" y="89"/>
                </a:cxn>
                <a:cxn ang="0">
                  <a:pos x="78" y="82"/>
                </a:cxn>
                <a:cxn ang="0">
                  <a:pos x="86" y="80"/>
                </a:cxn>
                <a:cxn ang="0">
                  <a:pos x="90" y="75"/>
                </a:cxn>
                <a:cxn ang="0">
                  <a:pos x="92" y="75"/>
                </a:cxn>
                <a:cxn ang="0">
                  <a:pos x="92" y="72"/>
                </a:cxn>
                <a:cxn ang="0">
                  <a:pos x="78" y="49"/>
                </a:cxn>
                <a:cxn ang="0">
                  <a:pos x="74" y="40"/>
                </a:cxn>
                <a:cxn ang="0">
                  <a:pos x="78" y="32"/>
                </a:cxn>
                <a:cxn ang="0">
                  <a:pos x="96" y="5"/>
                </a:cxn>
                <a:cxn ang="0">
                  <a:pos x="106" y="3"/>
                </a:cxn>
                <a:cxn ang="0">
                  <a:pos x="108" y="3"/>
                </a:cxn>
                <a:cxn ang="0">
                  <a:pos x="110" y="4"/>
                </a:cxn>
                <a:cxn ang="0">
                  <a:pos x="113" y="4"/>
                </a:cxn>
                <a:cxn ang="0">
                  <a:pos x="114" y="4"/>
                </a:cxn>
                <a:cxn ang="0">
                  <a:pos x="128" y="9"/>
                </a:cxn>
                <a:cxn ang="0">
                  <a:pos x="125" y="6"/>
                </a:cxn>
                <a:cxn ang="0">
                  <a:pos x="110" y="1"/>
                </a:cxn>
                <a:cxn ang="0">
                  <a:pos x="110" y="1"/>
                </a:cxn>
                <a:cxn ang="0">
                  <a:pos x="107" y="0"/>
                </a:cxn>
                <a:cxn ang="0">
                  <a:pos x="105" y="0"/>
                </a:cxn>
                <a:cxn ang="0">
                  <a:pos x="103" y="0"/>
                </a:cxn>
              </a:cxnLst>
              <a:rect l="0" t="0" r="r" b="b"/>
              <a:pathLst>
                <a:path w="128" h="345">
                  <a:moveTo>
                    <a:pt x="56" y="273"/>
                  </a:moveTo>
                  <a:cubicBezTo>
                    <a:pt x="55" y="273"/>
                    <a:pt x="55" y="273"/>
                    <a:pt x="55" y="273"/>
                  </a:cubicBezTo>
                  <a:cubicBezTo>
                    <a:pt x="55" y="334"/>
                    <a:pt x="55" y="334"/>
                    <a:pt x="55" y="334"/>
                  </a:cubicBezTo>
                  <a:cubicBezTo>
                    <a:pt x="43" y="334"/>
                    <a:pt x="43" y="334"/>
                    <a:pt x="43" y="334"/>
                  </a:cubicBezTo>
                  <a:cubicBezTo>
                    <a:pt x="43" y="341"/>
                    <a:pt x="43" y="341"/>
                    <a:pt x="43" y="341"/>
                  </a:cubicBezTo>
                  <a:cubicBezTo>
                    <a:pt x="43" y="345"/>
                    <a:pt x="43" y="345"/>
                    <a:pt x="43" y="345"/>
                  </a:cubicBezTo>
                  <a:cubicBezTo>
                    <a:pt x="46" y="345"/>
                    <a:pt x="46" y="345"/>
                    <a:pt x="46" y="345"/>
                  </a:cubicBezTo>
                  <a:cubicBezTo>
                    <a:pt x="46" y="338"/>
                    <a:pt x="46" y="338"/>
                    <a:pt x="46" y="338"/>
                  </a:cubicBezTo>
                  <a:cubicBezTo>
                    <a:pt x="59" y="338"/>
                    <a:pt x="59" y="338"/>
                    <a:pt x="59" y="338"/>
                  </a:cubicBezTo>
                  <a:cubicBezTo>
                    <a:pt x="59" y="277"/>
                    <a:pt x="59" y="277"/>
                    <a:pt x="59" y="277"/>
                  </a:cubicBezTo>
                  <a:cubicBezTo>
                    <a:pt x="56" y="277"/>
                    <a:pt x="56" y="277"/>
                    <a:pt x="56" y="277"/>
                  </a:cubicBezTo>
                  <a:cubicBezTo>
                    <a:pt x="56" y="273"/>
                    <a:pt x="56" y="273"/>
                    <a:pt x="56" y="273"/>
                  </a:cubicBezTo>
                  <a:moveTo>
                    <a:pt x="103" y="0"/>
                  </a:moveTo>
                  <a:cubicBezTo>
                    <a:pt x="100" y="0"/>
                    <a:pt x="97" y="0"/>
                    <a:pt x="92" y="2"/>
                  </a:cubicBezTo>
                  <a:cubicBezTo>
                    <a:pt x="79" y="6"/>
                    <a:pt x="75" y="17"/>
                    <a:pt x="74" y="28"/>
                  </a:cubicBezTo>
                  <a:cubicBezTo>
                    <a:pt x="72" y="30"/>
                    <a:pt x="71" y="34"/>
                    <a:pt x="71" y="37"/>
                  </a:cubicBezTo>
                  <a:cubicBezTo>
                    <a:pt x="71" y="41"/>
                    <a:pt x="72" y="44"/>
                    <a:pt x="75" y="46"/>
                  </a:cubicBezTo>
                  <a:cubicBezTo>
                    <a:pt x="77" y="55"/>
                    <a:pt x="82" y="63"/>
                    <a:pt x="88" y="69"/>
                  </a:cubicBezTo>
                  <a:cubicBezTo>
                    <a:pt x="88" y="72"/>
                    <a:pt x="88" y="72"/>
                    <a:pt x="88" y="72"/>
                  </a:cubicBezTo>
                  <a:cubicBezTo>
                    <a:pt x="87" y="72"/>
                    <a:pt x="87" y="72"/>
                    <a:pt x="87" y="72"/>
                  </a:cubicBezTo>
                  <a:cubicBezTo>
                    <a:pt x="82" y="77"/>
                    <a:pt x="82" y="77"/>
                    <a:pt x="82" y="77"/>
                  </a:cubicBezTo>
                  <a:cubicBezTo>
                    <a:pt x="79" y="77"/>
                    <a:pt x="77" y="78"/>
                    <a:pt x="74" y="79"/>
                  </a:cubicBezTo>
                  <a:cubicBezTo>
                    <a:pt x="72" y="79"/>
                    <a:pt x="69" y="81"/>
                    <a:pt x="62" y="85"/>
                  </a:cubicBezTo>
                  <a:cubicBezTo>
                    <a:pt x="53" y="92"/>
                    <a:pt x="40" y="117"/>
                    <a:pt x="38" y="132"/>
                  </a:cubicBezTo>
                  <a:cubicBezTo>
                    <a:pt x="37" y="137"/>
                    <a:pt x="37" y="132"/>
                    <a:pt x="37" y="145"/>
                  </a:cubicBezTo>
                  <a:cubicBezTo>
                    <a:pt x="37" y="152"/>
                    <a:pt x="41" y="167"/>
                    <a:pt x="44" y="178"/>
                  </a:cubicBezTo>
                  <a:cubicBezTo>
                    <a:pt x="0" y="178"/>
                    <a:pt x="0" y="178"/>
                    <a:pt x="0" y="178"/>
                  </a:cubicBezTo>
                  <a:cubicBezTo>
                    <a:pt x="13" y="231"/>
                    <a:pt x="13" y="231"/>
                    <a:pt x="13" y="231"/>
                  </a:cubicBezTo>
                  <a:cubicBezTo>
                    <a:pt x="14" y="235"/>
                    <a:pt x="14" y="235"/>
                    <a:pt x="14" y="235"/>
                  </a:cubicBezTo>
                  <a:cubicBezTo>
                    <a:pt x="17" y="235"/>
                    <a:pt x="17" y="235"/>
                    <a:pt x="17" y="235"/>
                  </a:cubicBezTo>
                  <a:cubicBezTo>
                    <a:pt x="3" y="181"/>
                    <a:pt x="3" y="181"/>
                    <a:pt x="3" y="181"/>
                  </a:cubicBezTo>
                  <a:cubicBezTo>
                    <a:pt x="47" y="181"/>
                    <a:pt x="47" y="181"/>
                    <a:pt x="47" y="181"/>
                  </a:cubicBezTo>
                  <a:cubicBezTo>
                    <a:pt x="44" y="170"/>
                    <a:pt x="40" y="155"/>
                    <a:pt x="40" y="148"/>
                  </a:cubicBezTo>
                  <a:cubicBezTo>
                    <a:pt x="40" y="135"/>
                    <a:pt x="41" y="140"/>
                    <a:pt x="42" y="135"/>
                  </a:cubicBezTo>
                  <a:cubicBezTo>
                    <a:pt x="44" y="121"/>
                    <a:pt x="56" y="95"/>
                    <a:pt x="66" y="89"/>
                  </a:cubicBezTo>
                  <a:cubicBezTo>
                    <a:pt x="72" y="84"/>
                    <a:pt x="75" y="82"/>
                    <a:pt x="78" y="82"/>
                  </a:cubicBezTo>
                  <a:cubicBezTo>
                    <a:pt x="80" y="81"/>
                    <a:pt x="83" y="80"/>
                    <a:pt x="86" y="80"/>
                  </a:cubicBezTo>
                  <a:cubicBezTo>
                    <a:pt x="90" y="75"/>
                    <a:pt x="90" y="75"/>
                    <a:pt x="90" y="75"/>
                  </a:cubicBezTo>
                  <a:cubicBezTo>
                    <a:pt x="92" y="75"/>
                    <a:pt x="92" y="75"/>
                    <a:pt x="92" y="75"/>
                  </a:cubicBezTo>
                  <a:cubicBezTo>
                    <a:pt x="92" y="72"/>
                    <a:pt x="92" y="72"/>
                    <a:pt x="92" y="72"/>
                  </a:cubicBezTo>
                  <a:cubicBezTo>
                    <a:pt x="85" y="66"/>
                    <a:pt x="80" y="58"/>
                    <a:pt x="78" y="49"/>
                  </a:cubicBezTo>
                  <a:cubicBezTo>
                    <a:pt x="76" y="48"/>
                    <a:pt x="74" y="44"/>
                    <a:pt x="74" y="40"/>
                  </a:cubicBezTo>
                  <a:cubicBezTo>
                    <a:pt x="74" y="37"/>
                    <a:pt x="75" y="34"/>
                    <a:pt x="78" y="32"/>
                  </a:cubicBezTo>
                  <a:cubicBezTo>
                    <a:pt x="79" y="20"/>
                    <a:pt x="82" y="9"/>
                    <a:pt x="96" y="5"/>
                  </a:cubicBezTo>
                  <a:cubicBezTo>
                    <a:pt x="100" y="4"/>
                    <a:pt x="104" y="3"/>
                    <a:pt x="106" y="3"/>
                  </a:cubicBezTo>
                  <a:cubicBezTo>
                    <a:pt x="107" y="3"/>
                    <a:pt x="108" y="3"/>
                    <a:pt x="108" y="3"/>
                  </a:cubicBezTo>
                  <a:cubicBezTo>
                    <a:pt x="109" y="3"/>
                    <a:pt x="109" y="4"/>
                    <a:pt x="110" y="4"/>
                  </a:cubicBezTo>
                  <a:cubicBezTo>
                    <a:pt x="111" y="4"/>
                    <a:pt x="112" y="4"/>
                    <a:pt x="113" y="4"/>
                  </a:cubicBezTo>
                  <a:cubicBezTo>
                    <a:pt x="114" y="4"/>
                    <a:pt x="114" y="4"/>
                    <a:pt x="114" y="4"/>
                  </a:cubicBezTo>
                  <a:cubicBezTo>
                    <a:pt x="120" y="5"/>
                    <a:pt x="125" y="7"/>
                    <a:pt x="128" y="9"/>
                  </a:cubicBezTo>
                  <a:cubicBezTo>
                    <a:pt x="127" y="8"/>
                    <a:pt x="126" y="7"/>
                    <a:pt x="125" y="6"/>
                  </a:cubicBezTo>
                  <a:cubicBezTo>
                    <a:pt x="122" y="3"/>
                    <a:pt x="117" y="1"/>
                    <a:pt x="110" y="1"/>
                  </a:cubicBezTo>
                  <a:cubicBezTo>
                    <a:pt x="110" y="1"/>
                    <a:pt x="110" y="1"/>
                    <a:pt x="110" y="1"/>
                  </a:cubicBezTo>
                  <a:cubicBezTo>
                    <a:pt x="109" y="0"/>
                    <a:pt x="108" y="0"/>
                    <a:pt x="107" y="0"/>
                  </a:cubicBezTo>
                  <a:cubicBezTo>
                    <a:pt x="106" y="0"/>
                    <a:pt x="106" y="0"/>
                    <a:pt x="105" y="0"/>
                  </a:cubicBezTo>
                  <a:cubicBezTo>
                    <a:pt x="105" y="0"/>
                    <a:pt x="104" y="0"/>
                    <a:pt x="103" y="0"/>
                  </a:cubicBezTo>
                </a:path>
              </a:pathLst>
            </a:custGeom>
            <a:solidFill>
              <a:srgbClr val="FD9B0A"/>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74" name="Freeform 1130"/>
            <p:cNvSpPr>
              <a:spLocks/>
            </p:cNvSpPr>
            <p:nvPr/>
          </p:nvSpPr>
          <p:spPr bwMode="auto">
            <a:xfrm>
              <a:off x="11666538" y="5353051"/>
              <a:ext cx="3457575" cy="2806700"/>
            </a:xfrm>
            <a:custGeom>
              <a:avLst/>
              <a:gdLst/>
              <a:ahLst/>
              <a:cxnLst>
                <a:cxn ang="0">
                  <a:pos x="78" y="0"/>
                </a:cxn>
                <a:cxn ang="0">
                  <a:pos x="3" y="62"/>
                </a:cxn>
                <a:cxn ang="0">
                  <a:pos x="9" y="87"/>
                </a:cxn>
                <a:cxn ang="0">
                  <a:pos x="0" y="109"/>
                </a:cxn>
                <a:cxn ang="0">
                  <a:pos x="2" y="111"/>
                </a:cxn>
                <a:cxn ang="0">
                  <a:pos x="3" y="112"/>
                </a:cxn>
                <a:cxn ang="0">
                  <a:pos x="13" y="91"/>
                </a:cxn>
                <a:cxn ang="0">
                  <a:pos x="6" y="65"/>
                </a:cxn>
                <a:cxn ang="0">
                  <a:pos x="82" y="3"/>
                </a:cxn>
                <a:cxn ang="0">
                  <a:pos x="138" y="24"/>
                </a:cxn>
                <a:cxn ang="0">
                  <a:pos x="135" y="21"/>
                </a:cxn>
                <a:cxn ang="0">
                  <a:pos x="78" y="0"/>
                </a:cxn>
              </a:cxnLst>
              <a:rect l="0" t="0" r="r" b="b"/>
              <a:pathLst>
                <a:path w="138" h="112">
                  <a:moveTo>
                    <a:pt x="78" y="0"/>
                  </a:moveTo>
                  <a:cubicBezTo>
                    <a:pt x="37" y="0"/>
                    <a:pt x="3" y="28"/>
                    <a:pt x="3" y="62"/>
                  </a:cubicBezTo>
                  <a:cubicBezTo>
                    <a:pt x="3" y="71"/>
                    <a:pt x="5" y="79"/>
                    <a:pt x="9" y="87"/>
                  </a:cubicBezTo>
                  <a:cubicBezTo>
                    <a:pt x="7" y="96"/>
                    <a:pt x="3" y="104"/>
                    <a:pt x="0" y="109"/>
                  </a:cubicBezTo>
                  <a:cubicBezTo>
                    <a:pt x="1" y="110"/>
                    <a:pt x="1" y="110"/>
                    <a:pt x="2" y="111"/>
                  </a:cubicBezTo>
                  <a:cubicBezTo>
                    <a:pt x="2" y="111"/>
                    <a:pt x="3" y="112"/>
                    <a:pt x="3" y="112"/>
                  </a:cubicBezTo>
                  <a:cubicBezTo>
                    <a:pt x="6" y="107"/>
                    <a:pt x="10" y="99"/>
                    <a:pt x="13" y="91"/>
                  </a:cubicBezTo>
                  <a:cubicBezTo>
                    <a:pt x="8" y="82"/>
                    <a:pt x="6" y="74"/>
                    <a:pt x="6" y="65"/>
                  </a:cubicBezTo>
                  <a:cubicBezTo>
                    <a:pt x="6" y="31"/>
                    <a:pt x="40" y="3"/>
                    <a:pt x="82" y="3"/>
                  </a:cubicBezTo>
                  <a:cubicBezTo>
                    <a:pt x="104" y="3"/>
                    <a:pt x="125" y="11"/>
                    <a:pt x="138" y="24"/>
                  </a:cubicBezTo>
                  <a:cubicBezTo>
                    <a:pt x="137" y="23"/>
                    <a:pt x="136" y="22"/>
                    <a:pt x="135" y="21"/>
                  </a:cubicBezTo>
                  <a:cubicBezTo>
                    <a:pt x="121" y="8"/>
                    <a:pt x="101" y="0"/>
                    <a:pt x="78" y="0"/>
                  </a:cubicBezTo>
                </a:path>
              </a:pathLst>
            </a:custGeom>
            <a:solidFill>
              <a:srgbClr val="FD9B0A"/>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75" name="Freeform 1131"/>
            <p:cNvSpPr>
              <a:spLocks noEditPoints="1"/>
            </p:cNvSpPr>
            <p:nvPr/>
          </p:nvSpPr>
          <p:spPr bwMode="auto">
            <a:xfrm>
              <a:off x="7358063" y="6756401"/>
              <a:ext cx="3232150" cy="8643938"/>
            </a:xfrm>
            <a:custGeom>
              <a:avLst/>
              <a:gdLst/>
              <a:ahLst/>
              <a:cxnLst>
                <a:cxn ang="0">
                  <a:pos x="56" y="274"/>
                </a:cxn>
                <a:cxn ang="0">
                  <a:pos x="56" y="274"/>
                </a:cxn>
                <a:cxn ang="0">
                  <a:pos x="56" y="335"/>
                </a:cxn>
                <a:cxn ang="0">
                  <a:pos x="43" y="335"/>
                </a:cxn>
                <a:cxn ang="0">
                  <a:pos x="43" y="342"/>
                </a:cxn>
                <a:cxn ang="0">
                  <a:pos x="43" y="345"/>
                </a:cxn>
                <a:cxn ang="0">
                  <a:pos x="46" y="345"/>
                </a:cxn>
                <a:cxn ang="0">
                  <a:pos x="46" y="338"/>
                </a:cxn>
                <a:cxn ang="0">
                  <a:pos x="59" y="338"/>
                </a:cxn>
                <a:cxn ang="0">
                  <a:pos x="59" y="277"/>
                </a:cxn>
                <a:cxn ang="0">
                  <a:pos x="57" y="277"/>
                </a:cxn>
                <a:cxn ang="0">
                  <a:pos x="56" y="274"/>
                </a:cxn>
                <a:cxn ang="0">
                  <a:pos x="103" y="0"/>
                </a:cxn>
                <a:cxn ang="0">
                  <a:pos x="93" y="2"/>
                </a:cxn>
                <a:cxn ang="0">
                  <a:pos x="75" y="29"/>
                </a:cxn>
                <a:cxn ang="0">
                  <a:pos x="71" y="37"/>
                </a:cxn>
                <a:cxn ang="0">
                  <a:pos x="75" y="46"/>
                </a:cxn>
                <a:cxn ang="0">
                  <a:pos x="89" y="69"/>
                </a:cxn>
                <a:cxn ang="0">
                  <a:pos x="89" y="72"/>
                </a:cxn>
                <a:cxn ang="0">
                  <a:pos x="87" y="72"/>
                </a:cxn>
                <a:cxn ang="0">
                  <a:pos x="83" y="77"/>
                </a:cxn>
                <a:cxn ang="0">
                  <a:pos x="75" y="79"/>
                </a:cxn>
                <a:cxn ang="0">
                  <a:pos x="63" y="86"/>
                </a:cxn>
                <a:cxn ang="0">
                  <a:pos x="39" y="132"/>
                </a:cxn>
                <a:cxn ang="0">
                  <a:pos x="37" y="145"/>
                </a:cxn>
                <a:cxn ang="0">
                  <a:pos x="44" y="178"/>
                </a:cxn>
                <a:cxn ang="0">
                  <a:pos x="0" y="178"/>
                </a:cxn>
                <a:cxn ang="0">
                  <a:pos x="14" y="232"/>
                </a:cxn>
                <a:cxn ang="0">
                  <a:pos x="15" y="235"/>
                </a:cxn>
                <a:cxn ang="0">
                  <a:pos x="17" y="235"/>
                </a:cxn>
                <a:cxn ang="0">
                  <a:pos x="3" y="181"/>
                </a:cxn>
                <a:cxn ang="0">
                  <a:pos x="47" y="181"/>
                </a:cxn>
                <a:cxn ang="0">
                  <a:pos x="41" y="149"/>
                </a:cxn>
                <a:cxn ang="0">
                  <a:pos x="42" y="135"/>
                </a:cxn>
                <a:cxn ang="0">
                  <a:pos x="66" y="89"/>
                </a:cxn>
                <a:cxn ang="0">
                  <a:pos x="78" y="82"/>
                </a:cxn>
                <a:cxn ang="0">
                  <a:pos x="86" y="80"/>
                </a:cxn>
                <a:cxn ang="0">
                  <a:pos x="91" y="75"/>
                </a:cxn>
                <a:cxn ang="0">
                  <a:pos x="92" y="75"/>
                </a:cxn>
                <a:cxn ang="0">
                  <a:pos x="92" y="72"/>
                </a:cxn>
                <a:cxn ang="0">
                  <a:pos x="79" y="50"/>
                </a:cxn>
                <a:cxn ang="0">
                  <a:pos x="74" y="41"/>
                </a:cxn>
                <a:cxn ang="0">
                  <a:pos x="78" y="32"/>
                </a:cxn>
                <a:cxn ang="0">
                  <a:pos x="96" y="5"/>
                </a:cxn>
                <a:cxn ang="0">
                  <a:pos x="106" y="4"/>
                </a:cxn>
                <a:cxn ang="0">
                  <a:pos x="108" y="4"/>
                </a:cxn>
                <a:cxn ang="0">
                  <a:pos x="110" y="4"/>
                </a:cxn>
                <a:cxn ang="0">
                  <a:pos x="114" y="4"/>
                </a:cxn>
                <a:cxn ang="0">
                  <a:pos x="114" y="4"/>
                </a:cxn>
                <a:cxn ang="0">
                  <a:pos x="129" y="10"/>
                </a:cxn>
                <a:cxn ang="0">
                  <a:pos x="125" y="6"/>
                </a:cxn>
                <a:cxn ang="0">
                  <a:pos x="111" y="1"/>
                </a:cxn>
                <a:cxn ang="0">
                  <a:pos x="110" y="1"/>
                </a:cxn>
                <a:cxn ang="0">
                  <a:pos x="107" y="1"/>
                </a:cxn>
                <a:cxn ang="0">
                  <a:pos x="105" y="0"/>
                </a:cxn>
                <a:cxn ang="0">
                  <a:pos x="103" y="0"/>
                </a:cxn>
              </a:cxnLst>
              <a:rect l="0" t="0" r="r" b="b"/>
              <a:pathLst>
                <a:path w="129" h="345">
                  <a:moveTo>
                    <a:pt x="56" y="274"/>
                  </a:moveTo>
                  <a:cubicBezTo>
                    <a:pt x="56" y="274"/>
                    <a:pt x="56" y="274"/>
                    <a:pt x="56" y="274"/>
                  </a:cubicBezTo>
                  <a:cubicBezTo>
                    <a:pt x="56" y="335"/>
                    <a:pt x="56" y="335"/>
                    <a:pt x="56" y="335"/>
                  </a:cubicBezTo>
                  <a:cubicBezTo>
                    <a:pt x="43" y="335"/>
                    <a:pt x="43" y="335"/>
                    <a:pt x="43" y="335"/>
                  </a:cubicBezTo>
                  <a:cubicBezTo>
                    <a:pt x="43" y="342"/>
                    <a:pt x="43" y="342"/>
                    <a:pt x="43" y="342"/>
                  </a:cubicBezTo>
                  <a:cubicBezTo>
                    <a:pt x="43" y="345"/>
                    <a:pt x="43" y="345"/>
                    <a:pt x="43" y="345"/>
                  </a:cubicBezTo>
                  <a:cubicBezTo>
                    <a:pt x="46" y="345"/>
                    <a:pt x="46" y="345"/>
                    <a:pt x="46" y="345"/>
                  </a:cubicBezTo>
                  <a:cubicBezTo>
                    <a:pt x="46" y="338"/>
                    <a:pt x="46" y="338"/>
                    <a:pt x="46" y="338"/>
                  </a:cubicBezTo>
                  <a:cubicBezTo>
                    <a:pt x="59" y="338"/>
                    <a:pt x="59" y="338"/>
                    <a:pt x="59" y="338"/>
                  </a:cubicBezTo>
                  <a:cubicBezTo>
                    <a:pt x="59" y="277"/>
                    <a:pt x="59" y="277"/>
                    <a:pt x="59" y="277"/>
                  </a:cubicBezTo>
                  <a:cubicBezTo>
                    <a:pt x="57" y="277"/>
                    <a:pt x="57" y="277"/>
                    <a:pt x="57" y="277"/>
                  </a:cubicBezTo>
                  <a:cubicBezTo>
                    <a:pt x="56" y="274"/>
                    <a:pt x="56" y="274"/>
                    <a:pt x="56" y="274"/>
                  </a:cubicBezTo>
                  <a:moveTo>
                    <a:pt x="103" y="0"/>
                  </a:moveTo>
                  <a:cubicBezTo>
                    <a:pt x="101" y="0"/>
                    <a:pt x="97" y="1"/>
                    <a:pt x="93" y="2"/>
                  </a:cubicBezTo>
                  <a:cubicBezTo>
                    <a:pt x="79" y="6"/>
                    <a:pt x="76" y="17"/>
                    <a:pt x="75" y="29"/>
                  </a:cubicBezTo>
                  <a:cubicBezTo>
                    <a:pt x="72" y="31"/>
                    <a:pt x="71" y="34"/>
                    <a:pt x="71" y="37"/>
                  </a:cubicBezTo>
                  <a:cubicBezTo>
                    <a:pt x="71" y="41"/>
                    <a:pt x="73" y="45"/>
                    <a:pt x="75" y="46"/>
                  </a:cubicBezTo>
                  <a:cubicBezTo>
                    <a:pt x="77" y="55"/>
                    <a:pt x="82" y="63"/>
                    <a:pt x="89" y="69"/>
                  </a:cubicBezTo>
                  <a:cubicBezTo>
                    <a:pt x="89" y="72"/>
                    <a:pt x="89" y="72"/>
                    <a:pt x="89" y="72"/>
                  </a:cubicBezTo>
                  <a:cubicBezTo>
                    <a:pt x="87" y="72"/>
                    <a:pt x="87" y="72"/>
                    <a:pt x="87" y="72"/>
                  </a:cubicBezTo>
                  <a:cubicBezTo>
                    <a:pt x="83" y="77"/>
                    <a:pt x="83" y="77"/>
                    <a:pt x="83" y="77"/>
                  </a:cubicBezTo>
                  <a:cubicBezTo>
                    <a:pt x="80" y="77"/>
                    <a:pt x="77" y="78"/>
                    <a:pt x="75" y="79"/>
                  </a:cubicBezTo>
                  <a:cubicBezTo>
                    <a:pt x="72" y="79"/>
                    <a:pt x="69" y="81"/>
                    <a:pt x="63" y="86"/>
                  </a:cubicBezTo>
                  <a:cubicBezTo>
                    <a:pt x="53" y="92"/>
                    <a:pt x="41" y="118"/>
                    <a:pt x="39" y="132"/>
                  </a:cubicBezTo>
                  <a:cubicBezTo>
                    <a:pt x="38" y="137"/>
                    <a:pt x="37" y="132"/>
                    <a:pt x="37" y="145"/>
                  </a:cubicBezTo>
                  <a:cubicBezTo>
                    <a:pt x="37" y="152"/>
                    <a:pt x="41" y="167"/>
                    <a:pt x="44" y="178"/>
                  </a:cubicBezTo>
                  <a:cubicBezTo>
                    <a:pt x="0" y="178"/>
                    <a:pt x="0" y="178"/>
                    <a:pt x="0" y="178"/>
                  </a:cubicBezTo>
                  <a:cubicBezTo>
                    <a:pt x="14" y="232"/>
                    <a:pt x="14" y="232"/>
                    <a:pt x="14" y="232"/>
                  </a:cubicBezTo>
                  <a:cubicBezTo>
                    <a:pt x="15" y="235"/>
                    <a:pt x="15" y="235"/>
                    <a:pt x="15" y="235"/>
                  </a:cubicBezTo>
                  <a:cubicBezTo>
                    <a:pt x="17" y="235"/>
                    <a:pt x="17" y="235"/>
                    <a:pt x="17" y="235"/>
                  </a:cubicBezTo>
                  <a:cubicBezTo>
                    <a:pt x="3" y="181"/>
                    <a:pt x="3" y="181"/>
                    <a:pt x="3" y="181"/>
                  </a:cubicBezTo>
                  <a:cubicBezTo>
                    <a:pt x="47" y="181"/>
                    <a:pt x="47" y="181"/>
                    <a:pt x="47" y="181"/>
                  </a:cubicBezTo>
                  <a:cubicBezTo>
                    <a:pt x="44" y="170"/>
                    <a:pt x="41" y="155"/>
                    <a:pt x="41" y="149"/>
                  </a:cubicBezTo>
                  <a:cubicBezTo>
                    <a:pt x="41" y="135"/>
                    <a:pt x="41" y="140"/>
                    <a:pt x="42" y="135"/>
                  </a:cubicBezTo>
                  <a:cubicBezTo>
                    <a:pt x="44" y="121"/>
                    <a:pt x="56" y="96"/>
                    <a:pt x="66" y="89"/>
                  </a:cubicBezTo>
                  <a:cubicBezTo>
                    <a:pt x="72" y="84"/>
                    <a:pt x="76" y="83"/>
                    <a:pt x="78" y="82"/>
                  </a:cubicBezTo>
                  <a:cubicBezTo>
                    <a:pt x="80" y="81"/>
                    <a:pt x="83" y="81"/>
                    <a:pt x="86" y="80"/>
                  </a:cubicBezTo>
                  <a:cubicBezTo>
                    <a:pt x="91" y="75"/>
                    <a:pt x="91" y="75"/>
                    <a:pt x="91" y="75"/>
                  </a:cubicBezTo>
                  <a:cubicBezTo>
                    <a:pt x="92" y="75"/>
                    <a:pt x="92" y="75"/>
                    <a:pt x="92" y="75"/>
                  </a:cubicBezTo>
                  <a:cubicBezTo>
                    <a:pt x="92" y="72"/>
                    <a:pt x="92" y="72"/>
                    <a:pt x="92" y="72"/>
                  </a:cubicBezTo>
                  <a:cubicBezTo>
                    <a:pt x="85" y="67"/>
                    <a:pt x="81" y="58"/>
                    <a:pt x="79" y="50"/>
                  </a:cubicBezTo>
                  <a:cubicBezTo>
                    <a:pt x="76" y="48"/>
                    <a:pt x="74" y="44"/>
                    <a:pt x="74" y="41"/>
                  </a:cubicBezTo>
                  <a:cubicBezTo>
                    <a:pt x="74" y="37"/>
                    <a:pt x="76" y="34"/>
                    <a:pt x="78" y="32"/>
                  </a:cubicBezTo>
                  <a:cubicBezTo>
                    <a:pt x="79" y="21"/>
                    <a:pt x="83" y="9"/>
                    <a:pt x="96" y="5"/>
                  </a:cubicBezTo>
                  <a:cubicBezTo>
                    <a:pt x="100" y="4"/>
                    <a:pt x="104" y="4"/>
                    <a:pt x="106" y="4"/>
                  </a:cubicBezTo>
                  <a:cubicBezTo>
                    <a:pt x="108" y="4"/>
                    <a:pt x="108" y="4"/>
                    <a:pt x="108" y="4"/>
                  </a:cubicBezTo>
                  <a:cubicBezTo>
                    <a:pt x="109" y="4"/>
                    <a:pt x="110" y="4"/>
                    <a:pt x="110" y="4"/>
                  </a:cubicBezTo>
                  <a:cubicBezTo>
                    <a:pt x="111" y="4"/>
                    <a:pt x="112" y="4"/>
                    <a:pt x="114" y="4"/>
                  </a:cubicBezTo>
                  <a:cubicBezTo>
                    <a:pt x="114" y="4"/>
                    <a:pt x="114" y="4"/>
                    <a:pt x="114" y="4"/>
                  </a:cubicBezTo>
                  <a:cubicBezTo>
                    <a:pt x="120" y="5"/>
                    <a:pt x="125" y="7"/>
                    <a:pt x="129" y="10"/>
                  </a:cubicBezTo>
                  <a:cubicBezTo>
                    <a:pt x="128" y="9"/>
                    <a:pt x="127" y="7"/>
                    <a:pt x="125" y="6"/>
                  </a:cubicBezTo>
                  <a:cubicBezTo>
                    <a:pt x="122" y="4"/>
                    <a:pt x="117" y="2"/>
                    <a:pt x="111" y="1"/>
                  </a:cubicBezTo>
                  <a:cubicBezTo>
                    <a:pt x="110" y="1"/>
                    <a:pt x="110" y="1"/>
                    <a:pt x="110" y="1"/>
                  </a:cubicBezTo>
                  <a:cubicBezTo>
                    <a:pt x="109" y="1"/>
                    <a:pt x="108" y="1"/>
                    <a:pt x="107" y="1"/>
                  </a:cubicBezTo>
                  <a:cubicBezTo>
                    <a:pt x="106" y="1"/>
                    <a:pt x="106" y="0"/>
                    <a:pt x="105" y="0"/>
                  </a:cubicBezTo>
                  <a:cubicBezTo>
                    <a:pt x="105" y="0"/>
                    <a:pt x="104" y="0"/>
                    <a:pt x="103" y="0"/>
                  </a:cubicBezTo>
                </a:path>
              </a:pathLst>
            </a:custGeom>
            <a:solidFill>
              <a:srgbClr val="FD9B0A"/>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76" name="Freeform 1132"/>
            <p:cNvSpPr>
              <a:spLocks/>
            </p:cNvSpPr>
            <p:nvPr/>
          </p:nvSpPr>
          <p:spPr bwMode="auto">
            <a:xfrm>
              <a:off x="11742738" y="5429251"/>
              <a:ext cx="3481388" cy="2830513"/>
            </a:xfrm>
            <a:custGeom>
              <a:avLst/>
              <a:gdLst/>
              <a:ahLst/>
              <a:cxnLst>
                <a:cxn ang="0">
                  <a:pos x="79" y="0"/>
                </a:cxn>
                <a:cxn ang="0">
                  <a:pos x="3" y="62"/>
                </a:cxn>
                <a:cxn ang="0">
                  <a:pos x="10" y="88"/>
                </a:cxn>
                <a:cxn ang="0">
                  <a:pos x="0" y="109"/>
                </a:cxn>
                <a:cxn ang="0">
                  <a:pos x="2" y="111"/>
                </a:cxn>
                <a:cxn ang="0">
                  <a:pos x="4" y="113"/>
                </a:cxn>
                <a:cxn ang="0">
                  <a:pos x="13" y="91"/>
                </a:cxn>
                <a:cxn ang="0">
                  <a:pos x="6" y="65"/>
                </a:cxn>
                <a:cxn ang="0">
                  <a:pos x="82" y="3"/>
                </a:cxn>
                <a:cxn ang="0">
                  <a:pos x="139" y="24"/>
                </a:cxn>
                <a:cxn ang="0">
                  <a:pos x="135" y="21"/>
                </a:cxn>
                <a:cxn ang="0">
                  <a:pos x="79" y="0"/>
                </a:cxn>
              </a:cxnLst>
              <a:rect l="0" t="0" r="r" b="b"/>
              <a:pathLst>
                <a:path w="139" h="113">
                  <a:moveTo>
                    <a:pt x="79" y="0"/>
                  </a:moveTo>
                  <a:cubicBezTo>
                    <a:pt x="37" y="0"/>
                    <a:pt x="3" y="28"/>
                    <a:pt x="3" y="62"/>
                  </a:cubicBezTo>
                  <a:cubicBezTo>
                    <a:pt x="3" y="71"/>
                    <a:pt x="5" y="79"/>
                    <a:pt x="10" y="88"/>
                  </a:cubicBezTo>
                  <a:cubicBezTo>
                    <a:pt x="7" y="96"/>
                    <a:pt x="3" y="104"/>
                    <a:pt x="0" y="109"/>
                  </a:cubicBezTo>
                  <a:cubicBezTo>
                    <a:pt x="1" y="110"/>
                    <a:pt x="2" y="111"/>
                    <a:pt x="2" y="111"/>
                  </a:cubicBezTo>
                  <a:cubicBezTo>
                    <a:pt x="3" y="112"/>
                    <a:pt x="3" y="112"/>
                    <a:pt x="4" y="113"/>
                  </a:cubicBezTo>
                  <a:cubicBezTo>
                    <a:pt x="7" y="107"/>
                    <a:pt x="10" y="100"/>
                    <a:pt x="13" y="91"/>
                  </a:cubicBezTo>
                  <a:cubicBezTo>
                    <a:pt x="8" y="83"/>
                    <a:pt x="6" y="74"/>
                    <a:pt x="6" y="65"/>
                  </a:cubicBezTo>
                  <a:cubicBezTo>
                    <a:pt x="6" y="31"/>
                    <a:pt x="40" y="3"/>
                    <a:pt x="82" y="3"/>
                  </a:cubicBezTo>
                  <a:cubicBezTo>
                    <a:pt x="104" y="3"/>
                    <a:pt x="125" y="11"/>
                    <a:pt x="139" y="24"/>
                  </a:cubicBezTo>
                  <a:cubicBezTo>
                    <a:pt x="138" y="23"/>
                    <a:pt x="136" y="22"/>
                    <a:pt x="135" y="21"/>
                  </a:cubicBezTo>
                  <a:cubicBezTo>
                    <a:pt x="122" y="8"/>
                    <a:pt x="101" y="0"/>
                    <a:pt x="79" y="0"/>
                  </a:cubicBezTo>
                </a:path>
              </a:pathLst>
            </a:custGeom>
            <a:solidFill>
              <a:srgbClr val="FD9B0A"/>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77" name="Freeform 1133"/>
            <p:cNvSpPr>
              <a:spLocks noEditPoints="1"/>
            </p:cNvSpPr>
            <p:nvPr/>
          </p:nvSpPr>
          <p:spPr bwMode="auto">
            <a:xfrm>
              <a:off x="7434263" y="6856413"/>
              <a:ext cx="3230563" cy="8618538"/>
            </a:xfrm>
            <a:custGeom>
              <a:avLst/>
              <a:gdLst/>
              <a:ahLst/>
              <a:cxnLst>
                <a:cxn ang="0">
                  <a:pos x="56" y="273"/>
                </a:cxn>
                <a:cxn ang="0">
                  <a:pos x="56" y="273"/>
                </a:cxn>
                <a:cxn ang="0">
                  <a:pos x="56" y="334"/>
                </a:cxn>
                <a:cxn ang="0">
                  <a:pos x="43" y="334"/>
                </a:cxn>
                <a:cxn ang="0">
                  <a:pos x="43" y="341"/>
                </a:cxn>
                <a:cxn ang="0">
                  <a:pos x="43" y="344"/>
                </a:cxn>
                <a:cxn ang="0">
                  <a:pos x="46" y="344"/>
                </a:cxn>
                <a:cxn ang="0">
                  <a:pos x="46" y="337"/>
                </a:cxn>
                <a:cxn ang="0">
                  <a:pos x="59" y="337"/>
                </a:cxn>
                <a:cxn ang="0">
                  <a:pos x="59" y="276"/>
                </a:cxn>
                <a:cxn ang="0">
                  <a:pos x="57" y="276"/>
                </a:cxn>
                <a:cxn ang="0">
                  <a:pos x="56" y="273"/>
                </a:cxn>
                <a:cxn ang="0">
                  <a:pos x="103" y="0"/>
                </a:cxn>
                <a:cxn ang="0">
                  <a:pos x="93" y="1"/>
                </a:cxn>
                <a:cxn ang="0">
                  <a:pos x="75" y="28"/>
                </a:cxn>
                <a:cxn ang="0">
                  <a:pos x="71" y="37"/>
                </a:cxn>
                <a:cxn ang="0">
                  <a:pos x="76" y="46"/>
                </a:cxn>
                <a:cxn ang="0">
                  <a:pos x="89" y="68"/>
                </a:cxn>
                <a:cxn ang="0">
                  <a:pos x="89" y="71"/>
                </a:cxn>
                <a:cxn ang="0">
                  <a:pos x="88" y="71"/>
                </a:cxn>
                <a:cxn ang="0">
                  <a:pos x="83" y="76"/>
                </a:cxn>
                <a:cxn ang="0">
                  <a:pos x="75" y="78"/>
                </a:cxn>
                <a:cxn ang="0">
                  <a:pos x="63" y="85"/>
                </a:cxn>
                <a:cxn ang="0">
                  <a:pos x="39" y="131"/>
                </a:cxn>
                <a:cxn ang="0">
                  <a:pos x="38" y="145"/>
                </a:cxn>
                <a:cxn ang="0">
                  <a:pos x="44" y="177"/>
                </a:cxn>
                <a:cxn ang="0">
                  <a:pos x="0" y="177"/>
                </a:cxn>
                <a:cxn ang="0">
                  <a:pos x="14" y="231"/>
                </a:cxn>
                <a:cxn ang="0">
                  <a:pos x="15" y="234"/>
                </a:cxn>
                <a:cxn ang="0">
                  <a:pos x="17" y="234"/>
                </a:cxn>
                <a:cxn ang="0">
                  <a:pos x="4" y="180"/>
                </a:cxn>
                <a:cxn ang="0">
                  <a:pos x="48" y="180"/>
                </a:cxn>
                <a:cxn ang="0">
                  <a:pos x="41" y="148"/>
                </a:cxn>
                <a:cxn ang="0">
                  <a:pos x="42" y="134"/>
                </a:cxn>
                <a:cxn ang="0">
                  <a:pos x="66" y="88"/>
                </a:cxn>
                <a:cxn ang="0">
                  <a:pos x="78" y="82"/>
                </a:cxn>
                <a:cxn ang="0">
                  <a:pos x="86" y="80"/>
                </a:cxn>
                <a:cxn ang="0">
                  <a:pos x="91" y="75"/>
                </a:cxn>
                <a:cxn ang="0">
                  <a:pos x="92" y="75"/>
                </a:cxn>
                <a:cxn ang="0">
                  <a:pos x="92" y="72"/>
                </a:cxn>
                <a:cxn ang="0">
                  <a:pos x="79" y="49"/>
                </a:cxn>
                <a:cxn ang="0">
                  <a:pos x="74" y="40"/>
                </a:cxn>
                <a:cxn ang="0">
                  <a:pos x="78" y="31"/>
                </a:cxn>
                <a:cxn ang="0">
                  <a:pos x="96" y="5"/>
                </a:cxn>
                <a:cxn ang="0">
                  <a:pos x="106" y="3"/>
                </a:cxn>
                <a:cxn ang="0">
                  <a:pos x="109" y="3"/>
                </a:cxn>
                <a:cxn ang="0">
                  <a:pos x="110" y="3"/>
                </a:cxn>
                <a:cxn ang="0">
                  <a:pos x="114" y="3"/>
                </a:cxn>
                <a:cxn ang="0">
                  <a:pos x="114" y="3"/>
                </a:cxn>
                <a:cxn ang="0">
                  <a:pos x="129" y="9"/>
                </a:cxn>
                <a:cxn ang="0">
                  <a:pos x="126" y="6"/>
                </a:cxn>
                <a:cxn ang="0">
                  <a:pos x="111" y="0"/>
                </a:cxn>
                <a:cxn ang="0">
                  <a:pos x="111" y="0"/>
                </a:cxn>
                <a:cxn ang="0">
                  <a:pos x="107" y="0"/>
                </a:cxn>
                <a:cxn ang="0">
                  <a:pos x="105" y="0"/>
                </a:cxn>
                <a:cxn ang="0">
                  <a:pos x="103" y="0"/>
                </a:cxn>
              </a:cxnLst>
              <a:rect l="0" t="0" r="r" b="b"/>
              <a:pathLst>
                <a:path w="129" h="344">
                  <a:moveTo>
                    <a:pt x="56" y="273"/>
                  </a:moveTo>
                  <a:cubicBezTo>
                    <a:pt x="56" y="273"/>
                    <a:pt x="56" y="273"/>
                    <a:pt x="56" y="273"/>
                  </a:cubicBezTo>
                  <a:cubicBezTo>
                    <a:pt x="56" y="334"/>
                    <a:pt x="56" y="334"/>
                    <a:pt x="56" y="334"/>
                  </a:cubicBezTo>
                  <a:cubicBezTo>
                    <a:pt x="43" y="334"/>
                    <a:pt x="43" y="334"/>
                    <a:pt x="43" y="334"/>
                  </a:cubicBezTo>
                  <a:cubicBezTo>
                    <a:pt x="43" y="341"/>
                    <a:pt x="43" y="341"/>
                    <a:pt x="43" y="341"/>
                  </a:cubicBezTo>
                  <a:cubicBezTo>
                    <a:pt x="43" y="344"/>
                    <a:pt x="43" y="344"/>
                    <a:pt x="43" y="344"/>
                  </a:cubicBezTo>
                  <a:cubicBezTo>
                    <a:pt x="46" y="344"/>
                    <a:pt x="46" y="344"/>
                    <a:pt x="46" y="344"/>
                  </a:cubicBezTo>
                  <a:cubicBezTo>
                    <a:pt x="46" y="337"/>
                    <a:pt x="46" y="337"/>
                    <a:pt x="46" y="337"/>
                  </a:cubicBezTo>
                  <a:cubicBezTo>
                    <a:pt x="59" y="337"/>
                    <a:pt x="59" y="337"/>
                    <a:pt x="59" y="337"/>
                  </a:cubicBezTo>
                  <a:cubicBezTo>
                    <a:pt x="59" y="276"/>
                    <a:pt x="59" y="276"/>
                    <a:pt x="59" y="276"/>
                  </a:cubicBezTo>
                  <a:cubicBezTo>
                    <a:pt x="57" y="276"/>
                    <a:pt x="57" y="276"/>
                    <a:pt x="57" y="276"/>
                  </a:cubicBezTo>
                  <a:cubicBezTo>
                    <a:pt x="56" y="273"/>
                    <a:pt x="56" y="273"/>
                    <a:pt x="56" y="273"/>
                  </a:cubicBezTo>
                  <a:moveTo>
                    <a:pt x="103" y="0"/>
                  </a:moveTo>
                  <a:cubicBezTo>
                    <a:pt x="101" y="0"/>
                    <a:pt x="97" y="0"/>
                    <a:pt x="93" y="1"/>
                  </a:cubicBezTo>
                  <a:cubicBezTo>
                    <a:pt x="80" y="5"/>
                    <a:pt x="76" y="17"/>
                    <a:pt x="75" y="28"/>
                  </a:cubicBezTo>
                  <a:cubicBezTo>
                    <a:pt x="73" y="30"/>
                    <a:pt x="71" y="33"/>
                    <a:pt x="71" y="37"/>
                  </a:cubicBezTo>
                  <a:cubicBezTo>
                    <a:pt x="71" y="40"/>
                    <a:pt x="73" y="44"/>
                    <a:pt x="76" y="46"/>
                  </a:cubicBezTo>
                  <a:cubicBezTo>
                    <a:pt x="78" y="54"/>
                    <a:pt x="82" y="63"/>
                    <a:pt x="89" y="68"/>
                  </a:cubicBezTo>
                  <a:cubicBezTo>
                    <a:pt x="89" y="71"/>
                    <a:pt x="89" y="71"/>
                    <a:pt x="89" y="71"/>
                  </a:cubicBezTo>
                  <a:cubicBezTo>
                    <a:pt x="88" y="71"/>
                    <a:pt x="88" y="71"/>
                    <a:pt x="88" y="71"/>
                  </a:cubicBezTo>
                  <a:cubicBezTo>
                    <a:pt x="83" y="76"/>
                    <a:pt x="83" y="76"/>
                    <a:pt x="83" y="76"/>
                  </a:cubicBezTo>
                  <a:cubicBezTo>
                    <a:pt x="80" y="77"/>
                    <a:pt x="77" y="77"/>
                    <a:pt x="75" y="78"/>
                  </a:cubicBezTo>
                  <a:cubicBezTo>
                    <a:pt x="73" y="79"/>
                    <a:pt x="69" y="80"/>
                    <a:pt x="63" y="85"/>
                  </a:cubicBezTo>
                  <a:cubicBezTo>
                    <a:pt x="53" y="92"/>
                    <a:pt x="41" y="117"/>
                    <a:pt x="39" y="131"/>
                  </a:cubicBezTo>
                  <a:cubicBezTo>
                    <a:pt x="38" y="136"/>
                    <a:pt x="38" y="131"/>
                    <a:pt x="38" y="145"/>
                  </a:cubicBezTo>
                  <a:cubicBezTo>
                    <a:pt x="38" y="151"/>
                    <a:pt x="41" y="166"/>
                    <a:pt x="44" y="177"/>
                  </a:cubicBezTo>
                  <a:cubicBezTo>
                    <a:pt x="0" y="177"/>
                    <a:pt x="0" y="177"/>
                    <a:pt x="0" y="177"/>
                  </a:cubicBezTo>
                  <a:cubicBezTo>
                    <a:pt x="14" y="231"/>
                    <a:pt x="14" y="231"/>
                    <a:pt x="14" y="231"/>
                  </a:cubicBezTo>
                  <a:cubicBezTo>
                    <a:pt x="15" y="234"/>
                    <a:pt x="15" y="234"/>
                    <a:pt x="15" y="234"/>
                  </a:cubicBezTo>
                  <a:cubicBezTo>
                    <a:pt x="17" y="234"/>
                    <a:pt x="17" y="234"/>
                    <a:pt x="17" y="234"/>
                  </a:cubicBezTo>
                  <a:cubicBezTo>
                    <a:pt x="4" y="180"/>
                    <a:pt x="4" y="180"/>
                    <a:pt x="4" y="180"/>
                  </a:cubicBezTo>
                  <a:cubicBezTo>
                    <a:pt x="48" y="180"/>
                    <a:pt x="48" y="180"/>
                    <a:pt x="48" y="180"/>
                  </a:cubicBezTo>
                  <a:cubicBezTo>
                    <a:pt x="45" y="170"/>
                    <a:pt x="41" y="155"/>
                    <a:pt x="41" y="148"/>
                  </a:cubicBezTo>
                  <a:cubicBezTo>
                    <a:pt x="41" y="135"/>
                    <a:pt x="41" y="140"/>
                    <a:pt x="42" y="134"/>
                  </a:cubicBezTo>
                  <a:cubicBezTo>
                    <a:pt x="44" y="120"/>
                    <a:pt x="57" y="95"/>
                    <a:pt x="66" y="88"/>
                  </a:cubicBezTo>
                  <a:cubicBezTo>
                    <a:pt x="72" y="84"/>
                    <a:pt x="76" y="82"/>
                    <a:pt x="78" y="82"/>
                  </a:cubicBezTo>
                  <a:cubicBezTo>
                    <a:pt x="80" y="80"/>
                    <a:pt x="83" y="80"/>
                    <a:pt x="86" y="80"/>
                  </a:cubicBezTo>
                  <a:cubicBezTo>
                    <a:pt x="91" y="75"/>
                    <a:pt x="91" y="75"/>
                    <a:pt x="91" y="75"/>
                  </a:cubicBezTo>
                  <a:cubicBezTo>
                    <a:pt x="92" y="75"/>
                    <a:pt x="92" y="75"/>
                    <a:pt x="92" y="75"/>
                  </a:cubicBezTo>
                  <a:cubicBezTo>
                    <a:pt x="92" y="72"/>
                    <a:pt x="92" y="72"/>
                    <a:pt x="92" y="72"/>
                  </a:cubicBezTo>
                  <a:cubicBezTo>
                    <a:pt x="86" y="66"/>
                    <a:pt x="81" y="57"/>
                    <a:pt x="79" y="49"/>
                  </a:cubicBezTo>
                  <a:cubicBezTo>
                    <a:pt x="76" y="47"/>
                    <a:pt x="74" y="44"/>
                    <a:pt x="74" y="40"/>
                  </a:cubicBezTo>
                  <a:cubicBezTo>
                    <a:pt x="74" y="36"/>
                    <a:pt x="76" y="33"/>
                    <a:pt x="78" y="31"/>
                  </a:cubicBezTo>
                  <a:cubicBezTo>
                    <a:pt x="79" y="20"/>
                    <a:pt x="83" y="9"/>
                    <a:pt x="96" y="5"/>
                  </a:cubicBezTo>
                  <a:cubicBezTo>
                    <a:pt x="100" y="3"/>
                    <a:pt x="104" y="3"/>
                    <a:pt x="106" y="3"/>
                  </a:cubicBezTo>
                  <a:cubicBezTo>
                    <a:pt x="108" y="3"/>
                    <a:pt x="109" y="3"/>
                    <a:pt x="109" y="3"/>
                  </a:cubicBezTo>
                  <a:cubicBezTo>
                    <a:pt x="109" y="3"/>
                    <a:pt x="110" y="3"/>
                    <a:pt x="110" y="3"/>
                  </a:cubicBezTo>
                  <a:cubicBezTo>
                    <a:pt x="112" y="3"/>
                    <a:pt x="113" y="3"/>
                    <a:pt x="114" y="3"/>
                  </a:cubicBezTo>
                  <a:cubicBezTo>
                    <a:pt x="114" y="3"/>
                    <a:pt x="114" y="3"/>
                    <a:pt x="114" y="3"/>
                  </a:cubicBezTo>
                  <a:cubicBezTo>
                    <a:pt x="121" y="4"/>
                    <a:pt x="125" y="6"/>
                    <a:pt x="129" y="9"/>
                  </a:cubicBezTo>
                  <a:cubicBezTo>
                    <a:pt x="128" y="8"/>
                    <a:pt x="127" y="7"/>
                    <a:pt x="126" y="6"/>
                  </a:cubicBezTo>
                  <a:cubicBezTo>
                    <a:pt x="122" y="3"/>
                    <a:pt x="117" y="1"/>
                    <a:pt x="111" y="0"/>
                  </a:cubicBezTo>
                  <a:cubicBezTo>
                    <a:pt x="111" y="0"/>
                    <a:pt x="111" y="0"/>
                    <a:pt x="111" y="0"/>
                  </a:cubicBezTo>
                  <a:cubicBezTo>
                    <a:pt x="109" y="0"/>
                    <a:pt x="108" y="0"/>
                    <a:pt x="107" y="0"/>
                  </a:cubicBezTo>
                  <a:cubicBezTo>
                    <a:pt x="107" y="0"/>
                    <a:pt x="106" y="0"/>
                    <a:pt x="105" y="0"/>
                  </a:cubicBezTo>
                  <a:cubicBezTo>
                    <a:pt x="105" y="0"/>
                    <a:pt x="105" y="0"/>
                    <a:pt x="103" y="0"/>
                  </a:cubicBezTo>
                </a:path>
              </a:pathLst>
            </a:custGeom>
            <a:solidFill>
              <a:srgbClr val="FD9B0A"/>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78" name="Freeform 1134"/>
            <p:cNvSpPr>
              <a:spLocks/>
            </p:cNvSpPr>
            <p:nvPr/>
          </p:nvSpPr>
          <p:spPr bwMode="auto">
            <a:xfrm>
              <a:off x="11842751" y="5503863"/>
              <a:ext cx="3457575" cy="2832100"/>
            </a:xfrm>
            <a:custGeom>
              <a:avLst/>
              <a:gdLst/>
              <a:ahLst/>
              <a:cxnLst>
                <a:cxn ang="0">
                  <a:pos x="78" y="0"/>
                </a:cxn>
                <a:cxn ang="0">
                  <a:pos x="2" y="62"/>
                </a:cxn>
                <a:cxn ang="0">
                  <a:pos x="9" y="88"/>
                </a:cxn>
                <a:cxn ang="0">
                  <a:pos x="0" y="110"/>
                </a:cxn>
                <a:cxn ang="0">
                  <a:pos x="1" y="112"/>
                </a:cxn>
                <a:cxn ang="0">
                  <a:pos x="3" y="113"/>
                </a:cxn>
                <a:cxn ang="0">
                  <a:pos x="12" y="91"/>
                </a:cxn>
                <a:cxn ang="0">
                  <a:pos x="5" y="66"/>
                </a:cxn>
                <a:cxn ang="0">
                  <a:pos x="81" y="3"/>
                </a:cxn>
                <a:cxn ang="0">
                  <a:pos x="138" y="24"/>
                </a:cxn>
                <a:cxn ang="0">
                  <a:pos x="135" y="21"/>
                </a:cxn>
                <a:cxn ang="0">
                  <a:pos x="78" y="0"/>
                </a:cxn>
              </a:cxnLst>
              <a:rect l="0" t="0" r="r" b="b"/>
              <a:pathLst>
                <a:path w="138" h="113">
                  <a:moveTo>
                    <a:pt x="78" y="0"/>
                  </a:moveTo>
                  <a:cubicBezTo>
                    <a:pt x="36" y="0"/>
                    <a:pt x="2" y="28"/>
                    <a:pt x="2" y="62"/>
                  </a:cubicBezTo>
                  <a:cubicBezTo>
                    <a:pt x="2" y="71"/>
                    <a:pt x="4" y="80"/>
                    <a:pt x="9" y="88"/>
                  </a:cubicBezTo>
                  <a:cubicBezTo>
                    <a:pt x="6" y="97"/>
                    <a:pt x="3" y="104"/>
                    <a:pt x="0" y="110"/>
                  </a:cubicBezTo>
                  <a:cubicBezTo>
                    <a:pt x="0" y="110"/>
                    <a:pt x="1" y="111"/>
                    <a:pt x="1" y="112"/>
                  </a:cubicBezTo>
                  <a:cubicBezTo>
                    <a:pt x="2" y="112"/>
                    <a:pt x="2" y="112"/>
                    <a:pt x="3" y="113"/>
                  </a:cubicBezTo>
                  <a:cubicBezTo>
                    <a:pt x="6" y="107"/>
                    <a:pt x="9" y="100"/>
                    <a:pt x="12" y="91"/>
                  </a:cubicBezTo>
                  <a:cubicBezTo>
                    <a:pt x="8" y="83"/>
                    <a:pt x="5" y="74"/>
                    <a:pt x="5" y="66"/>
                  </a:cubicBezTo>
                  <a:cubicBezTo>
                    <a:pt x="5" y="31"/>
                    <a:pt x="39" y="3"/>
                    <a:pt x="81" y="3"/>
                  </a:cubicBezTo>
                  <a:cubicBezTo>
                    <a:pt x="104" y="3"/>
                    <a:pt x="124" y="11"/>
                    <a:pt x="138" y="24"/>
                  </a:cubicBezTo>
                  <a:cubicBezTo>
                    <a:pt x="137" y="23"/>
                    <a:pt x="136" y="22"/>
                    <a:pt x="135" y="21"/>
                  </a:cubicBezTo>
                  <a:cubicBezTo>
                    <a:pt x="121" y="8"/>
                    <a:pt x="100" y="0"/>
                    <a:pt x="78" y="0"/>
                  </a:cubicBezTo>
                </a:path>
              </a:pathLst>
            </a:custGeom>
            <a:solidFill>
              <a:srgbClr val="FD9B0A"/>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79" name="Freeform 1135"/>
            <p:cNvSpPr>
              <a:spLocks noEditPoints="1"/>
            </p:cNvSpPr>
            <p:nvPr/>
          </p:nvSpPr>
          <p:spPr bwMode="auto">
            <a:xfrm>
              <a:off x="7534276" y="6932613"/>
              <a:ext cx="3206750" cy="8618538"/>
            </a:xfrm>
            <a:custGeom>
              <a:avLst/>
              <a:gdLst/>
              <a:ahLst/>
              <a:cxnLst>
                <a:cxn ang="0">
                  <a:pos x="55" y="273"/>
                </a:cxn>
                <a:cxn ang="0">
                  <a:pos x="55" y="273"/>
                </a:cxn>
                <a:cxn ang="0">
                  <a:pos x="55" y="334"/>
                </a:cxn>
                <a:cxn ang="0">
                  <a:pos x="42" y="334"/>
                </a:cxn>
                <a:cxn ang="0">
                  <a:pos x="42" y="341"/>
                </a:cxn>
                <a:cxn ang="0">
                  <a:pos x="42" y="344"/>
                </a:cxn>
                <a:cxn ang="0">
                  <a:pos x="46" y="344"/>
                </a:cxn>
                <a:cxn ang="0">
                  <a:pos x="46" y="337"/>
                </a:cxn>
                <a:cxn ang="0">
                  <a:pos x="58" y="337"/>
                </a:cxn>
                <a:cxn ang="0">
                  <a:pos x="58" y="276"/>
                </a:cxn>
                <a:cxn ang="0">
                  <a:pos x="56" y="276"/>
                </a:cxn>
                <a:cxn ang="0">
                  <a:pos x="55" y="273"/>
                </a:cxn>
                <a:cxn ang="0">
                  <a:pos x="102" y="0"/>
                </a:cxn>
                <a:cxn ang="0">
                  <a:pos x="92" y="2"/>
                </a:cxn>
                <a:cxn ang="0">
                  <a:pos x="74" y="28"/>
                </a:cxn>
                <a:cxn ang="0">
                  <a:pos x="70" y="37"/>
                </a:cxn>
                <a:cxn ang="0">
                  <a:pos x="75" y="46"/>
                </a:cxn>
                <a:cxn ang="0">
                  <a:pos x="88" y="69"/>
                </a:cxn>
                <a:cxn ang="0">
                  <a:pos x="88" y="72"/>
                </a:cxn>
                <a:cxn ang="0">
                  <a:pos x="87" y="72"/>
                </a:cxn>
                <a:cxn ang="0">
                  <a:pos x="82" y="77"/>
                </a:cxn>
                <a:cxn ang="0">
                  <a:pos x="74" y="79"/>
                </a:cxn>
                <a:cxn ang="0">
                  <a:pos x="62" y="85"/>
                </a:cxn>
                <a:cxn ang="0">
                  <a:pos x="38" y="131"/>
                </a:cxn>
                <a:cxn ang="0">
                  <a:pos x="37" y="145"/>
                </a:cxn>
                <a:cxn ang="0">
                  <a:pos x="44" y="177"/>
                </a:cxn>
                <a:cxn ang="0">
                  <a:pos x="0" y="177"/>
                </a:cxn>
                <a:cxn ang="0">
                  <a:pos x="13" y="231"/>
                </a:cxn>
                <a:cxn ang="0">
                  <a:pos x="14" y="234"/>
                </a:cxn>
                <a:cxn ang="0">
                  <a:pos x="16" y="234"/>
                </a:cxn>
                <a:cxn ang="0">
                  <a:pos x="3" y="181"/>
                </a:cxn>
                <a:cxn ang="0">
                  <a:pos x="47" y="181"/>
                </a:cxn>
                <a:cxn ang="0">
                  <a:pos x="40" y="148"/>
                </a:cxn>
                <a:cxn ang="0">
                  <a:pos x="41" y="134"/>
                </a:cxn>
                <a:cxn ang="0">
                  <a:pos x="65" y="88"/>
                </a:cxn>
                <a:cxn ang="0">
                  <a:pos x="77" y="82"/>
                </a:cxn>
                <a:cxn ang="0">
                  <a:pos x="85" y="80"/>
                </a:cxn>
                <a:cxn ang="0">
                  <a:pos x="90" y="75"/>
                </a:cxn>
                <a:cxn ang="0">
                  <a:pos x="91" y="75"/>
                </a:cxn>
                <a:cxn ang="0">
                  <a:pos x="91" y="72"/>
                </a:cxn>
                <a:cxn ang="0">
                  <a:pos x="78" y="49"/>
                </a:cxn>
                <a:cxn ang="0">
                  <a:pos x="74" y="40"/>
                </a:cxn>
                <a:cxn ang="0">
                  <a:pos x="77" y="31"/>
                </a:cxn>
                <a:cxn ang="0">
                  <a:pos x="95" y="5"/>
                </a:cxn>
                <a:cxn ang="0">
                  <a:pos x="106" y="3"/>
                </a:cxn>
                <a:cxn ang="0">
                  <a:pos x="108" y="3"/>
                </a:cxn>
                <a:cxn ang="0">
                  <a:pos x="110" y="3"/>
                </a:cxn>
                <a:cxn ang="0">
                  <a:pos x="113" y="3"/>
                </a:cxn>
                <a:cxn ang="0">
                  <a:pos x="113" y="4"/>
                </a:cxn>
                <a:cxn ang="0">
                  <a:pos x="128" y="9"/>
                </a:cxn>
                <a:cxn ang="0">
                  <a:pos x="125" y="6"/>
                </a:cxn>
                <a:cxn ang="0">
                  <a:pos x="110" y="0"/>
                </a:cxn>
                <a:cxn ang="0">
                  <a:pos x="110" y="0"/>
                </a:cxn>
                <a:cxn ang="0">
                  <a:pos x="106" y="0"/>
                </a:cxn>
                <a:cxn ang="0">
                  <a:pos x="105" y="0"/>
                </a:cxn>
                <a:cxn ang="0">
                  <a:pos x="102" y="0"/>
                </a:cxn>
              </a:cxnLst>
              <a:rect l="0" t="0" r="r" b="b"/>
              <a:pathLst>
                <a:path w="128" h="344">
                  <a:moveTo>
                    <a:pt x="55" y="273"/>
                  </a:moveTo>
                  <a:cubicBezTo>
                    <a:pt x="55" y="273"/>
                    <a:pt x="55" y="273"/>
                    <a:pt x="55" y="273"/>
                  </a:cubicBezTo>
                  <a:cubicBezTo>
                    <a:pt x="55" y="334"/>
                    <a:pt x="55" y="334"/>
                    <a:pt x="55" y="334"/>
                  </a:cubicBezTo>
                  <a:cubicBezTo>
                    <a:pt x="42" y="334"/>
                    <a:pt x="42" y="334"/>
                    <a:pt x="42" y="334"/>
                  </a:cubicBezTo>
                  <a:cubicBezTo>
                    <a:pt x="42" y="341"/>
                    <a:pt x="42" y="341"/>
                    <a:pt x="42" y="341"/>
                  </a:cubicBezTo>
                  <a:cubicBezTo>
                    <a:pt x="42" y="344"/>
                    <a:pt x="42" y="344"/>
                    <a:pt x="42" y="344"/>
                  </a:cubicBezTo>
                  <a:cubicBezTo>
                    <a:pt x="46" y="344"/>
                    <a:pt x="46" y="344"/>
                    <a:pt x="46" y="344"/>
                  </a:cubicBezTo>
                  <a:cubicBezTo>
                    <a:pt x="46" y="337"/>
                    <a:pt x="46" y="337"/>
                    <a:pt x="46" y="337"/>
                  </a:cubicBezTo>
                  <a:cubicBezTo>
                    <a:pt x="58" y="337"/>
                    <a:pt x="58" y="337"/>
                    <a:pt x="58" y="337"/>
                  </a:cubicBezTo>
                  <a:cubicBezTo>
                    <a:pt x="58" y="276"/>
                    <a:pt x="58" y="276"/>
                    <a:pt x="58" y="276"/>
                  </a:cubicBezTo>
                  <a:cubicBezTo>
                    <a:pt x="56" y="276"/>
                    <a:pt x="56" y="276"/>
                    <a:pt x="56" y="276"/>
                  </a:cubicBezTo>
                  <a:cubicBezTo>
                    <a:pt x="55" y="273"/>
                    <a:pt x="55" y="273"/>
                    <a:pt x="55" y="273"/>
                  </a:cubicBezTo>
                  <a:moveTo>
                    <a:pt x="102" y="0"/>
                  </a:moveTo>
                  <a:cubicBezTo>
                    <a:pt x="100" y="0"/>
                    <a:pt x="96" y="0"/>
                    <a:pt x="92" y="2"/>
                  </a:cubicBezTo>
                  <a:cubicBezTo>
                    <a:pt x="79" y="6"/>
                    <a:pt x="75" y="17"/>
                    <a:pt x="74" y="28"/>
                  </a:cubicBezTo>
                  <a:cubicBezTo>
                    <a:pt x="72" y="30"/>
                    <a:pt x="70" y="33"/>
                    <a:pt x="70" y="37"/>
                  </a:cubicBezTo>
                  <a:cubicBezTo>
                    <a:pt x="70" y="41"/>
                    <a:pt x="72" y="44"/>
                    <a:pt x="75" y="46"/>
                  </a:cubicBezTo>
                  <a:cubicBezTo>
                    <a:pt x="77" y="54"/>
                    <a:pt x="82" y="63"/>
                    <a:pt x="88" y="69"/>
                  </a:cubicBezTo>
                  <a:cubicBezTo>
                    <a:pt x="88" y="72"/>
                    <a:pt x="88" y="72"/>
                    <a:pt x="88" y="72"/>
                  </a:cubicBezTo>
                  <a:cubicBezTo>
                    <a:pt x="87" y="72"/>
                    <a:pt x="87" y="72"/>
                    <a:pt x="87" y="72"/>
                  </a:cubicBezTo>
                  <a:cubicBezTo>
                    <a:pt x="82" y="77"/>
                    <a:pt x="82" y="77"/>
                    <a:pt x="82" y="77"/>
                  </a:cubicBezTo>
                  <a:cubicBezTo>
                    <a:pt x="79" y="77"/>
                    <a:pt x="76" y="77"/>
                    <a:pt x="74" y="79"/>
                  </a:cubicBezTo>
                  <a:cubicBezTo>
                    <a:pt x="72" y="79"/>
                    <a:pt x="68" y="81"/>
                    <a:pt x="62" y="85"/>
                  </a:cubicBezTo>
                  <a:cubicBezTo>
                    <a:pt x="53" y="92"/>
                    <a:pt x="40" y="117"/>
                    <a:pt x="38" y="131"/>
                  </a:cubicBezTo>
                  <a:cubicBezTo>
                    <a:pt x="37" y="137"/>
                    <a:pt x="37" y="132"/>
                    <a:pt x="37" y="145"/>
                  </a:cubicBezTo>
                  <a:cubicBezTo>
                    <a:pt x="37" y="152"/>
                    <a:pt x="41" y="167"/>
                    <a:pt x="44" y="177"/>
                  </a:cubicBezTo>
                  <a:cubicBezTo>
                    <a:pt x="0" y="177"/>
                    <a:pt x="0" y="177"/>
                    <a:pt x="0" y="177"/>
                  </a:cubicBezTo>
                  <a:cubicBezTo>
                    <a:pt x="13" y="231"/>
                    <a:pt x="13" y="231"/>
                    <a:pt x="13" y="231"/>
                  </a:cubicBezTo>
                  <a:cubicBezTo>
                    <a:pt x="14" y="234"/>
                    <a:pt x="14" y="234"/>
                    <a:pt x="14" y="234"/>
                  </a:cubicBezTo>
                  <a:cubicBezTo>
                    <a:pt x="16" y="234"/>
                    <a:pt x="16" y="234"/>
                    <a:pt x="16" y="234"/>
                  </a:cubicBezTo>
                  <a:cubicBezTo>
                    <a:pt x="3" y="181"/>
                    <a:pt x="3" y="181"/>
                    <a:pt x="3" y="181"/>
                  </a:cubicBezTo>
                  <a:cubicBezTo>
                    <a:pt x="47" y="181"/>
                    <a:pt x="47" y="181"/>
                    <a:pt x="47" y="181"/>
                  </a:cubicBezTo>
                  <a:cubicBezTo>
                    <a:pt x="44" y="170"/>
                    <a:pt x="40" y="155"/>
                    <a:pt x="40" y="148"/>
                  </a:cubicBezTo>
                  <a:cubicBezTo>
                    <a:pt x="40" y="135"/>
                    <a:pt x="40" y="140"/>
                    <a:pt x="41" y="134"/>
                  </a:cubicBezTo>
                  <a:cubicBezTo>
                    <a:pt x="43" y="120"/>
                    <a:pt x="56" y="95"/>
                    <a:pt x="65" y="88"/>
                  </a:cubicBezTo>
                  <a:cubicBezTo>
                    <a:pt x="71" y="84"/>
                    <a:pt x="75" y="82"/>
                    <a:pt x="77" y="82"/>
                  </a:cubicBezTo>
                  <a:cubicBezTo>
                    <a:pt x="80" y="81"/>
                    <a:pt x="82" y="80"/>
                    <a:pt x="85" y="80"/>
                  </a:cubicBezTo>
                  <a:cubicBezTo>
                    <a:pt x="90" y="75"/>
                    <a:pt x="90" y="75"/>
                    <a:pt x="90" y="75"/>
                  </a:cubicBezTo>
                  <a:cubicBezTo>
                    <a:pt x="91" y="75"/>
                    <a:pt x="91" y="75"/>
                    <a:pt x="91" y="75"/>
                  </a:cubicBezTo>
                  <a:cubicBezTo>
                    <a:pt x="91" y="72"/>
                    <a:pt x="91" y="72"/>
                    <a:pt x="91" y="72"/>
                  </a:cubicBezTo>
                  <a:cubicBezTo>
                    <a:pt x="85" y="66"/>
                    <a:pt x="80" y="58"/>
                    <a:pt x="78" y="49"/>
                  </a:cubicBezTo>
                  <a:cubicBezTo>
                    <a:pt x="75" y="47"/>
                    <a:pt x="74" y="44"/>
                    <a:pt x="74" y="40"/>
                  </a:cubicBezTo>
                  <a:cubicBezTo>
                    <a:pt x="74" y="36"/>
                    <a:pt x="75" y="33"/>
                    <a:pt x="77" y="31"/>
                  </a:cubicBezTo>
                  <a:cubicBezTo>
                    <a:pt x="78" y="20"/>
                    <a:pt x="82" y="9"/>
                    <a:pt x="95" y="5"/>
                  </a:cubicBezTo>
                  <a:cubicBezTo>
                    <a:pt x="99" y="3"/>
                    <a:pt x="103" y="3"/>
                    <a:pt x="106" y="3"/>
                  </a:cubicBezTo>
                  <a:cubicBezTo>
                    <a:pt x="107" y="3"/>
                    <a:pt x="108" y="3"/>
                    <a:pt x="108" y="3"/>
                  </a:cubicBezTo>
                  <a:cubicBezTo>
                    <a:pt x="109" y="3"/>
                    <a:pt x="109" y="3"/>
                    <a:pt x="110" y="3"/>
                  </a:cubicBezTo>
                  <a:cubicBezTo>
                    <a:pt x="111" y="3"/>
                    <a:pt x="112" y="3"/>
                    <a:pt x="113" y="3"/>
                  </a:cubicBezTo>
                  <a:cubicBezTo>
                    <a:pt x="113" y="4"/>
                    <a:pt x="113" y="4"/>
                    <a:pt x="113" y="4"/>
                  </a:cubicBezTo>
                  <a:cubicBezTo>
                    <a:pt x="120" y="4"/>
                    <a:pt x="125" y="6"/>
                    <a:pt x="128" y="9"/>
                  </a:cubicBezTo>
                  <a:cubicBezTo>
                    <a:pt x="127" y="8"/>
                    <a:pt x="126" y="7"/>
                    <a:pt x="125" y="6"/>
                  </a:cubicBezTo>
                  <a:cubicBezTo>
                    <a:pt x="121" y="3"/>
                    <a:pt x="117" y="1"/>
                    <a:pt x="110" y="0"/>
                  </a:cubicBezTo>
                  <a:cubicBezTo>
                    <a:pt x="110" y="0"/>
                    <a:pt x="110" y="0"/>
                    <a:pt x="110" y="0"/>
                  </a:cubicBezTo>
                  <a:cubicBezTo>
                    <a:pt x="109" y="0"/>
                    <a:pt x="108" y="0"/>
                    <a:pt x="106" y="0"/>
                  </a:cubicBezTo>
                  <a:cubicBezTo>
                    <a:pt x="106" y="0"/>
                    <a:pt x="105" y="0"/>
                    <a:pt x="105" y="0"/>
                  </a:cubicBezTo>
                  <a:cubicBezTo>
                    <a:pt x="105" y="0"/>
                    <a:pt x="104" y="0"/>
                    <a:pt x="102" y="0"/>
                  </a:cubicBezTo>
                </a:path>
              </a:pathLst>
            </a:custGeom>
            <a:solidFill>
              <a:srgbClr val="FD9B0A"/>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80" name="Freeform 1136"/>
            <p:cNvSpPr>
              <a:spLocks/>
            </p:cNvSpPr>
            <p:nvPr/>
          </p:nvSpPr>
          <p:spPr bwMode="auto">
            <a:xfrm>
              <a:off x="11917363" y="5580063"/>
              <a:ext cx="3457575" cy="2830513"/>
            </a:xfrm>
            <a:custGeom>
              <a:avLst/>
              <a:gdLst/>
              <a:ahLst/>
              <a:cxnLst>
                <a:cxn ang="0">
                  <a:pos x="78" y="0"/>
                </a:cxn>
                <a:cxn ang="0">
                  <a:pos x="2" y="63"/>
                </a:cxn>
                <a:cxn ang="0">
                  <a:pos x="9" y="88"/>
                </a:cxn>
                <a:cxn ang="0">
                  <a:pos x="0" y="110"/>
                </a:cxn>
                <a:cxn ang="0">
                  <a:pos x="2" y="112"/>
                </a:cxn>
                <a:cxn ang="0">
                  <a:pos x="3" y="113"/>
                </a:cxn>
                <a:cxn ang="0">
                  <a:pos x="12" y="91"/>
                </a:cxn>
                <a:cxn ang="0">
                  <a:pos x="6" y="66"/>
                </a:cxn>
                <a:cxn ang="0">
                  <a:pos x="81" y="3"/>
                </a:cxn>
                <a:cxn ang="0">
                  <a:pos x="138" y="25"/>
                </a:cxn>
                <a:cxn ang="0">
                  <a:pos x="135" y="21"/>
                </a:cxn>
                <a:cxn ang="0">
                  <a:pos x="78" y="0"/>
                </a:cxn>
              </a:cxnLst>
              <a:rect l="0" t="0" r="r" b="b"/>
              <a:pathLst>
                <a:path w="138" h="113">
                  <a:moveTo>
                    <a:pt x="78" y="0"/>
                  </a:moveTo>
                  <a:cubicBezTo>
                    <a:pt x="36" y="0"/>
                    <a:pt x="2" y="28"/>
                    <a:pt x="2" y="63"/>
                  </a:cubicBezTo>
                  <a:cubicBezTo>
                    <a:pt x="2" y="71"/>
                    <a:pt x="5" y="80"/>
                    <a:pt x="9" y="88"/>
                  </a:cubicBezTo>
                  <a:cubicBezTo>
                    <a:pt x="6" y="97"/>
                    <a:pt x="3" y="104"/>
                    <a:pt x="0" y="110"/>
                  </a:cubicBezTo>
                  <a:cubicBezTo>
                    <a:pt x="0" y="110"/>
                    <a:pt x="1" y="111"/>
                    <a:pt x="2" y="112"/>
                  </a:cubicBezTo>
                  <a:cubicBezTo>
                    <a:pt x="2" y="112"/>
                    <a:pt x="3" y="113"/>
                    <a:pt x="3" y="113"/>
                  </a:cubicBezTo>
                  <a:cubicBezTo>
                    <a:pt x="6" y="108"/>
                    <a:pt x="10" y="100"/>
                    <a:pt x="12" y="91"/>
                  </a:cubicBezTo>
                  <a:cubicBezTo>
                    <a:pt x="8" y="83"/>
                    <a:pt x="6" y="75"/>
                    <a:pt x="6" y="66"/>
                  </a:cubicBezTo>
                  <a:cubicBezTo>
                    <a:pt x="6" y="32"/>
                    <a:pt x="40" y="3"/>
                    <a:pt x="81" y="3"/>
                  </a:cubicBezTo>
                  <a:cubicBezTo>
                    <a:pt x="104" y="3"/>
                    <a:pt x="124" y="12"/>
                    <a:pt x="138" y="25"/>
                  </a:cubicBezTo>
                  <a:cubicBezTo>
                    <a:pt x="137" y="24"/>
                    <a:pt x="136" y="22"/>
                    <a:pt x="135" y="21"/>
                  </a:cubicBezTo>
                  <a:cubicBezTo>
                    <a:pt x="121" y="8"/>
                    <a:pt x="101" y="0"/>
                    <a:pt x="78" y="0"/>
                  </a:cubicBezTo>
                </a:path>
              </a:pathLst>
            </a:custGeom>
            <a:solidFill>
              <a:srgbClr val="FD9B0A"/>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81" name="Freeform 1137"/>
            <p:cNvSpPr>
              <a:spLocks noEditPoints="1"/>
            </p:cNvSpPr>
            <p:nvPr/>
          </p:nvSpPr>
          <p:spPr bwMode="auto">
            <a:xfrm>
              <a:off x="7608888" y="7007226"/>
              <a:ext cx="3206750" cy="8643938"/>
            </a:xfrm>
            <a:custGeom>
              <a:avLst/>
              <a:gdLst/>
              <a:ahLst/>
              <a:cxnLst>
                <a:cxn ang="0">
                  <a:pos x="56" y="273"/>
                </a:cxn>
                <a:cxn ang="0">
                  <a:pos x="55" y="273"/>
                </a:cxn>
                <a:cxn ang="0">
                  <a:pos x="55" y="334"/>
                </a:cxn>
                <a:cxn ang="0">
                  <a:pos x="43" y="334"/>
                </a:cxn>
                <a:cxn ang="0">
                  <a:pos x="43" y="341"/>
                </a:cxn>
                <a:cxn ang="0">
                  <a:pos x="43" y="345"/>
                </a:cxn>
                <a:cxn ang="0">
                  <a:pos x="46" y="345"/>
                </a:cxn>
                <a:cxn ang="0">
                  <a:pos x="46" y="338"/>
                </a:cxn>
                <a:cxn ang="0">
                  <a:pos x="59" y="338"/>
                </a:cxn>
                <a:cxn ang="0">
                  <a:pos x="59" y="277"/>
                </a:cxn>
                <a:cxn ang="0">
                  <a:pos x="56" y="277"/>
                </a:cxn>
                <a:cxn ang="0">
                  <a:pos x="56" y="273"/>
                </a:cxn>
                <a:cxn ang="0">
                  <a:pos x="103" y="0"/>
                </a:cxn>
                <a:cxn ang="0">
                  <a:pos x="92" y="2"/>
                </a:cxn>
                <a:cxn ang="0">
                  <a:pos x="74" y="28"/>
                </a:cxn>
                <a:cxn ang="0">
                  <a:pos x="71" y="37"/>
                </a:cxn>
                <a:cxn ang="0">
                  <a:pos x="75" y="46"/>
                </a:cxn>
                <a:cxn ang="0">
                  <a:pos x="88" y="69"/>
                </a:cxn>
                <a:cxn ang="0">
                  <a:pos x="88" y="72"/>
                </a:cxn>
                <a:cxn ang="0">
                  <a:pos x="87" y="72"/>
                </a:cxn>
                <a:cxn ang="0">
                  <a:pos x="82" y="77"/>
                </a:cxn>
                <a:cxn ang="0">
                  <a:pos x="74" y="79"/>
                </a:cxn>
                <a:cxn ang="0">
                  <a:pos x="62" y="85"/>
                </a:cxn>
                <a:cxn ang="0">
                  <a:pos x="38" y="131"/>
                </a:cxn>
                <a:cxn ang="0">
                  <a:pos x="37" y="145"/>
                </a:cxn>
                <a:cxn ang="0">
                  <a:pos x="44" y="178"/>
                </a:cxn>
                <a:cxn ang="0">
                  <a:pos x="0" y="178"/>
                </a:cxn>
                <a:cxn ang="0">
                  <a:pos x="13" y="231"/>
                </a:cxn>
                <a:cxn ang="0">
                  <a:pos x="14" y="235"/>
                </a:cxn>
                <a:cxn ang="0">
                  <a:pos x="17" y="235"/>
                </a:cxn>
                <a:cxn ang="0">
                  <a:pos x="3" y="181"/>
                </a:cxn>
                <a:cxn ang="0">
                  <a:pos x="47" y="181"/>
                </a:cxn>
                <a:cxn ang="0">
                  <a:pos x="40" y="148"/>
                </a:cxn>
                <a:cxn ang="0">
                  <a:pos x="41" y="135"/>
                </a:cxn>
                <a:cxn ang="0">
                  <a:pos x="66" y="88"/>
                </a:cxn>
                <a:cxn ang="0">
                  <a:pos x="78" y="82"/>
                </a:cxn>
                <a:cxn ang="0">
                  <a:pos x="86" y="80"/>
                </a:cxn>
                <a:cxn ang="0">
                  <a:pos x="90" y="75"/>
                </a:cxn>
                <a:cxn ang="0">
                  <a:pos x="92" y="75"/>
                </a:cxn>
                <a:cxn ang="0">
                  <a:pos x="92" y="72"/>
                </a:cxn>
                <a:cxn ang="0">
                  <a:pos x="78" y="49"/>
                </a:cxn>
                <a:cxn ang="0">
                  <a:pos x="74" y="40"/>
                </a:cxn>
                <a:cxn ang="0">
                  <a:pos x="78" y="32"/>
                </a:cxn>
                <a:cxn ang="0">
                  <a:pos x="96" y="5"/>
                </a:cxn>
                <a:cxn ang="0">
                  <a:pos x="106" y="3"/>
                </a:cxn>
                <a:cxn ang="0">
                  <a:pos x="108" y="3"/>
                </a:cxn>
                <a:cxn ang="0">
                  <a:pos x="110" y="4"/>
                </a:cxn>
                <a:cxn ang="0">
                  <a:pos x="113" y="4"/>
                </a:cxn>
                <a:cxn ang="0">
                  <a:pos x="114" y="4"/>
                </a:cxn>
                <a:cxn ang="0">
                  <a:pos x="128" y="9"/>
                </a:cxn>
                <a:cxn ang="0">
                  <a:pos x="125" y="6"/>
                </a:cxn>
                <a:cxn ang="0">
                  <a:pos x="110" y="1"/>
                </a:cxn>
                <a:cxn ang="0">
                  <a:pos x="110" y="0"/>
                </a:cxn>
                <a:cxn ang="0">
                  <a:pos x="107" y="0"/>
                </a:cxn>
                <a:cxn ang="0">
                  <a:pos x="105" y="0"/>
                </a:cxn>
                <a:cxn ang="0">
                  <a:pos x="103" y="0"/>
                </a:cxn>
              </a:cxnLst>
              <a:rect l="0" t="0" r="r" b="b"/>
              <a:pathLst>
                <a:path w="128" h="345">
                  <a:moveTo>
                    <a:pt x="56" y="273"/>
                  </a:moveTo>
                  <a:cubicBezTo>
                    <a:pt x="55" y="273"/>
                    <a:pt x="55" y="273"/>
                    <a:pt x="55" y="273"/>
                  </a:cubicBezTo>
                  <a:cubicBezTo>
                    <a:pt x="55" y="334"/>
                    <a:pt x="55" y="334"/>
                    <a:pt x="55" y="334"/>
                  </a:cubicBezTo>
                  <a:cubicBezTo>
                    <a:pt x="43" y="334"/>
                    <a:pt x="43" y="334"/>
                    <a:pt x="43" y="334"/>
                  </a:cubicBezTo>
                  <a:cubicBezTo>
                    <a:pt x="43" y="341"/>
                    <a:pt x="43" y="341"/>
                    <a:pt x="43" y="341"/>
                  </a:cubicBezTo>
                  <a:cubicBezTo>
                    <a:pt x="43" y="345"/>
                    <a:pt x="43" y="345"/>
                    <a:pt x="43" y="345"/>
                  </a:cubicBezTo>
                  <a:cubicBezTo>
                    <a:pt x="46" y="345"/>
                    <a:pt x="46" y="345"/>
                    <a:pt x="46" y="345"/>
                  </a:cubicBezTo>
                  <a:cubicBezTo>
                    <a:pt x="46" y="338"/>
                    <a:pt x="46" y="338"/>
                    <a:pt x="46" y="338"/>
                  </a:cubicBezTo>
                  <a:cubicBezTo>
                    <a:pt x="59" y="338"/>
                    <a:pt x="59" y="338"/>
                    <a:pt x="59" y="338"/>
                  </a:cubicBezTo>
                  <a:cubicBezTo>
                    <a:pt x="59" y="277"/>
                    <a:pt x="59" y="277"/>
                    <a:pt x="59" y="277"/>
                  </a:cubicBezTo>
                  <a:cubicBezTo>
                    <a:pt x="56" y="277"/>
                    <a:pt x="56" y="277"/>
                    <a:pt x="56" y="277"/>
                  </a:cubicBezTo>
                  <a:cubicBezTo>
                    <a:pt x="56" y="273"/>
                    <a:pt x="56" y="273"/>
                    <a:pt x="56" y="273"/>
                  </a:cubicBezTo>
                  <a:moveTo>
                    <a:pt x="103" y="0"/>
                  </a:moveTo>
                  <a:cubicBezTo>
                    <a:pt x="100" y="0"/>
                    <a:pt x="96" y="0"/>
                    <a:pt x="92" y="2"/>
                  </a:cubicBezTo>
                  <a:cubicBezTo>
                    <a:pt x="79" y="6"/>
                    <a:pt x="75" y="17"/>
                    <a:pt x="74" y="28"/>
                  </a:cubicBezTo>
                  <a:cubicBezTo>
                    <a:pt x="72" y="30"/>
                    <a:pt x="71" y="33"/>
                    <a:pt x="71" y="37"/>
                  </a:cubicBezTo>
                  <a:cubicBezTo>
                    <a:pt x="71" y="41"/>
                    <a:pt x="72" y="44"/>
                    <a:pt x="75" y="46"/>
                  </a:cubicBezTo>
                  <a:cubicBezTo>
                    <a:pt x="77" y="55"/>
                    <a:pt x="82" y="63"/>
                    <a:pt x="88" y="69"/>
                  </a:cubicBezTo>
                  <a:cubicBezTo>
                    <a:pt x="88" y="72"/>
                    <a:pt x="88" y="72"/>
                    <a:pt x="88" y="72"/>
                  </a:cubicBezTo>
                  <a:cubicBezTo>
                    <a:pt x="87" y="72"/>
                    <a:pt x="87" y="72"/>
                    <a:pt x="87" y="72"/>
                  </a:cubicBezTo>
                  <a:cubicBezTo>
                    <a:pt x="82" y="77"/>
                    <a:pt x="82" y="77"/>
                    <a:pt x="82" y="77"/>
                  </a:cubicBezTo>
                  <a:cubicBezTo>
                    <a:pt x="79" y="77"/>
                    <a:pt x="77" y="78"/>
                    <a:pt x="74" y="79"/>
                  </a:cubicBezTo>
                  <a:cubicBezTo>
                    <a:pt x="72" y="79"/>
                    <a:pt x="68" y="81"/>
                    <a:pt x="62" y="85"/>
                  </a:cubicBezTo>
                  <a:cubicBezTo>
                    <a:pt x="53" y="92"/>
                    <a:pt x="40" y="117"/>
                    <a:pt x="38" y="131"/>
                  </a:cubicBezTo>
                  <a:cubicBezTo>
                    <a:pt x="37" y="137"/>
                    <a:pt x="37" y="132"/>
                    <a:pt x="37" y="145"/>
                  </a:cubicBezTo>
                  <a:cubicBezTo>
                    <a:pt x="37" y="152"/>
                    <a:pt x="41" y="167"/>
                    <a:pt x="44" y="178"/>
                  </a:cubicBezTo>
                  <a:cubicBezTo>
                    <a:pt x="0" y="178"/>
                    <a:pt x="0" y="178"/>
                    <a:pt x="0" y="178"/>
                  </a:cubicBezTo>
                  <a:cubicBezTo>
                    <a:pt x="13" y="231"/>
                    <a:pt x="13" y="231"/>
                    <a:pt x="13" y="231"/>
                  </a:cubicBezTo>
                  <a:cubicBezTo>
                    <a:pt x="14" y="235"/>
                    <a:pt x="14" y="235"/>
                    <a:pt x="14" y="235"/>
                  </a:cubicBezTo>
                  <a:cubicBezTo>
                    <a:pt x="17" y="235"/>
                    <a:pt x="17" y="235"/>
                    <a:pt x="17" y="235"/>
                  </a:cubicBezTo>
                  <a:cubicBezTo>
                    <a:pt x="3" y="181"/>
                    <a:pt x="3" y="181"/>
                    <a:pt x="3" y="181"/>
                  </a:cubicBezTo>
                  <a:cubicBezTo>
                    <a:pt x="47" y="181"/>
                    <a:pt x="47" y="181"/>
                    <a:pt x="47" y="181"/>
                  </a:cubicBezTo>
                  <a:cubicBezTo>
                    <a:pt x="44" y="170"/>
                    <a:pt x="40" y="155"/>
                    <a:pt x="40" y="148"/>
                  </a:cubicBezTo>
                  <a:cubicBezTo>
                    <a:pt x="40" y="135"/>
                    <a:pt x="41" y="140"/>
                    <a:pt x="41" y="135"/>
                  </a:cubicBezTo>
                  <a:cubicBezTo>
                    <a:pt x="44" y="121"/>
                    <a:pt x="56" y="95"/>
                    <a:pt x="66" y="88"/>
                  </a:cubicBezTo>
                  <a:cubicBezTo>
                    <a:pt x="72" y="84"/>
                    <a:pt x="75" y="82"/>
                    <a:pt x="78" y="82"/>
                  </a:cubicBezTo>
                  <a:cubicBezTo>
                    <a:pt x="80" y="81"/>
                    <a:pt x="83" y="80"/>
                    <a:pt x="86" y="80"/>
                  </a:cubicBezTo>
                  <a:cubicBezTo>
                    <a:pt x="90" y="75"/>
                    <a:pt x="90" y="75"/>
                    <a:pt x="90" y="75"/>
                  </a:cubicBezTo>
                  <a:cubicBezTo>
                    <a:pt x="92" y="75"/>
                    <a:pt x="92" y="75"/>
                    <a:pt x="92" y="75"/>
                  </a:cubicBezTo>
                  <a:cubicBezTo>
                    <a:pt x="92" y="72"/>
                    <a:pt x="92" y="72"/>
                    <a:pt x="92" y="72"/>
                  </a:cubicBezTo>
                  <a:cubicBezTo>
                    <a:pt x="85" y="66"/>
                    <a:pt x="80" y="58"/>
                    <a:pt x="78" y="49"/>
                  </a:cubicBezTo>
                  <a:cubicBezTo>
                    <a:pt x="76" y="47"/>
                    <a:pt x="74" y="44"/>
                    <a:pt x="74" y="40"/>
                  </a:cubicBezTo>
                  <a:cubicBezTo>
                    <a:pt x="74" y="37"/>
                    <a:pt x="75" y="34"/>
                    <a:pt x="78" y="32"/>
                  </a:cubicBezTo>
                  <a:cubicBezTo>
                    <a:pt x="79" y="20"/>
                    <a:pt x="82" y="9"/>
                    <a:pt x="96" y="5"/>
                  </a:cubicBezTo>
                  <a:cubicBezTo>
                    <a:pt x="100" y="4"/>
                    <a:pt x="103" y="3"/>
                    <a:pt x="106" y="3"/>
                  </a:cubicBezTo>
                  <a:cubicBezTo>
                    <a:pt x="107" y="3"/>
                    <a:pt x="108" y="3"/>
                    <a:pt x="108" y="3"/>
                  </a:cubicBezTo>
                  <a:cubicBezTo>
                    <a:pt x="109" y="3"/>
                    <a:pt x="109" y="3"/>
                    <a:pt x="110" y="4"/>
                  </a:cubicBezTo>
                  <a:cubicBezTo>
                    <a:pt x="111" y="4"/>
                    <a:pt x="112" y="4"/>
                    <a:pt x="113" y="4"/>
                  </a:cubicBezTo>
                  <a:cubicBezTo>
                    <a:pt x="114" y="4"/>
                    <a:pt x="114" y="4"/>
                    <a:pt x="114" y="4"/>
                  </a:cubicBezTo>
                  <a:cubicBezTo>
                    <a:pt x="120" y="5"/>
                    <a:pt x="125" y="7"/>
                    <a:pt x="128" y="9"/>
                  </a:cubicBezTo>
                  <a:cubicBezTo>
                    <a:pt x="127" y="8"/>
                    <a:pt x="126" y="7"/>
                    <a:pt x="125" y="6"/>
                  </a:cubicBezTo>
                  <a:cubicBezTo>
                    <a:pt x="122" y="3"/>
                    <a:pt x="117" y="1"/>
                    <a:pt x="110" y="1"/>
                  </a:cubicBezTo>
                  <a:cubicBezTo>
                    <a:pt x="110" y="0"/>
                    <a:pt x="110" y="0"/>
                    <a:pt x="110" y="0"/>
                  </a:cubicBezTo>
                  <a:cubicBezTo>
                    <a:pt x="109" y="0"/>
                    <a:pt x="108" y="0"/>
                    <a:pt x="107" y="0"/>
                  </a:cubicBezTo>
                  <a:cubicBezTo>
                    <a:pt x="106" y="0"/>
                    <a:pt x="106" y="0"/>
                    <a:pt x="105" y="0"/>
                  </a:cubicBezTo>
                  <a:cubicBezTo>
                    <a:pt x="105" y="0"/>
                    <a:pt x="104" y="0"/>
                    <a:pt x="103" y="0"/>
                  </a:cubicBezTo>
                </a:path>
              </a:pathLst>
            </a:custGeom>
            <a:solidFill>
              <a:srgbClr val="FD9B0A"/>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82" name="Freeform 1138"/>
            <p:cNvSpPr>
              <a:spLocks/>
            </p:cNvSpPr>
            <p:nvPr/>
          </p:nvSpPr>
          <p:spPr bwMode="auto">
            <a:xfrm>
              <a:off x="11993563" y="5654676"/>
              <a:ext cx="3455988" cy="2830513"/>
            </a:xfrm>
            <a:custGeom>
              <a:avLst/>
              <a:gdLst/>
              <a:ahLst/>
              <a:cxnLst>
                <a:cxn ang="0">
                  <a:pos x="78" y="0"/>
                </a:cxn>
                <a:cxn ang="0">
                  <a:pos x="3" y="63"/>
                </a:cxn>
                <a:cxn ang="0">
                  <a:pos x="9" y="88"/>
                </a:cxn>
                <a:cxn ang="0">
                  <a:pos x="0" y="110"/>
                </a:cxn>
                <a:cxn ang="0">
                  <a:pos x="2" y="112"/>
                </a:cxn>
                <a:cxn ang="0">
                  <a:pos x="3" y="113"/>
                </a:cxn>
                <a:cxn ang="0">
                  <a:pos x="12" y="92"/>
                </a:cxn>
                <a:cxn ang="0">
                  <a:pos x="6" y="66"/>
                </a:cxn>
                <a:cxn ang="0">
                  <a:pos x="82" y="4"/>
                </a:cxn>
                <a:cxn ang="0">
                  <a:pos x="138" y="25"/>
                </a:cxn>
                <a:cxn ang="0">
                  <a:pos x="135" y="22"/>
                </a:cxn>
                <a:cxn ang="0">
                  <a:pos x="78" y="0"/>
                </a:cxn>
              </a:cxnLst>
              <a:rect l="0" t="0" r="r" b="b"/>
              <a:pathLst>
                <a:path w="138" h="113">
                  <a:moveTo>
                    <a:pt x="78" y="0"/>
                  </a:moveTo>
                  <a:cubicBezTo>
                    <a:pt x="37" y="0"/>
                    <a:pt x="3" y="29"/>
                    <a:pt x="3" y="63"/>
                  </a:cubicBezTo>
                  <a:cubicBezTo>
                    <a:pt x="3" y="72"/>
                    <a:pt x="5" y="80"/>
                    <a:pt x="9" y="88"/>
                  </a:cubicBezTo>
                  <a:cubicBezTo>
                    <a:pt x="7" y="97"/>
                    <a:pt x="3" y="105"/>
                    <a:pt x="0" y="110"/>
                  </a:cubicBezTo>
                  <a:cubicBezTo>
                    <a:pt x="1" y="111"/>
                    <a:pt x="1" y="111"/>
                    <a:pt x="2" y="112"/>
                  </a:cubicBezTo>
                  <a:cubicBezTo>
                    <a:pt x="2" y="112"/>
                    <a:pt x="3" y="113"/>
                    <a:pt x="3" y="113"/>
                  </a:cubicBezTo>
                  <a:cubicBezTo>
                    <a:pt x="6" y="108"/>
                    <a:pt x="10" y="100"/>
                    <a:pt x="12" y="92"/>
                  </a:cubicBezTo>
                  <a:cubicBezTo>
                    <a:pt x="8" y="83"/>
                    <a:pt x="6" y="75"/>
                    <a:pt x="6" y="66"/>
                  </a:cubicBezTo>
                  <a:cubicBezTo>
                    <a:pt x="6" y="32"/>
                    <a:pt x="40" y="4"/>
                    <a:pt x="82" y="4"/>
                  </a:cubicBezTo>
                  <a:cubicBezTo>
                    <a:pt x="104" y="4"/>
                    <a:pt x="124" y="12"/>
                    <a:pt x="138" y="25"/>
                  </a:cubicBezTo>
                  <a:cubicBezTo>
                    <a:pt x="137" y="24"/>
                    <a:pt x="136" y="23"/>
                    <a:pt x="135" y="22"/>
                  </a:cubicBezTo>
                  <a:cubicBezTo>
                    <a:pt x="121" y="9"/>
                    <a:pt x="101" y="0"/>
                    <a:pt x="78" y="0"/>
                  </a:cubicBezTo>
                </a:path>
              </a:pathLst>
            </a:custGeom>
            <a:solidFill>
              <a:srgbClr val="FD9B0A"/>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83" name="Freeform 1139"/>
            <p:cNvSpPr>
              <a:spLocks noEditPoints="1"/>
            </p:cNvSpPr>
            <p:nvPr/>
          </p:nvSpPr>
          <p:spPr bwMode="auto">
            <a:xfrm>
              <a:off x="7683501" y="7081838"/>
              <a:ext cx="3206750" cy="8643938"/>
            </a:xfrm>
            <a:custGeom>
              <a:avLst/>
              <a:gdLst/>
              <a:ahLst/>
              <a:cxnLst>
                <a:cxn ang="0">
                  <a:pos x="56" y="274"/>
                </a:cxn>
                <a:cxn ang="0">
                  <a:pos x="56" y="274"/>
                </a:cxn>
                <a:cxn ang="0">
                  <a:pos x="56" y="335"/>
                </a:cxn>
                <a:cxn ang="0">
                  <a:pos x="43" y="335"/>
                </a:cxn>
                <a:cxn ang="0">
                  <a:pos x="43" y="342"/>
                </a:cxn>
                <a:cxn ang="0">
                  <a:pos x="43" y="345"/>
                </a:cxn>
                <a:cxn ang="0">
                  <a:pos x="46" y="345"/>
                </a:cxn>
                <a:cxn ang="0">
                  <a:pos x="46" y="338"/>
                </a:cxn>
                <a:cxn ang="0">
                  <a:pos x="59" y="338"/>
                </a:cxn>
                <a:cxn ang="0">
                  <a:pos x="59" y="277"/>
                </a:cxn>
                <a:cxn ang="0">
                  <a:pos x="57" y="277"/>
                </a:cxn>
                <a:cxn ang="0">
                  <a:pos x="56" y="274"/>
                </a:cxn>
                <a:cxn ang="0">
                  <a:pos x="103" y="0"/>
                </a:cxn>
                <a:cxn ang="0">
                  <a:pos x="93" y="2"/>
                </a:cxn>
                <a:cxn ang="0">
                  <a:pos x="75" y="29"/>
                </a:cxn>
                <a:cxn ang="0">
                  <a:pos x="71" y="37"/>
                </a:cxn>
                <a:cxn ang="0">
                  <a:pos x="75" y="46"/>
                </a:cxn>
                <a:cxn ang="0">
                  <a:pos x="89" y="69"/>
                </a:cxn>
                <a:cxn ang="0">
                  <a:pos x="89" y="72"/>
                </a:cxn>
                <a:cxn ang="0">
                  <a:pos x="87" y="72"/>
                </a:cxn>
                <a:cxn ang="0">
                  <a:pos x="83" y="77"/>
                </a:cxn>
                <a:cxn ang="0">
                  <a:pos x="75" y="79"/>
                </a:cxn>
                <a:cxn ang="0">
                  <a:pos x="63" y="85"/>
                </a:cxn>
                <a:cxn ang="0">
                  <a:pos x="38" y="132"/>
                </a:cxn>
                <a:cxn ang="0">
                  <a:pos x="37" y="145"/>
                </a:cxn>
                <a:cxn ang="0">
                  <a:pos x="44" y="178"/>
                </a:cxn>
                <a:cxn ang="0">
                  <a:pos x="0" y="178"/>
                </a:cxn>
                <a:cxn ang="0">
                  <a:pos x="14" y="232"/>
                </a:cxn>
                <a:cxn ang="0">
                  <a:pos x="14" y="235"/>
                </a:cxn>
                <a:cxn ang="0">
                  <a:pos x="17" y="235"/>
                </a:cxn>
                <a:cxn ang="0">
                  <a:pos x="3" y="181"/>
                </a:cxn>
                <a:cxn ang="0">
                  <a:pos x="47" y="181"/>
                </a:cxn>
                <a:cxn ang="0">
                  <a:pos x="41" y="149"/>
                </a:cxn>
                <a:cxn ang="0">
                  <a:pos x="42" y="135"/>
                </a:cxn>
                <a:cxn ang="0">
                  <a:pos x="66" y="89"/>
                </a:cxn>
                <a:cxn ang="0">
                  <a:pos x="78" y="82"/>
                </a:cxn>
                <a:cxn ang="0">
                  <a:pos x="86" y="80"/>
                </a:cxn>
                <a:cxn ang="0">
                  <a:pos x="91" y="75"/>
                </a:cxn>
                <a:cxn ang="0">
                  <a:pos x="92" y="75"/>
                </a:cxn>
                <a:cxn ang="0">
                  <a:pos x="92" y="72"/>
                </a:cxn>
                <a:cxn ang="0">
                  <a:pos x="79" y="50"/>
                </a:cxn>
                <a:cxn ang="0">
                  <a:pos x="74" y="40"/>
                </a:cxn>
                <a:cxn ang="0">
                  <a:pos x="78" y="32"/>
                </a:cxn>
                <a:cxn ang="0">
                  <a:pos x="96" y="5"/>
                </a:cxn>
                <a:cxn ang="0">
                  <a:pos x="106" y="4"/>
                </a:cxn>
                <a:cxn ang="0">
                  <a:pos x="108" y="4"/>
                </a:cxn>
                <a:cxn ang="0">
                  <a:pos x="110" y="4"/>
                </a:cxn>
                <a:cxn ang="0">
                  <a:pos x="114" y="4"/>
                </a:cxn>
                <a:cxn ang="0">
                  <a:pos x="114" y="4"/>
                </a:cxn>
                <a:cxn ang="0">
                  <a:pos x="128" y="10"/>
                </a:cxn>
                <a:cxn ang="0">
                  <a:pos x="125" y="6"/>
                </a:cxn>
                <a:cxn ang="0">
                  <a:pos x="111" y="1"/>
                </a:cxn>
                <a:cxn ang="0">
                  <a:pos x="110" y="1"/>
                </a:cxn>
                <a:cxn ang="0">
                  <a:pos x="107" y="1"/>
                </a:cxn>
                <a:cxn ang="0">
                  <a:pos x="105" y="0"/>
                </a:cxn>
                <a:cxn ang="0">
                  <a:pos x="103" y="0"/>
                </a:cxn>
              </a:cxnLst>
              <a:rect l="0" t="0" r="r" b="b"/>
              <a:pathLst>
                <a:path w="128" h="345">
                  <a:moveTo>
                    <a:pt x="56" y="274"/>
                  </a:moveTo>
                  <a:cubicBezTo>
                    <a:pt x="56" y="274"/>
                    <a:pt x="56" y="274"/>
                    <a:pt x="56" y="274"/>
                  </a:cubicBezTo>
                  <a:cubicBezTo>
                    <a:pt x="56" y="335"/>
                    <a:pt x="56" y="335"/>
                    <a:pt x="56" y="335"/>
                  </a:cubicBezTo>
                  <a:cubicBezTo>
                    <a:pt x="43" y="335"/>
                    <a:pt x="43" y="335"/>
                    <a:pt x="43" y="335"/>
                  </a:cubicBezTo>
                  <a:cubicBezTo>
                    <a:pt x="43" y="342"/>
                    <a:pt x="43" y="342"/>
                    <a:pt x="43" y="342"/>
                  </a:cubicBezTo>
                  <a:cubicBezTo>
                    <a:pt x="43" y="345"/>
                    <a:pt x="43" y="345"/>
                    <a:pt x="43" y="345"/>
                  </a:cubicBezTo>
                  <a:cubicBezTo>
                    <a:pt x="46" y="345"/>
                    <a:pt x="46" y="345"/>
                    <a:pt x="46" y="345"/>
                  </a:cubicBezTo>
                  <a:cubicBezTo>
                    <a:pt x="46" y="338"/>
                    <a:pt x="46" y="338"/>
                    <a:pt x="46" y="338"/>
                  </a:cubicBezTo>
                  <a:cubicBezTo>
                    <a:pt x="59" y="338"/>
                    <a:pt x="59" y="338"/>
                    <a:pt x="59" y="338"/>
                  </a:cubicBezTo>
                  <a:cubicBezTo>
                    <a:pt x="59" y="277"/>
                    <a:pt x="59" y="277"/>
                    <a:pt x="59" y="277"/>
                  </a:cubicBezTo>
                  <a:cubicBezTo>
                    <a:pt x="57" y="277"/>
                    <a:pt x="57" y="277"/>
                    <a:pt x="57" y="277"/>
                  </a:cubicBezTo>
                  <a:cubicBezTo>
                    <a:pt x="56" y="274"/>
                    <a:pt x="56" y="274"/>
                    <a:pt x="56" y="274"/>
                  </a:cubicBezTo>
                  <a:moveTo>
                    <a:pt x="103" y="0"/>
                  </a:moveTo>
                  <a:cubicBezTo>
                    <a:pt x="100" y="0"/>
                    <a:pt x="97" y="1"/>
                    <a:pt x="93" y="2"/>
                  </a:cubicBezTo>
                  <a:cubicBezTo>
                    <a:pt x="79" y="6"/>
                    <a:pt x="76" y="17"/>
                    <a:pt x="75" y="29"/>
                  </a:cubicBezTo>
                  <a:cubicBezTo>
                    <a:pt x="72" y="31"/>
                    <a:pt x="71" y="34"/>
                    <a:pt x="71" y="37"/>
                  </a:cubicBezTo>
                  <a:cubicBezTo>
                    <a:pt x="71" y="41"/>
                    <a:pt x="73" y="44"/>
                    <a:pt x="75" y="46"/>
                  </a:cubicBezTo>
                  <a:cubicBezTo>
                    <a:pt x="77" y="55"/>
                    <a:pt x="82" y="63"/>
                    <a:pt x="89" y="69"/>
                  </a:cubicBezTo>
                  <a:cubicBezTo>
                    <a:pt x="89" y="72"/>
                    <a:pt x="89" y="72"/>
                    <a:pt x="89" y="72"/>
                  </a:cubicBezTo>
                  <a:cubicBezTo>
                    <a:pt x="87" y="72"/>
                    <a:pt x="87" y="72"/>
                    <a:pt x="87" y="72"/>
                  </a:cubicBezTo>
                  <a:cubicBezTo>
                    <a:pt x="83" y="77"/>
                    <a:pt x="83" y="77"/>
                    <a:pt x="83" y="77"/>
                  </a:cubicBezTo>
                  <a:cubicBezTo>
                    <a:pt x="80" y="77"/>
                    <a:pt x="77" y="78"/>
                    <a:pt x="75" y="79"/>
                  </a:cubicBezTo>
                  <a:cubicBezTo>
                    <a:pt x="72" y="79"/>
                    <a:pt x="69" y="81"/>
                    <a:pt x="63" y="85"/>
                  </a:cubicBezTo>
                  <a:cubicBezTo>
                    <a:pt x="53" y="92"/>
                    <a:pt x="41" y="118"/>
                    <a:pt x="38" y="132"/>
                  </a:cubicBezTo>
                  <a:cubicBezTo>
                    <a:pt x="38" y="137"/>
                    <a:pt x="37" y="132"/>
                    <a:pt x="37" y="145"/>
                  </a:cubicBezTo>
                  <a:cubicBezTo>
                    <a:pt x="37" y="152"/>
                    <a:pt x="41" y="167"/>
                    <a:pt x="44" y="178"/>
                  </a:cubicBezTo>
                  <a:cubicBezTo>
                    <a:pt x="0" y="178"/>
                    <a:pt x="0" y="178"/>
                    <a:pt x="0" y="178"/>
                  </a:cubicBezTo>
                  <a:cubicBezTo>
                    <a:pt x="14" y="232"/>
                    <a:pt x="14" y="232"/>
                    <a:pt x="14" y="232"/>
                  </a:cubicBezTo>
                  <a:cubicBezTo>
                    <a:pt x="14" y="235"/>
                    <a:pt x="14" y="235"/>
                    <a:pt x="14" y="235"/>
                  </a:cubicBezTo>
                  <a:cubicBezTo>
                    <a:pt x="17" y="235"/>
                    <a:pt x="17" y="235"/>
                    <a:pt x="17" y="235"/>
                  </a:cubicBezTo>
                  <a:cubicBezTo>
                    <a:pt x="3" y="181"/>
                    <a:pt x="3" y="181"/>
                    <a:pt x="3" y="181"/>
                  </a:cubicBezTo>
                  <a:cubicBezTo>
                    <a:pt x="47" y="181"/>
                    <a:pt x="47" y="181"/>
                    <a:pt x="47" y="181"/>
                  </a:cubicBezTo>
                  <a:cubicBezTo>
                    <a:pt x="44" y="170"/>
                    <a:pt x="41" y="155"/>
                    <a:pt x="41" y="149"/>
                  </a:cubicBezTo>
                  <a:cubicBezTo>
                    <a:pt x="41" y="135"/>
                    <a:pt x="41" y="140"/>
                    <a:pt x="42" y="135"/>
                  </a:cubicBezTo>
                  <a:cubicBezTo>
                    <a:pt x="44" y="121"/>
                    <a:pt x="56" y="96"/>
                    <a:pt x="66" y="89"/>
                  </a:cubicBezTo>
                  <a:cubicBezTo>
                    <a:pt x="72" y="84"/>
                    <a:pt x="76" y="83"/>
                    <a:pt x="78" y="82"/>
                  </a:cubicBezTo>
                  <a:cubicBezTo>
                    <a:pt x="80" y="81"/>
                    <a:pt x="83" y="81"/>
                    <a:pt x="86" y="80"/>
                  </a:cubicBezTo>
                  <a:cubicBezTo>
                    <a:pt x="91" y="75"/>
                    <a:pt x="91" y="75"/>
                    <a:pt x="91" y="75"/>
                  </a:cubicBezTo>
                  <a:cubicBezTo>
                    <a:pt x="92" y="75"/>
                    <a:pt x="92" y="75"/>
                    <a:pt x="92" y="75"/>
                  </a:cubicBezTo>
                  <a:cubicBezTo>
                    <a:pt x="92" y="72"/>
                    <a:pt x="92" y="72"/>
                    <a:pt x="92" y="72"/>
                  </a:cubicBezTo>
                  <a:cubicBezTo>
                    <a:pt x="85" y="67"/>
                    <a:pt x="81" y="58"/>
                    <a:pt x="79" y="50"/>
                  </a:cubicBezTo>
                  <a:cubicBezTo>
                    <a:pt x="76" y="48"/>
                    <a:pt x="74" y="44"/>
                    <a:pt x="74" y="40"/>
                  </a:cubicBezTo>
                  <a:cubicBezTo>
                    <a:pt x="74" y="37"/>
                    <a:pt x="76" y="34"/>
                    <a:pt x="78" y="32"/>
                  </a:cubicBezTo>
                  <a:cubicBezTo>
                    <a:pt x="79" y="21"/>
                    <a:pt x="82" y="9"/>
                    <a:pt x="96" y="5"/>
                  </a:cubicBezTo>
                  <a:cubicBezTo>
                    <a:pt x="100" y="4"/>
                    <a:pt x="104" y="4"/>
                    <a:pt x="106" y="4"/>
                  </a:cubicBezTo>
                  <a:cubicBezTo>
                    <a:pt x="108" y="4"/>
                    <a:pt x="108" y="4"/>
                    <a:pt x="108" y="4"/>
                  </a:cubicBezTo>
                  <a:cubicBezTo>
                    <a:pt x="109" y="4"/>
                    <a:pt x="109" y="4"/>
                    <a:pt x="110" y="4"/>
                  </a:cubicBezTo>
                  <a:cubicBezTo>
                    <a:pt x="111" y="4"/>
                    <a:pt x="112" y="4"/>
                    <a:pt x="114" y="4"/>
                  </a:cubicBezTo>
                  <a:cubicBezTo>
                    <a:pt x="114" y="4"/>
                    <a:pt x="114" y="4"/>
                    <a:pt x="114" y="4"/>
                  </a:cubicBezTo>
                  <a:cubicBezTo>
                    <a:pt x="120" y="5"/>
                    <a:pt x="125" y="7"/>
                    <a:pt x="128" y="10"/>
                  </a:cubicBezTo>
                  <a:cubicBezTo>
                    <a:pt x="128" y="8"/>
                    <a:pt x="126" y="7"/>
                    <a:pt x="125" y="6"/>
                  </a:cubicBezTo>
                  <a:cubicBezTo>
                    <a:pt x="122" y="4"/>
                    <a:pt x="117" y="2"/>
                    <a:pt x="111" y="1"/>
                  </a:cubicBezTo>
                  <a:cubicBezTo>
                    <a:pt x="110" y="1"/>
                    <a:pt x="110" y="1"/>
                    <a:pt x="110" y="1"/>
                  </a:cubicBezTo>
                  <a:cubicBezTo>
                    <a:pt x="109" y="1"/>
                    <a:pt x="108" y="1"/>
                    <a:pt x="107" y="1"/>
                  </a:cubicBezTo>
                  <a:cubicBezTo>
                    <a:pt x="106" y="0"/>
                    <a:pt x="106" y="0"/>
                    <a:pt x="105" y="0"/>
                  </a:cubicBezTo>
                  <a:cubicBezTo>
                    <a:pt x="105" y="0"/>
                    <a:pt x="104" y="0"/>
                    <a:pt x="103" y="0"/>
                  </a:cubicBezTo>
                </a:path>
              </a:pathLst>
            </a:custGeom>
            <a:solidFill>
              <a:srgbClr val="FD9B0A"/>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84" name="Freeform 1140"/>
            <p:cNvSpPr>
              <a:spLocks/>
            </p:cNvSpPr>
            <p:nvPr/>
          </p:nvSpPr>
          <p:spPr bwMode="auto">
            <a:xfrm>
              <a:off x="12068176" y="5754688"/>
              <a:ext cx="3481388" cy="2830513"/>
            </a:xfrm>
            <a:custGeom>
              <a:avLst/>
              <a:gdLst/>
              <a:ahLst/>
              <a:cxnLst>
                <a:cxn ang="0">
                  <a:pos x="79" y="0"/>
                </a:cxn>
                <a:cxn ang="0">
                  <a:pos x="3" y="62"/>
                </a:cxn>
                <a:cxn ang="0">
                  <a:pos x="9" y="88"/>
                </a:cxn>
                <a:cxn ang="0">
                  <a:pos x="0" y="109"/>
                </a:cxn>
                <a:cxn ang="0">
                  <a:pos x="2" y="111"/>
                </a:cxn>
                <a:cxn ang="0">
                  <a:pos x="4" y="113"/>
                </a:cxn>
                <a:cxn ang="0">
                  <a:pos x="13" y="91"/>
                </a:cxn>
                <a:cxn ang="0">
                  <a:pos x="6" y="65"/>
                </a:cxn>
                <a:cxn ang="0">
                  <a:pos x="82" y="3"/>
                </a:cxn>
                <a:cxn ang="0">
                  <a:pos x="139" y="24"/>
                </a:cxn>
                <a:cxn ang="0">
                  <a:pos x="135" y="21"/>
                </a:cxn>
                <a:cxn ang="0">
                  <a:pos x="79" y="0"/>
                </a:cxn>
              </a:cxnLst>
              <a:rect l="0" t="0" r="r" b="b"/>
              <a:pathLst>
                <a:path w="139" h="113">
                  <a:moveTo>
                    <a:pt x="79" y="0"/>
                  </a:moveTo>
                  <a:cubicBezTo>
                    <a:pt x="37" y="0"/>
                    <a:pt x="3" y="28"/>
                    <a:pt x="3" y="62"/>
                  </a:cubicBezTo>
                  <a:cubicBezTo>
                    <a:pt x="3" y="71"/>
                    <a:pt x="5" y="79"/>
                    <a:pt x="9" y="88"/>
                  </a:cubicBezTo>
                  <a:cubicBezTo>
                    <a:pt x="7" y="96"/>
                    <a:pt x="3" y="104"/>
                    <a:pt x="0" y="109"/>
                  </a:cubicBezTo>
                  <a:cubicBezTo>
                    <a:pt x="1" y="110"/>
                    <a:pt x="2" y="111"/>
                    <a:pt x="2" y="111"/>
                  </a:cubicBezTo>
                  <a:cubicBezTo>
                    <a:pt x="3" y="112"/>
                    <a:pt x="3" y="112"/>
                    <a:pt x="4" y="113"/>
                  </a:cubicBezTo>
                  <a:cubicBezTo>
                    <a:pt x="7" y="107"/>
                    <a:pt x="10" y="100"/>
                    <a:pt x="13" y="91"/>
                  </a:cubicBezTo>
                  <a:cubicBezTo>
                    <a:pt x="8" y="83"/>
                    <a:pt x="6" y="74"/>
                    <a:pt x="6" y="65"/>
                  </a:cubicBezTo>
                  <a:cubicBezTo>
                    <a:pt x="6" y="31"/>
                    <a:pt x="40" y="3"/>
                    <a:pt x="82" y="3"/>
                  </a:cubicBezTo>
                  <a:cubicBezTo>
                    <a:pt x="104" y="3"/>
                    <a:pt x="125" y="11"/>
                    <a:pt x="139" y="24"/>
                  </a:cubicBezTo>
                  <a:cubicBezTo>
                    <a:pt x="138" y="23"/>
                    <a:pt x="136" y="22"/>
                    <a:pt x="135" y="21"/>
                  </a:cubicBezTo>
                  <a:cubicBezTo>
                    <a:pt x="121" y="8"/>
                    <a:pt x="101" y="0"/>
                    <a:pt x="79" y="0"/>
                  </a:cubicBezTo>
                </a:path>
              </a:pathLst>
            </a:custGeom>
            <a:solidFill>
              <a:srgbClr val="FD9B0A"/>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85" name="Freeform 1141"/>
            <p:cNvSpPr>
              <a:spLocks noEditPoints="1"/>
            </p:cNvSpPr>
            <p:nvPr/>
          </p:nvSpPr>
          <p:spPr bwMode="auto">
            <a:xfrm>
              <a:off x="7759701" y="7183438"/>
              <a:ext cx="3230563" cy="8618538"/>
            </a:xfrm>
            <a:custGeom>
              <a:avLst/>
              <a:gdLst/>
              <a:ahLst/>
              <a:cxnLst>
                <a:cxn ang="0">
                  <a:pos x="56" y="273"/>
                </a:cxn>
                <a:cxn ang="0">
                  <a:pos x="56" y="273"/>
                </a:cxn>
                <a:cxn ang="0">
                  <a:pos x="56" y="334"/>
                </a:cxn>
                <a:cxn ang="0">
                  <a:pos x="43" y="334"/>
                </a:cxn>
                <a:cxn ang="0">
                  <a:pos x="43" y="341"/>
                </a:cxn>
                <a:cxn ang="0">
                  <a:pos x="43" y="344"/>
                </a:cxn>
                <a:cxn ang="0">
                  <a:pos x="46" y="344"/>
                </a:cxn>
                <a:cxn ang="0">
                  <a:pos x="46" y="337"/>
                </a:cxn>
                <a:cxn ang="0">
                  <a:pos x="59" y="337"/>
                </a:cxn>
                <a:cxn ang="0">
                  <a:pos x="59" y="276"/>
                </a:cxn>
                <a:cxn ang="0">
                  <a:pos x="57" y="276"/>
                </a:cxn>
                <a:cxn ang="0">
                  <a:pos x="56" y="273"/>
                </a:cxn>
                <a:cxn ang="0">
                  <a:pos x="103" y="0"/>
                </a:cxn>
                <a:cxn ang="0">
                  <a:pos x="93" y="1"/>
                </a:cxn>
                <a:cxn ang="0">
                  <a:pos x="75" y="28"/>
                </a:cxn>
                <a:cxn ang="0">
                  <a:pos x="71" y="36"/>
                </a:cxn>
                <a:cxn ang="0">
                  <a:pos x="76" y="46"/>
                </a:cxn>
                <a:cxn ang="0">
                  <a:pos x="89" y="68"/>
                </a:cxn>
                <a:cxn ang="0">
                  <a:pos x="89" y="71"/>
                </a:cxn>
                <a:cxn ang="0">
                  <a:pos x="88" y="71"/>
                </a:cxn>
                <a:cxn ang="0">
                  <a:pos x="83" y="76"/>
                </a:cxn>
                <a:cxn ang="0">
                  <a:pos x="75" y="78"/>
                </a:cxn>
                <a:cxn ang="0">
                  <a:pos x="63" y="85"/>
                </a:cxn>
                <a:cxn ang="0">
                  <a:pos x="39" y="131"/>
                </a:cxn>
                <a:cxn ang="0">
                  <a:pos x="38" y="145"/>
                </a:cxn>
                <a:cxn ang="0">
                  <a:pos x="44" y="177"/>
                </a:cxn>
                <a:cxn ang="0">
                  <a:pos x="0" y="177"/>
                </a:cxn>
                <a:cxn ang="0">
                  <a:pos x="14" y="231"/>
                </a:cxn>
                <a:cxn ang="0">
                  <a:pos x="15" y="234"/>
                </a:cxn>
                <a:cxn ang="0">
                  <a:pos x="17" y="234"/>
                </a:cxn>
                <a:cxn ang="0">
                  <a:pos x="4" y="180"/>
                </a:cxn>
                <a:cxn ang="0">
                  <a:pos x="48" y="180"/>
                </a:cxn>
                <a:cxn ang="0">
                  <a:pos x="41" y="148"/>
                </a:cxn>
                <a:cxn ang="0">
                  <a:pos x="42" y="134"/>
                </a:cxn>
                <a:cxn ang="0">
                  <a:pos x="66" y="88"/>
                </a:cxn>
                <a:cxn ang="0">
                  <a:pos x="78" y="81"/>
                </a:cxn>
                <a:cxn ang="0">
                  <a:pos x="86" y="80"/>
                </a:cxn>
                <a:cxn ang="0">
                  <a:pos x="91" y="75"/>
                </a:cxn>
                <a:cxn ang="0">
                  <a:pos x="92" y="75"/>
                </a:cxn>
                <a:cxn ang="0">
                  <a:pos x="92" y="72"/>
                </a:cxn>
                <a:cxn ang="0">
                  <a:pos x="79" y="49"/>
                </a:cxn>
                <a:cxn ang="0">
                  <a:pos x="74" y="40"/>
                </a:cxn>
                <a:cxn ang="0">
                  <a:pos x="78" y="31"/>
                </a:cxn>
                <a:cxn ang="0">
                  <a:pos x="96" y="5"/>
                </a:cxn>
                <a:cxn ang="0">
                  <a:pos x="106" y="3"/>
                </a:cxn>
                <a:cxn ang="0">
                  <a:pos x="109" y="3"/>
                </a:cxn>
                <a:cxn ang="0">
                  <a:pos x="110" y="3"/>
                </a:cxn>
                <a:cxn ang="0">
                  <a:pos x="114" y="3"/>
                </a:cxn>
                <a:cxn ang="0">
                  <a:pos x="114" y="3"/>
                </a:cxn>
                <a:cxn ang="0">
                  <a:pos x="129" y="9"/>
                </a:cxn>
                <a:cxn ang="0">
                  <a:pos x="125" y="6"/>
                </a:cxn>
                <a:cxn ang="0">
                  <a:pos x="111" y="0"/>
                </a:cxn>
                <a:cxn ang="0">
                  <a:pos x="111" y="0"/>
                </a:cxn>
                <a:cxn ang="0">
                  <a:pos x="107" y="0"/>
                </a:cxn>
                <a:cxn ang="0">
                  <a:pos x="105" y="0"/>
                </a:cxn>
                <a:cxn ang="0">
                  <a:pos x="103" y="0"/>
                </a:cxn>
              </a:cxnLst>
              <a:rect l="0" t="0" r="r" b="b"/>
              <a:pathLst>
                <a:path w="129" h="344">
                  <a:moveTo>
                    <a:pt x="56" y="273"/>
                  </a:moveTo>
                  <a:cubicBezTo>
                    <a:pt x="56" y="273"/>
                    <a:pt x="56" y="273"/>
                    <a:pt x="56" y="273"/>
                  </a:cubicBezTo>
                  <a:cubicBezTo>
                    <a:pt x="56" y="334"/>
                    <a:pt x="56" y="334"/>
                    <a:pt x="56" y="334"/>
                  </a:cubicBezTo>
                  <a:cubicBezTo>
                    <a:pt x="43" y="334"/>
                    <a:pt x="43" y="334"/>
                    <a:pt x="43" y="334"/>
                  </a:cubicBezTo>
                  <a:cubicBezTo>
                    <a:pt x="43" y="341"/>
                    <a:pt x="43" y="341"/>
                    <a:pt x="43" y="341"/>
                  </a:cubicBezTo>
                  <a:cubicBezTo>
                    <a:pt x="43" y="344"/>
                    <a:pt x="43" y="344"/>
                    <a:pt x="43" y="344"/>
                  </a:cubicBezTo>
                  <a:cubicBezTo>
                    <a:pt x="46" y="344"/>
                    <a:pt x="46" y="344"/>
                    <a:pt x="46" y="344"/>
                  </a:cubicBezTo>
                  <a:cubicBezTo>
                    <a:pt x="46" y="337"/>
                    <a:pt x="46" y="337"/>
                    <a:pt x="46" y="337"/>
                  </a:cubicBezTo>
                  <a:cubicBezTo>
                    <a:pt x="59" y="337"/>
                    <a:pt x="59" y="337"/>
                    <a:pt x="59" y="337"/>
                  </a:cubicBezTo>
                  <a:cubicBezTo>
                    <a:pt x="59" y="276"/>
                    <a:pt x="59" y="276"/>
                    <a:pt x="59" y="276"/>
                  </a:cubicBezTo>
                  <a:cubicBezTo>
                    <a:pt x="57" y="276"/>
                    <a:pt x="57" y="276"/>
                    <a:pt x="57" y="276"/>
                  </a:cubicBezTo>
                  <a:cubicBezTo>
                    <a:pt x="56" y="273"/>
                    <a:pt x="56" y="273"/>
                    <a:pt x="56" y="273"/>
                  </a:cubicBezTo>
                  <a:moveTo>
                    <a:pt x="103" y="0"/>
                  </a:moveTo>
                  <a:cubicBezTo>
                    <a:pt x="101" y="0"/>
                    <a:pt x="97" y="0"/>
                    <a:pt x="93" y="1"/>
                  </a:cubicBezTo>
                  <a:cubicBezTo>
                    <a:pt x="79" y="5"/>
                    <a:pt x="76" y="17"/>
                    <a:pt x="75" y="28"/>
                  </a:cubicBezTo>
                  <a:cubicBezTo>
                    <a:pt x="73" y="30"/>
                    <a:pt x="71" y="33"/>
                    <a:pt x="71" y="36"/>
                  </a:cubicBezTo>
                  <a:cubicBezTo>
                    <a:pt x="71" y="40"/>
                    <a:pt x="73" y="44"/>
                    <a:pt x="76" y="46"/>
                  </a:cubicBezTo>
                  <a:cubicBezTo>
                    <a:pt x="78" y="54"/>
                    <a:pt x="82" y="63"/>
                    <a:pt x="89" y="68"/>
                  </a:cubicBezTo>
                  <a:cubicBezTo>
                    <a:pt x="89" y="71"/>
                    <a:pt x="89" y="71"/>
                    <a:pt x="89" y="71"/>
                  </a:cubicBezTo>
                  <a:cubicBezTo>
                    <a:pt x="88" y="71"/>
                    <a:pt x="88" y="71"/>
                    <a:pt x="88" y="71"/>
                  </a:cubicBezTo>
                  <a:cubicBezTo>
                    <a:pt x="83" y="76"/>
                    <a:pt x="83" y="76"/>
                    <a:pt x="83" y="76"/>
                  </a:cubicBezTo>
                  <a:cubicBezTo>
                    <a:pt x="80" y="77"/>
                    <a:pt x="77" y="77"/>
                    <a:pt x="75" y="78"/>
                  </a:cubicBezTo>
                  <a:cubicBezTo>
                    <a:pt x="73" y="79"/>
                    <a:pt x="69" y="80"/>
                    <a:pt x="63" y="85"/>
                  </a:cubicBezTo>
                  <a:cubicBezTo>
                    <a:pt x="53" y="92"/>
                    <a:pt x="41" y="117"/>
                    <a:pt x="39" y="131"/>
                  </a:cubicBezTo>
                  <a:cubicBezTo>
                    <a:pt x="38" y="136"/>
                    <a:pt x="38" y="131"/>
                    <a:pt x="38" y="145"/>
                  </a:cubicBezTo>
                  <a:cubicBezTo>
                    <a:pt x="38" y="151"/>
                    <a:pt x="41" y="166"/>
                    <a:pt x="44" y="177"/>
                  </a:cubicBezTo>
                  <a:cubicBezTo>
                    <a:pt x="0" y="177"/>
                    <a:pt x="0" y="177"/>
                    <a:pt x="0" y="177"/>
                  </a:cubicBezTo>
                  <a:cubicBezTo>
                    <a:pt x="14" y="231"/>
                    <a:pt x="14" y="231"/>
                    <a:pt x="14" y="231"/>
                  </a:cubicBezTo>
                  <a:cubicBezTo>
                    <a:pt x="15" y="234"/>
                    <a:pt x="15" y="234"/>
                    <a:pt x="15" y="234"/>
                  </a:cubicBezTo>
                  <a:cubicBezTo>
                    <a:pt x="17" y="234"/>
                    <a:pt x="17" y="234"/>
                    <a:pt x="17" y="234"/>
                  </a:cubicBezTo>
                  <a:cubicBezTo>
                    <a:pt x="4" y="180"/>
                    <a:pt x="4" y="180"/>
                    <a:pt x="4" y="180"/>
                  </a:cubicBezTo>
                  <a:cubicBezTo>
                    <a:pt x="48" y="180"/>
                    <a:pt x="48" y="180"/>
                    <a:pt x="48" y="180"/>
                  </a:cubicBezTo>
                  <a:cubicBezTo>
                    <a:pt x="45" y="170"/>
                    <a:pt x="41" y="155"/>
                    <a:pt x="41" y="148"/>
                  </a:cubicBezTo>
                  <a:cubicBezTo>
                    <a:pt x="41" y="135"/>
                    <a:pt x="41" y="140"/>
                    <a:pt x="42" y="134"/>
                  </a:cubicBezTo>
                  <a:cubicBezTo>
                    <a:pt x="44" y="120"/>
                    <a:pt x="57" y="95"/>
                    <a:pt x="66" y="88"/>
                  </a:cubicBezTo>
                  <a:cubicBezTo>
                    <a:pt x="72" y="83"/>
                    <a:pt x="76" y="82"/>
                    <a:pt x="78" y="81"/>
                  </a:cubicBezTo>
                  <a:cubicBezTo>
                    <a:pt x="80" y="80"/>
                    <a:pt x="83" y="80"/>
                    <a:pt x="86" y="80"/>
                  </a:cubicBezTo>
                  <a:cubicBezTo>
                    <a:pt x="91" y="75"/>
                    <a:pt x="91" y="75"/>
                    <a:pt x="91" y="75"/>
                  </a:cubicBezTo>
                  <a:cubicBezTo>
                    <a:pt x="92" y="75"/>
                    <a:pt x="92" y="75"/>
                    <a:pt x="92" y="75"/>
                  </a:cubicBezTo>
                  <a:cubicBezTo>
                    <a:pt x="92" y="72"/>
                    <a:pt x="92" y="72"/>
                    <a:pt x="92" y="72"/>
                  </a:cubicBezTo>
                  <a:cubicBezTo>
                    <a:pt x="86" y="66"/>
                    <a:pt x="81" y="57"/>
                    <a:pt x="79" y="49"/>
                  </a:cubicBezTo>
                  <a:cubicBezTo>
                    <a:pt x="76" y="47"/>
                    <a:pt x="74" y="44"/>
                    <a:pt x="74" y="40"/>
                  </a:cubicBezTo>
                  <a:cubicBezTo>
                    <a:pt x="74" y="36"/>
                    <a:pt x="76" y="33"/>
                    <a:pt x="78" y="31"/>
                  </a:cubicBezTo>
                  <a:cubicBezTo>
                    <a:pt x="79" y="20"/>
                    <a:pt x="83" y="9"/>
                    <a:pt x="96" y="5"/>
                  </a:cubicBezTo>
                  <a:cubicBezTo>
                    <a:pt x="100" y="3"/>
                    <a:pt x="104" y="3"/>
                    <a:pt x="106" y="3"/>
                  </a:cubicBezTo>
                  <a:cubicBezTo>
                    <a:pt x="108" y="3"/>
                    <a:pt x="109" y="3"/>
                    <a:pt x="109" y="3"/>
                  </a:cubicBezTo>
                  <a:cubicBezTo>
                    <a:pt x="109" y="3"/>
                    <a:pt x="110" y="3"/>
                    <a:pt x="110" y="3"/>
                  </a:cubicBezTo>
                  <a:cubicBezTo>
                    <a:pt x="111" y="3"/>
                    <a:pt x="113" y="3"/>
                    <a:pt x="114" y="3"/>
                  </a:cubicBezTo>
                  <a:cubicBezTo>
                    <a:pt x="114" y="3"/>
                    <a:pt x="114" y="3"/>
                    <a:pt x="114" y="3"/>
                  </a:cubicBezTo>
                  <a:cubicBezTo>
                    <a:pt x="121" y="4"/>
                    <a:pt x="125" y="6"/>
                    <a:pt x="129" y="9"/>
                  </a:cubicBezTo>
                  <a:cubicBezTo>
                    <a:pt x="128" y="8"/>
                    <a:pt x="127" y="7"/>
                    <a:pt x="125" y="6"/>
                  </a:cubicBezTo>
                  <a:cubicBezTo>
                    <a:pt x="122" y="3"/>
                    <a:pt x="117" y="1"/>
                    <a:pt x="111" y="0"/>
                  </a:cubicBezTo>
                  <a:cubicBezTo>
                    <a:pt x="111" y="0"/>
                    <a:pt x="111" y="0"/>
                    <a:pt x="111" y="0"/>
                  </a:cubicBezTo>
                  <a:cubicBezTo>
                    <a:pt x="109" y="0"/>
                    <a:pt x="108" y="0"/>
                    <a:pt x="107" y="0"/>
                  </a:cubicBezTo>
                  <a:cubicBezTo>
                    <a:pt x="106" y="0"/>
                    <a:pt x="106" y="0"/>
                    <a:pt x="105" y="0"/>
                  </a:cubicBezTo>
                  <a:cubicBezTo>
                    <a:pt x="105" y="0"/>
                    <a:pt x="105" y="0"/>
                    <a:pt x="103" y="0"/>
                  </a:cubicBezTo>
                </a:path>
              </a:pathLst>
            </a:custGeom>
            <a:solidFill>
              <a:srgbClr val="FD9B0A"/>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86" name="Freeform 1142"/>
            <p:cNvSpPr>
              <a:spLocks/>
            </p:cNvSpPr>
            <p:nvPr/>
          </p:nvSpPr>
          <p:spPr bwMode="auto">
            <a:xfrm>
              <a:off x="12168188" y="5829301"/>
              <a:ext cx="3457575" cy="2832100"/>
            </a:xfrm>
            <a:custGeom>
              <a:avLst/>
              <a:gdLst/>
              <a:ahLst/>
              <a:cxnLst>
                <a:cxn ang="0">
                  <a:pos x="78" y="0"/>
                </a:cxn>
                <a:cxn ang="0">
                  <a:pos x="2" y="62"/>
                </a:cxn>
                <a:cxn ang="0">
                  <a:pos x="9" y="88"/>
                </a:cxn>
                <a:cxn ang="0">
                  <a:pos x="0" y="110"/>
                </a:cxn>
                <a:cxn ang="0">
                  <a:pos x="1" y="111"/>
                </a:cxn>
                <a:cxn ang="0">
                  <a:pos x="3" y="113"/>
                </a:cxn>
                <a:cxn ang="0">
                  <a:pos x="12" y="91"/>
                </a:cxn>
                <a:cxn ang="0">
                  <a:pos x="5" y="66"/>
                </a:cxn>
                <a:cxn ang="0">
                  <a:pos x="81" y="3"/>
                </a:cxn>
                <a:cxn ang="0">
                  <a:pos x="138" y="24"/>
                </a:cxn>
                <a:cxn ang="0">
                  <a:pos x="135" y="21"/>
                </a:cxn>
                <a:cxn ang="0">
                  <a:pos x="78" y="0"/>
                </a:cxn>
              </a:cxnLst>
              <a:rect l="0" t="0" r="r" b="b"/>
              <a:pathLst>
                <a:path w="138" h="113">
                  <a:moveTo>
                    <a:pt x="78" y="0"/>
                  </a:moveTo>
                  <a:cubicBezTo>
                    <a:pt x="36" y="0"/>
                    <a:pt x="2" y="28"/>
                    <a:pt x="2" y="62"/>
                  </a:cubicBezTo>
                  <a:cubicBezTo>
                    <a:pt x="2" y="71"/>
                    <a:pt x="4" y="80"/>
                    <a:pt x="9" y="88"/>
                  </a:cubicBezTo>
                  <a:cubicBezTo>
                    <a:pt x="6" y="97"/>
                    <a:pt x="3" y="104"/>
                    <a:pt x="0" y="110"/>
                  </a:cubicBezTo>
                  <a:cubicBezTo>
                    <a:pt x="0" y="110"/>
                    <a:pt x="1" y="111"/>
                    <a:pt x="1" y="111"/>
                  </a:cubicBezTo>
                  <a:cubicBezTo>
                    <a:pt x="2" y="112"/>
                    <a:pt x="2" y="112"/>
                    <a:pt x="3" y="113"/>
                  </a:cubicBezTo>
                  <a:cubicBezTo>
                    <a:pt x="6" y="107"/>
                    <a:pt x="9" y="100"/>
                    <a:pt x="12" y="91"/>
                  </a:cubicBezTo>
                  <a:cubicBezTo>
                    <a:pt x="8" y="83"/>
                    <a:pt x="5" y="74"/>
                    <a:pt x="5" y="66"/>
                  </a:cubicBezTo>
                  <a:cubicBezTo>
                    <a:pt x="5" y="31"/>
                    <a:pt x="39" y="3"/>
                    <a:pt x="81" y="3"/>
                  </a:cubicBezTo>
                  <a:cubicBezTo>
                    <a:pt x="104" y="3"/>
                    <a:pt x="124" y="11"/>
                    <a:pt x="138" y="24"/>
                  </a:cubicBezTo>
                  <a:cubicBezTo>
                    <a:pt x="137" y="23"/>
                    <a:pt x="136" y="22"/>
                    <a:pt x="135" y="21"/>
                  </a:cubicBezTo>
                  <a:cubicBezTo>
                    <a:pt x="121" y="8"/>
                    <a:pt x="100" y="0"/>
                    <a:pt x="78" y="0"/>
                  </a:cubicBezTo>
                </a:path>
              </a:pathLst>
            </a:custGeom>
            <a:solidFill>
              <a:srgbClr val="FD9B0A"/>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87" name="Freeform 1143"/>
            <p:cNvSpPr>
              <a:spLocks noEditPoints="1"/>
            </p:cNvSpPr>
            <p:nvPr/>
          </p:nvSpPr>
          <p:spPr bwMode="auto">
            <a:xfrm>
              <a:off x="7859713" y="7258051"/>
              <a:ext cx="3206750" cy="8618538"/>
            </a:xfrm>
            <a:custGeom>
              <a:avLst/>
              <a:gdLst/>
              <a:ahLst/>
              <a:cxnLst>
                <a:cxn ang="0">
                  <a:pos x="55" y="273"/>
                </a:cxn>
                <a:cxn ang="0">
                  <a:pos x="55" y="273"/>
                </a:cxn>
                <a:cxn ang="0">
                  <a:pos x="55" y="334"/>
                </a:cxn>
                <a:cxn ang="0">
                  <a:pos x="42" y="334"/>
                </a:cxn>
                <a:cxn ang="0">
                  <a:pos x="42" y="341"/>
                </a:cxn>
                <a:cxn ang="0">
                  <a:pos x="42" y="344"/>
                </a:cxn>
                <a:cxn ang="0">
                  <a:pos x="46" y="344"/>
                </a:cxn>
                <a:cxn ang="0">
                  <a:pos x="46" y="337"/>
                </a:cxn>
                <a:cxn ang="0">
                  <a:pos x="58" y="337"/>
                </a:cxn>
                <a:cxn ang="0">
                  <a:pos x="58" y="276"/>
                </a:cxn>
                <a:cxn ang="0">
                  <a:pos x="56" y="276"/>
                </a:cxn>
                <a:cxn ang="0">
                  <a:pos x="55" y="273"/>
                </a:cxn>
                <a:cxn ang="0">
                  <a:pos x="102" y="0"/>
                </a:cxn>
                <a:cxn ang="0">
                  <a:pos x="92" y="2"/>
                </a:cxn>
                <a:cxn ang="0">
                  <a:pos x="74" y="28"/>
                </a:cxn>
                <a:cxn ang="0">
                  <a:pos x="70" y="37"/>
                </a:cxn>
                <a:cxn ang="0">
                  <a:pos x="75" y="46"/>
                </a:cxn>
                <a:cxn ang="0">
                  <a:pos x="88" y="69"/>
                </a:cxn>
                <a:cxn ang="0">
                  <a:pos x="88" y="72"/>
                </a:cxn>
                <a:cxn ang="0">
                  <a:pos x="87" y="72"/>
                </a:cxn>
                <a:cxn ang="0">
                  <a:pos x="82" y="77"/>
                </a:cxn>
                <a:cxn ang="0">
                  <a:pos x="74" y="78"/>
                </a:cxn>
                <a:cxn ang="0">
                  <a:pos x="62" y="85"/>
                </a:cxn>
                <a:cxn ang="0">
                  <a:pos x="38" y="131"/>
                </a:cxn>
                <a:cxn ang="0">
                  <a:pos x="37" y="145"/>
                </a:cxn>
                <a:cxn ang="0">
                  <a:pos x="44" y="177"/>
                </a:cxn>
                <a:cxn ang="0">
                  <a:pos x="0" y="177"/>
                </a:cxn>
                <a:cxn ang="0">
                  <a:pos x="13" y="231"/>
                </a:cxn>
                <a:cxn ang="0">
                  <a:pos x="14" y="234"/>
                </a:cxn>
                <a:cxn ang="0">
                  <a:pos x="16" y="234"/>
                </a:cxn>
                <a:cxn ang="0">
                  <a:pos x="3" y="181"/>
                </a:cxn>
                <a:cxn ang="0">
                  <a:pos x="47" y="181"/>
                </a:cxn>
                <a:cxn ang="0">
                  <a:pos x="40" y="148"/>
                </a:cxn>
                <a:cxn ang="0">
                  <a:pos x="41" y="134"/>
                </a:cxn>
                <a:cxn ang="0">
                  <a:pos x="65" y="88"/>
                </a:cxn>
                <a:cxn ang="0">
                  <a:pos x="77" y="82"/>
                </a:cxn>
                <a:cxn ang="0">
                  <a:pos x="85" y="80"/>
                </a:cxn>
                <a:cxn ang="0">
                  <a:pos x="90" y="75"/>
                </a:cxn>
                <a:cxn ang="0">
                  <a:pos x="91" y="75"/>
                </a:cxn>
                <a:cxn ang="0">
                  <a:pos x="91" y="72"/>
                </a:cxn>
                <a:cxn ang="0">
                  <a:pos x="78" y="49"/>
                </a:cxn>
                <a:cxn ang="0">
                  <a:pos x="74" y="40"/>
                </a:cxn>
                <a:cxn ang="0">
                  <a:pos x="77" y="31"/>
                </a:cxn>
                <a:cxn ang="0">
                  <a:pos x="95" y="5"/>
                </a:cxn>
                <a:cxn ang="0">
                  <a:pos x="106" y="3"/>
                </a:cxn>
                <a:cxn ang="0">
                  <a:pos x="108" y="3"/>
                </a:cxn>
                <a:cxn ang="0">
                  <a:pos x="110" y="3"/>
                </a:cxn>
                <a:cxn ang="0">
                  <a:pos x="113" y="3"/>
                </a:cxn>
                <a:cxn ang="0">
                  <a:pos x="113" y="3"/>
                </a:cxn>
                <a:cxn ang="0">
                  <a:pos x="128" y="9"/>
                </a:cxn>
                <a:cxn ang="0">
                  <a:pos x="125" y="6"/>
                </a:cxn>
                <a:cxn ang="0">
                  <a:pos x="110" y="0"/>
                </a:cxn>
                <a:cxn ang="0">
                  <a:pos x="110" y="0"/>
                </a:cxn>
                <a:cxn ang="0">
                  <a:pos x="106" y="0"/>
                </a:cxn>
                <a:cxn ang="0">
                  <a:pos x="105" y="0"/>
                </a:cxn>
                <a:cxn ang="0">
                  <a:pos x="102" y="0"/>
                </a:cxn>
              </a:cxnLst>
              <a:rect l="0" t="0" r="r" b="b"/>
              <a:pathLst>
                <a:path w="128" h="344">
                  <a:moveTo>
                    <a:pt x="55" y="273"/>
                  </a:moveTo>
                  <a:cubicBezTo>
                    <a:pt x="55" y="273"/>
                    <a:pt x="55" y="273"/>
                    <a:pt x="55" y="273"/>
                  </a:cubicBezTo>
                  <a:cubicBezTo>
                    <a:pt x="55" y="334"/>
                    <a:pt x="55" y="334"/>
                    <a:pt x="55" y="334"/>
                  </a:cubicBezTo>
                  <a:cubicBezTo>
                    <a:pt x="42" y="334"/>
                    <a:pt x="42" y="334"/>
                    <a:pt x="42" y="334"/>
                  </a:cubicBezTo>
                  <a:cubicBezTo>
                    <a:pt x="42" y="341"/>
                    <a:pt x="42" y="341"/>
                    <a:pt x="42" y="341"/>
                  </a:cubicBezTo>
                  <a:cubicBezTo>
                    <a:pt x="42" y="344"/>
                    <a:pt x="42" y="344"/>
                    <a:pt x="42" y="344"/>
                  </a:cubicBezTo>
                  <a:cubicBezTo>
                    <a:pt x="46" y="344"/>
                    <a:pt x="46" y="344"/>
                    <a:pt x="46" y="344"/>
                  </a:cubicBezTo>
                  <a:cubicBezTo>
                    <a:pt x="46" y="337"/>
                    <a:pt x="46" y="337"/>
                    <a:pt x="46" y="337"/>
                  </a:cubicBezTo>
                  <a:cubicBezTo>
                    <a:pt x="58" y="337"/>
                    <a:pt x="58" y="337"/>
                    <a:pt x="58" y="337"/>
                  </a:cubicBezTo>
                  <a:cubicBezTo>
                    <a:pt x="58" y="276"/>
                    <a:pt x="58" y="276"/>
                    <a:pt x="58" y="276"/>
                  </a:cubicBezTo>
                  <a:cubicBezTo>
                    <a:pt x="56" y="276"/>
                    <a:pt x="56" y="276"/>
                    <a:pt x="56" y="276"/>
                  </a:cubicBezTo>
                  <a:cubicBezTo>
                    <a:pt x="55" y="273"/>
                    <a:pt x="55" y="273"/>
                    <a:pt x="55" y="273"/>
                  </a:cubicBezTo>
                  <a:moveTo>
                    <a:pt x="102" y="0"/>
                  </a:moveTo>
                  <a:cubicBezTo>
                    <a:pt x="100" y="0"/>
                    <a:pt x="96" y="0"/>
                    <a:pt x="92" y="2"/>
                  </a:cubicBezTo>
                  <a:cubicBezTo>
                    <a:pt x="79" y="6"/>
                    <a:pt x="75" y="17"/>
                    <a:pt x="74" y="28"/>
                  </a:cubicBezTo>
                  <a:cubicBezTo>
                    <a:pt x="72" y="30"/>
                    <a:pt x="70" y="33"/>
                    <a:pt x="70" y="37"/>
                  </a:cubicBezTo>
                  <a:cubicBezTo>
                    <a:pt x="70" y="41"/>
                    <a:pt x="72" y="44"/>
                    <a:pt x="75" y="46"/>
                  </a:cubicBezTo>
                  <a:cubicBezTo>
                    <a:pt x="77" y="54"/>
                    <a:pt x="82" y="63"/>
                    <a:pt x="88" y="69"/>
                  </a:cubicBezTo>
                  <a:cubicBezTo>
                    <a:pt x="88" y="72"/>
                    <a:pt x="88" y="72"/>
                    <a:pt x="88" y="72"/>
                  </a:cubicBezTo>
                  <a:cubicBezTo>
                    <a:pt x="87" y="72"/>
                    <a:pt x="87" y="72"/>
                    <a:pt x="87" y="72"/>
                  </a:cubicBezTo>
                  <a:cubicBezTo>
                    <a:pt x="82" y="77"/>
                    <a:pt x="82" y="77"/>
                    <a:pt x="82" y="77"/>
                  </a:cubicBezTo>
                  <a:cubicBezTo>
                    <a:pt x="79" y="77"/>
                    <a:pt x="76" y="77"/>
                    <a:pt x="74" y="78"/>
                  </a:cubicBezTo>
                  <a:cubicBezTo>
                    <a:pt x="72" y="79"/>
                    <a:pt x="68" y="80"/>
                    <a:pt x="62" y="85"/>
                  </a:cubicBezTo>
                  <a:cubicBezTo>
                    <a:pt x="53" y="92"/>
                    <a:pt x="40" y="117"/>
                    <a:pt x="38" y="131"/>
                  </a:cubicBezTo>
                  <a:cubicBezTo>
                    <a:pt x="37" y="137"/>
                    <a:pt x="37" y="132"/>
                    <a:pt x="37" y="145"/>
                  </a:cubicBezTo>
                  <a:cubicBezTo>
                    <a:pt x="37" y="152"/>
                    <a:pt x="41" y="167"/>
                    <a:pt x="44" y="177"/>
                  </a:cubicBezTo>
                  <a:cubicBezTo>
                    <a:pt x="0" y="177"/>
                    <a:pt x="0" y="177"/>
                    <a:pt x="0" y="177"/>
                  </a:cubicBezTo>
                  <a:cubicBezTo>
                    <a:pt x="13" y="231"/>
                    <a:pt x="13" y="231"/>
                    <a:pt x="13" y="231"/>
                  </a:cubicBezTo>
                  <a:cubicBezTo>
                    <a:pt x="14" y="234"/>
                    <a:pt x="14" y="234"/>
                    <a:pt x="14" y="234"/>
                  </a:cubicBezTo>
                  <a:cubicBezTo>
                    <a:pt x="16" y="234"/>
                    <a:pt x="16" y="234"/>
                    <a:pt x="16" y="234"/>
                  </a:cubicBezTo>
                  <a:cubicBezTo>
                    <a:pt x="3" y="181"/>
                    <a:pt x="3" y="181"/>
                    <a:pt x="3" y="181"/>
                  </a:cubicBezTo>
                  <a:cubicBezTo>
                    <a:pt x="47" y="181"/>
                    <a:pt x="47" y="181"/>
                    <a:pt x="47" y="181"/>
                  </a:cubicBezTo>
                  <a:cubicBezTo>
                    <a:pt x="44" y="170"/>
                    <a:pt x="40" y="155"/>
                    <a:pt x="40" y="148"/>
                  </a:cubicBezTo>
                  <a:cubicBezTo>
                    <a:pt x="40" y="135"/>
                    <a:pt x="40" y="140"/>
                    <a:pt x="41" y="134"/>
                  </a:cubicBezTo>
                  <a:cubicBezTo>
                    <a:pt x="43" y="120"/>
                    <a:pt x="56" y="95"/>
                    <a:pt x="65" y="88"/>
                  </a:cubicBezTo>
                  <a:cubicBezTo>
                    <a:pt x="71" y="84"/>
                    <a:pt x="75" y="82"/>
                    <a:pt x="77" y="82"/>
                  </a:cubicBezTo>
                  <a:cubicBezTo>
                    <a:pt x="80" y="81"/>
                    <a:pt x="82" y="80"/>
                    <a:pt x="85" y="80"/>
                  </a:cubicBezTo>
                  <a:cubicBezTo>
                    <a:pt x="90" y="75"/>
                    <a:pt x="90" y="75"/>
                    <a:pt x="90" y="75"/>
                  </a:cubicBezTo>
                  <a:cubicBezTo>
                    <a:pt x="91" y="75"/>
                    <a:pt x="91" y="75"/>
                    <a:pt x="91" y="75"/>
                  </a:cubicBezTo>
                  <a:cubicBezTo>
                    <a:pt x="91" y="72"/>
                    <a:pt x="91" y="72"/>
                    <a:pt x="91" y="72"/>
                  </a:cubicBezTo>
                  <a:cubicBezTo>
                    <a:pt x="85" y="66"/>
                    <a:pt x="80" y="58"/>
                    <a:pt x="78" y="49"/>
                  </a:cubicBezTo>
                  <a:cubicBezTo>
                    <a:pt x="75" y="47"/>
                    <a:pt x="74" y="44"/>
                    <a:pt x="74" y="40"/>
                  </a:cubicBezTo>
                  <a:cubicBezTo>
                    <a:pt x="74" y="36"/>
                    <a:pt x="75" y="33"/>
                    <a:pt x="77" y="31"/>
                  </a:cubicBezTo>
                  <a:cubicBezTo>
                    <a:pt x="78" y="20"/>
                    <a:pt x="82" y="9"/>
                    <a:pt x="95" y="5"/>
                  </a:cubicBezTo>
                  <a:cubicBezTo>
                    <a:pt x="99" y="3"/>
                    <a:pt x="103" y="3"/>
                    <a:pt x="106" y="3"/>
                  </a:cubicBezTo>
                  <a:cubicBezTo>
                    <a:pt x="107" y="3"/>
                    <a:pt x="108" y="3"/>
                    <a:pt x="108" y="3"/>
                  </a:cubicBezTo>
                  <a:cubicBezTo>
                    <a:pt x="108" y="3"/>
                    <a:pt x="109" y="3"/>
                    <a:pt x="110" y="3"/>
                  </a:cubicBezTo>
                  <a:cubicBezTo>
                    <a:pt x="111" y="3"/>
                    <a:pt x="112" y="3"/>
                    <a:pt x="113" y="3"/>
                  </a:cubicBezTo>
                  <a:cubicBezTo>
                    <a:pt x="113" y="3"/>
                    <a:pt x="113" y="3"/>
                    <a:pt x="113" y="3"/>
                  </a:cubicBezTo>
                  <a:cubicBezTo>
                    <a:pt x="120" y="4"/>
                    <a:pt x="124" y="6"/>
                    <a:pt x="128" y="9"/>
                  </a:cubicBezTo>
                  <a:cubicBezTo>
                    <a:pt x="127" y="8"/>
                    <a:pt x="126" y="7"/>
                    <a:pt x="125" y="6"/>
                  </a:cubicBezTo>
                  <a:cubicBezTo>
                    <a:pt x="121" y="3"/>
                    <a:pt x="117" y="1"/>
                    <a:pt x="110" y="0"/>
                  </a:cubicBezTo>
                  <a:cubicBezTo>
                    <a:pt x="110" y="0"/>
                    <a:pt x="110" y="0"/>
                    <a:pt x="110" y="0"/>
                  </a:cubicBezTo>
                  <a:cubicBezTo>
                    <a:pt x="109" y="0"/>
                    <a:pt x="107" y="0"/>
                    <a:pt x="106" y="0"/>
                  </a:cubicBezTo>
                  <a:cubicBezTo>
                    <a:pt x="106" y="0"/>
                    <a:pt x="105" y="0"/>
                    <a:pt x="105" y="0"/>
                  </a:cubicBezTo>
                  <a:cubicBezTo>
                    <a:pt x="105" y="0"/>
                    <a:pt x="104" y="0"/>
                    <a:pt x="102" y="0"/>
                  </a:cubicBezTo>
                </a:path>
              </a:pathLst>
            </a:custGeom>
            <a:solidFill>
              <a:srgbClr val="FD9B0A"/>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88" name="Freeform 1144"/>
            <p:cNvSpPr>
              <a:spLocks/>
            </p:cNvSpPr>
            <p:nvPr/>
          </p:nvSpPr>
          <p:spPr bwMode="auto">
            <a:xfrm>
              <a:off x="12242801" y="5905501"/>
              <a:ext cx="3457575" cy="2830513"/>
            </a:xfrm>
            <a:custGeom>
              <a:avLst/>
              <a:gdLst/>
              <a:ahLst/>
              <a:cxnLst>
                <a:cxn ang="0">
                  <a:pos x="78" y="0"/>
                </a:cxn>
                <a:cxn ang="0">
                  <a:pos x="2" y="63"/>
                </a:cxn>
                <a:cxn ang="0">
                  <a:pos x="9" y="88"/>
                </a:cxn>
                <a:cxn ang="0">
                  <a:pos x="0" y="110"/>
                </a:cxn>
                <a:cxn ang="0">
                  <a:pos x="2" y="112"/>
                </a:cxn>
                <a:cxn ang="0">
                  <a:pos x="3" y="113"/>
                </a:cxn>
                <a:cxn ang="0">
                  <a:pos x="12" y="91"/>
                </a:cxn>
                <a:cxn ang="0">
                  <a:pos x="6" y="66"/>
                </a:cxn>
                <a:cxn ang="0">
                  <a:pos x="81" y="3"/>
                </a:cxn>
                <a:cxn ang="0">
                  <a:pos x="138" y="25"/>
                </a:cxn>
                <a:cxn ang="0">
                  <a:pos x="135" y="21"/>
                </a:cxn>
                <a:cxn ang="0">
                  <a:pos x="78" y="0"/>
                </a:cxn>
              </a:cxnLst>
              <a:rect l="0" t="0" r="r" b="b"/>
              <a:pathLst>
                <a:path w="138" h="113">
                  <a:moveTo>
                    <a:pt x="78" y="0"/>
                  </a:moveTo>
                  <a:cubicBezTo>
                    <a:pt x="36" y="0"/>
                    <a:pt x="2" y="28"/>
                    <a:pt x="2" y="63"/>
                  </a:cubicBezTo>
                  <a:cubicBezTo>
                    <a:pt x="2" y="71"/>
                    <a:pt x="5" y="80"/>
                    <a:pt x="9" y="88"/>
                  </a:cubicBezTo>
                  <a:cubicBezTo>
                    <a:pt x="6" y="97"/>
                    <a:pt x="3" y="104"/>
                    <a:pt x="0" y="110"/>
                  </a:cubicBezTo>
                  <a:cubicBezTo>
                    <a:pt x="0" y="110"/>
                    <a:pt x="1" y="111"/>
                    <a:pt x="2" y="112"/>
                  </a:cubicBezTo>
                  <a:cubicBezTo>
                    <a:pt x="2" y="112"/>
                    <a:pt x="3" y="113"/>
                    <a:pt x="3" y="113"/>
                  </a:cubicBezTo>
                  <a:cubicBezTo>
                    <a:pt x="6" y="108"/>
                    <a:pt x="10" y="100"/>
                    <a:pt x="12" y="91"/>
                  </a:cubicBezTo>
                  <a:cubicBezTo>
                    <a:pt x="8" y="83"/>
                    <a:pt x="6" y="75"/>
                    <a:pt x="6" y="66"/>
                  </a:cubicBezTo>
                  <a:cubicBezTo>
                    <a:pt x="6" y="31"/>
                    <a:pt x="40" y="3"/>
                    <a:pt x="81" y="3"/>
                  </a:cubicBezTo>
                  <a:cubicBezTo>
                    <a:pt x="104" y="3"/>
                    <a:pt x="124" y="12"/>
                    <a:pt x="138" y="25"/>
                  </a:cubicBezTo>
                  <a:cubicBezTo>
                    <a:pt x="137" y="23"/>
                    <a:pt x="136" y="22"/>
                    <a:pt x="135" y="21"/>
                  </a:cubicBezTo>
                  <a:cubicBezTo>
                    <a:pt x="121" y="8"/>
                    <a:pt x="101" y="0"/>
                    <a:pt x="78" y="0"/>
                  </a:cubicBezTo>
                </a:path>
              </a:pathLst>
            </a:custGeom>
            <a:solidFill>
              <a:srgbClr val="FD9B0A"/>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89" name="Freeform 1145"/>
            <p:cNvSpPr>
              <a:spLocks noEditPoints="1"/>
            </p:cNvSpPr>
            <p:nvPr/>
          </p:nvSpPr>
          <p:spPr bwMode="auto">
            <a:xfrm>
              <a:off x="7934326" y="7332663"/>
              <a:ext cx="3206750" cy="8643938"/>
            </a:xfrm>
            <a:custGeom>
              <a:avLst/>
              <a:gdLst/>
              <a:ahLst/>
              <a:cxnLst>
                <a:cxn ang="0">
                  <a:pos x="56" y="273"/>
                </a:cxn>
                <a:cxn ang="0">
                  <a:pos x="55" y="273"/>
                </a:cxn>
                <a:cxn ang="0">
                  <a:pos x="55" y="334"/>
                </a:cxn>
                <a:cxn ang="0">
                  <a:pos x="43" y="334"/>
                </a:cxn>
                <a:cxn ang="0">
                  <a:pos x="43" y="341"/>
                </a:cxn>
                <a:cxn ang="0">
                  <a:pos x="43" y="345"/>
                </a:cxn>
                <a:cxn ang="0">
                  <a:pos x="46" y="345"/>
                </a:cxn>
                <a:cxn ang="0">
                  <a:pos x="46" y="338"/>
                </a:cxn>
                <a:cxn ang="0">
                  <a:pos x="59" y="338"/>
                </a:cxn>
                <a:cxn ang="0">
                  <a:pos x="59" y="277"/>
                </a:cxn>
                <a:cxn ang="0">
                  <a:pos x="56" y="277"/>
                </a:cxn>
                <a:cxn ang="0">
                  <a:pos x="56" y="273"/>
                </a:cxn>
                <a:cxn ang="0">
                  <a:pos x="103" y="0"/>
                </a:cxn>
                <a:cxn ang="0">
                  <a:pos x="92" y="2"/>
                </a:cxn>
                <a:cxn ang="0">
                  <a:pos x="74" y="28"/>
                </a:cxn>
                <a:cxn ang="0">
                  <a:pos x="71" y="37"/>
                </a:cxn>
                <a:cxn ang="0">
                  <a:pos x="75" y="46"/>
                </a:cxn>
                <a:cxn ang="0">
                  <a:pos x="88" y="69"/>
                </a:cxn>
                <a:cxn ang="0">
                  <a:pos x="88" y="72"/>
                </a:cxn>
                <a:cxn ang="0">
                  <a:pos x="87" y="72"/>
                </a:cxn>
                <a:cxn ang="0">
                  <a:pos x="82" y="77"/>
                </a:cxn>
                <a:cxn ang="0">
                  <a:pos x="74" y="79"/>
                </a:cxn>
                <a:cxn ang="0">
                  <a:pos x="62" y="85"/>
                </a:cxn>
                <a:cxn ang="0">
                  <a:pos x="38" y="131"/>
                </a:cxn>
                <a:cxn ang="0">
                  <a:pos x="37" y="145"/>
                </a:cxn>
                <a:cxn ang="0">
                  <a:pos x="44" y="178"/>
                </a:cxn>
                <a:cxn ang="0">
                  <a:pos x="0" y="178"/>
                </a:cxn>
                <a:cxn ang="0">
                  <a:pos x="13" y="231"/>
                </a:cxn>
                <a:cxn ang="0">
                  <a:pos x="14" y="235"/>
                </a:cxn>
                <a:cxn ang="0">
                  <a:pos x="17" y="235"/>
                </a:cxn>
                <a:cxn ang="0">
                  <a:pos x="3" y="181"/>
                </a:cxn>
                <a:cxn ang="0">
                  <a:pos x="47" y="181"/>
                </a:cxn>
                <a:cxn ang="0">
                  <a:pos x="40" y="148"/>
                </a:cxn>
                <a:cxn ang="0">
                  <a:pos x="41" y="135"/>
                </a:cxn>
                <a:cxn ang="0">
                  <a:pos x="65" y="88"/>
                </a:cxn>
                <a:cxn ang="0">
                  <a:pos x="78" y="82"/>
                </a:cxn>
                <a:cxn ang="0">
                  <a:pos x="86" y="80"/>
                </a:cxn>
                <a:cxn ang="0">
                  <a:pos x="90" y="75"/>
                </a:cxn>
                <a:cxn ang="0">
                  <a:pos x="91" y="75"/>
                </a:cxn>
                <a:cxn ang="0">
                  <a:pos x="91" y="72"/>
                </a:cxn>
                <a:cxn ang="0">
                  <a:pos x="78" y="49"/>
                </a:cxn>
                <a:cxn ang="0">
                  <a:pos x="74" y="40"/>
                </a:cxn>
                <a:cxn ang="0">
                  <a:pos x="78" y="32"/>
                </a:cxn>
                <a:cxn ang="0">
                  <a:pos x="96" y="5"/>
                </a:cxn>
                <a:cxn ang="0">
                  <a:pos x="106" y="3"/>
                </a:cxn>
                <a:cxn ang="0">
                  <a:pos x="108" y="3"/>
                </a:cxn>
                <a:cxn ang="0">
                  <a:pos x="110" y="3"/>
                </a:cxn>
                <a:cxn ang="0">
                  <a:pos x="113" y="4"/>
                </a:cxn>
                <a:cxn ang="0">
                  <a:pos x="114" y="4"/>
                </a:cxn>
                <a:cxn ang="0">
                  <a:pos x="128" y="10"/>
                </a:cxn>
                <a:cxn ang="0">
                  <a:pos x="125" y="6"/>
                </a:cxn>
                <a:cxn ang="0">
                  <a:pos x="110" y="0"/>
                </a:cxn>
                <a:cxn ang="0">
                  <a:pos x="110" y="0"/>
                </a:cxn>
                <a:cxn ang="0">
                  <a:pos x="107" y="0"/>
                </a:cxn>
                <a:cxn ang="0">
                  <a:pos x="105" y="0"/>
                </a:cxn>
                <a:cxn ang="0">
                  <a:pos x="103" y="0"/>
                </a:cxn>
              </a:cxnLst>
              <a:rect l="0" t="0" r="r" b="b"/>
              <a:pathLst>
                <a:path w="128" h="345">
                  <a:moveTo>
                    <a:pt x="56" y="273"/>
                  </a:moveTo>
                  <a:cubicBezTo>
                    <a:pt x="55" y="273"/>
                    <a:pt x="55" y="273"/>
                    <a:pt x="55" y="273"/>
                  </a:cubicBezTo>
                  <a:cubicBezTo>
                    <a:pt x="55" y="334"/>
                    <a:pt x="55" y="334"/>
                    <a:pt x="55" y="334"/>
                  </a:cubicBezTo>
                  <a:cubicBezTo>
                    <a:pt x="43" y="334"/>
                    <a:pt x="43" y="334"/>
                    <a:pt x="43" y="334"/>
                  </a:cubicBezTo>
                  <a:cubicBezTo>
                    <a:pt x="43" y="341"/>
                    <a:pt x="43" y="341"/>
                    <a:pt x="43" y="341"/>
                  </a:cubicBezTo>
                  <a:cubicBezTo>
                    <a:pt x="43" y="345"/>
                    <a:pt x="43" y="345"/>
                    <a:pt x="43" y="345"/>
                  </a:cubicBezTo>
                  <a:cubicBezTo>
                    <a:pt x="46" y="345"/>
                    <a:pt x="46" y="345"/>
                    <a:pt x="46" y="345"/>
                  </a:cubicBezTo>
                  <a:cubicBezTo>
                    <a:pt x="46" y="338"/>
                    <a:pt x="46" y="338"/>
                    <a:pt x="46" y="338"/>
                  </a:cubicBezTo>
                  <a:cubicBezTo>
                    <a:pt x="59" y="338"/>
                    <a:pt x="59" y="338"/>
                    <a:pt x="59" y="338"/>
                  </a:cubicBezTo>
                  <a:cubicBezTo>
                    <a:pt x="59" y="277"/>
                    <a:pt x="59" y="277"/>
                    <a:pt x="59" y="277"/>
                  </a:cubicBezTo>
                  <a:cubicBezTo>
                    <a:pt x="56" y="277"/>
                    <a:pt x="56" y="277"/>
                    <a:pt x="56" y="277"/>
                  </a:cubicBezTo>
                  <a:cubicBezTo>
                    <a:pt x="56" y="273"/>
                    <a:pt x="56" y="273"/>
                    <a:pt x="56" y="273"/>
                  </a:cubicBezTo>
                  <a:moveTo>
                    <a:pt x="103" y="0"/>
                  </a:moveTo>
                  <a:cubicBezTo>
                    <a:pt x="100" y="0"/>
                    <a:pt x="96" y="0"/>
                    <a:pt x="92" y="2"/>
                  </a:cubicBezTo>
                  <a:cubicBezTo>
                    <a:pt x="79" y="6"/>
                    <a:pt x="75" y="17"/>
                    <a:pt x="74" y="28"/>
                  </a:cubicBezTo>
                  <a:cubicBezTo>
                    <a:pt x="72" y="30"/>
                    <a:pt x="71" y="33"/>
                    <a:pt x="71" y="37"/>
                  </a:cubicBezTo>
                  <a:cubicBezTo>
                    <a:pt x="71" y="41"/>
                    <a:pt x="72" y="44"/>
                    <a:pt x="75" y="46"/>
                  </a:cubicBezTo>
                  <a:cubicBezTo>
                    <a:pt x="77" y="55"/>
                    <a:pt x="82" y="63"/>
                    <a:pt x="88" y="69"/>
                  </a:cubicBezTo>
                  <a:cubicBezTo>
                    <a:pt x="88" y="72"/>
                    <a:pt x="88" y="72"/>
                    <a:pt x="88" y="72"/>
                  </a:cubicBezTo>
                  <a:cubicBezTo>
                    <a:pt x="87" y="72"/>
                    <a:pt x="87" y="72"/>
                    <a:pt x="87" y="72"/>
                  </a:cubicBezTo>
                  <a:cubicBezTo>
                    <a:pt x="82" y="77"/>
                    <a:pt x="82" y="77"/>
                    <a:pt x="82" y="77"/>
                  </a:cubicBezTo>
                  <a:cubicBezTo>
                    <a:pt x="79" y="77"/>
                    <a:pt x="77" y="78"/>
                    <a:pt x="74" y="79"/>
                  </a:cubicBezTo>
                  <a:cubicBezTo>
                    <a:pt x="72" y="79"/>
                    <a:pt x="68" y="81"/>
                    <a:pt x="62" y="85"/>
                  </a:cubicBezTo>
                  <a:cubicBezTo>
                    <a:pt x="53" y="92"/>
                    <a:pt x="40" y="117"/>
                    <a:pt x="38" y="131"/>
                  </a:cubicBezTo>
                  <a:cubicBezTo>
                    <a:pt x="37" y="137"/>
                    <a:pt x="37" y="132"/>
                    <a:pt x="37" y="145"/>
                  </a:cubicBezTo>
                  <a:cubicBezTo>
                    <a:pt x="37" y="152"/>
                    <a:pt x="41" y="167"/>
                    <a:pt x="44" y="178"/>
                  </a:cubicBezTo>
                  <a:cubicBezTo>
                    <a:pt x="0" y="178"/>
                    <a:pt x="0" y="178"/>
                    <a:pt x="0" y="178"/>
                  </a:cubicBezTo>
                  <a:cubicBezTo>
                    <a:pt x="13" y="231"/>
                    <a:pt x="13" y="231"/>
                    <a:pt x="13" y="231"/>
                  </a:cubicBezTo>
                  <a:cubicBezTo>
                    <a:pt x="14" y="235"/>
                    <a:pt x="14" y="235"/>
                    <a:pt x="14" y="235"/>
                  </a:cubicBezTo>
                  <a:cubicBezTo>
                    <a:pt x="17" y="235"/>
                    <a:pt x="17" y="235"/>
                    <a:pt x="17" y="235"/>
                  </a:cubicBezTo>
                  <a:cubicBezTo>
                    <a:pt x="3" y="181"/>
                    <a:pt x="3" y="181"/>
                    <a:pt x="3" y="181"/>
                  </a:cubicBezTo>
                  <a:cubicBezTo>
                    <a:pt x="47" y="181"/>
                    <a:pt x="47" y="181"/>
                    <a:pt x="47" y="181"/>
                  </a:cubicBezTo>
                  <a:cubicBezTo>
                    <a:pt x="44" y="170"/>
                    <a:pt x="40" y="155"/>
                    <a:pt x="40" y="148"/>
                  </a:cubicBezTo>
                  <a:cubicBezTo>
                    <a:pt x="40" y="135"/>
                    <a:pt x="41" y="140"/>
                    <a:pt x="41" y="135"/>
                  </a:cubicBezTo>
                  <a:cubicBezTo>
                    <a:pt x="44" y="121"/>
                    <a:pt x="56" y="95"/>
                    <a:pt x="65" y="88"/>
                  </a:cubicBezTo>
                  <a:cubicBezTo>
                    <a:pt x="72" y="84"/>
                    <a:pt x="75" y="82"/>
                    <a:pt x="78" y="82"/>
                  </a:cubicBezTo>
                  <a:cubicBezTo>
                    <a:pt x="80" y="81"/>
                    <a:pt x="83" y="80"/>
                    <a:pt x="86" y="80"/>
                  </a:cubicBezTo>
                  <a:cubicBezTo>
                    <a:pt x="90" y="75"/>
                    <a:pt x="90" y="75"/>
                    <a:pt x="90" y="75"/>
                  </a:cubicBezTo>
                  <a:cubicBezTo>
                    <a:pt x="91" y="75"/>
                    <a:pt x="91" y="75"/>
                    <a:pt x="91" y="75"/>
                  </a:cubicBezTo>
                  <a:cubicBezTo>
                    <a:pt x="91" y="72"/>
                    <a:pt x="91" y="72"/>
                    <a:pt x="91" y="72"/>
                  </a:cubicBezTo>
                  <a:cubicBezTo>
                    <a:pt x="85" y="66"/>
                    <a:pt x="80" y="58"/>
                    <a:pt x="78" y="49"/>
                  </a:cubicBezTo>
                  <a:cubicBezTo>
                    <a:pt x="76" y="47"/>
                    <a:pt x="74" y="44"/>
                    <a:pt x="74" y="40"/>
                  </a:cubicBezTo>
                  <a:cubicBezTo>
                    <a:pt x="74" y="37"/>
                    <a:pt x="75" y="34"/>
                    <a:pt x="78" y="32"/>
                  </a:cubicBezTo>
                  <a:cubicBezTo>
                    <a:pt x="79" y="20"/>
                    <a:pt x="82" y="9"/>
                    <a:pt x="96" y="5"/>
                  </a:cubicBezTo>
                  <a:cubicBezTo>
                    <a:pt x="100" y="4"/>
                    <a:pt x="103" y="3"/>
                    <a:pt x="106" y="3"/>
                  </a:cubicBezTo>
                  <a:cubicBezTo>
                    <a:pt x="107" y="3"/>
                    <a:pt x="108" y="3"/>
                    <a:pt x="108" y="3"/>
                  </a:cubicBezTo>
                  <a:cubicBezTo>
                    <a:pt x="109" y="3"/>
                    <a:pt x="109" y="3"/>
                    <a:pt x="110" y="3"/>
                  </a:cubicBezTo>
                  <a:cubicBezTo>
                    <a:pt x="111" y="4"/>
                    <a:pt x="112" y="4"/>
                    <a:pt x="113" y="4"/>
                  </a:cubicBezTo>
                  <a:cubicBezTo>
                    <a:pt x="114" y="4"/>
                    <a:pt x="114" y="4"/>
                    <a:pt x="114" y="4"/>
                  </a:cubicBezTo>
                  <a:cubicBezTo>
                    <a:pt x="120" y="5"/>
                    <a:pt x="125" y="7"/>
                    <a:pt x="128" y="10"/>
                  </a:cubicBezTo>
                  <a:cubicBezTo>
                    <a:pt x="127" y="8"/>
                    <a:pt x="126" y="7"/>
                    <a:pt x="125" y="6"/>
                  </a:cubicBezTo>
                  <a:cubicBezTo>
                    <a:pt x="121" y="3"/>
                    <a:pt x="117" y="1"/>
                    <a:pt x="110" y="0"/>
                  </a:cubicBezTo>
                  <a:cubicBezTo>
                    <a:pt x="110" y="0"/>
                    <a:pt x="110" y="0"/>
                    <a:pt x="110" y="0"/>
                  </a:cubicBezTo>
                  <a:cubicBezTo>
                    <a:pt x="109" y="0"/>
                    <a:pt x="108" y="0"/>
                    <a:pt x="107" y="0"/>
                  </a:cubicBezTo>
                  <a:cubicBezTo>
                    <a:pt x="106" y="0"/>
                    <a:pt x="105" y="0"/>
                    <a:pt x="105" y="0"/>
                  </a:cubicBezTo>
                  <a:cubicBezTo>
                    <a:pt x="105" y="0"/>
                    <a:pt x="104" y="0"/>
                    <a:pt x="103" y="0"/>
                  </a:cubicBezTo>
                </a:path>
              </a:pathLst>
            </a:custGeom>
            <a:solidFill>
              <a:srgbClr val="FD9B0A"/>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90" name="Freeform 1146"/>
            <p:cNvSpPr>
              <a:spLocks/>
            </p:cNvSpPr>
            <p:nvPr/>
          </p:nvSpPr>
          <p:spPr bwMode="auto">
            <a:xfrm>
              <a:off x="12319001" y="5980113"/>
              <a:ext cx="3455988" cy="2830513"/>
            </a:xfrm>
            <a:custGeom>
              <a:avLst/>
              <a:gdLst/>
              <a:ahLst/>
              <a:cxnLst>
                <a:cxn ang="0">
                  <a:pos x="78" y="0"/>
                </a:cxn>
                <a:cxn ang="0">
                  <a:pos x="3" y="63"/>
                </a:cxn>
                <a:cxn ang="0">
                  <a:pos x="9" y="88"/>
                </a:cxn>
                <a:cxn ang="0">
                  <a:pos x="0" y="110"/>
                </a:cxn>
                <a:cxn ang="0">
                  <a:pos x="2" y="112"/>
                </a:cxn>
                <a:cxn ang="0">
                  <a:pos x="3" y="113"/>
                </a:cxn>
                <a:cxn ang="0">
                  <a:pos x="12" y="91"/>
                </a:cxn>
                <a:cxn ang="0">
                  <a:pos x="6" y="66"/>
                </a:cxn>
                <a:cxn ang="0">
                  <a:pos x="82" y="4"/>
                </a:cxn>
                <a:cxn ang="0">
                  <a:pos x="138" y="25"/>
                </a:cxn>
                <a:cxn ang="0">
                  <a:pos x="135" y="22"/>
                </a:cxn>
                <a:cxn ang="0">
                  <a:pos x="78" y="0"/>
                </a:cxn>
              </a:cxnLst>
              <a:rect l="0" t="0" r="r" b="b"/>
              <a:pathLst>
                <a:path w="138" h="113">
                  <a:moveTo>
                    <a:pt x="78" y="0"/>
                  </a:moveTo>
                  <a:cubicBezTo>
                    <a:pt x="37" y="0"/>
                    <a:pt x="3" y="28"/>
                    <a:pt x="3" y="63"/>
                  </a:cubicBezTo>
                  <a:cubicBezTo>
                    <a:pt x="3" y="72"/>
                    <a:pt x="5" y="80"/>
                    <a:pt x="9" y="88"/>
                  </a:cubicBezTo>
                  <a:cubicBezTo>
                    <a:pt x="7" y="97"/>
                    <a:pt x="3" y="105"/>
                    <a:pt x="0" y="110"/>
                  </a:cubicBezTo>
                  <a:cubicBezTo>
                    <a:pt x="1" y="111"/>
                    <a:pt x="1" y="111"/>
                    <a:pt x="2" y="112"/>
                  </a:cubicBezTo>
                  <a:cubicBezTo>
                    <a:pt x="2" y="112"/>
                    <a:pt x="3" y="113"/>
                    <a:pt x="3" y="113"/>
                  </a:cubicBezTo>
                  <a:cubicBezTo>
                    <a:pt x="6" y="108"/>
                    <a:pt x="10" y="100"/>
                    <a:pt x="12" y="91"/>
                  </a:cubicBezTo>
                  <a:cubicBezTo>
                    <a:pt x="8" y="83"/>
                    <a:pt x="6" y="75"/>
                    <a:pt x="6" y="66"/>
                  </a:cubicBezTo>
                  <a:cubicBezTo>
                    <a:pt x="6" y="32"/>
                    <a:pt x="40" y="4"/>
                    <a:pt x="82" y="4"/>
                  </a:cubicBezTo>
                  <a:cubicBezTo>
                    <a:pt x="104" y="4"/>
                    <a:pt x="124" y="12"/>
                    <a:pt x="138" y="25"/>
                  </a:cubicBezTo>
                  <a:cubicBezTo>
                    <a:pt x="137" y="24"/>
                    <a:pt x="136" y="23"/>
                    <a:pt x="135" y="22"/>
                  </a:cubicBezTo>
                  <a:cubicBezTo>
                    <a:pt x="121" y="9"/>
                    <a:pt x="101" y="0"/>
                    <a:pt x="78" y="0"/>
                  </a:cubicBezTo>
                </a:path>
              </a:pathLst>
            </a:custGeom>
            <a:solidFill>
              <a:srgbClr val="FD9B0A"/>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91" name="Freeform 1147"/>
            <p:cNvSpPr>
              <a:spLocks noEditPoints="1"/>
            </p:cNvSpPr>
            <p:nvPr/>
          </p:nvSpPr>
          <p:spPr bwMode="auto">
            <a:xfrm>
              <a:off x="8008938" y="7408863"/>
              <a:ext cx="3206750" cy="8642350"/>
            </a:xfrm>
            <a:custGeom>
              <a:avLst/>
              <a:gdLst/>
              <a:ahLst/>
              <a:cxnLst>
                <a:cxn ang="0">
                  <a:pos x="56" y="274"/>
                </a:cxn>
                <a:cxn ang="0">
                  <a:pos x="56" y="274"/>
                </a:cxn>
                <a:cxn ang="0">
                  <a:pos x="56" y="335"/>
                </a:cxn>
                <a:cxn ang="0">
                  <a:pos x="43" y="335"/>
                </a:cxn>
                <a:cxn ang="0">
                  <a:pos x="43" y="342"/>
                </a:cxn>
                <a:cxn ang="0">
                  <a:pos x="43" y="345"/>
                </a:cxn>
                <a:cxn ang="0">
                  <a:pos x="46" y="345"/>
                </a:cxn>
                <a:cxn ang="0">
                  <a:pos x="46" y="338"/>
                </a:cxn>
                <a:cxn ang="0">
                  <a:pos x="59" y="338"/>
                </a:cxn>
                <a:cxn ang="0">
                  <a:pos x="59" y="277"/>
                </a:cxn>
                <a:cxn ang="0">
                  <a:pos x="57" y="277"/>
                </a:cxn>
                <a:cxn ang="0">
                  <a:pos x="56" y="274"/>
                </a:cxn>
                <a:cxn ang="0">
                  <a:pos x="103" y="0"/>
                </a:cxn>
                <a:cxn ang="0">
                  <a:pos x="93" y="2"/>
                </a:cxn>
                <a:cxn ang="0">
                  <a:pos x="75" y="29"/>
                </a:cxn>
                <a:cxn ang="0">
                  <a:pos x="71" y="37"/>
                </a:cxn>
                <a:cxn ang="0">
                  <a:pos x="75" y="46"/>
                </a:cxn>
                <a:cxn ang="0">
                  <a:pos x="88" y="69"/>
                </a:cxn>
                <a:cxn ang="0">
                  <a:pos x="88" y="72"/>
                </a:cxn>
                <a:cxn ang="0">
                  <a:pos x="87" y="72"/>
                </a:cxn>
                <a:cxn ang="0">
                  <a:pos x="83" y="77"/>
                </a:cxn>
                <a:cxn ang="0">
                  <a:pos x="75" y="79"/>
                </a:cxn>
                <a:cxn ang="0">
                  <a:pos x="62" y="85"/>
                </a:cxn>
                <a:cxn ang="0">
                  <a:pos x="38" y="132"/>
                </a:cxn>
                <a:cxn ang="0">
                  <a:pos x="37" y="145"/>
                </a:cxn>
                <a:cxn ang="0">
                  <a:pos x="44" y="178"/>
                </a:cxn>
                <a:cxn ang="0">
                  <a:pos x="0" y="178"/>
                </a:cxn>
                <a:cxn ang="0">
                  <a:pos x="14" y="232"/>
                </a:cxn>
                <a:cxn ang="0">
                  <a:pos x="14" y="235"/>
                </a:cxn>
                <a:cxn ang="0">
                  <a:pos x="17" y="235"/>
                </a:cxn>
                <a:cxn ang="0">
                  <a:pos x="17" y="235"/>
                </a:cxn>
                <a:cxn ang="0">
                  <a:pos x="3" y="181"/>
                </a:cxn>
                <a:cxn ang="0">
                  <a:pos x="47" y="181"/>
                </a:cxn>
                <a:cxn ang="0">
                  <a:pos x="41" y="149"/>
                </a:cxn>
                <a:cxn ang="0">
                  <a:pos x="42" y="135"/>
                </a:cxn>
                <a:cxn ang="0">
                  <a:pos x="66" y="89"/>
                </a:cxn>
                <a:cxn ang="0">
                  <a:pos x="78" y="82"/>
                </a:cxn>
                <a:cxn ang="0">
                  <a:pos x="86" y="80"/>
                </a:cxn>
                <a:cxn ang="0">
                  <a:pos x="90" y="75"/>
                </a:cxn>
                <a:cxn ang="0">
                  <a:pos x="92" y="75"/>
                </a:cxn>
                <a:cxn ang="0">
                  <a:pos x="92" y="72"/>
                </a:cxn>
                <a:cxn ang="0">
                  <a:pos x="79" y="50"/>
                </a:cxn>
                <a:cxn ang="0">
                  <a:pos x="74" y="40"/>
                </a:cxn>
                <a:cxn ang="0">
                  <a:pos x="78" y="32"/>
                </a:cxn>
                <a:cxn ang="0">
                  <a:pos x="96" y="5"/>
                </a:cxn>
                <a:cxn ang="0">
                  <a:pos x="106" y="3"/>
                </a:cxn>
                <a:cxn ang="0">
                  <a:pos x="108" y="4"/>
                </a:cxn>
                <a:cxn ang="0">
                  <a:pos x="110" y="4"/>
                </a:cxn>
                <a:cxn ang="0">
                  <a:pos x="113" y="4"/>
                </a:cxn>
                <a:cxn ang="0">
                  <a:pos x="114" y="4"/>
                </a:cxn>
                <a:cxn ang="0">
                  <a:pos x="128" y="10"/>
                </a:cxn>
                <a:cxn ang="0">
                  <a:pos x="125" y="7"/>
                </a:cxn>
                <a:cxn ang="0">
                  <a:pos x="111" y="1"/>
                </a:cxn>
                <a:cxn ang="0">
                  <a:pos x="110" y="1"/>
                </a:cxn>
                <a:cxn ang="0">
                  <a:pos x="107" y="0"/>
                </a:cxn>
                <a:cxn ang="0">
                  <a:pos x="105" y="0"/>
                </a:cxn>
                <a:cxn ang="0">
                  <a:pos x="103" y="0"/>
                </a:cxn>
              </a:cxnLst>
              <a:rect l="0" t="0" r="r" b="b"/>
              <a:pathLst>
                <a:path w="128" h="345">
                  <a:moveTo>
                    <a:pt x="56" y="274"/>
                  </a:moveTo>
                  <a:cubicBezTo>
                    <a:pt x="56" y="274"/>
                    <a:pt x="56" y="274"/>
                    <a:pt x="56" y="274"/>
                  </a:cubicBezTo>
                  <a:cubicBezTo>
                    <a:pt x="56" y="335"/>
                    <a:pt x="56" y="335"/>
                    <a:pt x="56" y="335"/>
                  </a:cubicBezTo>
                  <a:cubicBezTo>
                    <a:pt x="43" y="335"/>
                    <a:pt x="43" y="335"/>
                    <a:pt x="43" y="335"/>
                  </a:cubicBezTo>
                  <a:cubicBezTo>
                    <a:pt x="43" y="342"/>
                    <a:pt x="43" y="342"/>
                    <a:pt x="43" y="342"/>
                  </a:cubicBezTo>
                  <a:cubicBezTo>
                    <a:pt x="43" y="345"/>
                    <a:pt x="43" y="345"/>
                    <a:pt x="43" y="345"/>
                  </a:cubicBezTo>
                  <a:cubicBezTo>
                    <a:pt x="46" y="345"/>
                    <a:pt x="46" y="345"/>
                    <a:pt x="46" y="345"/>
                  </a:cubicBezTo>
                  <a:cubicBezTo>
                    <a:pt x="46" y="338"/>
                    <a:pt x="46" y="338"/>
                    <a:pt x="46" y="338"/>
                  </a:cubicBezTo>
                  <a:cubicBezTo>
                    <a:pt x="59" y="338"/>
                    <a:pt x="59" y="338"/>
                    <a:pt x="59" y="338"/>
                  </a:cubicBezTo>
                  <a:cubicBezTo>
                    <a:pt x="59" y="277"/>
                    <a:pt x="59" y="277"/>
                    <a:pt x="59" y="277"/>
                  </a:cubicBezTo>
                  <a:cubicBezTo>
                    <a:pt x="57" y="277"/>
                    <a:pt x="57" y="277"/>
                    <a:pt x="57" y="277"/>
                  </a:cubicBezTo>
                  <a:cubicBezTo>
                    <a:pt x="56" y="274"/>
                    <a:pt x="56" y="274"/>
                    <a:pt x="56" y="274"/>
                  </a:cubicBezTo>
                  <a:moveTo>
                    <a:pt x="103" y="0"/>
                  </a:moveTo>
                  <a:cubicBezTo>
                    <a:pt x="100" y="0"/>
                    <a:pt x="97" y="1"/>
                    <a:pt x="93" y="2"/>
                  </a:cubicBezTo>
                  <a:cubicBezTo>
                    <a:pt x="79" y="6"/>
                    <a:pt x="76" y="17"/>
                    <a:pt x="75" y="29"/>
                  </a:cubicBezTo>
                  <a:cubicBezTo>
                    <a:pt x="72" y="31"/>
                    <a:pt x="71" y="34"/>
                    <a:pt x="71" y="37"/>
                  </a:cubicBezTo>
                  <a:cubicBezTo>
                    <a:pt x="71" y="41"/>
                    <a:pt x="73" y="44"/>
                    <a:pt x="75" y="46"/>
                  </a:cubicBezTo>
                  <a:cubicBezTo>
                    <a:pt x="77" y="55"/>
                    <a:pt x="82" y="63"/>
                    <a:pt x="88" y="69"/>
                  </a:cubicBezTo>
                  <a:cubicBezTo>
                    <a:pt x="88" y="72"/>
                    <a:pt x="88" y="72"/>
                    <a:pt x="88" y="72"/>
                  </a:cubicBezTo>
                  <a:cubicBezTo>
                    <a:pt x="87" y="72"/>
                    <a:pt x="87" y="72"/>
                    <a:pt x="87" y="72"/>
                  </a:cubicBezTo>
                  <a:cubicBezTo>
                    <a:pt x="83" y="77"/>
                    <a:pt x="83" y="77"/>
                    <a:pt x="83" y="77"/>
                  </a:cubicBezTo>
                  <a:cubicBezTo>
                    <a:pt x="80" y="77"/>
                    <a:pt x="77" y="78"/>
                    <a:pt x="75" y="79"/>
                  </a:cubicBezTo>
                  <a:cubicBezTo>
                    <a:pt x="72" y="79"/>
                    <a:pt x="69" y="81"/>
                    <a:pt x="62" y="85"/>
                  </a:cubicBezTo>
                  <a:cubicBezTo>
                    <a:pt x="53" y="92"/>
                    <a:pt x="41" y="118"/>
                    <a:pt x="38" y="132"/>
                  </a:cubicBezTo>
                  <a:cubicBezTo>
                    <a:pt x="38" y="137"/>
                    <a:pt x="37" y="132"/>
                    <a:pt x="37" y="145"/>
                  </a:cubicBezTo>
                  <a:cubicBezTo>
                    <a:pt x="37" y="152"/>
                    <a:pt x="41" y="167"/>
                    <a:pt x="44" y="178"/>
                  </a:cubicBezTo>
                  <a:cubicBezTo>
                    <a:pt x="0" y="178"/>
                    <a:pt x="0" y="178"/>
                    <a:pt x="0" y="178"/>
                  </a:cubicBezTo>
                  <a:cubicBezTo>
                    <a:pt x="14" y="232"/>
                    <a:pt x="14" y="232"/>
                    <a:pt x="14" y="232"/>
                  </a:cubicBezTo>
                  <a:cubicBezTo>
                    <a:pt x="14" y="235"/>
                    <a:pt x="14" y="235"/>
                    <a:pt x="14" y="235"/>
                  </a:cubicBezTo>
                  <a:cubicBezTo>
                    <a:pt x="17" y="235"/>
                    <a:pt x="17" y="235"/>
                    <a:pt x="17" y="235"/>
                  </a:cubicBezTo>
                  <a:cubicBezTo>
                    <a:pt x="17" y="235"/>
                    <a:pt x="17" y="235"/>
                    <a:pt x="17" y="235"/>
                  </a:cubicBezTo>
                  <a:cubicBezTo>
                    <a:pt x="3" y="181"/>
                    <a:pt x="3" y="181"/>
                    <a:pt x="3" y="181"/>
                  </a:cubicBezTo>
                  <a:cubicBezTo>
                    <a:pt x="47" y="181"/>
                    <a:pt x="47" y="181"/>
                    <a:pt x="47" y="181"/>
                  </a:cubicBezTo>
                  <a:cubicBezTo>
                    <a:pt x="44" y="170"/>
                    <a:pt x="41" y="155"/>
                    <a:pt x="41" y="149"/>
                  </a:cubicBezTo>
                  <a:cubicBezTo>
                    <a:pt x="41" y="135"/>
                    <a:pt x="41" y="140"/>
                    <a:pt x="42" y="135"/>
                  </a:cubicBezTo>
                  <a:cubicBezTo>
                    <a:pt x="44" y="121"/>
                    <a:pt x="56" y="96"/>
                    <a:pt x="66" y="89"/>
                  </a:cubicBezTo>
                  <a:cubicBezTo>
                    <a:pt x="72" y="84"/>
                    <a:pt x="76" y="83"/>
                    <a:pt x="78" y="82"/>
                  </a:cubicBezTo>
                  <a:cubicBezTo>
                    <a:pt x="80" y="81"/>
                    <a:pt x="83" y="80"/>
                    <a:pt x="86" y="80"/>
                  </a:cubicBezTo>
                  <a:cubicBezTo>
                    <a:pt x="90" y="75"/>
                    <a:pt x="90" y="75"/>
                    <a:pt x="90" y="75"/>
                  </a:cubicBezTo>
                  <a:cubicBezTo>
                    <a:pt x="92" y="75"/>
                    <a:pt x="92" y="75"/>
                    <a:pt x="92" y="75"/>
                  </a:cubicBezTo>
                  <a:cubicBezTo>
                    <a:pt x="92" y="72"/>
                    <a:pt x="92" y="72"/>
                    <a:pt x="92" y="72"/>
                  </a:cubicBezTo>
                  <a:cubicBezTo>
                    <a:pt x="85" y="67"/>
                    <a:pt x="81" y="58"/>
                    <a:pt x="79" y="50"/>
                  </a:cubicBezTo>
                  <a:cubicBezTo>
                    <a:pt x="76" y="48"/>
                    <a:pt x="74" y="44"/>
                    <a:pt x="74" y="40"/>
                  </a:cubicBezTo>
                  <a:cubicBezTo>
                    <a:pt x="74" y="37"/>
                    <a:pt x="76" y="34"/>
                    <a:pt x="78" y="32"/>
                  </a:cubicBezTo>
                  <a:cubicBezTo>
                    <a:pt x="79" y="20"/>
                    <a:pt x="82" y="9"/>
                    <a:pt x="96" y="5"/>
                  </a:cubicBezTo>
                  <a:cubicBezTo>
                    <a:pt x="100" y="4"/>
                    <a:pt x="104" y="3"/>
                    <a:pt x="106" y="3"/>
                  </a:cubicBezTo>
                  <a:cubicBezTo>
                    <a:pt x="107" y="3"/>
                    <a:pt x="108" y="4"/>
                    <a:pt x="108" y="4"/>
                  </a:cubicBezTo>
                  <a:cubicBezTo>
                    <a:pt x="109" y="4"/>
                    <a:pt x="109" y="4"/>
                    <a:pt x="110" y="4"/>
                  </a:cubicBezTo>
                  <a:cubicBezTo>
                    <a:pt x="111" y="4"/>
                    <a:pt x="112" y="4"/>
                    <a:pt x="113" y="4"/>
                  </a:cubicBezTo>
                  <a:cubicBezTo>
                    <a:pt x="114" y="4"/>
                    <a:pt x="114" y="4"/>
                    <a:pt x="114" y="4"/>
                  </a:cubicBezTo>
                  <a:cubicBezTo>
                    <a:pt x="120" y="5"/>
                    <a:pt x="125" y="7"/>
                    <a:pt x="128" y="10"/>
                  </a:cubicBezTo>
                  <a:cubicBezTo>
                    <a:pt x="128" y="9"/>
                    <a:pt x="127" y="7"/>
                    <a:pt x="125" y="7"/>
                  </a:cubicBezTo>
                  <a:cubicBezTo>
                    <a:pt x="122" y="4"/>
                    <a:pt x="117" y="2"/>
                    <a:pt x="111" y="1"/>
                  </a:cubicBezTo>
                  <a:cubicBezTo>
                    <a:pt x="110" y="1"/>
                    <a:pt x="110" y="1"/>
                    <a:pt x="110" y="1"/>
                  </a:cubicBezTo>
                  <a:cubicBezTo>
                    <a:pt x="109" y="1"/>
                    <a:pt x="108" y="1"/>
                    <a:pt x="107" y="0"/>
                  </a:cubicBezTo>
                  <a:cubicBezTo>
                    <a:pt x="106" y="0"/>
                    <a:pt x="106" y="0"/>
                    <a:pt x="105" y="0"/>
                  </a:cubicBezTo>
                  <a:cubicBezTo>
                    <a:pt x="105" y="0"/>
                    <a:pt x="104" y="0"/>
                    <a:pt x="103" y="0"/>
                  </a:cubicBezTo>
                </a:path>
              </a:pathLst>
            </a:custGeom>
            <a:solidFill>
              <a:srgbClr val="FD9B0A"/>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92" name="Freeform 1148"/>
            <p:cNvSpPr>
              <a:spLocks/>
            </p:cNvSpPr>
            <p:nvPr/>
          </p:nvSpPr>
          <p:spPr bwMode="auto">
            <a:xfrm>
              <a:off x="12393613" y="6080126"/>
              <a:ext cx="3482975" cy="2806700"/>
            </a:xfrm>
            <a:custGeom>
              <a:avLst/>
              <a:gdLst/>
              <a:ahLst/>
              <a:cxnLst>
                <a:cxn ang="0">
                  <a:pos x="79" y="0"/>
                </a:cxn>
                <a:cxn ang="0">
                  <a:pos x="3" y="62"/>
                </a:cxn>
                <a:cxn ang="0">
                  <a:pos x="9" y="87"/>
                </a:cxn>
                <a:cxn ang="0">
                  <a:pos x="0" y="109"/>
                </a:cxn>
                <a:cxn ang="0">
                  <a:pos x="2" y="111"/>
                </a:cxn>
                <a:cxn ang="0">
                  <a:pos x="3" y="112"/>
                </a:cxn>
                <a:cxn ang="0">
                  <a:pos x="13" y="91"/>
                </a:cxn>
                <a:cxn ang="0">
                  <a:pos x="6" y="65"/>
                </a:cxn>
                <a:cxn ang="0">
                  <a:pos x="82" y="3"/>
                </a:cxn>
                <a:cxn ang="0">
                  <a:pos x="139" y="24"/>
                </a:cxn>
                <a:cxn ang="0">
                  <a:pos x="135" y="21"/>
                </a:cxn>
                <a:cxn ang="0">
                  <a:pos x="79" y="0"/>
                </a:cxn>
              </a:cxnLst>
              <a:rect l="0" t="0" r="r" b="b"/>
              <a:pathLst>
                <a:path w="139" h="112">
                  <a:moveTo>
                    <a:pt x="79" y="0"/>
                  </a:moveTo>
                  <a:cubicBezTo>
                    <a:pt x="37" y="0"/>
                    <a:pt x="3" y="28"/>
                    <a:pt x="3" y="62"/>
                  </a:cubicBezTo>
                  <a:cubicBezTo>
                    <a:pt x="3" y="71"/>
                    <a:pt x="5" y="79"/>
                    <a:pt x="9" y="87"/>
                  </a:cubicBezTo>
                  <a:cubicBezTo>
                    <a:pt x="7" y="96"/>
                    <a:pt x="3" y="104"/>
                    <a:pt x="0" y="109"/>
                  </a:cubicBezTo>
                  <a:cubicBezTo>
                    <a:pt x="1" y="110"/>
                    <a:pt x="1" y="110"/>
                    <a:pt x="2" y="111"/>
                  </a:cubicBezTo>
                  <a:cubicBezTo>
                    <a:pt x="2" y="111"/>
                    <a:pt x="3" y="112"/>
                    <a:pt x="3" y="112"/>
                  </a:cubicBezTo>
                  <a:cubicBezTo>
                    <a:pt x="7" y="107"/>
                    <a:pt x="10" y="100"/>
                    <a:pt x="13" y="91"/>
                  </a:cubicBezTo>
                  <a:cubicBezTo>
                    <a:pt x="8" y="83"/>
                    <a:pt x="6" y="74"/>
                    <a:pt x="6" y="65"/>
                  </a:cubicBezTo>
                  <a:cubicBezTo>
                    <a:pt x="6" y="31"/>
                    <a:pt x="40" y="3"/>
                    <a:pt x="82" y="3"/>
                  </a:cubicBezTo>
                  <a:cubicBezTo>
                    <a:pt x="104" y="3"/>
                    <a:pt x="125" y="11"/>
                    <a:pt x="139" y="24"/>
                  </a:cubicBezTo>
                  <a:cubicBezTo>
                    <a:pt x="137" y="23"/>
                    <a:pt x="136" y="22"/>
                    <a:pt x="135" y="21"/>
                  </a:cubicBezTo>
                  <a:cubicBezTo>
                    <a:pt x="121" y="8"/>
                    <a:pt x="101" y="0"/>
                    <a:pt x="79" y="0"/>
                  </a:cubicBezTo>
                </a:path>
              </a:pathLst>
            </a:custGeom>
            <a:solidFill>
              <a:srgbClr val="FD9B0A"/>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93" name="Freeform 1149"/>
            <p:cNvSpPr>
              <a:spLocks noEditPoints="1"/>
            </p:cNvSpPr>
            <p:nvPr/>
          </p:nvSpPr>
          <p:spPr bwMode="auto">
            <a:xfrm>
              <a:off x="8085138" y="7483476"/>
              <a:ext cx="3206750" cy="8643938"/>
            </a:xfrm>
            <a:custGeom>
              <a:avLst/>
              <a:gdLst/>
              <a:ahLst/>
              <a:cxnLst>
                <a:cxn ang="0">
                  <a:pos x="56" y="274"/>
                </a:cxn>
                <a:cxn ang="0">
                  <a:pos x="56" y="274"/>
                </a:cxn>
                <a:cxn ang="0">
                  <a:pos x="56" y="335"/>
                </a:cxn>
                <a:cxn ang="0">
                  <a:pos x="43" y="335"/>
                </a:cxn>
                <a:cxn ang="0">
                  <a:pos x="43" y="342"/>
                </a:cxn>
                <a:cxn ang="0">
                  <a:pos x="43" y="345"/>
                </a:cxn>
                <a:cxn ang="0">
                  <a:pos x="46" y="345"/>
                </a:cxn>
                <a:cxn ang="0">
                  <a:pos x="46" y="338"/>
                </a:cxn>
                <a:cxn ang="0">
                  <a:pos x="59" y="338"/>
                </a:cxn>
                <a:cxn ang="0">
                  <a:pos x="59" y="277"/>
                </a:cxn>
                <a:cxn ang="0">
                  <a:pos x="57" y="277"/>
                </a:cxn>
                <a:cxn ang="0">
                  <a:pos x="56" y="274"/>
                </a:cxn>
                <a:cxn ang="0">
                  <a:pos x="103" y="0"/>
                </a:cxn>
                <a:cxn ang="0">
                  <a:pos x="93" y="2"/>
                </a:cxn>
                <a:cxn ang="0">
                  <a:pos x="75" y="29"/>
                </a:cxn>
                <a:cxn ang="0">
                  <a:pos x="71" y="37"/>
                </a:cxn>
                <a:cxn ang="0">
                  <a:pos x="76" y="47"/>
                </a:cxn>
                <a:cxn ang="0">
                  <a:pos x="89" y="69"/>
                </a:cxn>
                <a:cxn ang="0">
                  <a:pos x="89" y="72"/>
                </a:cxn>
                <a:cxn ang="0">
                  <a:pos x="87" y="72"/>
                </a:cxn>
                <a:cxn ang="0">
                  <a:pos x="83" y="77"/>
                </a:cxn>
                <a:cxn ang="0">
                  <a:pos x="75" y="79"/>
                </a:cxn>
                <a:cxn ang="0">
                  <a:pos x="63" y="86"/>
                </a:cxn>
                <a:cxn ang="0">
                  <a:pos x="39" y="132"/>
                </a:cxn>
                <a:cxn ang="0">
                  <a:pos x="38" y="146"/>
                </a:cxn>
                <a:cxn ang="0">
                  <a:pos x="44" y="178"/>
                </a:cxn>
                <a:cxn ang="0">
                  <a:pos x="0" y="178"/>
                </a:cxn>
                <a:cxn ang="0">
                  <a:pos x="14" y="232"/>
                </a:cxn>
                <a:cxn ang="0">
                  <a:pos x="15" y="235"/>
                </a:cxn>
                <a:cxn ang="0">
                  <a:pos x="17" y="235"/>
                </a:cxn>
                <a:cxn ang="0">
                  <a:pos x="17" y="235"/>
                </a:cxn>
                <a:cxn ang="0">
                  <a:pos x="4" y="181"/>
                </a:cxn>
                <a:cxn ang="0">
                  <a:pos x="48" y="181"/>
                </a:cxn>
                <a:cxn ang="0">
                  <a:pos x="41" y="149"/>
                </a:cxn>
                <a:cxn ang="0">
                  <a:pos x="42" y="135"/>
                </a:cxn>
                <a:cxn ang="0">
                  <a:pos x="66" y="89"/>
                </a:cxn>
                <a:cxn ang="0">
                  <a:pos x="78" y="82"/>
                </a:cxn>
                <a:cxn ang="0">
                  <a:pos x="86" y="81"/>
                </a:cxn>
                <a:cxn ang="0">
                  <a:pos x="91" y="76"/>
                </a:cxn>
                <a:cxn ang="0">
                  <a:pos x="92" y="76"/>
                </a:cxn>
                <a:cxn ang="0">
                  <a:pos x="92" y="73"/>
                </a:cxn>
                <a:cxn ang="0">
                  <a:pos x="79" y="50"/>
                </a:cxn>
                <a:cxn ang="0">
                  <a:pos x="74" y="41"/>
                </a:cxn>
                <a:cxn ang="0">
                  <a:pos x="78" y="32"/>
                </a:cxn>
                <a:cxn ang="0">
                  <a:pos x="96" y="5"/>
                </a:cxn>
                <a:cxn ang="0">
                  <a:pos x="106" y="4"/>
                </a:cxn>
                <a:cxn ang="0">
                  <a:pos x="109" y="4"/>
                </a:cxn>
                <a:cxn ang="0">
                  <a:pos x="110" y="4"/>
                </a:cxn>
                <a:cxn ang="0">
                  <a:pos x="114" y="4"/>
                </a:cxn>
                <a:cxn ang="0">
                  <a:pos x="114" y="4"/>
                </a:cxn>
                <a:cxn ang="0">
                  <a:pos x="128" y="10"/>
                </a:cxn>
                <a:cxn ang="0">
                  <a:pos x="125" y="7"/>
                </a:cxn>
                <a:cxn ang="0">
                  <a:pos x="111" y="1"/>
                </a:cxn>
                <a:cxn ang="0">
                  <a:pos x="110" y="1"/>
                </a:cxn>
                <a:cxn ang="0">
                  <a:pos x="107" y="1"/>
                </a:cxn>
                <a:cxn ang="0">
                  <a:pos x="105" y="1"/>
                </a:cxn>
                <a:cxn ang="0">
                  <a:pos x="103" y="0"/>
                </a:cxn>
              </a:cxnLst>
              <a:rect l="0" t="0" r="r" b="b"/>
              <a:pathLst>
                <a:path w="128" h="345">
                  <a:moveTo>
                    <a:pt x="56" y="274"/>
                  </a:moveTo>
                  <a:cubicBezTo>
                    <a:pt x="56" y="274"/>
                    <a:pt x="56" y="274"/>
                    <a:pt x="56" y="274"/>
                  </a:cubicBezTo>
                  <a:cubicBezTo>
                    <a:pt x="56" y="335"/>
                    <a:pt x="56" y="335"/>
                    <a:pt x="56" y="335"/>
                  </a:cubicBezTo>
                  <a:cubicBezTo>
                    <a:pt x="43" y="335"/>
                    <a:pt x="43" y="335"/>
                    <a:pt x="43" y="335"/>
                  </a:cubicBezTo>
                  <a:cubicBezTo>
                    <a:pt x="43" y="342"/>
                    <a:pt x="43" y="342"/>
                    <a:pt x="43" y="342"/>
                  </a:cubicBezTo>
                  <a:cubicBezTo>
                    <a:pt x="43" y="345"/>
                    <a:pt x="43" y="345"/>
                    <a:pt x="43" y="345"/>
                  </a:cubicBezTo>
                  <a:cubicBezTo>
                    <a:pt x="46" y="345"/>
                    <a:pt x="46" y="345"/>
                    <a:pt x="46" y="345"/>
                  </a:cubicBezTo>
                  <a:cubicBezTo>
                    <a:pt x="46" y="338"/>
                    <a:pt x="46" y="338"/>
                    <a:pt x="46" y="338"/>
                  </a:cubicBezTo>
                  <a:cubicBezTo>
                    <a:pt x="59" y="338"/>
                    <a:pt x="59" y="338"/>
                    <a:pt x="59" y="338"/>
                  </a:cubicBezTo>
                  <a:cubicBezTo>
                    <a:pt x="59" y="277"/>
                    <a:pt x="59" y="277"/>
                    <a:pt x="59" y="277"/>
                  </a:cubicBezTo>
                  <a:cubicBezTo>
                    <a:pt x="57" y="277"/>
                    <a:pt x="57" y="277"/>
                    <a:pt x="57" y="277"/>
                  </a:cubicBezTo>
                  <a:cubicBezTo>
                    <a:pt x="56" y="274"/>
                    <a:pt x="56" y="274"/>
                    <a:pt x="56" y="274"/>
                  </a:cubicBezTo>
                  <a:moveTo>
                    <a:pt x="103" y="0"/>
                  </a:moveTo>
                  <a:cubicBezTo>
                    <a:pt x="101" y="0"/>
                    <a:pt x="97" y="1"/>
                    <a:pt x="93" y="2"/>
                  </a:cubicBezTo>
                  <a:cubicBezTo>
                    <a:pt x="79" y="6"/>
                    <a:pt x="76" y="17"/>
                    <a:pt x="75" y="29"/>
                  </a:cubicBezTo>
                  <a:cubicBezTo>
                    <a:pt x="73" y="31"/>
                    <a:pt x="71" y="34"/>
                    <a:pt x="71" y="37"/>
                  </a:cubicBezTo>
                  <a:cubicBezTo>
                    <a:pt x="71" y="41"/>
                    <a:pt x="73" y="45"/>
                    <a:pt x="76" y="47"/>
                  </a:cubicBezTo>
                  <a:cubicBezTo>
                    <a:pt x="78" y="55"/>
                    <a:pt x="82" y="64"/>
                    <a:pt x="89" y="69"/>
                  </a:cubicBezTo>
                  <a:cubicBezTo>
                    <a:pt x="89" y="72"/>
                    <a:pt x="89" y="72"/>
                    <a:pt x="89" y="72"/>
                  </a:cubicBezTo>
                  <a:cubicBezTo>
                    <a:pt x="87" y="72"/>
                    <a:pt x="87" y="72"/>
                    <a:pt x="87" y="72"/>
                  </a:cubicBezTo>
                  <a:cubicBezTo>
                    <a:pt x="83" y="77"/>
                    <a:pt x="83" y="77"/>
                    <a:pt x="83" y="77"/>
                  </a:cubicBezTo>
                  <a:cubicBezTo>
                    <a:pt x="80" y="77"/>
                    <a:pt x="77" y="78"/>
                    <a:pt x="75" y="79"/>
                  </a:cubicBezTo>
                  <a:cubicBezTo>
                    <a:pt x="73" y="80"/>
                    <a:pt x="69" y="81"/>
                    <a:pt x="63" y="86"/>
                  </a:cubicBezTo>
                  <a:cubicBezTo>
                    <a:pt x="53" y="93"/>
                    <a:pt x="41" y="118"/>
                    <a:pt x="39" y="132"/>
                  </a:cubicBezTo>
                  <a:cubicBezTo>
                    <a:pt x="38" y="137"/>
                    <a:pt x="38" y="132"/>
                    <a:pt x="38" y="146"/>
                  </a:cubicBezTo>
                  <a:cubicBezTo>
                    <a:pt x="38" y="152"/>
                    <a:pt x="41" y="167"/>
                    <a:pt x="44" y="178"/>
                  </a:cubicBezTo>
                  <a:cubicBezTo>
                    <a:pt x="0" y="178"/>
                    <a:pt x="0" y="178"/>
                    <a:pt x="0" y="178"/>
                  </a:cubicBezTo>
                  <a:cubicBezTo>
                    <a:pt x="14" y="232"/>
                    <a:pt x="14" y="232"/>
                    <a:pt x="14" y="232"/>
                  </a:cubicBezTo>
                  <a:cubicBezTo>
                    <a:pt x="15" y="235"/>
                    <a:pt x="15" y="235"/>
                    <a:pt x="15" y="235"/>
                  </a:cubicBezTo>
                  <a:cubicBezTo>
                    <a:pt x="17" y="235"/>
                    <a:pt x="17" y="235"/>
                    <a:pt x="17" y="235"/>
                  </a:cubicBezTo>
                  <a:cubicBezTo>
                    <a:pt x="17" y="235"/>
                    <a:pt x="17" y="235"/>
                    <a:pt x="17" y="235"/>
                  </a:cubicBezTo>
                  <a:cubicBezTo>
                    <a:pt x="4" y="181"/>
                    <a:pt x="4" y="181"/>
                    <a:pt x="4" y="181"/>
                  </a:cubicBezTo>
                  <a:cubicBezTo>
                    <a:pt x="48" y="181"/>
                    <a:pt x="48" y="181"/>
                    <a:pt x="48" y="181"/>
                  </a:cubicBezTo>
                  <a:cubicBezTo>
                    <a:pt x="45" y="171"/>
                    <a:pt x="41" y="156"/>
                    <a:pt x="41" y="149"/>
                  </a:cubicBezTo>
                  <a:cubicBezTo>
                    <a:pt x="41" y="136"/>
                    <a:pt x="41" y="141"/>
                    <a:pt x="42" y="135"/>
                  </a:cubicBezTo>
                  <a:cubicBezTo>
                    <a:pt x="44" y="121"/>
                    <a:pt x="57" y="96"/>
                    <a:pt x="66" y="89"/>
                  </a:cubicBezTo>
                  <a:cubicBezTo>
                    <a:pt x="72" y="84"/>
                    <a:pt x="76" y="83"/>
                    <a:pt x="78" y="82"/>
                  </a:cubicBezTo>
                  <a:cubicBezTo>
                    <a:pt x="80" y="81"/>
                    <a:pt x="83" y="81"/>
                    <a:pt x="86" y="81"/>
                  </a:cubicBezTo>
                  <a:cubicBezTo>
                    <a:pt x="91" y="76"/>
                    <a:pt x="91" y="76"/>
                    <a:pt x="91" y="76"/>
                  </a:cubicBezTo>
                  <a:cubicBezTo>
                    <a:pt x="92" y="76"/>
                    <a:pt x="92" y="76"/>
                    <a:pt x="92" y="76"/>
                  </a:cubicBezTo>
                  <a:cubicBezTo>
                    <a:pt x="92" y="73"/>
                    <a:pt x="92" y="73"/>
                    <a:pt x="92" y="73"/>
                  </a:cubicBezTo>
                  <a:cubicBezTo>
                    <a:pt x="86" y="67"/>
                    <a:pt x="81" y="58"/>
                    <a:pt x="79" y="50"/>
                  </a:cubicBezTo>
                  <a:cubicBezTo>
                    <a:pt x="76" y="48"/>
                    <a:pt x="74" y="45"/>
                    <a:pt x="74" y="41"/>
                  </a:cubicBezTo>
                  <a:cubicBezTo>
                    <a:pt x="74" y="37"/>
                    <a:pt x="76" y="34"/>
                    <a:pt x="78" y="32"/>
                  </a:cubicBezTo>
                  <a:cubicBezTo>
                    <a:pt x="79" y="21"/>
                    <a:pt x="83" y="10"/>
                    <a:pt x="96" y="5"/>
                  </a:cubicBezTo>
                  <a:cubicBezTo>
                    <a:pt x="100" y="4"/>
                    <a:pt x="104" y="4"/>
                    <a:pt x="106" y="4"/>
                  </a:cubicBezTo>
                  <a:cubicBezTo>
                    <a:pt x="108" y="4"/>
                    <a:pt x="109" y="4"/>
                    <a:pt x="109" y="4"/>
                  </a:cubicBezTo>
                  <a:cubicBezTo>
                    <a:pt x="109" y="4"/>
                    <a:pt x="110" y="4"/>
                    <a:pt x="110" y="4"/>
                  </a:cubicBezTo>
                  <a:cubicBezTo>
                    <a:pt x="111" y="4"/>
                    <a:pt x="113" y="4"/>
                    <a:pt x="114" y="4"/>
                  </a:cubicBezTo>
                  <a:cubicBezTo>
                    <a:pt x="114" y="4"/>
                    <a:pt x="114" y="4"/>
                    <a:pt x="114" y="4"/>
                  </a:cubicBezTo>
                  <a:cubicBezTo>
                    <a:pt x="120" y="5"/>
                    <a:pt x="125" y="7"/>
                    <a:pt x="128" y="10"/>
                  </a:cubicBezTo>
                  <a:cubicBezTo>
                    <a:pt x="128" y="9"/>
                    <a:pt x="127" y="8"/>
                    <a:pt x="125" y="7"/>
                  </a:cubicBezTo>
                  <a:cubicBezTo>
                    <a:pt x="122" y="4"/>
                    <a:pt x="117" y="2"/>
                    <a:pt x="111" y="1"/>
                  </a:cubicBezTo>
                  <a:cubicBezTo>
                    <a:pt x="110" y="1"/>
                    <a:pt x="110" y="1"/>
                    <a:pt x="110" y="1"/>
                  </a:cubicBezTo>
                  <a:cubicBezTo>
                    <a:pt x="109" y="1"/>
                    <a:pt x="108" y="1"/>
                    <a:pt x="107" y="1"/>
                  </a:cubicBezTo>
                  <a:cubicBezTo>
                    <a:pt x="106" y="1"/>
                    <a:pt x="106" y="1"/>
                    <a:pt x="105" y="1"/>
                  </a:cubicBezTo>
                  <a:cubicBezTo>
                    <a:pt x="105" y="1"/>
                    <a:pt x="104" y="0"/>
                    <a:pt x="103" y="0"/>
                  </a:cubicBezTo>
                </a:path>
              </a:pathLst>
            </a:custGeom>
            <a:solidFill>
              <a:srgbClr val="FD9B0A"/>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94" name="Freeform 1150"/>
            <p:cNvSpPr>
              <a:spLocks/>
            </p:cNvSpPr>
            <p:nvPr/>
          </p:nvSpPr>
          <p:spPr bwMode="auto">
            <a:xfrm>
              <a:off x="12468226" y="6156326"/>
              <a:ext cx="3482975" cy="2830513"/>
            </a:xfrm>
            <a:custGeom>
              <a:avLst/>
              <a:gdLst/>
              <a:ahLst/>
              <a:cxnLst>
                <a:cxn ang="0">
                  <a:pos x="79" y="0"/>
                </a:cxn>
                <a:cxn ang="0">
                  <a:pos x="3" y="62"/>
                </a:cxn>
                <a:cxn ang="0">
                  <a:pos x="10" y="88"/>
                </a:cxn>
                <a:cxn ang="0">
                  <a:pos x="0" y="109"/>
                </a:cxn>
                <a:cxn ang="0">
                  <a:pos x="2" y="112"/>
                </a:cxn>
                <a:cxn ang="0">
                  <a:pos x="4" y="113"/>
                </a:cxn>
                <a:cxn ang="0">
                  <a:pos x="13" y="91"/>
                </a:cxn>
                <a:cxn ang="0">
                  <a:pos x="6" y="66"/>
                </a:cxn>
                <a:cxn ang="0">
                  <a:pos x="82" y="3"/>
                </a:cxn>
                <a:cxn ang="0">
                  <a:pos x="139" y="24"/>
                </a:cxn>
                <a:cxn ang="0">
                  <a:pos x="136" y="21"/>
                </a:cxn>
                <a:cxn ang="0">
                  <a:pos x="79" y="0"/>
                </a:cxn>
              </a:cxnLst>
              <a:rect l="0" t="0" r="r" b="b"/>
              <a:pathLst>
                <a:path w="139" h="113">
                  <a:moveTo>
                    <a:pt x="79" y="0"/>
                  </a:moveTo>
                  <a:cubicBezTo>
                    <a:pt x="37" y="0"/>
                    <a:pt x="3" y="28"/>
                    <a:pt x="3" y="62"/>
                  </a:cubicBezTo>
                  <a:cubicBezTo>
                    <a:pt x="3" y="71"/>
                    <a:pt x="5" y="80"/>
                    <a:pt x="10" y="88"/>
                  </a:cubicBezTo>
                  <a:cubicBezTo>
                    <a:pt x="7" y="97"/>
                    <a:pt x="4" y="104"/>
                    <a:pt x="0" y="109"/>
                  </a:cubicBezTo>
                  <a:cubicBezTo>
                    <a:pt x="1" y="110"/>
                    <a:pt x="2" y="111"/>
                    <a:pt x="2" y="112"/>
                  </a:cubicBezTo>
                  <a:cubicBezTo>
                    <a:pt x="3" y="112"/>
                    <a:pt x="3" y="112"/>
                    <a:pt x="4" y="113"/>
                  </a:cubicBezTo>
                  <a:cubicBezTo>
                    <a:pt x="7" y="107"/>
                    <a:pt x="10" y="100"/>
                    <a:pt x="13" y="91"/>
                  </a:cubicBezTo>
                  <a:cubicBezTo>
                    <a:pt x="9" y="83"/>
                    <a:pt x="6" y="74"/>
                    <a:pt x="6" y="66"/>
                  </a:cubicBezTo>
                  <a:cubicBezTo>
                    <a:pt x="6" y="31"/>
                    <a:pt x="40" y="3"/>
                    <a:pt x="82" y="3"/>
                  </a:cubicBezTo>
                  <a:cubicBezTo>
                    <a:pt x="105" y="3"/>
                    <a:pt x="125" y="11"/>
                    <a:pt x="139" y="24"/>
                  </a:cubicBezTo>
                  <a:cubicBezTo>
                    <a:pt x="138" y="23"/>
                    <a:pt x="137" y="22"/>
                    <a:pt x="136" y="21"/>
                  </a:cubicBezTo>
                  <a:cubicBezTo>
                    <a:pt x="122" y="8"/>
                    <a:pt x="101" y="0"/>
                    <a:pt x="79" y="0"/>
                  </a:cubicBezTo>
                </a:path>
              </a:pathLst>
            </a:custGeom>
            <a:solidFill>
              <a:srgbClr val="FD9B0A"/>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95" name="Freeform 1151"/>
            <p:cNvSpPr>
              <a:spLocks noEditPoints="1"/>
            </p:cNvSpPr>
            <p:nvPr/>
          </p:nvSpPr>
          <p:spPr bwMode="auto">
            <a:xfrm>
              <a:off x="8185151" y="7583488"/>
              <a:ext cx="3206750" cy="8618538"/>
            </a:xfrm>
            <a:custGeom>
              <a:avLst/>
              <a:gdLst/>
              <a:ahLst/>
              <a:cxnLst>
                <a:cxn ang="0">
                  <a:pos x="55" y="273"/>
                </a:cxn>
                <a:cxn ang="0">
                  <a:pos x="55" y="273"/>
                </a:cxn>
                <a:cxn ang="0">
                  <a:pos x="55" y="334"/>
                </a:cxn>
                <a:cxn ang="0">
                  <a:pos x="42" y="334"/>
                </a:cxn>
                <a:cxn ang="0">
                  <a:pos x="42" y="341"/>
                </a:cxn>
                <a:cxn ang="0">
                  <a:pos x="42" y="344"/>
                </a:cxn>
                <a:cxn ang="0">
                  <a:pos x="46" y="344"/>
                </a:cxn>
                <a:cxn ang="0">
                  <a:pos x="46" y="337"/>
                </a:cxn>
                <a:cxn ang="0">
                  <a:pos x="58" y="337"/>
                </a:cxn>
                <a:cxn ang="0">
                  <a:pos x="58" y="276"/>
                </a:cxn>
                <a:cxn ang="0">
                  <a:pos x="56" y="276"/>
                </a:cxn>
                <a:cxn ang="0">
                  <a:pos x="55" y="273"/>
                </a:cxn>
                <a:cxn ang="0">
                  <a:pos x="102" y="0"/>
                </a:cxn>
                <a:cxn ang="0">
                  <a:pos x="92" y="1"/>
                </a:cxn>
                <a:cxn ang="0">
                  <a:pos x="74" y="28"/>
                </a:cxn>
                <a:cxn ang="0">
                  <a:pos x="70" y="37"/>
                </a:cxn>
                <a:cxn ang="0">
                  <a:pos x="75" y="46"/>
                </a:cxn>
                <a:cxn ang="0">
                  <a:pos x="88" y="69"/>
                </a:cxn>
                <a:cxn ang="0">
                  <a:pos x="88" y="72"/>
                </a:cxn>
                <a:cxn ang="0">
                  <a:pos x="87" y="72"/>
                </a:cxn>
                <a:cxn ang="0">
                  <a:pos x="82" y="77"/>
                </a:cxn>
                <a:cxn ang="0">
                  <a:pos x="74" y="78"/>
                </a:cxn>
                <a:cxn ang="0">
                  <a:pos x="62" y="85"/>
                </a:cxn>
                <a:cxn ang="0">
                  <a:pos x="38" y="131"/>
                </a:cxn>
                <a:cxn ang="0">
                  <a:pos x="37" y="145"/>
                </a:cxn>
                <a:cxn ang="0">
                  <a:pos x="44" y="177"/>
                </a:cxn>
                <a:cxn ang="0">
                  <a:pos x="0" y="177"/>
                </a:cxn>
                <a:cxn ang="0">
                  <a:pos x="13" y="231"/>
                </a:cxn>
                <a:cxn ang="0">
                  <a:pos x="14" y="234"/>
                </a:cxn>
                <a:cxn ang="0">
                  <a:pos x="16" y="234"/>
                </a:cxn>
                <a:cxn ang="0">
                  <a:pos x="16" y="234"/>
                </a:cxn>
                <a:cxn ang="0">
                  <a:pos x="3" y="181"/>
                </a:cxn>
                <a:cxn ang="0">
                  <a:pos x="47" y="181"/>
                </a:cxn>
                <a:cxn ang="0">
                  <a:pos x="40" y="148"/>
                </a:cxn>
                <a:cxn ang="0">
                  <a:pos x="41" y="134"/>
                </a:cxn>
                <a:cxn ang="0">
                  <a:pos x="65" y="88"/>
                </a:cxn>
                <a:cxn ang="0">
                  <a:pos x="77" y="82"/>
                </a:cxn>
                <a:cxn ang="0">
                  <a:pos x="85" y="80"/>
                </a:cxn>
                <a:cxn ang="0">
                  <a:pos x="90" y="75"/>
                </a:cxn>
                <a:cxn ang="0">
                  <a:pos x="91" y="75"/>
                </a:cxn>
                <a:cxn ang="0">
                  <a:pos x="91" y="72"/>
                </a:cxn>
                <a:cxn ang="0">
                  <a:pos x="78" y="49"/>
                </a:cxn>
                <a:cxn ang="0">
                  <a:pos x="74" y="40"/>
                </a:cxn>
                <a:cxn ang="0">
                  <a:pos x="77" y="31"/>
                </a:cxn>
                <a:cxn ang="0">
                  <a:pos x="95" y="5"/>
                </a:cxn>
                <a:cxn ang="0">
                  <a:pos x="105" y="3"/>
                </a:cxn>
                <a:cxn ang="0">
                  <a:pos x="108" y="3"/>
                </a:cxn>
                <a:cxn ang="0">
                  <a:pos x="109" y="3"/>
                </a:cxn>
                <a:cxn ang="0">
                  <a:pos x="113" y="3"/>
                </a:cxn>
                <a:cxn ang="0">
                  <a:pos x="113" y="3"/>
                </a:cxn>
                <a:cxn ang="0">
                  <a:pos x="128" y="9"/>
                </a:cxn>
                <a:cxn ang="0">
                  <a:pos x="126" y="7"/>
                </a:cxn>
                <a:cxn ang="0">
                  <a:pos x="124" y="6"/>
                </a:cxn>
                <a:cxn ang="0">
                  <a:pos x="110" y="0"/>
                </a:cxn>
                <a:cxn ang="0">
                  <a:pos x="110" y="0"/>
                </a:cxn>
                <a:cxn ang="0">
                  <a:pos x="106" y="0"/>
                </a:cxn>
                <a:cxn ang="0">
                  <a:pos x="105" y="0"/>
                </a:cxn>
                <a:cxn ang="0">
                  <a:pos x="102" y="0"/>
                </a:cxn>
              </a:cxnLst>
              <a:rect l="0" t="0" r="r" b="b"/>
              <a:pathLst>
                <a:path w="128" h="344">
                  <a:moveTo>
                    <a:pt x="55" y="273"/>
                  </a:moveTo>
                  <a:cubicBezTo>
                    <a:pt x="55" y="273"/>
                    <a:pt x="55" y="273"/>
                    <a:pt x="55" y="273"/>
                  </a:cubicBezTo>
                  <a:cubicBezTo>
                    <a:pt x="55" y="334"/>
                    <a:pt x="55" y="334"/>
                    <a:pt x="55" y="334"/>
                  </a:cubicBezTo>
                  <a:cubicBezTo>
                    <a:pt x="42" y="334"/>
                    <a:pt x="42" y="334"/>
                    <a:pt x="42" y="334"/>
                  </a:cubicBezTo>
                  <a:cubicBezTo>
                    <a:pt x="42" y="341"/>
                    <a:pt x="42" y="341"/>
                    <a:pt x="42" y="341"/>
                  </a:cubicBezTo>
                  <a:cubicBezTo>
                    <a:pt x="42" y="344"/>
                    <a:pt x="42" y="344"/>
                    <a:pt x="42" y="344"/>
                  </a:cubicBezTo>
                  <a:cubicBezTo>
                    <a:pt x="46" y="344"/>
                    <a:pt x="46" y="344"/>
                    <a:pt x="46" y="344"/>
                  </a:cubicBezTo>
                  <a:cubicBezTo>
                    <a:pt x="46" y="337"/>
                    <a:pt x="46" y="337"/>
                    <a:pt x="46" y="337"/>
                  </a:cubicBezTo>
                  <a:cubicBezTo>
                    <a:pt x="58" y="337"/>
                    <a:pt x="58" y="337"/>
                    <a:pt x="58" y="337"/>
                  </a:cubicBezTo>
                  <a:cubicBezTo>
                    <a:pt x="58" y="276"/>
                    <a:pt x="58" y="276"/>
                    <a:pt x="58" y="276"/>
                  </a:cubicBezTo>
                  <a:cubicBezTo>
                    <a:pt x="56" y="276"/>
                    <a:pt x="56" y="276"/>
                    <a:pt x="56" y="276"/>
                  </a:cubicBezTo>
                  <a:cubicBezTo>
                    <a:pt x="55" y="273"/>
                    <a:pt x="55" y="273"/>
                    <a:pt x="55" y="273"/>
                  </a:cubicBezTo>
                  <a:moveTo>
                    <a:pt x="102" y="0"/>
                  </a:moveTo>
                  <a:cubicBezTo>
                    <a:pt x="100" y="0"/>
                    <a:pt x="96" y="0"/>
                    <a:pt x="92" y="1"/>
                  </a:cubicBezTo>
                  <a:cubicBezTo>
                    <a:pt x="79" y="6"/>
                    <a:pt x="75" y="17"/>
                    <a:pt x="74" y="28"/>
                  </a:cubicBezTo>
                  <a:cubicBezTo>
                    <a:pt x="72" y="30"/>
                    <a:pt x="70" y="33"/>
                    <a:pt x="70" y="37"/>
                  </a:cubicBezTo>
                  <a:cubicBezTo>
                    <a:pt x="70" y="41"/>
                    <a:pt x="72" y="44"/>
                    <a:pt x="75" y="46"/>
                  </a:cubicBezTo>
                  <a:cubicBezTo>
                    <a:pt x="77" y="54"/>
                    <a:pt x="82" y="63"/>
                    <a:pt x="88" y="69"/>
                  </a:cubicBezTo>
                  <a:cubicBezTo>
                    <a:pt x="88" y="72"/>
                    <a:pt x="88" y="72"/>
                    <a:pt x="88" y="72"/>
                  </a:cubicBezTo>
                  <a:cubicBezTo>
                    <a:pt x="87" y="72"/>
                    <a:pt x="87" y="72"/>
                    <a:pt x="87" y="72"/>
                  </a:cubicBezTo>
                  <a:cubicBezTo>
                    <a:pt x="82" y="77"/>
                    <a:pt x="82" y="77"/>
                    <a:pt x="82" y="77"/>
                  </a:cubicBezTo>
                  <a:cubicBezTo>
                    <a:pt x="79" y="77"/>
                    <a:pt x="76" y="77"/>
                    <a:pt x="74" y="78"/>
                  </a:cubicBezTo>
                  <a:cubicBezTo>
                    <a:pt x="72" y="79"/>
                    <a:pt x="68" y="80"/>
                    <a:pt x="62" y="85"/>
                  </a:cubicBezTo>
                  <a:cubicBezTo>
                    <a:pt x="53" y="92"/>
                    <a:pt x="40" y="117"/>
                    <a:pt x="38" y="131"/>
                  </a:cubicBezTo>
                  <a:cubicBezTo>
                    <a:pt x="37" y="137"/>
                    <a:pt x="37" y="132"/>
                    <a:pt x="37" y="145"/>
                  </a:cubicBezTo>
                  <a:cubicBezTo>
                    <a:pt x="37" y="152"/>
                    <a:pt x="41" y="167"/>
                    <a:pt x="44" y="177"/>
                  </a:cubicBezTo>
                  <a:cubicBezTo>
                    <a:pt x="0" y="177"/>
                    <a:pt x="0" y="177"/>
                    <a:pt x="0" y="177"/>
                  </a:cubicBezTo>
                  <a:cubicBezTo>
                    <a:pt x="13" y="231"/>
                    <a:pt x="13" y="231"/>
                    <a:pt x="13" y="231"/>
                  </a:cubicBezTo>
                  <a:cubicBezTo>
                    <a:pt x="14" y="234"/>
                    <a:pt x="14" y="234"/>
                    <a:pt x="14" y="234"/>
                  </a:cubicBezTo>
                  <a:cubicBezTo>
                    <a:pt x="16" y="234"/>
                    <a:pt x="16" y="234"/>
                    <a:pt x="16" y="234"/>
                  </a:cubicBezTo>
                  <a:cubicBezTo>
                    <a:pt x="16" y="234"/>
                    <a:pt x="16" y="234"/>
                    <a:pt x="16" y="234"/>
                  </a:cubicBezTo>
                  <a:cubicBezTo>
                    <a:pt x="3" y="181"/>
                    <a:pt x="3" y="181"/>
                    <a:pt x="3" y="181"/>
                  </a:cubicBezTo>
                  <a:cubicBezTo>
                    <a:pt x="47" y="181"/>
                    <a:pt x="47" y="181"/>
                    <a:pt x="47" y="181"/>
                  </a:cubicBezTo>
                  <a:cubicBezTo>
                    <a:pt x="44" y="170"/>
                    <a:pt x="40" y="155"/>
                    <a:pt x="40" y="148"/>
                  </a:cubicBezTo>
                  <a:cubicBezTo>
                    <a:pt x="40" y="135"/>
                    <a:pt x="40" y="140"/>
                    <a:pt x="41" y="134"/>
                  </a:cubicBezTo>
                  <a:cubicBezTo>
                    <a:pt x="43" y="120"/>
                    <a:pt x="56" y="95"/>
                    <a:pt x="65" y="88"/>
                  </a:cubicBezTo>
                  <a:cubicBezTo>
                    <a:pt x="71" y="84"/>
                    <a:pt x="75" y="82"/>
                    <a:pt x="77" y="82"/>
                  </a:cubicBezTo>
                  <a:cubicBezTo>
                    <a:pt x="80" y="81"/>
                    <a:pt x="82" y="80"/>
                    <a:pt x="85" y="80"/>
                  </a:cubicBezTo>
                  <a:cubicBezTo>
                    <a:pt x="90" y="75"/>
                    <a:pt x="90" y="75"/>
                    <a:pt x="90" y="75"/>
                  </a:cubicBezTo>
                  <a:cubicBezTo>
                    <a:pt x="91" y="75"/>
                    <a:pt x="91" y="75"/>
                    <a:pt x="91" y="75"/>
                  </a:cubicBezTo>
                  <a:cubicBezTo>
                    <a:pt x="91" y="72"/>
                    <a:pt x="91" y="72"/>
                    <a:pt x="91" y="72"/>
                  </a:cubicBezTo>
                  <a:cubicBezTo>
                    <a:pt x="85" y="66"/>
                    <a:pt x="80" y="58"/>
                    <a:pt x="78" y="49"/>
                  </a:cubicBezTo>
                  <a:cubicBezTo>
                    <a:pt x="75" y="47"/>
                    <a:pt x="74" y="44"/>
                    <a:pt x="74" y="40"/>
                  </a:cubicBezTo>
                  <a:cubicBezTo>
                    <a:pt x="74" y="36"/>
                    <a:pt x="75" y="33"/>
                    <a:pt x="77" y="31"/>
                  </a:cubicBezTo>
                  <a:cubicBezTo>
                    <a:pt x="78" y="20"/>
                    <a:pt x="82" y="9"/>
                    <a:pt x="95" y="5"/>
                  </a:cubicBezTo>
                  <a:cubicBezTo>
                    <a:pt x="99" y="3"/>
                    <a:pt x="103" y="3"/>
                    <a:pt x="105" y="3"/>
                  </a:cubicBezTo>
                  <a:cubicBezTo>
                    <a:pt x="107" y="3"/>
                    <a:pt x="108" y="3"/>
                    <a:pt x="108" y="3"/>
                  </a:cubicBezTo>
                  <a:cubicBezTo>
                    <a:pt x="108" y="3"/>
                    <a:pt x="109" y="3"/>
                    <a:pt x="109" y="3"/>
                  </a:cubicBezTo>
                  <a:cubicBezTo>
                    <a:pt x="111" y="3"/>
                    <a:pt x="112" y="3"/>
                    <a:pt x="113" y="3"/>
                  </a:cubicBezTo>
                  <a:cubicBezTo>
                    <a:pt x="113" y="3"/>
                    <a:pt x="113" y="3"/>
                    <a:pt x="113" y="3"/>
                  </a:cubicBezTo>
                  <a:cubicBezTo>
                    <a:pt x="120" y="4"/>
                    <a:pt x="124" y="6"/>
                    <a:pt x="128" y="9"/>
                  </a:cubicBezTo>
                  <a:cubicBezTo>
                    <a:pt x="127" y="8"/>
                    <a:pt x="127" y="8"/>
                    <a:pt x="126" y="7"/>
                  </a:cubicBezTo>
                  <a:cubicBezTo>
                    <a:pt x="126" y="7"/>
                    <a:pt x="125" y="6"/>
                    <a:pt x="124" y="6"/>
                  </a:cubicBezTo>
                  <a:cubicBezTo>
                    <a:pt x="121" y="3"/>
                    <a:pt x="116" y="1"/>
                    <a:pt x="110" y="0"/>
                  </a:cubicBezTo>
                  <a:cubicBezTo>
                    <a:pt x="110" y="0"/>
                    <a:pt x="110" y="0"/>
                    <a:pt x="110" y="0"/>
                  </a:cubicBezTo>
                  <a:cubicBezTo>
                    <a:pt x="109" y="0"/>
                    <a:pt x="107" y="0"/>
                    <a:pt x="106" y="0"/>
                  </a:cubicBezTo>
                  <a:cubicBezTo>
                    <a:pt x="106" y="0"/>
                    <a:pt x="105" y="0"/>
                    <a:pt x="105" y="0"/>
                  </a:cubicBezTo>
                  <a:cubicBezTo>
                    <a:pt x="105" y="0"/>
                    <a:pt x="104" y="0"/>
                    <a:pt x="102" y="0"/>
                  </a:cubicBezTo>
                </a:path>
              </a:pathLst>
            </a:custGeom>
            <a:solidFill>
              <a:srgbClr val="FD9B0A"/>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96" name="Freeform 1152"/>
            <p:cNvSpPr>
              <a:spLocks/>
            </p:cNvSpPr>
            <p:nvPr/>
          </p:nvSpPr>
          <p:spPr bwMode="auto">
            <a:xfrm>
              <a:off x="12569826" y="6230938"/>
              <a:ext cx="3455988" cy="2830513"/>
            </a:xfrm>
            <a:custGeom>
              <a:avLst/>
              <a:gdLst/>
              <a:ahLst/>
              <a:cxnLst>
                <a:cxn ang="0">
                  <a:pos x="78" y="0"/>
                </a:cxn>
                <a:cxn ang="0">
                  <a:pos x="2" y="63"/>
                </a:cxn>
                <a:cxn ang="0">
                  <a:pos x="9" y="88"/>
                </a:cxn>
                <a:cxn ang="0">
                  <a:pos x="0" y="110"/>
                </a:cxn>
                <a:cxn ang="0">
                  <a:pos x="2" y="112"/>
                </a:cxn>
                <a:cxn ang="0">
                  <a:pos x="3" y="113"/>
                </a:cxn>
                <a:cxn ang="0">
                  <a:pos x="12" y="91"/>
                </a:cxn>
                <a:cxn ang="0">
                  <a:pos x="6" y="66"/>
                </a:cxn>
                <a:cxn ang="0">
                  <a:pos x="81" y="3"/>
                </a:cxn>
                <a:cxn ang="0">
                  <a:pos x="138" y="25"/>
                </a:cxn>
                <a:cxn ang="0">
                  <a:pos x="135" y="21"/>
                </a:cxn>
                <a:cxn ang="0">
                  <a:pos x="78" y="0"/>
                </a:cxn>
              </a:cxnLst>
              <a:rect l="0" t="0" r="r" b="b"/>
              <a:pathLst>
                <a:path w="138" h="113">
                  <a:moveTo>
                    <a:pt x="78" y="0"/>
                  </a:moveTo>
                  <a:cubicBezTo>
                    <a:pt x="36" y="0"/>
                    <a:pt x="2" y="28"/>
                    <a:pt x="2" y="63"/>
                  </a:cubicBezTo>
                  <a:cubicBezTo>
                    <a:pt x="2" y="71"/>
                    <a:pt x="5" y="80"/>
                    <a:pt x="9" y="88"/>
                  </a:cubicBezTo>
                  <a:cubicBezTo>
                    <a:pt x="6" y="97"/>
                    <a:pt x="3" y="104"/>
                    <a:pt x="0" y="110"/>
                  </a:cubicBezTo>
                  <a:cubicBezTo>
                    <a:pt x="0" y="110"/>
                    <a:pt x="1" y="111"/>
                    <a:pt x="2" y="112"/>
                  </a:cubicBezTo>
                  <a:cubicBezTo>
                    <a:pt x="2" y="112"/>
                    <a:pt x="2" y="112"/>
                    <a:pt x="3" y="113"/>
                  </a:cubicBezTo>
                  <a:cubicBezTo>
                    <a:pt x="6" y="108"/>
                    <a:pt x="10" y="100"/>
                    <a:pt x="12" y="91"/>
                  </a:cubicBezTo>
                  <a:cubicBezTo>
                    <a:pt x="8" y="83"/>
                    <a:pt x="6" y="75"/>
                    <a:pt x="6" y="66"/>
                  </a:cubicBezTo>
                  <a:cubicBezTo>
                    <a:pt x="6" y="31"/>
                    <a:pt x="40" y="3"/>
                    <a:pt x="81" y="3"/>
                  </a:cubicBezTo>
                  <a:cubicBezTo>
                    <a:pt x="104" y="3"/>
                    <a:pt x="124" y="12"/>
                    <a:pt x="138" y="25"/>
                  </a:cubicBezTo>
                  <a:cubicBezTo>
                    <a:pt x="137" y="23"/>
                    <a:pt x="136" y="22"/>
                    <a:pt x="135" y="21"/>
                  </a:cubicBezTo>
                  <a:cubicBezTo>
                    <a:pt x="121" y="8"/>
                    <a:pt x="101" y="0"/>
                    <a:pt x="78" y="0"/>
                  </a:cubicBezTo>
                </a:path>
              </a:pathLst>
            </a:custGeom>
            <a:solidFill>
              <a:srgbClr val="FD9B0A"/>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97" name="Freeform 1153"/>
            <p:cNvSpPr>
              <a:spLocks noEditPoints="1"/>
            </p:cNvSpPr>
            <p:nvPr/>
          </p:nvSpPr>
          <p:spPr bwMode="auto">
            <a:xfrm>
              <a:off x="8259763" y="7658101"/>
              <a:ext cx="3206750" cy="8643938"/>
            </a:xfrm>
            <a:custGeom>
              <a:avLst/>
              <a:gdLst/>
              <a:ahLst/>
              <a:cxnLst>
                <a:cxn ang="0">
                  <a:pos x="55" y="273"/>
                </a:cxn>
                <a:cxn ang="0">
                  <a:pos x="55" y="273"/>
                </a:cxn>
                <a:cxn ang="0">
                  <a:pos x="55" y="334"/>
                </a:cxn>
                <a:cxn ang="0">
                  <a:pos x="43" y="334"/>
                </a:cxn>
                <a:cxn ang="0">
                  <a:pos x="43" y="341"/>
                </a:cxn>
                <a:cxn ang="0">
                  <a:pos x="43" y="345"/>
                </a:cxn>
                <a:cxn ang="0">
                  <a:pos x="46" y="345"/>
                </a:cxn>
                <a:cxn ang="0">
                  <a:pos x="46" y="338"/>
                </a:cxn>
                <a:cxn ang="0">
                  <a:pos x="59" y="338"/>
                </a:cxn>
                <a:cxn ang="0">
                  <a:pos x="59" y="277"/>
                </a:cxn>
                <a:cxn ang="0">
                  <a:pos x="56" y="277"/>
                </a:cxn>
                <a:cxn ang="0">
                  <a:pos x="55" y="273"/>
                </a:cxn>
                <a:cxn ang="0">
                  <a:pos x="102" y="0"/>
                </a:cxn>
                <a:cxn ang="0">
                  <a:pos x="92" y="2"/>
                </a:cxn>
                <a:cxn ang="0">
                  <a:pos x="74" y="28"/>
                </a:cxn>
                <a:cxn ang="0">
                  <a:pos x="71" y="37"/>
                </a:cxn>
                <a:cxn ang="0">
                  <a:pos x="75" y="46"/>
                </a:cxn>
                <a:cxn ang="0">
                  <a:pos x="88" y="69"/>
                </a:cxn>
                <a:cxn ang="0">
                  <a:pos x="88" y="72"/>
                </a:cxn>
                <a:cxn ang="0">
                  <a:pos x="87" y="72"/>
                </a:cxn>
                <a:cxn ang="0">
                  <a:pos x="82" y="77"/>
                </a:cxn>
                <a:cxn ang="0">
                  <a:pos x="74" y="79"/>
                </a:cxn>
                <a:cxn ang="0">
                  <a:pos x="62" y="85"/>
                </a:cxn>
                <a:cxn ang="0">
                  <a:pos x="38" y="131"/>
                </a:cxn>
                <a:cxn ang="0">
                  <a:pos x="37" y="145"/>
                </a:cxn>
                <a:cxn ang="0">
                  <a:pos x="44" y="178"/>
                </a:cxn>
                <a:cxn ang="0">
                  <a:pos x="0" y="178"/>
                </a:cxn>
                <a:cxn ang="0">
                  <a:pos x="13" y="231"/>
                </a:cxn>
                <a:cxn ang="0">
                  <a:pos x="14" y="234"/>
                </a:cxn>
                <a:cxn ang="0">
                  <a:pos x="16" y="234"/>
                </a:cxn>
                <a:cxn ang="0">
                  <a:pos x="17" y="234"/>
                </a:cxn>
                <a:cxn ang="0">
                  <a:pos x="3" y="181"/>
                </a:cxn>
                <a:cxn ang="0">
                  <a:pos x="47" y="181"/>
                </a:cxn>
                <a:cxn ang="0">
                  <a:pos x="40" y="148"/>
                </a:cxn>
                <a:cxn ang="0">
                  <a:pos x="41" y="135"/>
                </a:cxn>
                <a:cxn ang="0">
                  <a:pos x="65" y="88"/>
                </a:cxn>
                <a:cxn ang="0">
                  <a:pos x="78" y="82"/>
                </a:cxn>
                <a:cxn ang="0">
                  <a:pos x="85" y="80"/>
                </a:cxn>
                <a:cxn ang="0">
                  <a:pos x="90" y="75"/>
                </a:cxn>
                <a:cxn ang="0">
                  <a:pos x="91" y="75"/>
                </a:cxn>
                <a:cxn ang="0">
                  <a:pos x="91" y="72"/>
                </a:cxn>
                <a:cxn ang="0">
                  <a:pos x="78" y="49"/>
                </a:cxn>
                <a:cxn ang="0">
                  <a:pos x="74" y="40"/>
                </a:cxn>
                <a:cxn ang="0">
                  <a:pos x="78" y="32"/>
                </a:cxn>
                <a:cxn ang="0">
                  <a:pos x="96" y="5"/>
                </a:cxn>
                <a:cxn ang="0">
                  <a:pos x="106" y="3"/>
                </a:cxn>
                <a:cxn ang="0">
                  <a:pos x="108" y="3"/>
                </a:cxn>
                <a:cxn ang="0">
                  <a:pos x="110" y="3"/>
                </a:cxn>
                <a:cxn ang="0">
                  <a:pos x="113" y="4"/>
                </a:cxn>
                <a:cxn ang="0">
                  <a:pos x="114" y="4"/>
                </a:cxn>
                <a:cxn ang="0">
                  <a:pos x="128" y="9"/>
                </a:cxn>
                <a:cxn ang="0">
                  <a:pos x="126" y="7"/>
                </a:cxn>
                <a:cxn ang="0">
                  <a:pos x="125" y="6"/>
                </a:cxn>
                <a:cxn ang="0">
                  <a:pos x="110" y="0"/>
                </a:cxn>
                <a:cxn ang="0">
                  <a:pos x="110" y="0"/>
                </a:cxn>
                <a:cxn ang="0">
                  <a:pos x="106" y="0"/>
                </a:cxn>
                <a:cxn ang="0">
                  <a:pos x="105" y="0"/>
                </a:cxn>
                <a:cxn ang="0">
                  <a:pos x="102" y="0"/>
                </a:cxn>
              </a:cxnLst>
              <a:rect l="0" t="0" r="r" b="b"/>
              <a:pathLst>
                <a:path w="128" h="345">
                  <a:moveTo>
                    <a:pt x="55" y="273"/>
                  </a:moveTo>
                  <a:cubicBezTo>
                    <a:pt x="55" y="273"/>
                    <a:pt x="55" y="273"/>
                    <a:pt x="55" y="273"/>
                  </a:cubicBezTo>
                  <a:cubicBezTo>
                    <a:pt x="55" y="334"/>
                    <a:pt x="55" y="334"/>
                    <a:pt x="55" y="334"/>
                  </a:cubicBezTo>
                  <a:cubicBezTo>
                    <a:pt x="43" y="334"/>
                    <a:pt x="43" y="334"/>
                    <a:pt x="43" y="334"/>
                  </a:cubicBezTo>
                  <a:cubicBezTo>
                    <a:pt x="43" y="341"/>
                    <a:pt x="43" y="341"/>
                    <a:pt x="43" y="341"/>
                  </a:cubicBezTo>
                  <a:cubicBezTo>
                    <a:pt x="43" y="345"/>
                    <a:pt x="43" y="345"/>
                    <a:pt x="43" y="345"/>
                  </a:cubicBezTo>
                  <a:cubicBezTo>
                    <a:pt x="46" y="345"/>
                    <a:pt x="46" y="345"/>
                    <a:pt x="46" y="345"/>
                  </a:cubicBezTo>
                  <a:cubicBezTo>
                    <a:pt x="46" y="338"/>
                    <a:pt x="46" y="338"/>
                    <a:pt x="46" y="338"/>
                  </a:cubicBezTo>
                  <a:cubicBezTo>
                    <a:pt x="59" y="338"/>
                    <a:pt x="59" y="338"/>
                    <a:pt x="59" y="338"/>
                  </a:cubicBezTo>
                  <a:cubicBezTo>
                    <a:pt x="59" y="277"/>
                    <a:pt x="59" y="277"/>
                    <a:pt x="59" y="277"/>
                  </a:cubicBezTo>
                  <a:cubicBezTo>
                    <a:pt x="56" y="277"/>
                    <a:pt x="56" y="277"/>
                    <a:pt x="56" y="277"/>
                  </a:cubicBezTo>
                  <a:cubicBezTo>
                    <a:pt x="55" y="273"/>
                    <a:pt x="55" y="273"/>
                    <a:pt x="55" y="273"/>
                  </a:cubicBezTo>
                  <a:moveTo>
                    <a:pt x="102" y="0"/>
                  </a:moveTo>
                  <a:cubicBezTo>
                    <a:pt x="100" y="0"/>
                    <a:pt x="96" y="0"/>
                    <a:pt x="92" y="2"/>
                  </a:cubicBezTo>
                  <a:cubicBezTo>
                    <a:pt x="79" y="6"/>
                    <a:pt x="75" y="17"/>
                    <a:pt x="74" y="28"/>
                  </a:cubicBezTo>
                  <a:cubicBezTo>
                    <a:pt x="72" y="30"/>
                    <a:pt x="71" y="33"/>
                    <a:pt x="71" y="37"/>
                  </a:cubicBezTo>
                  <a:cubicBezTo>
                    <a:pt x="71" y="41"/>
                    <a:pt x="72" y="44"/>
                    <a:pt x="75" y="46"/>
                  </a:cubicBezTo>
                  <a:cubicBezTo>
                    <a:pt x="77" y="55"/>
                    <a:pt x="82" y="63"/>
                    <a:pt x="88" y="69"/>
                  </a:cubicBezTo>
                  <a:cubicBezTo>
                    <a:pt x="88" y="72"/>
                    <a:pt x="88" y="72"/>
                    <a:pt x="88" y="72"/>
                  </a:cubicBezTo>
                  <a:cubicBezTo>
                    <a:pt x="87" y="72"/>
                    <a:pt x="87" y="72"/>
                    <a:pt x="87" y="72"/>
                  </a:cubicBezTo>
                  <a:cubicBezTo>
                    <a:pt x="82" y="77"/>
                    <a:pt x="82" y="77"/>
                    <a:pt x="82" y="77"/>
                  </a:cubicBezTo>
                  <a:cubicBezTo>
                    <a:pt x="79" y="77"/>
                    <a:pt x="77" y="78"/>
                    <a:pt x="74" y="79"/>
                  </a:cubicBezTo>
                  <a:cubicBezTo>
                    <a:pt x="72" y="79"/>
                    <a:pt x="68" y="81"/>
                    <a:pt x="62" y="85"/>
                  </a:cubicBezTo>
                  <a:cubicBezTo>
                    <a:pt x="53" y="92"/>
                    <a:pt x="40" y="117"/>
                    <a:pt x="38" y="131"/>
                  </a:cubicBezTo>
                  <a:cubicBezTo>
                    <a:pt x="37" y="137"/>
                    <a:pt x="37" y="132"/>
                    <a:pt x="37" y="145"/>
                  </a:cubicBezTo>
                  <a:cubicBezTo>
                    <a:pt x="37" y="152"/>
                    <a:pt x="41" y="167"/>
                    <a:pt x="44" y="178"/>
                  </a:cubicBezTo>
                  <a:cubicBezTo>
                    <a:pt x="0" y="178"/>
                    <a:pt x="0" y="178"/>
                    <a:pt x="0" y="178"/>
                  </a:cubicBezTo>
                  <a:cubicBezTo>
                    <a:pt x="13" y="231"/>
                    <a:pt x="13" y="231"/>
                    <a:pt x="13" y="231"/>
                  </a:cubicBezTo>
                  <a:cubicBezTo>
                    <a:pt x="14" y="234"/>
                    <a:pt x="14" y="234"/>
                    <a:pt x="14" y="234"/>
                  </a:cubicBezTo>
                  <a:cubicBezTo>
                    <a:pt x="16" y="234"/>
                    <a:pt x="16" y="234"/>
                    <a:pt x="16" y="234"/>
                  </a:cubicBezTo>
                  <a:cubicBezTo>
                    <a:pt x="17" y="234"/>
                    <a:pt x="17" y="234"/>
                    <a:pt x="17" y="234"/>
                  </a:cubicBezTo>
                  <a:cubicBezTo>
                    <a:pt x="3" y="181"/>
                    <a:pt x="3" y="181"/>
                    <a:pt x="3" y="181"/>
                  </a:cubicBezTo>
                  <a:cubicBezTo>
                    <a:pt x="47" y="181"/>
                    <a:pt x="47" y="181"/>
                    <a:pt x="47" y="181"/>
                  </a:cubicBezTo>
                  <a:cubicBezTo>
                    <a:pt x="44" y="170"/>
                    <a:pt x="40" y="155"/>
                    <a:pt x="40" y="148"/>
                  </a:cubicBezTo>
                  <a:cubicBezTo>
                    <a:pt x="40" y="135"/>
                    <a:pt x="41" y="140"/>
                    <a:pt x="41" y="135"/>
                  </a:cubicBezTo>
                  <a:cubicBezTo>
                    <a:pt x="44" y="120"/>
                    <a:pt x="56" y="95"/>
                    <a:pt x="65" y="88"/>
                  </a:cubicBezTo>
                  <a:cubicBezTo>
                    <a:pt x="72" y="84"/>
                    <a:pt x="75" y="82"/>
                    <a:pt x="78" y="82"/>
                  </a:cubicBezTo>
                  <a:cubicBezTo>
                    <a:pt x="80" y="81"/>
                    <a:pt x="82" y="80"/>
                    <a:pt x="85" y="80"/>
                  </a:cubicBezTo>
                  <a:cubicBezTo>
                    <a:pt x="90" y="75"/>
                    <a:pt x="90" y="75"/>
                    <a:pt x="90" y="75"/>
                  </a:cubicBezTo>
                  <a:cubicBezTo>
                    <a:pt x="91" y="75"/>
                    <a:pt x="91" y="75"/>
                    <a:pt x="91" y="75"/>
                  </a:cubicBezTo>
                  <a:cubicBezTo>
                    <a:pt x="91" y="72"/>
                    <a:pt x="91" y="72"/>
                    <a:pt x="91" y="72"/>
                  </a:cubicBezTo>
                  <a:cubicBezTo>
                    <a:pt x="85" y="66"/>
                    <a:pt x="80" y="58"/>
                    <a:pt x="78" y="49"/>
                  </a:cubicBezTo>
                  <a:cubicBezTo>
                    <a:pt x="76" y="47"/>
                    <a:pt x="74" y="44"/>
                    <a:pt x="74" y="40"/>
                  </a:cubicBezTo>
                  <a:cubicBezTo>
                    <a:pt x="74" y="37"/>
                    <a:pt x="75" y="34"/>
                    <a:pt x="78" y="32"/>
                  </a:cubicBezTo>
                  <a:cubicBezTo>
                    <a:pt x="79" y="20"/>
                    <a:pt x="82" y="9"/>
                    <a:pt x="96" y="5"/>
                  </a:cubicBezTo>
                  <a:cubicBezTo>
                    <a:pt x="100" y="3"/>
                    <a:pt x="103" y="3"/>
                    <a:pt x="106" y="3"/>
                  </a:cubicBezTo>
                  <a:cubicBezTo>
                    <a:pt x="107" y="3"/>
                    <a:pt x="108" y="3"/>
                    <a:pt x="108" y="3"/>
                  </a:cubicBezTo>
                  <a:cubicBezTo>
                    <a:pt x="109" y="3"/>
                    <a:pt x="109" y="3"/>
                    <a:pt x="110" y="3"/>
                  </a:cubicBezTo>
                  <a:cubicBezTo>
                    <a:pt x="111" y="3"/>
                    <a:pt x="112" y="4"/>
                    <a:pt x="113" y="4"/>
                  </a:cubicBezTo>
                  <a:cubicBezTo>
                    <a:pt x="114" y="4"/>
                    <a:pt x="114" y="4"/>
                    <a:pt x="114" y="4"/>
                  </a:cubicBezTo>
                  <a:cubicBezTo>
                    <a:pt x="120" y="5"/>
                    <a:pt x="125" y="7"/>
                    <a:pt x="128" y="9"/>
                  </a:cubicBezTo>
                  <a:cubicBezTo>
                    <a:pt x="128" y="9"/>
                    <a:pt x="127" y="8"/>
                    <a:pt x="126" y="7"/>
                  </a:cubicBezTo>
                  <a:cubicBezTo>
                    <a:pt x="126" y="7"/>
                    <a:pt x="125" y="6"/>
                    <a:pt x="125" y="6"/>
                  </a:cubicBezTo>
                  <a:cubicBezTo>
                    <a:pt x="121" y="3"/>
                    <a:pt x="117" y="1"/>
                    <a:pt x="110" y="0"/>
                  </a:cubicBezTo>
                  <a:cubicBezTo>
                    <a:pt x="110" y="0"/>
                    <a:pt x="110" y="0"/>
                    <a:pt x="110" y="0"/>
                  </a:cubicBezTo>
                  <a:cubicBezTo>
                    <a:pt x="109" y="0"/>
                    <a:pt x="108" y="0"/>
                    <a:pt x="106" y="0"/>
                  </a:cubicBezTo>
                  <a:cubicBezTo>
                    <a:pt x="106" y="0"/>
                    <a:pt x="105" y="0"/>
                    <a:pt x="105" y="0"/>
                  </a:cubicBezTo>
                  <a:cubicBezTo>
                    <a:pt x="105" y="0"/>
                    <a:pt x="104" y="0"/>
                    <a:pt x="102" y="0"/>
                  </a:cubicBezTo>
                </a:path>
              </a:pathLst>
            </a:custGeom>
            <a:solidFill>
              <a:srgbClr val="FD9B0A"/>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98" name="Freeform 1154"/>
            <p:cNvSpPr>
              <a:spLocks/>
            </p:cNvSpPr>
            <p:nvPr/>
          </p:nvSpPr>
          <p:spPr bwMode="auto">
            <a:xfrm>
              <a:off x="12644438" y="6305551"/>
              <a:ext cx="3457575" cy="2832100"/>
            </a:xfrm>
            <a:custGeom>
              <a:avLst/>
              <a:gdLst/>
              <a:ahLst/>
              <a:cxnLst>
                <a:cxn ang="0">
                  <a:pos x="78" y="0"/>
                </a:cxn>
                <a:cxn ang="0">
                  <a:pos x="3" y="63"/>
                </a:cxn>
                <a:cxn ang="0">
                  <a:pos x="9" y="88"/>
                </a:cxn>
                <a:cxn ang="0">
                  <a:pos x="0" y="110"/>
                </a:cxn>
                <a:cxn ang="0">
                  <a:pos x="2" y="112"/>
                </a:cxn>
                <a:cxn ang="0">
                  <a:pos x="3" y="113"/>
                </a:cxn>
                <a:cxn ang="0">
                  <a:pos x="12" y="91"/>
                </a:cxn>
                <a:cxn ang="0">
                  <a:pos x="6" y="66"/>
                </a:cxn>
                <a:cxn ang="0">
                  <a:pos x="82" y="4"/>
                </a:cxn>
                <a:cxn ang="0">
                  <a:pos x="138" y="25"/>
                </a:cxn>
                <a:cxn ang="0">
                  <a:pos x="135" y="22"/>
                </a:cxn>
                <a:cxn ang="0">
                  <a:pos x="78" y="0"/>
                </a:cxn>
              </a:cxnLst>
              <a:rect l="0" t="0" r="r" b="b"/>
              <a:pathLst>
                <a:path w="138" h="113">
                  <a:moveTo>
                    <a:pt x="78" y="0"/>
                  </a:moveTo>
                  <a:cubicBezTo>
                    <a:pt x="37" y="0"/>
                    <a:pt x="3" y="28"/>
                    <a:pt x="3" y="63"/>
                  </a:cubicBezTo>
                  <a:cubicBezTo>
                    <a:pt x="3" y="72"/>
                    <a:pt x="5" y="80"/>
                    <a:pt x="9" y="88"/>
                  </a:cubicBezTo>
                  <a:cubicBezTo>
                    <a:pt x="7" y="97"/>
                    <a:pt x="3" y="105"/>
                    <a:pt x="0" y="110"/>
                  </a:cubicBezTo>
                  <a:cubicBezTo>
                    <a:pt x="1" y="111"/>
                    <a:pt x="1" y="111"/>
                    <a:pt x="2" y="112"/>
                  </a:cubicBezTo>
                  <a:cubicBezTo>
                    <a:pt x="2" y="112"/>
                    <a:pt x="3" y="113"/>
                    <a:pt x="3" y="113"/>
                  </a:cubicBezTo>
                  <a:cubicBezTo>
                    <a:pt x="6" y="108"/>
                    <a:pt x="10" y="100"/>
                    <a:pt x="12" y="91"/>
                  </a:cubicBezTo>
                  <a:cubicBezTo>
                    <a:pt x="8" y="83"/>
                    <a:pt x="6" y="75"/>
                    <a:pt x="6" y="66"/>
                  </a:cubicBezTo>
                  <a:cubicBezTo>
                    <a:pt x="6" y="32"/>
                    <a:pt x="40" y="4"/>
                    <a:pt x="82" y="4"/>
                  </a:cubicBezTo>
                  <a:cubicBezTo>
                    <a:pt x="104" y="4"/>
                    <a:pt x="124" y="12"/>
                    <a:pt x="138" y="25"/>
                  </a:cubicBezTo>
                  <a:cubicBezTo>
                    <a:pt x="137" y="24"/>
                    <a:pt x="136" y="23"/>
                    <a:pt x="135" y="22"/>
                  </a:cubicBezTo>
                  <a:cubicBezTo>
                    <a:pt x="121" y="9"/>
                    <a:pt x="101" y="0"/>
                    <a:pt x="78" y="0"/>
                  </a:cubicBezTo>
                </a:path>
              </a:pathLst>
            </a:custGeom>
            <a:solidFill>
              <a:srgbClr val="FD9B0A"/>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99" name="Freeform 1155"/>
            <p:cNvSpPr>
              <a:spLocks noEditPoints="1"/>
            </p:cNvSpPr>
            <p:nvPr/>
          </p:nvSpPr>
          <p:spPr bwMode="auto">
            <a:xfrm>
              <a:off x="8335963" y="7734301"/>
              <a:ext cx="3206750" cy="8643938"/>
            </a:xfrm>
            <a:custGeom>
              <a:avLst/>
              <a:gdLst/>
              <a:ahLst/>
              <a:cxnLst>
                <a:cxn ang="0">
                  <a:pos x="56" y="274"/>
                </a:cxn>
                <a:cxn ang="0">
                  <a:pos x="56" y="274"/>
                </a:cxn>
                <a:cxn ang="0">
                  <a:pos x="56" y="335"/>
                </a:cxn>
                <a:cxn ang="0">
                  <a:pos x="43" y="335"/>
                </a:cxn>
                <a:cxn ang="0">
                  <a:pos x="43" y="342"/>
                </a:cxn>
                <a:cxn ang="0">
                  <a:pos x="43" y="345"/>
                </a:cxn>
                <a:cxn ang="0">
                  <a:pos x="46" y="345"/>
                </a:cxn>
                <a:cxn ang="0">
                  <a:pos x="46" y="338"/>
                </a:cxn>
                <a:cxn ang="0">
                  <a:pos x="59" y="338"/>
                </a:cxn>
                <a:cxn ang="0">
                  <a:pos x="59" y="277"/>
                </a:cxn>
                <a:cxn ang="0">
                  <a:pos x="57" y="277"/>
                </a:cxn>
                <a:cxn ang="0">
                  <a:pos x="56" y="274"/>
                </a:cxn>
                <a:cxn ang="0">
                  <a:pos x="103" y="0"/>
                </a:cxn>
                <a:cxn ang="0">
                  <a:pos x="93" y="2"/>
                </a:cxn>
                <a:cxn ang="0">
                  <a:pos x="75" y="29"/>
                </a:cxn>
                <a:cxn ang="0">
                  <a:pos x="71" y="37"/>
                </a:cxn>
                <a:cxn ang="0">
                  <a:pos x="75" y="46"/>
                </a:cxn>
                <a:cxn ang="0">
                  <a:pos x="88" y="69"/>
                </a:cxn>
                <a:cxn ang="0">
                  <a:pos x="88" y="72"/>
                </a:cxn>
                <a:cxn ang="0">
                  <a:pos x="87" y="72"/>
                </a:cxn>
                <a:cxn ang="0">
                  <a:pos x="82" y="77"/>
                </a:cxn>
                <a:cxn ang="0">
                  <a:pos x="75" y="79"/>
                </a:cxn>
                <a:cxn ang="0">
                  <a:pos x="62" y="85"/>
                </a:cxn>
                <a:cxn ang="0">
                  <a:pos x="38" y="132"/>
                </a:cxn>
                <a:cxn ang="0">
                  <a:pos x="37" y="145"/>
                </a:cxn>
                <a:cxn ang="0">
                  <a:pos x="44" y="178"/>
                </a:cxn>
                <a:cxn ang="0">
                  <a:pos x="0" y="178"/>
                </a:cxn>
                <a:cxn ang="0">
                  <a:pos x="14" y="231"/>
                </a:cxn>
                <a:cxn ang="0">
                  <a:pos x="14" y="235"/>
                </a:cxn>
                <a:cxn ang="0">
                  <a:pos x="17" y="235"/>
                </a:cxn>
                <a:cxn ang="0">
                  <a:pos x="17" y="235"/>
                </a:cxn>
                <a:cxn ang="0">
                  <a:pos x="3" y="181"/>
                </a:cxn>
                <a:cxn ang="0">
                  <a:pos x="47" y="181"/>
                </a:cxn>
                <a:cxn ang="0">
                  <a:pos x="41" y="149"/>
                </a:cxn>
                <a:cxn ang="0">
                  <a:pos x="42" y="135"/>
                </a:cxn>
                <a:cxn ang="0">
                  <a:pos x="66" y="89"/>
                </a:cxn>
                <a:cxn ang="0">
                  <a:pos x="78" y="82"/>
                </a:cxn>
                <a:cxn ang="0">
                  <a:pos x="86" y="80"/>
                </a:cxn>
                <a:cxn ang="0">
                  <a:pos x="90" y="75"/>
                </a:cxn>
                <a:cxn ang="0">
                  <a:pos x="92" y="75"/>
                </a:cxn>
                <a:cxn ang="0">
                  <a:pos x="92" y="72"/>
                </a:cxn>
                <a:cxn ang="0">
                  <a:pos x="79" y="50"/>
                </a:cxn>
                <a:cxn ang="0">
                  <a:pos x="74" y="40"/>
                </a:cxn>
                <a:cxn ang="0">
                  <a:pos x="78" y="32"/>
                </a:cxn>
                <a:cxn ang="0">
                  <a:pos x="96" y="5"/>
                </a:cxn>
                <a:cxn ang="0">
                  <a:pos x="106" y="3"/>
                </a:cxn>
                <a:cxn ang="0">
                  <a:pos x="108" y="4"/>
                </a:cxn>
                <a:cxn ang="0">
                  <a:pos x="110" y="4"/>
                </a:cxn>
                <a:cxn ang="0">
                  <a:pos x="113" y="4"/>
                </a:cxn>
                <a:cxn ang="0">
                  <a:pos x="114" y="4"/>
                </a:cxn>
                <a:cxn ang="0">
                  <a:pos x="128" y="10"/>
                </a:cxn>
                <a:cxn ang="0">
                  <a:pos x="127" y="8"/>
                </a:cxn>
                <a:cxn ang="0">
                  <a:pos x="125" y="6"/>
                </a:cxn>
                <a:cxn ang="0">
                  <a:pos x="111" y="1"/>
                </a:cxn>
                <a:cxn ang="0">
                  <a:pos x="110" y="1"/>
                </a:cxn>
                <a:cxn ang="0">
                  <a:pos x="107" y="0"/>
                </a:cxn>
                <a:cxn ang="0">
                  <a:pos x="105" y="0"/>
                </a:cxn>
                <a:cxn ang="0">
                  <a:pos x="103" y="0"/>
                </a:cxn>
              </a:cxnLst>
              <a:rect l="0" t="0" r="r" b="b"/>
              <a:pathLst>
                <a:path w="128" h="345">
                  <a:moveTo>
                    <a:pt x="56" y="274"/>
                  </a:moveTo>
                  <a:cubicBezTo>
                    <a:pt x="56" y="274"/>
                    <a:pt x="56" y="274"/>
                    <a:pt x="56" y="274"/>
                  </a:cubicBezTo>
                  <a:cubicBezTo>
                    <a:pt x="56" y="335"/>
                    <a:pt x="56" y="335"/>
                    <a:pt x="56" y="335"/>
                  </a:cubicBezTo>
                  <a:cubicBezTo>
                    <a:pt x="43" y="335"/>
                    <a:pt x="43" y="335"/>
                    <a:pt x="43" y="335"/>
                  </a:cubicBezTo>
                  <a:cubicBezTo>
                    <a:pt x="43" y="342"/>
                    <a:pt x="43" y="342"/>
                    <a:pt x="43" y="342"/>
                  </a:cubicBezTo>
                  <a:cubicBezTo>
                    <a:pt x="43" y="345"/>
                    <a:pt x="43" y="345"/>
                    <a:pt x="43" y="345"/>
                  </a:cubicBezTo>
                  <a:cubicBezTo>
                    <a:pt x="46" y="345"/>
                    <a:pt x="46" y="345"/>
                    <a:pt x="46" y="345"/>
                  </a:cubicBezTo>
                  <a:cubicBezTo>
                    <a:pt x="46" y="338"/>
                    <a:pt x="46" y="338"/>
                    <a:pt x="46" y="338"/>
                  </a:cubicBezTo>
                  <a:cubicBezTo>
                    <a:pt x="59" y="338"/>
                    <a:pt x="59" y="338"/>
                    <a:pt x="59" y="338"/>
                  </a:cubicBezTo>
                  <a:cubicBezTo>
                    <a:pt x="59" y="277"/>
                    <a:pt x="59" y="277"/>
                    <a:pt x="59" y="277"/>
                  </a:cubicBezTo>
                  <a:cubicBezTo>
                    <a:pt x="57" y="277"/>
                    <a:pt x="57" y="277"/>
                    <a:pt x="57" y="277"/>
                  </a:cubicBezTo>
                  <a:cubicBezTo>
                    <a:pt x="56" y="274"/>
                    <a:pt x="56" y="274"/>
                    <a:pt x="56" y="274"/>
                  </a:cubicBezTo>
                  <a:moveTo>
                    <a:pt x="103" y="0"/>
                  </a:moveTo>
                  <a:cubicBezTo>
                    <a:pt x="100" y="0"/>
                    <a:pt x="97" y="0"/>
                    <a:pt x="93" y="2"/>
                  </a:cubicBezTo>
                  <a:cubicBezTo>
                    <a:pt x="79" y="6"/>
                    <a:pt x="76" y="17"/>
                    <a:pt x="75" y="29"/>
                  </a:cubicBezTo>
                  <a:cubicBezTo>
                    <a:pt x="72" y="31"/>
                    <a:pt x="71" y="34"/>
                    <a:pt x="71" y="37"/>
                  </a:cubicBezTo>
                  <a:cubicBezTo>
                    <a:pt x="71" y="41"/>
                    <a:pt x="73" y="44"/>
                    <a:pt x="75" y="46"/>
                  </a:cubicBezTo>
                  <a:cubicBezTo>
                    <a:pt x="77" y="55"/>
                    <a:pt x="82" y="63"/>
                    <a:pt x="88" y="69"/>
                  </a:cubicBezTo>
                  <a:cubicBezTo>
                    <a:pt x="88" y="72"/>
                    <a:pt x="88" y="72"/>
                    <a:pt x="88" y="72"/>
                  </a:cubicBezTo>
                  <a:cubicBezTo>
                    <a:pt x="87" y="72"/>
                    <a:pt x="87" y="72"/>
                    <a:pt x="87" y="72"/>
                  </a:cubicBezTo>
                  <a:cubicBezTo>
                    <a:pt x="82" y="77"/>
                    <a:pt x="82" y="77"/>
                    <a:pt x="82" y="77"/>
                  </a:cubicBezTo>
                  <a:cubicBezTo>
                    <a:pt x="79" y="77"/>
                    <a:pt x="77" y="78"/>
                    <a:pt x="75" y="79"/>
                  </a:cubicBezTo>
                  <a:cubicBezTo>
                    <a:pt x="72" y="79"/>
                    <a:pt x="69" y="81"/>
                    <a:pt x="62" y="85"/>
                  </a:cubicBezTo>
                  <a:cubicBezTo>
                    <a:pt x="53" y="92"/>
                    <a:pt x="41" y="117"/>
                    <a:pt x="38" y="132"/>
                  </a:cubicBezTo>
                  <a:cubicBezTo>
                    <a:pt x="38" y="137"/>
                    <a:pt x="37" y="132"/>
                    <a:pt x="37" y="145"/>
                  </a:cubicBezTo>
                  <a:cubicBezTo>
                    <a:pt x="37" y="152"/>
                    <a:pt x="41" y="167"/>
                    <a:pt x="44" y="178"/>
                  </a:cubicBezTo>
                  <a:cubicBezTo>
                    <a:pt x="0" y="178"/>
                    <a:pt x="0" y="178"/>
                    <a:pt x="0" y="178"/>
                  </a:cubicBezTo>
                  <a:cubicBezTo>
                    <a:pt x="14" y="231"/>
                    <a:pt x="14" y="231"/>
                    <a:pt x="14" y="231"/>
                  </a:cubicBezTo>
                  <a:cubicBezTo>
                    <a:pt x="14" y="235"/>
                    <a:pt x="14" y="235"/>
                    <a:pt x="14" y="235"/>
                  </a:cubicBezTo>
                  <a:cubicBezTo>
                    <a:pt x="17" y="235"/>
                    <a:pt x="17" y="235"/>
                    <a:pt x="17" y="235"/>
                  </a:cubicBezTo>
                  <a:cubicBezTo>
                    <a:pt x="17" y="235"/>
                    <a:pt x="17" y="235"/>
                    <a:pt x="17" y="235"/>
                  </a:cubicBezTo>
                  <a:cubicBezTo>
                    <a:pt x="3" y="181"/>
                    <a:pt x="3" y="181"/>
                    <a:pt x="3" y="181"/>
                  </a:cubicBezTo>
                  <a:cubicBezTo>
                    <a:pt x="47" y="181"/>
                    <a:pt x="47" y="181"/>
                    <a:pt x="47" y="181"/>
                  </a:cubicBezTo>
                  <a:cubicBezTo>
                    <a:pt x="44" y="170"/>
                    <a:pt x="41" y="155"/>
                    <a:pt x="41" y="149"/>
                  </a:cubicBezTo>
                  <a:cubicBezTo>
                    <a:pt x="41" y="135"/>
                    <a:pt x="41" y="140"/>
                    <a:pt x="42" y="135"/>
                  </a:cubicBezTo>
                  <a:cubicBezTo>
                    <a:pt x="44" y="121"/>
                    <a:pt x="56" y="95"/>
                    <a:pt x="66" y="89"/>
                  </a:cubicBezTo>
                  <a:cubicBezTo>
                    <a:pt x="72" y="84"/>
                    <a:pt x="76" y="83"/>
                    <a:pt x="78" y="82"/>
                  </a:cubicBezTo>
                  <a:cubicBezTo>
                    <a:pt x="80" y="81"/>
                    <a:pt x="83" y="80"/>
                    <a:pt x="86" y="80"/>
                  </a:cubicBezTo>
                  <a:cubicBezTo>
                    <a:pt x="90" y="75"/>
                    <a:pt x="90" y="75"/>
                    <a:pt x="90" y="75"/>
                  </a:cubicBezTo>
                  <a:cubicBezTo>
                    <a:pt x="92" y="75"/>
                    <a:pt x="92" y="75"/>
                    <a:pt x="92" y="75"/>
                  </a:cubicBezTo>
                  <a:cubicBezTo>
                    <a:pt x="92" y="72"/>
                    <a:pt x="92" y="72"/>
                    <a:pt x="92" y="72"/>
                  </a:cubicBezTo>
                  <a:cubicBezTo>
                    <a:pt x="85" y="67"/>
                    <a:pt x="81" y="58"/>
                    <a:pt x="79" y="50"/>
                  </a:cubicBezTo>
                  <a:cubicBezTo>
                    <a:pt x="76" y="48"/>
                    <a:pt x="74" y="44"/>
                    <a:pt x="74" y="40"/>
                  </a:cubicBezTo>
                  <a:cubicBezTo>
                    <a:pt x="74" y="37"/>
                    <a:pt x="76" y="34"/>
                    <a:pt x="78" y="32"/>
                  </a:cubicBezTo>
                  <a:cubicBezTo>
                    <a:pt x="79" y="20"/>
                    <a:pt x="82" y="9"/>
                    <a:pt x="96" y="5"/>
                  </a:cubicBezTo>
                  <a:cubicBezTo>
                    <a:pt x="100" y="4"/>
                    <a:pt x="104" y="3"/>
                    <a:pt x="106" y="3"/>
                  </a:cubicBezTo>
                  <a:cubicBezTo>
                    <a:pt x="107" y="3"/>
                    <a:pt x="108" y="4"/>
                    <a:pt x="108" y="4"/>
                  </a:cubicBezTo>
                  <a:cubicBezTo>
                    <a:pt x="109" y="4"/>
                    <a:pt x="109" y="4"/>
                    <a:pt x="110" y="4"/>
                  </a:cubicBezTo>
                  <a:cubicBezTo>
                    <a:pt x="111" y="4"/>
                    <a:pt x="112" y="4"/>
                    <a:pt x="113" y="4"/>
                  </a:cubicBezTo>
                  <a:cubicBezTo>
                    <a:pt x="114" y="4"/>
                    <a:pt x="114" y="4"/>
                    <a:pt x="114" y="4"/>
                  </a:cubicBezTo>
                  <a:cubicBezTo>
                    <a:pt x="120" y="5"/>
                    <a:pt x="125" y="7"/>
                    <a:pt x="128" y="10"/>
                  </a:cubicBezTo>
                  <a:cubicBezTo>
                    <a:pt x="128" y="9"/>
                    <a:pt x="127" y="8"/>
                    <a:pt x="127" y="8"/>
                  </a:cubicBezTo>
                  <a:cubicBezTo>
                    <a:pt x="126" y="7"/>
                    <a:pt x="126" y="7"/>
                    <a:pt x="125" y="6"/>
                  </a:cubicBezTo>
                  <a:cubicBezTo>
                    <a:pt x="122" y="4"/>
                    <a:pt x="117" y="2"/>
                    <a:pt x="111" y="1"/>
                  </a:cubicBezTo>
                  <a:cubicBezTo>
                    <a:pt x="110" y="1"/>
                    <a:pt x="110" y="1"/>
                    <a:pt x="110" y="1"/>
                  </a:cubicBezTo>
                  <a:cubicBezTo>
                    <a:pt x="109" y="1"/>
                    <a:pt x="108" y="0"/>
                    <a:pt x="107" y="0"/>
                  </a:cubicBezTo>
                  <a:cubicBezTo>
                    <a:pt x="106" y="0"/>
                    <a:pt x="106" y="0"/>
                    <a:pt x="105" y="0"/>
                  </a:cubicBezTo>
                  <a:cubicBezTo>
                    <a:pt x="105" y="0"/>
                    <a:pt x="104" y="0"/>
                    <a:pt x="103" y="0"/>
                  </a:cubicBezTo>
                </a:path>
              </a:pathLst>
            </a:custGeom>
            <a:solidFill>
              <a:srgbClr val="FD9B0A"/>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00" name="Freeform 1156"/>
            <p:cNvSpPr>
              <a:spLocks/>
            </p:cNvSpPr>
            <p:nvPr/>
          </p:nvSpPr>
          <p:spPr bwMode="auto">
            <a:xfrm>
              <a:off x="12719051" y="6405563"/>
              <a:ext cx="3457575" cy="2806700"/>
            </a:xfrm>
            <a:custGeom>
              <a:avLst/>
              <a:gdLst/>
              <a:ahLst/>
              <a:cxnLst>
                <a:cxn ang="0">
                  <a:pos x="79" y="0"/>
                </a:cxn>
                <a:cxn ang="0">
                  <a:pos x="3" y="62"/>
                </a:cxn>
                <a:cxn ang="0">
                  <a:pos x="9" y="87"/>
                </a:cxn>
                <a:cxn ang="0">
                  <a:pos x="0" y="109"/>
                </a:cxn>
                <a:cxn ang="0">
                  <a:pos x="2" y="111"/>
                </a:cxn>
                <a:cxn ang="0">
                  <a:pos x="3" y="112"/>
                </a:cxn>
                <a:cxn ang="0">
                  <a:pos x="13" y="91"/>
                </a:cxn>
                <a:cxn ang="0">
                  <a:pos x="6" y="65"/>
                </a:cxn>
                <a:cxn ang="0">
                  <a:pos x="82" y="3"/>
                </a:cxn>
                <a:cxn ang="0">
                  <a:pos x="138" y="24"/>
                </a:cxn>
                <a:cxn ang="0">
                  <a:pos x="135" y="21"/>
                </a:cxn>
                <a:cxn ang="0">
                  <a:pos x="79" y="0"/>
                </a:cxn>
              </a:cxnLst>
              <a:rect l="0" t="0" r="r" b="b"/>
              <a:pathLst>
                <a:path w="138" h="112">
                  <a:moveTo>
                    <a:pt x="79" y="0"/>
                  </a:moveTo>
                  <a:cubicBezTo>
                    <a:pt x="37" y="0"/>
                    <a:pt x="3" y="28"/>
                    <a:pt x="3" y="62"/>
                  </a:cubicBezTo>
                  <a:cubicBezTo>
                    <a:pt x="3" y="71"/>
                    <a:pt x="5" y="79"/>
                    <a:pt x="9" y="87"/>
                  </a:cubicBezTo>
                  <a:cubicBezTo>
                    <a:pt x="7" y="96"/>
                    <a:pt x="3" y="104"/>
                    <a:pt x="0" y="109"/>
                  </a:cubicBezTo>
                  <a:cubicBezTo>
                    <a:pt x="1" y="110"/>
                    <a:pt x="1" y="110"/>
                    <a:pt x="2" y="111"/>
                  </a:cubicBezTo>
                  <a:cubicBezTo>
                    <a:pt x="2" y="112"/>
                    <a:pt x="3" y="112"/>
                    <a:pt x="3" y="112"/>
                  </a:cubicBezTo>
                  <a:cubicBezTo>
                    <a:pt x="6" y="107"/>
                    <a:pt x="10" y="100"/>
                    <a:pt x="13" y="91"/>
                  </a:cubicBezTo>
                  <a:cubicBezTo>
                    <a:pt x="8" y="83"/>
                    <a:pt x="6" y="74"/>
                    <a:pt x="6" y="65"/>
                  </a:cubicBezTo>
                  <a:cubicBezTo>
                    <a:pt x="6" y="31"/>
                    <a:pt x="40" y="3"/>
                    <a:pt x="82" y="3"/>
                  </a:cubicBezTo>
                  <a:cubicBezTo>
                    <a:pt x="104" y="3"/>
                    <a:pt x="125" y="11"/>
                    <a:pt x="138" y="24"/>
                  </a:cubicBezTo>
                  <a:cubicBezTo>
                    <a:pt x="137" y="23"/>
                    <a:pt x="136" y="22"/>
                    <a:pt x="135" y="21"/>
                  </a:cubicBezTo>
                  <a:cubicBezTo>
                    <a:pt x="121" y="8"/>
                    <a:pt x="101" y="0"/>
                    <a:pt x="79" y="0"/>
                  </a:cubicBezTo>
                </a:path>
              </a:pathLst>
            </a:custGeom>
            <a:solidFill>
              <a:srgbClr val="FD9B0A"/>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01" name="Freeform 1157"/>
            <p:cNvSpPr>
              <a:spLocks noEditPoints="1"/>
            </p:cNvSpPr>
            <p:nvPr/>
          </p:nvSpPr>
          <p:spPr bwMode="auto">
            <a:xfrm>
              <a:off x="8410576" y="7808913"/>
              <a:ext cx="3232150" cy="8643938"/>
            </a:xfrm>
            <a:custGeom>
              <a:avLst/>
              <a:gdLst/>
              <a:ahLst/>
              <a:cxnLst>
                <a:cxn ang="0">
                  <a:pos x="56" y="274"/>
                </a:cxn>
                <a:cxn ang="0">
                  <a:pos x="56" y="274"/>
                </a:cxn>
                <a:cxn ang="0">
                  <a:pos x="56" y="335"/>
                </a:cxn>
                <a:cxn ang="0">
                  <a:pos x="43" y="335"/>
                </a:cxn>
                <a:cxn ang="0">
                  <a:pos x="43" y="342"/>
                </a:cxn>
                <a:cxn ang="0">
                  <a:pos x="43" y="345"/>
                </a:cxn>
                <a:cxn ang="0">
                  <a:pos x="46" y="345"/>
                </a:cxn>
                <a:cxn ang="0">
                  <a:pos x="46" y="338"/>
                </a:cxn>
                <a:cxn ang="0">
                  <a:pos x="59" y="338"/>
                </a:cxn>
                <a:cxn ang="0">
                  <a:pos x="59" y="277"/>
                </a:cxn>
                <a:cxn ang="0">
                  <a:pos x="57" y="277"/>
                </a:cxn>
                <a:cxn ang="0">
                  <a:pos x="56" y="274"/>
                </a:cxn>
                <a:cxn ang="0">
                  <a:pos x="103" y="0"/>
                </a:cxn>
                <a:cxn ang="0">
                  <a:pos x="93" y="2"/>
                </a:cxn>
                <a:cxn ang="0">
                  <a:pos x="75" y="29"/>
                </a:cxn>
                <a:cxn ang="0">
                  <a:pos x="71" y="37"/>
                </a:cxn>
                <a:cxn ang="0">
                  <a:pos x="76" y="47"/>
                </a:cxn>
                <a:cxn ang="0">
                  <a:pos x="89" y="69"/>
                </a:cxn>
                <a:cxn ang="0">
                  <a:pos x="89" y="72"/>
                </a:cxn>
                <a:cxn ang="0">
                  <a:pos x="87" y="72"/>
                </a:cxn>
                <a:cxn ang="0">
                  <a:pos x="83" y="77"/>
                </a:cxn>
                <a:cxn ang="0">
                  <a:pos x="75" y="79"/>
                </a:cxn>
                <a:cxn ang="0">
                  <a:pos x="63" y="86"/>
                </a:cxn>
                <a:cxn ang="0">
                  <a:pos x="39" y="132"/>
                </a:cxn>
                <a:cxn ang="0">
                  <a:pos x="38" y="146"/>
                </a:cxn>
                <a:cxn ang="0">
                  <a:pos x="44" y="178"/>
                </a:cxn>
                <a:cxn ang="0">
                  <a:pos x="0" y="178"/>
                </a:cxn>
                <a:cxn ang="0">
                  <a:pos x="14" y="232"/>
                </a:cxn>
                <a:cxn ang="0">
                  <a:pos x="15" y="235"/>
                </a:cxn>
                <a:cxn ang="0">
                  <a:pos x="17" y="235"/>
                </a:cxn>
                <a:cxn ang="0">
                  <a:pos x="17" y="235"/>
                </a:cxn>
                <a:cxn ang="0">
                  <a:pos x="4" y="181"/>
                </a:cxn>
                <a:cxn ang="0">
                  <a:pos x="48" y="181"/>
                </a:cxn>
                <a:cxn ang="0">
                  <a:pos x="41" y="149"/>
                </a:cxn>
                <a:cxn ang="0">
                  <a:pos x="42" y="135"/>
                </a:cxn>
                <a:cxn ang="0">
                  <a:pos x="66" y="89"/>
                </a:cxn>
                <a:cxn ang="0">
                  <a:pos x="78" y="82"/>
                </a:cxn>
                <a:cxn ang="0">
                  <a:pos x="86" y="81"/>
                </a:cxn>
                <a:cxn ang="0">
                  <a:pos x="91" y="76"/>
                </a:cxn>
                <a:cxn ang="0">
                  <a:pos x="92" y="76"/>
                </a:cxn>
                <a:cxn ang="0">
                  <a:pos x="92" y="73"/>
                </a:cxn>
                <a:cxn ang="0">
                  <a:pos x="79" y="50"/>
                </a:cxn>
                <a:cxn ang="0">
                  <a:pos x="74" y="41"/>
                </a:cxn>
                <a:cxn ang="0">
                  <a:pos x="78" y="32"/>
                </a:cxn>
                <a:cxn ang="0">
                  <a:pos x="96" y="5"/>
                </a:cxn>
                <a:cxn ang="0">
                  <a:pos x="106" y="4"/>
                </a:cxn>
                <a:cxn ang="0">
                  <a:pos x="109" y="4"/>
                </a:cxn>
                <a:cxn ang="0">
                  <a:pos x="110" y="4"/>
                </a:cxn>
                <a:cxn ang="0">
                  <a:pos x="114" y="4"/>
                </a:cxn>
                <a:cxn ang="0">
                  <a:pos x="114" y="4"/>
                </a:cxn>
                <a:cxn ang="0">
                  <a:pos x="129" y="10"/>
                </a:cxn>
                <a:cxn ang="0">
                  <a:pos x="127" y="8"/>
                </a:cxn>
                <a:cxn ang="0">
                  <a:pos x="125" y="7"/>
                </a:cxn>
                <a:cxn ang="0">
                  <a:pos x="111" y="1"/>
                </a:cxn>
                <a:cxn ang="0">
                  <a:pos x="110" y="1"/>
                </a:cxn>
                <a:cxn ang="0">
                  <a:pos x="107" y="1"/>
                </a:cxn>
                <a:cxn ang="0">
                  <a:pos x="105" y="1"/>
                </a:cxn>
                <a:cxn ang="0">
                  <a:pos x="103" y="0"/>
                </a:cxn>
              </a:cxnLst>
              <a:rect l="0" t="0" r="r" b="b"/>
              <a:pathLst>
                <a:path w="129" h="345">
                  <a:moveTo>
                    <a:pt x="56" y="274"/>
                  </a:moveTo>
                  <a:cubicBezTo>
                    <a:pt x="56" y="274"/>
                    <a:pt x="56" y="274"/>
                    <a:pt x="56" y="274"/>
                  </a:cubicBezTo>
                  <a:cubicBezTo>
                    <a:pt x="56" y="335"/>
                    <a:pt x="56" y="335"/>
                    <a:pt x="56" y="335"/>
                  </a:cubicBezTo>
                  <a:cubicBezTo>
                    <a:pt x="43" y="335"/>
                    <a:pt x="43" y="335"/>
                    <a:pt x="43" y="335"/>
                  </a:cubicBezTo>
                  <a:cubicBezTo>
                    <a:pt x="43" y="342"/>
                    <a:pt x="43" y="342"/>
                    <a:pt x="43" y="342"/>
                  </a:cubicBezTo>
                  <a:cubicBezTo>
                    <a:pt x="43" y="345"/>
                    <a:pt x="43" y="345"/>
                    <a:pt x="43" y="345"/>
                  </a:cubicBezTo>
                  <a:cubicBezTo>
                    <a:pt x="46" y="345"/>
                    <a:pt x="46" y="345"/>
                    <a:pt x="46" y="345"/>
                  </a:cubicBezTo>
                  <a:cubicBezTo>
                    <a:pt x="46" y="338"/>
                    <a:pt x="46" y="338"/>
                    <a:pt x="46" y="338"/>
                  </a:cubicBezTo>
                  <a:cubicBezTo>
                    <a:pt x="59" y="338"/>
                    <a:pt x="59" y="338"/>
                    <a:pt x="59" y="338"/>
                  </a:cubicBezTo>
                  <a:cubicBezTo>
                    <a:pt x="59" y="277"/>
                    <a:pt x="59" y="277"/>
                    <a:pt x="59" y="277"/>
                  </a:cubicBezTo>
                  <a:cubicBezTo>
                    <a:pt x="57" y="277"/>
                    <a:pt x="57" y="277"/>
                    <a:pt x="57" y="277"/>
                  </a:cubicBezTo>
                  <a:cubicBezTo>
                    <a:pt x="56" y="274"/>
                    <a:pt x="56" y="274"/>
                    <a:pt x="56" y="274"/>
                  </a:cubicBezTo>
                  <a:moveTo>
                    <a:pt x="103" y="0"/>
                  </a:moveTo>
                  <a:cubicBezTo>
                    <a:pt x="101" y="0"/>
                    <a:pt x="97" y="1"/>
                    <a:pt x="93" y="2"/>
                  </a:cubicBezTo>
                  <a:cubicBezTo>
                    <a:pt x="79" y="6"/>
                    <a:pt x="76" y="17"/>
                    <a:pt x="75" y="29"/>
                  </a:cubicBezTo>
                  <a:cubicBezTo>
                    <a:pt x="73" y="31"/>
                    <a:pt x="71" y="34"/>
                    <a:pt x="71" y="37"/>
                  </a:cubicBezTo>
                  <a:cubicBezTo>
                    <a:pt x="71" y="41"/>
                    <a:pt x="73" y="45"/>
                    <a:pt x="76" y="47"/>
                  </a:cubicBezTo>
                  <a:cubicBezTo>
                    <a:pt x="78" y="55"/>
                    <a:pt x="82" y="64"/>
                    <a:pt x="89" y="69"/>
                  </a:cubicBezTo>
                  <a:cubicBezTo>
                    <a:pt x="89" y="72"/>
                    <a:pt x="89" y="72"/>
                    <a:pt x="89" y="72"/>
                  </a:cubicBezTo>
                  <a:cubicBezTo>
                    <a:pt x="87" y="72"/>
                    <a:pt x="87" y="72"/>
                    <a:pt x="87" y="72"/>
                  </a:cubicBezTo>
                  <a:cubicBezTo>
                    <a:pt x="83" y="77"/>
                    <a:pt x="83" y="77"/>
                    <a:pt x="83" y="77"/>
                  </a:cubicBezTo>
                  <a:cubicBezTo>
                    <a:pt x="80" y="77"/>
                    <a:pt x="77" y="78"/>
                    <a:pt x="75" y="79"/>
                  </a:cubicBezTo>
                  <a:cubicBezTo>
                    <a:pt x="73" y="80"/>
                    <a:pt x="69" y="81"/>
                    <a:pt x="63" y="86"/>
                  </a:cubicBezTo>
                  <a:cubicBezTo>
                    <a:pt x="53" y="92"/>
                    <a:pt x="41" y="118"/>
                    <a:pt x="39" y="132"/>
                  </a:cubicBezTo>
                  <a:cubicBezTo>
                    <a:pt x="38" y="137"/>
                    <a:pt x="38" y="132"/>
                    <a:pt x="38" y="146"/>
                  </a:cubicBezTo>
                  <a:cubicBezTo>
                    <a:pt x="38" y="152"/>
                    <a:pt x="41" y="167"/>
                    <a:pt x="44" y="178"/>
                  </a:cubicBezTo>
                  <a:cubicBezTo>
                    <a:pt x="0" y="178"/>
                    <a:pt x="0" y="178"/>
                    <a:pt x="0" y="178"/>
                  </a:cubicBezTo>
                  <a:cubicBezTo>
                    <a:pt x="14" y="232"/>
                    <a:pt x="14" y="232"/>
                    <a:pt x="14" y="232"/>
                  </a:cubicBezTo>
                  <a:cubicBezTo>
                    <a:pt x="15" y="235"/>
                    <a:pt x="15" y="235"/>
                    <a:pt x="15" y="235"/>
                  </a:cubicBezTo>
                  <a:cubicBezTo>
                    <a:pt x="17" y="235"/>
                    <a:pt x="17" y="235"/>
                    <a:pt x="17" y="235"/>
                  </a:cubicBezTo>
                  <a:cubicBezTo>
                    <a:pt x="17" y="235"/>
                    <a:pt x="17" y="235"/>
                    <a:pt x="17" y="235"/>
                  </a:cubicBezTo>
                  <a:cubicBezTo>
                    <a:pt x="4" y="181"/>
                    <a:pt x="4" y="181"/>
                    <a:pt x="4" y="181"/>
                  </a:cubicBezTo>
                  <a:cubicBezTo>
                    <a:pt x="48" y="181"/>
                    <a:pt x="48" y="181"/>
                    <a:pt x="48" y="181"/>
                  </a:cubicBezTo>
                  <a:cubicBezTo>
                    <a:pt x="45" y="170"/>
                    <a:pt x="41" y="156"/>
                    <a:pt x="41" y="149"/>
                  </a:cubicBezTo>
                  <a:cubicBezTo>
                    <a:pt x="41" y="136"/>
                    <a:pt x="41" y="141"/>
                    <a:pt x="42" y="135"/>
                  </a:cubicBezTo>
                  <a:cubicBezTo>
                    <a:pt x="44" y="121"/>
                    <a:pt x="57" y="96"/>
                    <a:pt x="66" y="89"/>
                  </a:cubicBezTo>
                  <a:cubicBezTo>
                    <a:pt x="72" y="84"/>
                    <a:pt x="76" y="83"/>
                    <a:pt x="78" y="82"/>
                  </a:cubicBezTo>
                  <a:cubicBezTo>
                    <a:pt x="80" y="81"/>
                    <a:pt x="83" y="81"/>
                    <a:pt x="86" y="81"/>
                  </a:cubicBezTo>
                  <a:cubicBezTo>
                    <a:pt x="91" y="76"/>
                    <a:pt x="91" y="76"/>
                    <a:pt x="91" y="76"/>
                  </a:cubicBezTo>
                  <a:cubicBezTo>
                    <a:pt x="92" y="76"/>
                    <a:pt x="92" y="76"/>
                    <a:pt x="92" y="76"/>
                  </a:cubicBezTo>
                  <a:cubicBezTo>
                    <a:pt x="92" y="73"/>
                    <a:pt x="92" y="73"/>
                    <a:pt x="92" y="73"/>
                  </a:cubicBezTo>
                  <a:cubicBezTo>
                    <a:pt x="86" y="67"/>
                    <a:pt x="81" y="58"/>
                    <a:pt x="79" y="50"/>
                  </a:cubicBezTo>
                  <a:cubicBezTo>
                    <a:pt x="76" y="48"/>
                    <a:pt x="74" y="45"/>
                    <a:pt x="74" y="41"/>
                  </a:cubicBezTo>
                  <a:cubicBezTo>
                    <a:pt x="74" y="37"/>
                    <a:pt x="76" y="34"/>
                    <a:pt x="78" y="32"/>
                  </a:cubicBezTo>
                  <a:cubicBezTo>
                    <a:pt x="79" y="21"/>
                    <a:pt x="83" y="9"/>
                    <a:pt x="96" y="5"/>
                  </a:cubicBezTo>
                  <a:cubicBezTo>
                    <a:pt x="100" y="4"/>
                    <a:pt x="104" y="4"/>
                    <a:pt x="106" y="4"/>
                  </a:cubicBezTo>
                  <a:cubicBezTo>
                    <a:pt x="108" y="4"/>
                    <a:pt x="109" y="4"/>
                    <a:pt x="109" y="4"/>
                  </a:cubicBezTo>
                  <a:cubicBezTo>
                    <a:pt x="109" y="4"/>
                    <a:pt x="110" y="4"/>
                    <a:pt x="110" y="4"/>
                  </a:cubicBezTo>
                  <a:cubicBezTo>
                    <a:pt x="111" y="4"/>
                    <a:pt x="113" y="4"/>
                    <a:pt x="114" y="4"/>
                  </a:cubicBezTo>
                  <a:cubicBezTo>
                    <a:pt x="114" y="4"/>
                    <a:pt x="114" y="4"/>
                    <a:pt x="114" y="4"/>
                  </a:cubicBezTo>
                  <a:cubicBezTo>
                    <a:pt x="120" y="5"/>
                    <a:pt x="125" y="7"/>
                    <a:pt x="129" y="10"/>
                  </a:cubicBezTo>
                  <a:cubicBezTo>
                    <a:pt x="128" y="9"/>
                    <a:pt x="127" y="8"/>
                    <a:pt x="127" y="8"/>
                  </a:cubicBezTo>
                  <a:cubicBezTo>
                    <a:pt x="126" y="7"/>
                    <a:pt x="126" y="7"/>
                    <a:pt x="125" y="7"/>
                  </a:cubicBezTo>
                  <a:cubicBezTo>
                    <a:pt x="122" y="4"/>
                    <a:pt x="117" y="2"/>
                    <a:pt x="111" y="1"/>
                  </a:cubicBezTo>
                  <a:cubicBezTo>
                    <a:pt x="110" y="1"/>
                    <a:pt x="110" y="1"/>
                    <a:pt x="110" y="1"/>
                  </a:cubicBezTo>
                  <a:cubicBezTo>
                    <a:pt x="109" y="1"/>
                    <a:pt x="108" y="1"/>
                    <a:pt x="107" y="1"/>
                  </a:cubicBezTo>
                  <a:cubicBezTo>
                    <a:pt x="106" y="1"/>
                    <a:pt x="106" y="1"/>
                    <a:pt x="105" y="1"/>
                  </a:cubicBezTo>
                  <a:cubicBezTo>
                    <a:pt x="105" y="1"/>
                    <a:pt x="104" y="0"/>
                    <a:pt x="103" y="0"/>
                  </a:cubicBezTo>
                </a:path>
              </a:pathLst>
            </a:custGeom>
            <a:solidFill>
              <a:srgbClr val="FD9B0A"/>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02" name="Freeform 1158"/>
            <p:cNvSpPr>
              <a:spLocks/>
            </p:cNvSpPr>
            <p:nvPr/>
          </p:nvSpPr>
          <p:spPr bwMode="auto">
            <a:xfrm>
              <a:off x="12795251" y="6481763"/>
              <a:ext cx="3481388" cy="2830513"/>
            </a:xfrm>
            <a:custGeom>
              <a:avLst/>
              <a:gdLst/>
              <a:ahLst/>
              <a:cxnLst>
                <a:cxn ang="0">
                  <a:pos x="79" y="0"/>
                </a:cxn>
                <a:cxn ang="0">
                  <a:pos x="3" y="62"/>
                </a:cxn>
                <a:cxn ang="0">
                  <a:pos x="10" y="88"/>
                </a:cxn>
                <a:cxn ang="0">
                  <a:pos x="0" y="109"/>
                </a:cxn>
                <a:cxn ang="0">
                  <a:pos x="2" y="111"/>
                </a:cxn>
                <a:cxn ang="0">
                  <a:pos x="4" y="113"/>
                </a:cxn>
                <a:cxn ang="0">
                  <a:pos x="13" y="91"/>
                </a:cxn>
                <a:cxn ang="0">
                  <a:pos x="6" y="66"/>
                </a:cxn>
                <a:cxn ang="0">
                  <a:pos x="82" y="3"/>
                </a:cxn>
                <a:cxn ang="0">
                  <a:pos x="139" y="24"/>
                </a:cxn>
                <a:cxn ang="0">
                  <a:pos x="135" y="21"/>
                </a:cxn>
                <a:cxn ang="0">
                  <a:pos x="79" y="0"/>
                </a:cxn>
              </a:cxnLst>
              <a:rect l="0" t="0" r="r" b="b"/>
              <a:pathLst>
                <a:path w="139" h="113">
                  <a:moveTo>
                    <a:pt x="79" y="0"/>
                  </a:moveTo>
                  <a:cubicBezTo>
                    <a:pt x="37" y="0"/>
                    <a:pt x="3" y="28"/>
                    <a:pt x="3" y="62"/>
                  </a:cubicBezTo>
                  <a:cubicBezTo>
                    <a:pt x="3" y="71"/>
                    <a:pt x="5" y="80"/>
                    <a:pt x="10" y="88"/>
                  </a:cubicBezTo>
                  <a:cubicBezTo>
                    <a:pt x="7" y="97"/>
                    <a:pt x="3" y="104"/>
                    <a:pt x="0" y="109"/>
                  </a:cubicBezTo>
                  <a:cubicBezTo>
                    <a:pt x="1" y="110"/>
                    <a:pt x="2" y="111"/>
                    <a:pt x="2" y="111"/>
                  </a:cubicBezTo>
                  <a:cubicBezTo>
                    <a:pt x="3" y="112"/>
                    <a:pt x="3" y="112"/>
                    <a:pt x="4" y="113"/>
                  </a:cubicBezTo>
                  <a:cubicBezTo>
                    <a:pt x="7" y="107"/>
                    <a:pt x="10" y="100"/>
                    <a:pt x="13" y="91"/>
                  </a:cubicBezTo>
                  <a:cubicBezTo>
                    <a:pt x="9" y="83"/>
                    <a:pt x="6" y="74"/>
                    <a:pt x="6" y="66"/>
                  </a:cubicBezTo>
                  <a:cubicBezTo>
                    <a:pt x="6" y="31"/>
                    <a:pt x="40" y="3"/>
                    <a:pt x="82" y="3"/>
                  </a:cubicBezTo>
                  <a:cubicBezTo>
                    <a:pt x="105" y="3"/>
                    <a:pt x="125" y="11"/>
                    <a:pt x="139" y="24"/>
                  </a:cubicBezTo>
                  <a:cubicBezTo>
                    <a:pt x="138" y="23"/>
                    <a:pt x="137" y="22"/>
                    <a:pt x="135" y="21"/>
                  </a:cubicBezTo>
                  <a:cubicBezTo>
                    <a:pt x="122" y="8"/>
                    <a:pt x="101" y="0"/>
                    <a:pt x="79" y="0"/>
                  </a:cubicBezTo>
                </a:path>
              </a:pathLst>
            </a:custGeom>
            <a:solidFill>
              <a:srgbClr val="FD9B0A"/>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03" name="Freeform 1159"/>
            <p:cNvSpPr>
              <a:spLocks noEditPoints="1"/>
            </p:cNvSpPr>
            <p:nvPr/>
          </p:nvSpPr>
          <p:spPr bwMode="auto">
            <a:xfrm>
              <a:off x="8510588" y="7908926"/>
              <a:ext cx="3206750" cy="8618538"/>
            </a:xfrm>
            <a:custGeom>
              <a:avLst/>
              <a:gdLst/>
              <a:ahLst/>
              <a:cxnLst>
                <a:cxn ang="0">
                  <a:pos x="55" y="273"/>
                </a:cxn>
                <a:cxn ang="0">
                  <a:pos x="55" y="273"/>
                </a:cxn>
                <a:cxn ang="0">
                  <a:pos x="55" y="334"/>
                </a:cxn>
                <a:cxn ang="0">
                  <a:pos x="42" y="334"/>
                </a:cxn>
                <a:cxn ang="0">
                  <a:pos x="42" y="341"/>
                </a:cxn>
                <a:cxn ang="0">
                  <a:pos x="42" y="344"/>
                </a:cxn>
                <a:cxn ang="0">
                  <a:pos x="46" y="344"/>
                </a:cxn>
                <a:cxn ang="0">
                  <a:pos x="46" y="337"/>
                </a:cxn>
                <a:cxn ang="0">
                  <a:pos x="58" y="337"/>
                </a:cxn>
                <a:cxn ang="0">
                  <a:pos x="58" y="276"/>
                </a:cxn>
                <a:cxn ang="0">
                  <a:pos x="56" y="276"/>
                </a:cxn>
                <a:cxn ang="0">
                  <a:pos x="55" y="273"/>
                </a:cxn>
                <a:cxn ang="0">
                  <a:pos x="102" y="0"/>
                </a:cxn>
                <a:cxn ang="0">
                  <a:pos x="92" y="1"/>
                </a:cxn>
                <a:cxn ang="0">
                  <a:pos x="74" y="28"/>
                </a:cxn>
                <a:cxn ang="0">
                  <a:pos x="70" y="37"/>
                </a:cxn>
                <a:cxn ang="0">
                  <a:pos x="75" y="46"/>
                </a:cxn>
                <a:cxn ang="0">
                  <a:pos x="88" y="69"/>
                </a:cxn>
                <a:cxn ang="0">
                  <a:pos x="88" y="72"/>
                </a:cxn>
                <a:cxn ang="0">
                  <a:pos x="87" y="72"/>
                </a:cxn>
                <a:cxn ang="0">
                  <a:pos x="82" y="77"/>
                </a:cxn>
                <a:cxn ang="0">
                  <a:pos x="74" y="78"/>
                </a:cxn>
                <a:cxn ang="0">
                  <a:pos x="62" y="85"/>
                </a:cxn>
                <a:cxn ang="0">
                  <a:pos x="38" y="131"/>
                </a:cxn>
                <a:cxn ang="0">
                  <a:pos x="37" y="145"/>
                </a:cxn>
                <a:cxn ang="0">
                  <a:pos x="44" y="177"/>
                </a:cxn>
                <a:cxn ang="0">
                  <a:pos x="0" y="177"/>
                </a:cxn>
                <a:cxn ang="0">
                  <a:pos x="13" y="231"/>
                </a:cxn>
                <a:cxn ang="0">
                  <a:pos x="14" y="234"/>
                </a:cxn>
                <a:cxn ang="0">
                  <a:pos x="16" y="234"/>
                </a:cxn>
                <a:cxn ang="0">
                  <a:pos x="16" y="234"/>
                </a:cxn>
                <a:cxn ang="0">
                  <a:pos x="3" y="181"/>
                </a:cxn>
                <a:cxn ang="0">
                  <a:pos x="47" y="181"/>
                </a:cxn>
                <a:cxn ang="0">
                  <a:pos x="40" y="148"/>
                </a:cxn>
                <a:cxn ang="0">
                  <a:pos x="41" y="134"/>
                </a:cxn>
                <a:cxn ang="0">
                  <a:pos x="65" y="88"/>
                </a:cxn>
                <a:cxn ang="0">
                  <a:pos x="77" y="82"/>
                </a:cxn>
                <a:cxn ang="0">
                  <a:pos x="85" y="80"/>
                </a:cxn>
                <a:cxn ang="0">
                  <a:pos x="90" y="75"/>
                </a:cxn>
                <a:cxn ang="0">
                  <a:pos x="91" y="75"/>
                </a:cxn>
                <a:cxn ang="0">
                  <a:pos x="91" y="72"/>
                </a:cxn>
                <a:cxn ang="0">
                  <a:pos x="78" y="49"/>
                </a:cxn>
                <a:cxn ang="0">
                  <a:pos x="73" y="40"/>
                </a:cxn>
                <a:cxn ang="0">
                  <a:pos x="77" y="31"/>
                </a:cxn>
                <a:cxn ang="0">
                  <a:pos x="95" y="5"/>
                </a:cxn>
                <a:cxn ang="0">
                  <a:pos x="105" y="3"/>
                </a:cxn>
                <a:cxn ang="0">
                  <a:pos x="108" y="3"/>
                </a:cxn>
                <a:cxn ang="0">
                  <a:pos x="109" y="3"/>
                </a:cxn>
                <a:cxn ang="0">
                  <a:pos x="113" y="3"/>
                </a:cxn>
                <a:cxn ang="0">
                  <a:pos x="113" y="3"/>
                </a:cxn>
                <a:cxn ang="0">
                  <a:pos x="128" y="9"/>
                </a:cxn>
                <a:cxn ang="0">
                  <a:pos x="126" y="7"/>
                </a:cxn>
                <a:cxn ang="0">
                  <a:pos x="125" y="6"/>
                </a:cxn>
                <a:cxn ang="0">
                  <a:pos x="110" y="0"/>
                </a:cxn>
                <a:cxn ang="0">
                  <a:pos x="110" y="0"/>
                </a:cxn>
                <a:cxn ang="0">
                  <a:pos x="106" y="0"/>
                </a:cxn>
                <a:cxn ang="0">
                  <a:pos x="105" y="0"/>
                </a:cxn>
                <a:cxn ang="0">
                  <a:pos x="102" y="0"/>
                </a:cxn>
              </a:cxnLst>
              <a:rect l="0" t="0" r="r" b="b"/>
              <a:pathLst>
                <a:path w="128" h="344">
                  <a:moveTo>
                    <a:pt x="55" y="273"/>
                  </a:moveTo>
                  <a:cubicBezTo>
                    <a:pt x="55" y="273"/>
                    <a:pt x="55" y="273"/>
                    <a:pt x="55" y="273"/>
                  </a:cubicBezTo>
                  <a:cubicBezTo>
                    <a:pt x="55" y="334"/>
                    <a:pt x="55" y="334"/>
                    <a:pt x="55" y="334"/>
                  </a:cubicBezTo>
                  <a:cubicBezTo>
                    <a:pt x="42" y="334"/>
                    <a:pt x="42" y="334"/>
                    <a:pt x="42" y="334"/>
                  </a:cubicBezTo>
                  <a:cubicBezTo>
                    <a:pt x="42" y="341"/>
                    <a:pt x="42" y="341"/>
                    <a:pt x="42" y="341"/>
                  </a:cubicBezTo>
                  <a:cubicBezTo>
                    <a:pt x="42" y="344"/>
                    <a:pt x="42" y="344"/>
                    <a:pt x="42" y="344"/>
                  </a:cubicBezTo>
                  <a:cubicBezTo>
                    <a:pt x="46" y="344"/>
                    <a:pt x="46" y="344"/>
                    <a:pt x="46" y="344"/>
                  </a:cubicBezTo>
                  <a:cubicBezTo>
                    <a:pt x="46" y="337"/>
                    <a:pt x="46" y="337"/>
                    <a:pt x="46" y="337"/>
                  </a:cubicBezTo>
                  <a:cubicBezTo>
                    <a:pt x="58" y="337"/>
                    <a:pt x="58" y="337"/>
                    <a:pt x="58" y="337"/>
                  </a:cubicBezTo>
                  <a:cubicBezTo>
                    <a:pt x="58" y="276"/>
                    <a:pt x="58" y="276"/>
                    <a:pt x="58" y="276"/>
                  </a:cubicBezTo>
                  <a:cubicBezTo>
                    <a:pt x="56" y="276"/>
                    <a:pt x="56" y="276"/>
                    <a:pt x="56" y="276"/>
                  </a:cubicBezTo>
                  <a:cubicBezTo>
                    <a:pt x="55" y="273"/>
                    <a:pt x="55" y="273"/>
                    <a:pt x="55" y="273"/>
                  </a:cubicBezTo>
                  <a:moveTo>
                    <a:pt x="102" y="0"/>
                  </a:moveTo>
                  <a:cubicBezTo>
                    <a:pt x="100" y="0"/>
                    <a:pt x="96" y="0"/>
                    <a:pt x="92" y="1"/>
                  </a:cubicBezTo>
                  <a:cubicBezTo>
                    <a:pt x="79" y="5"/>
                    <a:pt x="75" y="17"/>
                    <a:pt x="74" y="28"/>
                  </a:cubicBezTo>
                  <a:cubicBezTo>
                    <a:pt x="72" y="30"/>
                    <a:pt x="70" y="33"/>
                    <a:pt x="70" y="37"/>
                  </a:cubicBezTo>
                  <a:cubicBezTo>
                    <a:pt x="70" y="41"/>
                    <a:pt x="72" y="44"/>
                    <a:pt x="75" y="46"/>
                  </a:cubicBezTo>
                  <a:cubicBezTo>
                    <a:pt x="77" y="54"/>
                    <a:pt x="82" y="63"/>
                    <a:pt x="88" y="69"/>
                  </a:cubicBezTo>
                  <a:cubicBezTo>
                    <a:pt x="88" y="72"/>
                    <a:pt x="88" y="72"/>
                    <a:pt x="88" y="72"/>
                  </a:cubicBezTo>
                  <a:cubicBezTo>
                    <a:pt x="87" y="72"/>
                    <a:pt x="87" y="72"/>
                    <a:pt x="87" y="72"/>
                  </a:cubicBezTo>
                  <a:cubicBezTo>
                    <a:pt x="82" y="77"/>
                    <a:pt x="82" y="77"/>
                    <a:pt x="82" y="77"/>
                  </a:cubicBezTo>
                  <a:cubicBezTo>
                    <a:pt x="79" y="77"/>
                    <a:pt x="76" y="77"/>
                    <a:pt x="74" y="78"/>
                  </a:cubicBezTo>
                  <a:cubicBezTo>
                    <a:pt x="72" y="79"/>
                    <a:pt x="68" y="80"/>
                    <a:pt x="62" y="85"/>
                  </a:cubicBezTo>
                  <a:cubicBezTo>
                    <a:pt x="53" y="92"/>
                    <a:pt x="40" y="117"/>
                    <a:pt x="38" y="131"/>
                  </a:cubicBezTo>
                  <a:cubicBezTo>
                    <a:pt x="37" y="137"/>
                    <a:pt x="37" y="132"/>
                    <a:pt x="37" y="145"/>
                  </a:cubicBezTo>
                  <a:cubicBezTo>
                    <a:pt x="37" y="152"/>
                    <a:pt x="41" y="166"/>
                    <a:pt x="44" y="177"/>
                  </a:cubicBezTo>
                  <a:cubicBezTo>
                    <a:pt x="0" y="177"/>
                    <a:pt x="0" y="177"/>
                    <a:pt x="0" y="177"/>
                  </a:cubicBezTo>
                  <a:cubicBezTo>
                    <a:pt x="13" y="231"/>
                    <a:pt x="13" y="231"/>
                    <a:pt x="13" y="231"/>
                  </a:cubicBezTo>
                  <a:cubicBezTo>
                    <a:pt x="14" y="234"/>
                    <a:pt x="14" y="234"/>
                    <a:pt x="14" y="234"/>
                  </a:cubicBezTo>
                  <a:cubicBezTo>
                    <a:pt x="16" y="234"/>
                    <a:pt x="16" y="234"/>
                    <a:pt x="16" y="234"/>
                  </a:cubicBezTo>
                  <a:cubicBezTo>
                    <a:pt x="16" y="234"/>
                    <a:pt x="16" y="234"/>
                    <a:pt x="16" y="234"/>
                  </a:cubicBezTo>
                  <a:cubicBezTo>
                    <a:pt x="3" y="181"/>
                    <a:pt x="3" y="181"/>
                    <a:pt x="3" y="181"/>
                  </a:cubicBezTo>
                  <a:cubicBezTo>
                    <a:pt x="47" y="181"/>
                    <a:pt x="47" y="181"/>
                    <a:pt x="47" y="181"/>
                  </a:cubicBezTo>
                  <a:cubicBezTo>
                    <a:pt x="44" y="170"/>
                    <a:pt x="40" y="155"/>
                    <a:pt x="40" y="148"/>
                  </a:cubicBezTo>
                  <a:cubicBezTo>
                    <a:pt x="40" y="135"/>
                    <a:pt x="40" y="140"/>
                    <a:pt x="41" y="134"/>
                  </a:cubicBezTo>
                  <a:cubicBezTo>
                    <a:pt x="43" y="120"/>
                    <a:pt x="56" y="95"/>
                    <a:pt x="65" y="88"/>
                  </a:cubicBezTo>
                  <a:cubicBezTo>
                    <a:pt x="71" y="84"/>
                    <a:pt x="75" y="82"/>
                    <a:pt x="77" y="82"/>
                  </a:cubicBezTo>
                  <a:cubicBezTo>
                    <a:pt x="80" y="81"/>
                    <a:pt x="82" y="80"/>
                    <a:pt x="85" y="80"/>
                  </a:cubicBezTo>
                  <a:cubicBezTo>
                    <a:pt x="90" y="75"/>
                    <a:pt x="90" y="75"/>
                    <a:pt x="90" y="75"/>
                  </a:cubicBezTo>
                  <a:cubicBezTo>
                    <a:pt x="91" y="75"/>
                    <a:pt x="91" y="75"/>
                    <a:pt x="91" y="75"/>
                  </a:cubicBezTo>
                  <a:cubicBezTo>
                    <a:pt x="91" y="72"/>
                    <a:pt x="91" y="72"/>
                    <a:pt x="91" y="72"/>
                  </a:cubicBezTo>
                  <a:cubicBezTo>
                    <a:pt x="85" y="66"/>
                    <a:pt x="80" y="57"/>
                    <a:pt x="78" y="49"/>
                  </a:cubicBezTo>
                  <a:cubicBezTo>
                    <a:pt x="75" y="47"/>
                    <a:pt x="73" y="44"/>
                    <a:pt x="73" y="40"/>
                  </a:cubicBezTo>
                  <a:cubicBezTo>
                    <a:pt x="73" y="36"/>
                    <a:pt x="75" y="33"/>
                    <a:pt x="77" y="31"/>
                  </a:cubicBezTo>
                  <a:cubicBezTo>
                    <a:pt x="78" y="20"/>
                    <a:pt x="82" y="9"/>
                    <a:pt x="95" y="5"/>
                  </a:cubicBezTo>
                  <a:cubicBezTo>
                    <a:pt x="99" y="3"/>
                    <a:pt x="103" y="3"/>
                    <a:pt x="105" y="3"/>
                  </a:cubicBezTo>
                  <a:cubicBezTo>
                    <a:pt x="107" y="3"/>
                    <a:pt x="108" y="3"/>
                    <a:pt x="108" y="3"/>
                  </a:cubicBezTo>
                  <a:cubicBezTo>
                    <a:pt x="108" y="3"/>
                    <a:pt x="109" y="3"/>
                    <a:pt x="109" y="3"/>
                  </a:cubicBezTo>
                  <a:cubicBezTo>
                    <a:pt x="111" y="3"/>
                    <a:pt x="112" y="3"/>
                    <a:pt x="113" y="3"/>
                  </a:cubicBezTo>
                  <a:cubicBezTo>
                    <a:pt x="113" y="3"/>
                    <a:pt x="113" y="3"/>
                    <a:pt x="113" y="3"/>
                  </a:cubicBezTo>
                  <a:cubicBezTo>
                    <a:pt x="120" y="4"/>
                    <a:pt x="124" y="6"/>
                    <a:pt x="128" y="9"/>
                  </a:cubicBezTo>
                  <a:cubicBezTo>
                    <a:pt x="127" y="8"/>
                    <a:pt x="127" y="8"/>
                    <a:pt x="126" y="7"/>
                  </a:cubicBezTo>
                  <a:cubicBezTo>
                    <a:pt x="126" y="7"/>
                    <a:pt x="125" y="6"/>
                    <a:pt x="125" y="6"/>
                  </a:cubicBezTo>
                  <a:cubicBezTo>
                    <a:pt x="121" y="3"/>
                    <a:pt x="116" y="1"/>
                    <a:pt x="110" y="0"/>
                  </a:cubicBezTo>
                  <a:cubicBezTo>
                    <a:pt x="110" y="0"/>
                    <a:pt x="110" y="0"/>
                    <a:pt x="110" y="0"/>
                  </a:cubicBezTo>
                  <a:cubicBezTo>
                    <a:pt x="109" y="0"/>
                    <a:pt x="107" y="0"/>
                    <a:pt x="106" y="0"/>
                  </a:cubicBezTo>
                  <a:cubicBezTo>
                    <a:pt x="106" y="0"/>
                    <a:pt x="105" y="0"/>
                    <a:pt x="105" y="0"/>
                  </a:cubicBezTo>
                  <a:cubicBezTo>
                    <a:pt x="105" y="0"/>
                    <a:pt x="104" y="0"/>
                    <a:pt x="102" y="0"/>
                  </a:cubicBezTo>
                </a:path>
              </a:pathLst>
            </a:custGeom>
            <a:solidFill>
              <a:srgbClr val="FD9B0A"/>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04" name="Freeform 1160"/>
            <p:cNvSpPr>
              <a:spLocks/>
            </p:cNvSpPr>
            <p:nvPr/>
          </p:nvSpPr>
          <p:spPr bwMode="auto">
            <a:xfrm>
              <a:off x="12895263" y="6556376"/>
              <a:ext cx="3455988" cy="2830513"/>
            </a:xfrm>
            <a:custGeom>
              <a:avLst/>
              <a:gdLst/>
              <a:ahLst/>
              <a:cxnLst>
                <a:cxn ang="0">
                  <a:pos x="78" y="0"/>
                </a:cxn>
                <a:cxn ang="0">
                  <a:pos x="2" y="63"/>
                </a:cxn>
                <a:cxn ang="0">
                  <a:pos x="9" y="88"/>
                </a:cxn>
                <a:cxn ang="0">
                  <a:pos x="0" y="110"/>
                </a:cxn>
                <a:cxn ang="0">
                  <a:pos x="2" y="112"/>
                </a:cxn>
                <a:cxn ang="0">
                  <a:pos x="3" y="113"/>
                </a:cxn>
                <a:cxn ang="0">
                  <a:pos x="12" y="91"/>
                </a:cxn>
                <a:cxn ang="0">
                  <a:pos x="6" y="66"/>
                </a:cxn>
                <a:cxn ang="0">
                  <a:pos x="81" y="3"/>
                </a:cxn>
                <a:cxn ang="0">
                  <a:pos x="138" y="25"/>
                </a:cxn>
                <a:cxn ang="0">
                  <a:pos x="135" y="21"/>
                </a:cxn>
                <a:cxn ang="0">
                  <a:pos x="78" y="0"/>
                </a:cxn>
              </a:cxnLst>
              <a:rect l="0" t="0" r="r" b="b"/>
              <a:pathLst>
                <a:path w="138" h="113">
                  <a:moveTo>
                    <a:pt x="78" y="0"/>
                  </a:moveTo>
                  <a:cubicBezTo>
                    <a:pt x="36" y="0"/>
                    <a:pt x="2" y="28"/>
                    <a:pt x="2" y="63"/>
                  </a:cubicBezTo>
                  <a:cubicBezTo>
                    <a:pt x="2" y="71"/>
                    <a:pt x="5" y="80"/>
                    <a:pt x="9" y="88"/>
                  </a:cubicBezTo>
                  <a:cubicBezTo>
                    <a:pt x="6" y="97"/>
                    <a:pt x="3" y="104"/>
                    <a:pt x="0" y="110"/>
                  </a:cubicBezTo>
                  <a:cubicBezTo>
                    <a:pt x="0" y="110"/>
                    <a:pt x="1" y="111"/>
                    <a:pt x="2" y="112"/>
                  </a:cubicBezTo>
                  <a:cubicBezTo>
                    <a:pt x="2" y="112"/>
                    <a:pt x="2" y="113"/>
                    <a:pt x="3" y="113"/>
                  </a:cubicBezTo>
                  <a:cubicBezTo>
                    <a:pt x="6" y="108"/>
                    <a:pt x="10" y="100"/>
                    <a:pt x="12" y="91"/>
                  </a:cubicBezTo>
                  <a:cubicBezTo>
                    <a:pt x="8" y="83"/>
                    <a:pt x="6" y="75"/>
                    <a:pt x="6" y="66"/>
                  </a:cubicBezTo>
                  <a:cubicBezTo>
                    <a:pt x="6" y="31"/>
                    <a:pt x="40" y="3"/>
                    <a:pt x="81" y="3"/>
                  </a:cubicBezTo>
                  <a:cubicBezTo>
                    <a:pt x="104" y="3"/>
                    <a:pt x="124" y="12"/>
                    <a:pt x="138" y="25"/>
                  </a:cubicBezTo>
                  <a:cubicBezTo>
                    <a:pt x="137" y="23"/>
                    <a:pt x="136" y="22"/>
                    <a:pt x="135" y="21"/>
                  </a:cubicBezTo>
                  <a:cubicBezTo>
                    <a:pt x="121" y="8"/>
                    <a:pt x="101" y="0"/>
                    <a:pt x="78" y="0"/>
                  </a:cubicBezTo>
                </a:path>
              </a:pathLst>
            </a:custGeom>
            <a:solidFill>
              <a:srgbClr val="FD9B0A"/>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05" name="Freeform 1161"/>
            <p:cNvSpPr>
              <a:spLocks noEditPoints="1"/>
            </p:cNvSpPr>
            <p:nvPr/>
          </p:nvSpPr>
          <p:spPr bwMode="auto">
            <a:xfrm>
              <a:off x="8585201" y="7985126"/>
              <a:ext cx="3206750" cy="8618538"/>
            </a:xfrm>
            <a:custGeom>
              <a:avLst/>
              <a:gdLst/>
              <a:ahLst/>
              <a:cxnLst>
                <a:cxn ang="0">
                  <a:pos x="55" y="273"/>
                </a:cxn>
                <a:cxn ang="0">
                  <a:pos x="55" y="273"/>
                </a:cxn>
                <a:cxn ang="0">
                  <a:pos x="55" y="334"/>
                </a:cxn>
                <a:cxn ang="0">
                  <a:pos x="43" y="334"/>
                </a:cxn>
                <a:cxn ang="0">
                  <a:pos x="43" y="341"/>
                </a:cxn>
                <a:cxn ang="0">
                  <a:pos x="43" y="344"/>
                </a:cxn>
                <a:cxn ang="0">
                  <a:pos x="46" y="344"/>
                </a:cxn>
                <a:cxn ang="0">
                  <a:pos x="46" y="337"/>
                </a:cxn>
                <a:cxn ang="0">
                  <a:pos x="59" y="337"/>
                </a:cxn>
                <a:cxn ang="0">
                  <a:pos x="59" y="277"/>
                </a:cxn>
                <a:cxn ang="0">
                  <a:pos x="56" y="277"/>
                </a:cxn>
                <a:cxn ang="0">
                  <a:pos x="55" y="273"/>
                </a:cxn>
                <a:cxn ang="0">
                  <a:pos x="102" y="0"/>
                </a:cxn>
                <a:cxn ang="0">
                  <a:pos x="92" y="2"/>
                </a:cxn>
                <a:cxn ang="0">
                  <a:pos x="74" y="28"/>
                </a:cxn>
                <a:cxn ang="0">
                  <a:pos x="70" y="37"/>
                </a:cxn>
                <a:cxn ang="0">
                  <a:pos x="75" y="46"/>
                </a:cxn>
                <a:cxn ang="0">
                  <a:pos x="88" y="69"/>
                </a:cxn>
                <a:cxn ang="0">
                  <a:pos x="88" y="72"/>
                </a:cxn>
                <a:cxn ang="0">
                  <a:pos x="87" y="72"/>
                </a:cxn>
                <a:cxn ang="0">
                  <a:pos x="82" y="77"/>
                </a:cxn>
                <a:cxn ang="0">
                  <a:pos x="74" y="79"/>
                </a:cxn>
                <a:cxn ang="0">
                  <a:pos x="62" y="85"/>
                </a:cxn>
                <a:cxn ang="0">
                  <a:pos x="38" y="131"/>
                </a:cxn>
                <a:cxn ang="0">
                  <a:pos x="37" y="145"/>
                </a:cxn>
                <a:cxn ang="0">
                  <a:pos x="44" y="178"/>
                </a:cxn>
                <a:cxn ang="0">
                  <a:pos x="0" y="178"/>
                </a:cxn>
                <a:cxn ang="0">
                  <a:pos x="13" y="231"/>
                </a:cxn>
                <a:cxn ang="0">
                  <a:pos x="14" y="234"/>
                </a:cxn>
                <a:cxn ang="0">
                  <a:pos x="16" y="234"/>
                </a:cxn>
                <a:cxn ang="0">
                  <a:pos x="17" y="234"/>
                </a:cxn>
                <a:cxn ang="0">
                  <a:pos x="3" y="181"/>
                </a:cxn>
                <a:cxn ang="0">
                  <a:pos x="47" y="181"/>
                </a:cxn>
                <a:cxn ang="0">
                  <a:pos x="40" y="148"/>
                </a:cxn>
                <a:cxn ang="0">
                  <a:pos x="41" y="135"/>
                </a:cxn>
                <a:cxn ang="0">
                  <a:pos x="65" y="88"/>
                </a:cxn>
                <a:cxn ang="0">
                  <a:pos x="77" y="82"/>
                </a:cxn>
                <a:cxn ang="0">
                  <a:pos x="85" y="80"/>
                </a:cxn>
                <a:cxn ang="0">
                  <a:pos x="90" y="75"/>
                </a:cxn>
                <a:cxn ang="0">
                  <a:pos x="91" y="75"/>
                </a:cxn>
                <a:cxn ang="0">
                  <a:pos x="91" y="72"/>
                </a:cxn>
                <a:cxn ang="0">
                  <a:pos x="78" y="49"/>
                </a:cxn>
                <a:cxn ang="0">
                  <a:pos x="74" y="40"/>
                </a:cxn>
                <a:cxn ang="0">
                  <a:pos x="78" y="32"/>
                </a:cxn>
                <a:cxn ang="0">
                  <a:pos x="96" y="5"/>
                </a:cxn>
                <a:cxn ang="0">
                  <a:pos x="106" y="3"/>
                </a:cxn>
                <a:cxn ang="0">
                  <a:pos x="108" y="3"/>
                </a:cxn>
                <a:cxn ang="0">
                  <a:pos x="110" y="3"/>
                </a:cxn>
                <a:cxn ang="0">
                  <a:pos x="113" y="4"/>
                </a:cxn>
                <a:cxn ang="0">
                  <a:pos x="114" y="4"/>
                </a:cxn>
                <a:cxn ang="0">
                  <a:pos x="128" y="9"/>
                </a:cxn>
                <a:cxn ang="0">
                  <a:pos x="126" y="7"/>
                </a:cxn>
                <a:cxn ang="0">
                  <a:pos x="125" y="6"/>
                </a:cxn>
                <a:cxn ang="0">
                  <a:pos x="110" y="0"/>
                </a:cxn>
                <a:cxn ang="0">
                  <a:pos x="110" y="0"/>
                </a:cxn>
                <a:cxn ang="0">
                  <a:pos x="106" y="0"/>
                </a:cxn>
                <a:cxn ang="0">
                  <a:pos x="105" y="0"/>
                </a:cxn>
                <a:cxn ang="0">
                  <a:pos x="102" y="0"/>
                </a:cxn>
              </a:cxnLst>
              <a:rect l="0" t="0" r="r" b="b"/>
              <a:pathLst>
                <a:path w="128" h="344">
                  <a:moveTo>
                    <a:pt x="55" y="273"/>
                  </a:moveTo>
                  <a:cubicBezTo>
                    <a:pt x="55" y="273"/>
                    <a:pt x="55" y="273"/>
                    <a:pt x="55" y="273"/>
                  </a:cubicBezTo>
                  <a:cubicBezTo>
                    <a:pt x="55" y="334"/>
                    <a:pt x="55" y="334"/>
                    <a:pt x="55" y="334"/>
                  </a:cubicBezTo>
                  <a:cubicBezTo>
                    <a:pt x="43" y="334"/>
                    <a:pt x="43" y="334"/>
                    <a:pt x="43" y="334"/>
                  </a:cubicBezTo>
                  <a:cubicBezTo>
                    <a:pt x="43" y="341"/>
                    <a:pt x="43" y="341"/>
                    <a:pt x="43" y="341"/>
                  </a:cubicBezTo>
                  <a:cubicBezTo>
                    <a:pt x="43" y="344"/>
                    <a:pt x="43" y="344"/>
                    <a:pt x="43" y="344"/>
                  </a:cubicBezTo>
                  <a:cubicBezTo>
                    <a:pt x="46" y="344"/>
                    <a:pt x="46" y="344"/>
                    <a:pt x="46" y="344"/>
                  </a:cubicBezTo>
                  <a:cubicBezTo>
                    <a:pt x="46" y="337"/>
                    <a:pt x="46" y="337"/>
                    <a:pt x="46" y="337"/>
                  </a:cubicBezTo>
                  <a:cubicBezTo>
                    <a:pt x="59" y="337"/>
                    <a:pt x="59" y="337"/>
                    <a:pt x="59" y="337"/>
                  </a:cubicBezTo>
                  <a:cubicBezTo>
                    <a:pt x="59" y="277"/>
                    <a:pt x="59" y="277"/>
                    <a:pt x="59" y="277"/>
                  </a:cubicBezTo>
                  <a:cubicBezTo>
                    <a:pt x="56" y="277"/>
                    <a:pt x="56" y="277"/>
                    <a:pt x="56" y="277"/>
                  </a:cubicBezTo>
                  <a:cubicBezTo>
                    <a:pt x="55" y="273"/>
                    <a:pt x="55" y="273"/>
                    <a:pt x="55" y="273"/>
                  </a:cubicBezTo>
                  <a:moveTo>
                    <a:pt x="102" y="0"/>
                  </a:moveTo>
                  <a:cubicBezTo>
                    <a:pt x="100" y="0"/>
                    <a:pt x="96" y="0"/>
                    <a:pt x="92" y="2"/>
                  </a:cubicBezTo>
                  <a:cubicBezTo>
                    <a:pt x="79" y="6"/>
                    <a:pt x="75" y="17"/>
                    <a:pt x="74" y="28"/>
                  </a:cubicBezTo>
                  <a:cubicBezTo>
                    <a:pt x="72" y="30"/>
                    <a:pt x="70" y="33"/>
                    <a:pt x="70" y="37"/>
                  </a:cubicBezTo>
                  <a:cubicBezTo>
                    <a:pt x="70" y="41"/>
                    <a:pt x="72" y="44"/>
                    <a:pt x="75" y="46"/>
                  </a:cubicBezTo>
                  <a:cubicBezTo>
                    <a:pt x="77" y="54"/>
                    <a:pt x="82" y="63"/>
                    <a:pt x="88" y="69"/>
                  </a:cubicBezTo>
                  <a:cubicBezTo>
                    <a:pt x="88" y="72"/>
                    <a:pt x="88" y="72"/>
                    <a:pt x="88" y="72"/>
                  </a:cubicBezTo>
                  <a:cubicBezTo>
                    <a:pt x="87" y="72"/>
                    <a:pt x="87" y="72"/>
                    <a:pt x="87" y="72"/>
                  </a:cubicBezTo>
                  <a:cubicBezTo>
                    <a:pt x="82" y="77"/>
                    <a:pt x="82" y="77"/>
                    <a:pt x="82" y="77"/>
                  </a:cubicBezTo>
                  <a:cubicBezTo>
                    <a:pt x="79" y="77"/>
                    <a:pt x="77" y="78"/>
                    <a:pt x="74" y="79"/>
                  </a:cubicBezTo>
                  <a:cubicBezTo>
                    <a:pt x="72" y="79"/>
                    <a:pt x="68" y="81"/>
                    <a:pt x="62" y="85"/>
                  </a:cubicBezTo>
                  <a:cubicBezTo>
                    <a:pt x="53" y="92"/>
                    <a:pt x="40" y="117"/>
                    <a:pt x="38" y="131"/>
                  </a:cubicBezTo>
                  <a:cubicBezTo>
                    <a:pt x="37" y="137"/>
                    <a:pt x="37" y="132"/>
                    <a:pt x="37" y="145"/>
                  </a:cubicBezTo>
                  <a:cubicBezTo>
                    <a:pt x="37" y="152"/>
                    <a:pt x="41" y="167"/>
                    <a:pt x="44" y="178"/>
                  </a:cubicBezTo>
                  <a:cubicBezTo>
                    <a:pt x="0" y="178"/>
                    <a:pt x="0" y="178"/>
                    <a:pt x="0" y="178"/>
                  </a:cubicBezTo>
                  <a:cubicBezTo>
                    <a:pt x="13" y="231"/>
                    <a:pt x="13" y="231"/>
                    <a:pt x="13" y="231"/>
                  </a:cubicBezTo>
                  <a:cubicBezTo>
                    <a:pt x="14" y="234"/>
                    <a:pt x="14" y="234"/>
                    <a:pt x="14" y="234"/>
                  </a:cubicBezTo>
                  <a:cubicBezTo>
                    <a:pt x="16" y="234"/>
                    <a:pt x="16" y="234"/>
                    <a:pt x="16" y="234"/>
                  </a:cubicBezTo>
                  <a:cubicBezTo>
                    <a:pt x="17" y="234"/>
                    <a:pt x="17" y="234"/>
                    <a:pt x="17" y="234"/>
                  </a:cubicBezTo>
                  <a:cubicBezTo>
                    <a:pt x="3" y="181"/>
                    <a:pt x="3" y="181"/>
                    <a:pt x="3" y="181"/>
                  </a:cubicBezTo>
                  <a:cubicBezTo>
                    <a:pt x="47" y="181"/>
                    <a:pt x="47" y="181"/>
                    <a:pt x="47" y="181"/>
                  </a:cubicBezTo>
                  <a:cubicBezTo>
                    <a:pt x="44" y="170"/>
                    <a:pt x="40" y="155"/>
                    <a:pt x="40" y="148"/>
                  </a:cubicBezTo>
                  <a:cubicBezTo>
                    <a:pt x="40" y="135"/>
                    <a:pt x="41" y="140"/>
                    <a:pt x="41" y="135"/>
                  </a:cubicBezTo>
                  <a:cubicBezTo>
                    <a:pt x="44" y="120"/>
                    <a:pt x="56" y="95"/>
                    <a:pt x="65" y="88"/>
                  </a:cubicBezTo>
                  <a:cubicBezTo>
                    <a:pt x="72" y="84"/>
                    <a:pt x="75" y="82"/>
                    <a:pt x="77" y="82"/>
                  </a:cubicBezTo>
                  <a:cubicBezTo>
                    <a:pt x="80" y="81"/>
                    <a:pt x="82" y="80"/>
                    <a:pt x="85" y="80"/>
                  </a:cubicBezTo>
                  <a:cubicBezTo>
                    <a:pt x="90" y="75"/>
                    <a:pt x="90" y="75"/>
                    <a:pt x="90" y="75"/>
                  </a:cubicBezTo>
                  <a:cubicBezTo>
                    <a:pt x="91" y="75"/>
                    <a:pt x="91" y="75"/>
                    <a:pt x="91" y="75"/>
                  </a:cubicBezTo>
                  <a:cubicBezTo>
                    <a:pt x="91" y="72"/>
                    <a:pt x="91" y="72"/>
                    <a:pt x="91" y="72"/>
                  </a:cubicBezTo>
                  <a:cubicBezTo>
                    <a:pt x="85" y="66"/>
                    <a:pt x="80" y="58"/>
                    <a:pt x="78" y="49"/>
                  </a:cubicBezTo>
                  <a:cubicBezTo>
                    <a:pt x="76" y="47"/>
                    <a:pt x="74" y="44"/>
                    <a:pt x="74" y="40"/>
                  </a:cubicBezTo>
                  <a:cubicBezTo>
                    <a:pt x="74" y="37"/>
                    <a:pt x="75" y="33"/>
                    <a:pt x="78" y="32"/>
                  </a:cubicBezTo>
                  <a:cubicBezTo>
                    <a:pt x="79" y="20"/>
                    <a:pt x="82" y="9"/>
                    <a:pt x="96" y="5"/>
                  </a:cubicBezTo>
                  <a:cubicBezTo>
                    <a:pt x="100" y="3"/>
                    <a:pt x="103" y="3"/>
                    <a:pt x="106" y="3"/>
                  </a:cubicBezTo>
                  <a:cubicBezTo>
                    <a:pt x="107" y="3"/>
                    <a:pt x="108" y="3"/>
                    <a:pt x="108" y="3"/>
                  </a:cubicBezTo>
                  <a:cubicBezTo>
                    <a:pt x="109" y="3"/>
                    <a:pt x="109" y="3"/>
                    <a:pt x="110" y="3"/>
                  </a:cubicBezTo>
                  <a:cubicBezTo>
                    <a:pt x="111" y="3"/>
                    <a:pt x="112" y="3"/>
                    <a:pt x="113" y="4"/>
                  </a:cubicBezTo>
                  <a:cubicBezTo>
                    <a:pt x="114" y="4"/>
                    <a:pt x="114" y="4"/>
                    <a:pt x="114" y="4"/>
                  </a:cubicBezTo>
                  <a:cubicBezTo>
                    <a:pt x="120" y="4"/>
                    <a:pt x="125" y="6"/>
                    <a:pt x="128" y="9"/>
                  </a:cubicBezTo>
                  <a:cubicBezTo>
                    <a:pt x="128" y="9"/>
                    <a:pt x="127" y="8"/>
                    <a:pt x="126" y="7"/>
                  </a:cubicBezTo>
                  <a:cubicBezTo>
                    <a:pt x="126" y="7"/>
                    <a:pt x="125" y="6"/>
                    <a:pt x="125" y="6"/>
                  </a:cubicBezTo>
                  <a:cubicBezTo>
                    <a:pt x="121" y="3"/>
                    <a:pt x="117" y="1"/>
                    <a:pt x="110" y="0"/>
                  </a:cubicBezTo>
                  <a:cubicBezTo>
                    <a:pt x="110" y="0"/>
                    <a:pt x="110" y="0"/>
                    <a:pt x="110" y="0"/>
                  </a:cubicBezTo>
                  <a:cubicBezTo>
                    <a:pt x="109" y="0"/>
                    <a:pt x="108" y="0"/>
                    <a:pt x="106" y="0"/>
                  </a:cubicBezTo>
                  <a:cubicBezTo>
                    <a:pt x="106" y="0"/>
                    <a:pt x="105" y="0"/>
                    <a:pt x="105" y="0"/>
                  </a:cubicBezTo>
                  <a:cubicBezTo>
                    <a:pt x="105" y="0"/>
                    <a:pt x="104" y="0"/>
                    <a:pt x="102" y="0"/>
                  </a:cubicBezTo>
                </a:path>
              </a:pathLst>
            </a:custGeom>
            <a:solidFill>
              <a:srgbClr val="FD9B0A"/>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06" name="Freeform 1162"/>
            <p:cNvSpPr>
              <a:spLocks/>
            </p:cNvSpPr>
            <p:nvPr/>
          </p:nvSpPr>
          <p:spPr bwMode="auto">
            <a:xfrm>
              <a:off x="12969876" y="6630988"/>
              <a:ext cx="3457575" cy="2832100"/>
            </a:xfrm>
            <a:custGeom>
              <a:avLst/>
              <a:gdLst/>
              <a:ahLst/>
              <a:cxnLst>
                <a:cxn ang="0">
                  <a:pos x="78" y="0"/>
                </a:cxn>
                <a:cxn ang="0">
                  <a:pos x="3" y="63"/>
                </a:cxn>
                <a:cxn ang="0">
                  <a:pos x="9" y="88"/>
                </a:cxn>
                <a:cxn ang="0">
                  <a:pos x="0" y="110"/>
                </a:cxn>
                <a:cxn ang="0">
                  <a:pos x="2" y="112"/>
                </a:cxn>
                <a:cxn ang="0">
                  <a:pos x="3" y="113"/>
                </a:cxn>
                <a:cxn ang="0">
                  <a:pos x="12" y="91"/>
                </a:cxn>
                <a:cxn ang="0">
                  <a:pos x="6" y="66"/>
                </a:cxn>
                <a:cxn ang="0">
                  <a:pos x="81" y="4"/>
                </a:cxn>
                <a:cxn ang="0">
                  <a:pos x="138" y="25"/>
                </a:cxn>
                <a:cxn ang="0">
                  <a:pos x="135" y="22"/>
                </a:cxn>
                <a:cxn ang="0">
                  <a:pos x="78" y="0"/>
                </a:cxn>
              </a:cxnLst>
              <a:rect l="0" t="0" r="r" b="b"/>
              <a:pathLst>
                <a:path w="138" h="113">
                  <a:moveTo>
                    <a:pt x="78" y="0"/>
                  </a:moveTo>
                  <a:cubicBezTo>
                    <a:pt x="37" y="0"/>
                    <a:pt x="3" y="28"/>
                    <a:pt x="3" y="63"/>
                  </a:cubicBezTo>
                  <a:cubicBezTo>
                    <a:pt x="3" y="72"/>
                    <a:pt x="5" y="80"/>
                    <a:pt x="9" y="88"/>
                  </a:cubicBezTo>
                  <a:cubicBezTo>
                    <a:pt x="7" y="97"/>
                    <a:pt x="3" y="105"/>
                    <a:pt x="0" y="110"/>
                  </a:cubicBezTo>
                  <a:cubicBezTo>
                    <a:pt x="1" y="111"/>
                    <a:pt x="1" y="111"/>
                    <a:pt x="2" y="112"/>
                  </a:cubicBezTo>
                  <a:cubicBezTo>
                    <a:pt x="2" y="112"/>
                    <a:pt x="3" y="113"/>
                    <a:pt x="3" y="113"/>
                  </a:cubicBezTo>
                  <a:cubicBezTo>
                    <a:pt x="6" y="108"/>
                    <a:pt x="10" y="100"/>
                    <a:pt x="12" y="91"/>
                  </a:cubicBezTo>
                  <a:cubicBezTo>
                    <a:pt x="8" y="83"/>
                    <a:pt x="6" y="75"/>
                    <a:pt x="6" y="66"/>
                  </a:cubicBezTo>
                  <a:cubicBezTo>
                    <a:pt x="6" y="32"/>
                    <a:pt x="40" y="4"/>
                    <a:pt x="81" y="4"/>
                  </a:cubicBezTo>
                  <a:cubicBezTo>
                    <a:pt x="104" y="4"/>
                    <a:pt x="124" y="12"/>
                    <a:pt x="138" y="25"/>
                  </a:cubicBezTo>
                  <a:cubicBezTo>
                    <a:pt x="137" y="24"/>
                    <a:pt x="136" y="23"/>
                    <a:pt x="135" y="22"/>
                  </a:cubicBezTo>
                  <a:cubicBezTo>
                    <a:pt x="121" y="9"/>
                    <a:pt x="101" y="0"/>
                    <a:pt x="78" y="0"/>
                  </a:cubicBezTo>
                </a:path>
              </a:pathLst>
            </a:custGeom>
            <a:solidFill>
              <a:srgbClr val="FD9B0A"/>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07" name="Freeform 1163"/>
            <p:cNvSpPr>
              <a:spLocks noEditPoints="1"/>
            </p:cNvSpPr>
            <p:nvPr/>
          </p:nvSpPr>
          <p:spPr bwMode="auto">
            <a:xfrm>
              <a:off x="8661401" y="8059738"/>
              <a:ext cx="3206750" cy="8643938"/>
            </a:xfrm>
            <a:custGeom>
              <a:avLst/>
              <a:gdLst/>
              <a:ahLst/>
              <a:cxnLst>
                <a:cxn ang="0">
                  <a:pos x="56" y="274"/>
                </a:cxn>
                <a:cxn ang="0">
                  <a:pos x="56" y="274"/>
                </a:cxn>
                <a:cxn ang="0">
                  <a:pos x="56" y="334"/>
                </a:cxn>
                <a:cxn ang="0">
                  <a:pos x="43" y="334"/>
                </a:cxn>
                <a:cxn ang="0">
                  <a:pos x="43" y="341"/>
                </a:cxn>
                <a:cxn ang="0">
                  <a:pos x="43" y="345"/>
                </a:cxn>
                <a:cxn ang="0">
                  <a:pos x="46" y="345"/>
                </a:cxn>
                <a:cxn ang="0">
                  <a:pos x="46" y="338"/>
                </a:cxn>
                <a:cxn ang="0">
                  <a:pos x="59" y="338"/>
                </a:cxn>
                <a:cxn ang="0">
                  <a:pos x="59" y="277"/>
                </a:cxn>
                <a:cxn ang="0">
                  <a:pos x="56" y="277"/>
                </a:cxn>
                <a:cxn ang="0">
                  <a:pos x="56" y="274"/>
                </a:cxn>
                <a:cxn ang="0">
                  <a:pos x="103" y="0"/>
                </a:cxn>
                <a:cxn ang="0">
                  <a:pos x="93" y="2"/>
                </a:cxn>
                <a:cxn ang="0">
                  <a:pos x="75" y="29"/>
                </a:cxn>
                <a:cxn ang="0">
                  <a:pos x="71" y="37"/>
                </a:cxn>
                <a:cxn ang="0">
                  <a:pos x="75" y="46"/>
                </a:cxn>
                <a:cxn ang="0">
                  <a:pos x="88" y="69"/>
                </a:cxn>
                <a:cxn ang="0">
                  <a:pos x="88" y="72"/>
                </a:cxn>
                <a:cxn ang="0">
                  <a:pos x="87" y="72"/>
                </a:cxn>
                <a:cxn ang="0">
                  <a:pos x="82" y="77"/>
                </a:cxn>
                <a:cxn ang="0">
                  <a:pos x="74" y="79"/>
                </a:cxn>
                <a:cxn ang="0">
                  <a:pos x="62" y="85"/>
                </a:cxn>
                <a:cxn ang="0">
                  <a:pos x="38" y="132"/>
                </a:cxn>
                <a:cxn ang="0">
                  <a:pos x="37" y="145"/>
                </a:cxn>
                <a:cxn ang="0">
                  <a:pos x="44" y="178"/>
                </a:cxn>
                <a:cxn ang="0">
                  <a:pos x="0" y="178"/>
                </a:cxn>
                <a:cxn ang="0">
                  <a:pos x="14" y="231"/>
                </a:cxn>
                <a:cxn ang="0">
                  <a:pos x="14" y="235"/>
                </a:cxn>
                <a:cxn ang="0">
                  <a:pos x="17" y="235"/>
                </a:cxn>
                <a:cxn ang="0">
                  <a:pos x="17" y="235"/>
                </a:cxn>
                <a:cxn ang="0">
                  <a:pos x="3" y="181"/>
                </a:cxn>
                <a:cxn ang="0">
                  <a:pos x="47" y="181"/>
                </a:cxn>
                <a:cxn ang="0">
                  <a:pos x="40" y="149"/>
                </a:cxn>
                <a:cxn ang="0">
                  <a:pos x="42" y="135"/>
                </a:cxn>
                <a:cxn ang="0">
                  <a:pos x="66" y="89"/>
                </a:cxn>
                <a:cxn ang="0">
                  <a:pos x="78" y="82"/>
                </a:cxn>
                <a:cxn ang="0">
                  <a:pos x="86" y="80"/>
                </a:cxn>
                <a:cxn ang="0">
                  <a:pos x="90" y="75"/>
                </a:cxn>
                <a:cxn ang="0">
                  <a:pos x="92" y="75"/>
                </a:cxn>
                <a:cxn ang="0">
                  <a:pos x="92" y="72"/>
                </a:cxn>
                <a:cxn ang="0">
                  <a:pos x="79" y="49"/>
                </a:cxn>
                <a:cxn ang="0">
                  <a:pos x="74" y="40"/>
                </a:cxn>
                <a:cxn ang="0">
                  <a:pos x="78" y="32"/>
                </a:cxn>
                <a:cxn ang="0">
                  <a:pos x="96" y="5"/>
                </a:cxn>
                <a:cxn ang="0">
                  <a:pos x="106" y="3"/>
                </a:cxn>
                <a:cxn ang="0">
                  <a:pos x="108" y="4"/>
                </a:cxn>
                <a:cxn ang="0">
                  <a:pos x="110" y="4"/>
                </a:cxn>
                <a:cxn ang="0">
                  <a:pos x="113" y="4"/>
                </a:cxn>
                <a:cxn ang="0">
                  <a:pos x="114" y="4"/>
                </a:cxn>
                <a:cxn ang="0">
                  <a:pos x="128" y="10"/>
                </a:cxn>
                <a:cxn ang="0">
                  <a:pos x="127" y="8"/>
                </a:cxn>
                <a:cxn ang="0">
                  <a:pos x="125" y="6"/>
                </a:cxn>
                <a:cxn ang="0">
                  <a:pos x="111" y="1"/>
                </a:cxn>
                <a:cxn ang="0">
                  <a:pos x="110" y="1"/>
                </a:cxn>
                <a:cxn ang="0">
                  <a:pos x="107" y="0"/>
                </a:cxn>
                <a:cxn ang="0">
                  <a:pos x="105" y="0"/>
                </a:cxn>
                <a:cxn ang="0">
                  <a:pos x="103" y="0"/>
                </a:cxn>
              </a:cxnLst>
              <a:rect l="0" t="0" r="r" b="b"/>
              <a:pathLst>
                <a:path w="128" h="345">
                  <a:moveTo>
                    <a:pt x="56" y="274"/>
                  </a:moveTo>
                  <a:cubicBezTo>
                    <a:pt x="56" y="274"/>
                    <a:pt x="56" y="274"/>
                    <a:pt x="56" y="274"/>
                  </a:cubicBezTo>
                  <a:cubicBezTo>
                    <a:pt x="56" y="334"/>
                    <a:pt x="56" y="334"/>
                    <a:pt x="56" y="334"/>
                  </a:cubicBezTo>
                  <a:cubicBezTo>
                    <a:pt x="43" y="334"/>
                    <a:pt x="43" y="334"/>
                    <a:pt x="43" y="334"/>
                  </a:cubicBezTo>
                  <a:cubicBezTo>
                    <a:pt x="43" y="341"/>
                    <a:pt x="43" y="341"/>
                    <a:pt x="43" y="341"/>
                  </a:cubicBezTo>
                  <a:cubicBezTo>
                    <a:pt x="43" y="345"/>
                    <a:pt x="43" y="345"/>
                    <a:pt x="43" y="345"/>
                  </a:cubicBezTo>
                  <a:cubicBezTo>
                    <a:pt x="46" y="345"/>
                    <a:pt x="46" y="345"/>
                    <a:pt x="46" y="345"/>
                  </a:cubicBezTo>
                  <a:cubicBezTo>
                    <a:pt x="46" y="338"/>
                    <a:pt x="46" y="338"/>
                    <a:pt x="46" y="338"/>
                  </a:cubicBezTo>
                  <a:cubicBezTo>
                    <a:pt x="59" y="338"/>
                    <a:pt x="59" y="338"/>
                    <a:pt x="59" y="338"/>
                  </a:cubicBezTo>
                  <a:cubicBezTo>
                    <a:pt x="59" y="277"/>
                    <a:pt x="59" y="277"/>
                    <a:pt x="59" y="277"/>
                  </a:cubicBezTo>
                  <a:cubicBezTo>
                    <a:pt x="56" y="277"/>
                    <a:pt x="56" y="277"/>
                    <a:pt x="56" y="277"/>
                  </a:cubicBezTo>
                  <a:cubicBezTo>
                    <a:pt x="56" y="274"/>
                    <a:pt x="56" y="274"/>
                    <a:pt x="56" y="274"/>
                  </a:cubicBezTo>
                  <a:moveTo>
                    <a:pt x="103" y="0"/>
                  </a:moveTo>
                  <a:cubicBezTo>
                    <a:pt x="100" y="0"/>
                    <a:pt x="97" y="0"/>
                    <a:pt x="93" y="2"/>
                  </a:cubicBezTo>
                  <a:cubicBezTo>
                    <a:pt x="79" y="6"/>
                    <a:pt x="76" y="17"/>
                    <a:pt x="75" y="29"/>
                  </a:cubicBezTo>
                  <a:cubicBezTo>
                    <a:pt x="72" y="30"/>
                    <a:pt x="71" y="34"/>
                    <a:pt x="71" y="37"/>
                  </a:cubicBezTo>
                  <a:cubicBezTo>
                    <a:pt x="71" y="41"/>
                    <a:pt x="73" y="44"/>
                    <a:pt x="75" y="46"/>
                  </a:cubicBezTo>
                  <a:cubicBezTo>
                    <a:pt x="77" y="55"/>
                    <a:pt x="82" y="63"/>
                    <a:pt x="88" y="69"/>
                  </a:cubicBezTo>
                  <a:cubicBezTo>
                    <a:pt x="88" y="72"/>
                    <a:pt x="88" y="72"/>
                    <a:pt x="88" y="72"/>
                  </a:cubicBezTo>
                  <a:cubicBezTo>
                    <a:pt x="87" y="72"/>
                    <a:pt x="87" y="72"/>
                    <a:pt x="87" y="72"/>
                  </a:cubicBezTo>
                  <a:cubicBezTo>
                    <a:pt x="82" y="77"/>
                    <a:pt x="82" y="77"/>
                    <a:pt x="82" y="77"/>
                  </a:cubicBezTo>
                  <a:cubicBezTo>
                    <a:pt x="79" y="77"/>
                    <a:pt x="77" y="78"/>
                    <a:pt x="74" y="79"/>
                  </a:cubicBezTo>
                  <a:cubicBezTo>
                    <a:pt x="72" y="79"/>
                    <a:pt x="69" y="81"/>
                    <a:pt x="62" y="85"/>
                  </a:cubicBezTo>
                  <a:cubicBezTo>
                    <a:pt x="53" y="92"/>
                    <a:pt x="41" y="117"/>
                    <a:pt x="38" y="132"/>
                  </a:cubicBezTo>
                  <a:cubicBezTo>
                    <a:pt x="38" y="137"/>
                    <a:pt x="37" y="132"/>
                    <a:pt x="37" y="145"/>
                  </a:cubicBezTo>
                  <a:cubicBezTo>
                    <a:pt x="37" y="152"/>
                    <a:pt x="41" y="167"/>
                    <a:pt x="44" y="178"/>
                  </a:cubicBezTo>
                  <a:cubicBezTo>
                    <a:pt x="0" y="178"/>
                    <a:pt x="0" y="178"/>
                    <a:pt x="0" y="178"/>
                  </a:cubicBezTo>
                  <a:cubicBezTo>
                    <a:pt x="14" y="231"/>
                    <a:pt x="14" y="231"/>
                    <a:pt x="14" y="231"/>
                  </a:cubicBezTo>
                  <a:cubicBezTo>
                    <a:pt x="14" y="235"/>
                    <a:pt x="14" y="235"/>
                    <a:pt x="14" y="235"/>
                  </a:cubicBezTo>
                  <a:cubicBezTo>
                    <a:pt x="17" y="235"/>
                    <a:pt x="17" y="235"/>
                    <a:pt x="17" y="235"/>
                  </a:cubicBezTo>
                  <a:cubicBezTo>
                    <a:pt x="17" y="235"/>
                    <a:pt x="17" y="235"/>
                    <a:pt x="17" y="235"/>
                  </a:cubicBezTo>
                  <a:cubicBezTo>
                    <a:pt x="3" y="181"/>
                    <a:pt x="3" y="181"/>
                    <a:pt x="3" y="181"/>
                  </a:cubicBezTo>
                  <a:cubicBezTo>
                    <a:pt x="47" y="181"/>
                    <a:pt x="47" y="181"/>
                    <a:pt x="47" y="181"/>
                  </a:cubicBezTo>
                  <a:cubicBezTo>
                    <a:pt x="44" y="170"/>
                    <a:pt x="40" y="155"/>
                    <a:pt x="40" y="149"/>
                  </a:cubicBezTo>
                  <a:cubicBezTo>
                    <a:pt x="40" y="135"/>
                    <a:pt x="41" y="140"/>
                    <a:pt x="42" y="135"/>
                  </a:cubicBezTo>
                  <a:cubicBezTo>
                    <a:pt x="44" y="121"/>
                    <a:pt x="56" y="95"/>
                    <a:pt x="66" y="89"/>
                  </a:cubicBezTo>
                  <a:cubicBezTo>
                    <a:pt x="72" y="84"/>
                    <a:pt x="76" y="83"/>
                    <a:pt x="78" y="82"/>
                  </a:cubicBezTo>
                  <a:cubicBezTo>
                    <a:pt x="80" y="81"/>
                    <a:pt x="83" y="80"/>
                    <a:pt x="86" y="80"/>
                  </a:cubicBezTo>
                  <a:cubicBezTo>
                    <a:pt x="90" y="75"/>
                    <a:pt x="90" y="75"/>
                    <a:pt x="90" y="75"/>
                  </a:cubicBezTo>
                  <a:cubicBezTo>
                    <a:pt x="92" y="75"/>
                    <a:pt x="92" y="75"/>
                    <a:pt x="92" y="75"/>
                  </a:cubicBezTo>
                  <a:cubicBezTo>
                    <a:pt x="92" y="72"/>
                    <a:pt x="92" y="72"/>
                    <a:pt x="92" y="72"/>
                  </a:cubicBezTo>
                  <a:cubicBezTo>
                    <a:pt x="85" y="66"/>
                    <a:pt x="80" y="58"/>
                    <a:pt x="79" y="49"/>
                  </a:cubicBezTo>
                  <a:cubicBezTo>
                    <a:pt x="76" y="48"/>
                    <a:pt x="74" y="44"/>
                    <a:pt x="74" y="40"/>
                  </a:cubicBezTo>
                  <a:cubicBezTo>
                    <a:pt x="74" y="37"/>
                    <a:pt x="75" y="34"/>
                    <a:pt x="78" y="32"/>
                  </a:cubicBezTo>
                  <a:cubicBezTo>
                    <a:pt x="79" y="20"/>
                    <a:pt x="82" y="9"/>
                    <a:pt x="96" y="5"/>
                  </a:cubicBezTo>
                  <a:cubicBezTo>
                    <a:pt x="100" y="4"/>
                    <a:pt x="104" y="3"/>
                    <a:pt x="106" y="3"/>
                  </a:cubicBezTo>
                  <a:cubicBezTo>
                    <a:pt x="107" y="3"/>
                    <a:pt x="108" y="4"/>
                    <a:pt x="108" y="4"/>
                  </a:cubicBezTo>
                  <a:cubicBezTo>
                    <a:pt x="109" y="4"/>
                    <a:pt x="109" y="4"/>
                    <a:pt x="110" y="4"/>
                  </a:cubicBezTo>
                  <a:cubicBezTo>
                    <a:pt x="111" y="4"/>
                    <a:pt x="112" y="4"/>
                    <a:pt x="113" y="4"/>
                  </a:cubicBezTo>
                  <a:cubicBezTo>
                    <a:pt x="114" y="4"/>
                    <a:pt x="114" y="4"/>
                    <a:pt x="114" y="4"/>
                  </a:cubicBezTo>
                  <a:cubicBezTo>
                    <a:pt x="120" y="5"/>
                    <a:pt x="125" y="7"/>
                    <a:pt x="128" y="10"/>
                  </a:cubicBezTo>
                  <a:cubicBezTo>
                    <a:pt x="128" y="9"/>
                    <a:pt x="127" y="8"/>
                    <a:pt x="127" y="8"/>
                  </a:cubicBezTo>
                  <a:cubicBezTo>
                    <a:pt x="126" y="7"/>
                    <a:pt x="126" y="7"/>
                    <a:pt x="125" y="6"/>
                  </a:cubicBezTo>
                  <a:cubicBezTo>
                    <a:pt x="122" y="3"/>
                    <a:pt x="117" y="1"/>
                    <a:pt x="111" y="1"/>
                  </a:cubicBezTo>
                  <a:cubicBezTo>
                    <a:pt x="110" y="1"/>
                    <a:pt x="110" y="1"/>
                    <a:pt x="110" y="1"/>
                  </a:cubicBezTo>
                  <a:cubicBezTo>
                    <a:pt x="109" y="0"/>
                    <a:pt x="108" y="0"/>
                    <a:pt x="107" y="0"/>
                  </a:cubicBezTo>
                  <a:cubicBezTo>
                    <a:pt x="106" y="0"/>
                    <a:pt x="106" y="0"/>
                    <a:pt x="105" y="0"/>
                  </a:cubicBezTo>
                  <a:cubicBezTo>
                    <a:pt x="105" y="0"/>
                    <a:pt x="104" y="0"/>
                    <a:pt x="103" y="0"/>
                  </a:cubicBezTo>
                </a:path>
              </a:pathLst>
            </a:custGeom>
            <a:solidFill>
              <a:srgbClr val="FD9B0A"/>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08" name="Freeform 1164"/>
            <p:cNvSpPr>
              <a:spLocks/>
            </p:cNvSpPr>
            <p:nvPr/>
          </p:nvSpPr>
          <p:spPr bwMode="auto">
            <a:xfrm>
              <a:off x="13044488" y="6732588"/>
              <a:ext cx="3457575" cy="2805113"/>
            </a:xfrm>
            <a:custGeom>
              <a:avLst/>
              <a:gdLst/>
              <a:ahLst/>
              <a:cxnLst>
                <a:cxn ang="0">
                  <a:pos x="78" y="0"/>
                </a:cxn>
                <a:cxn ang="0">
                  <a:pos x="3" y="62"/>
                </a:cxn>
                <a:cxn ang="0">
                  <a:pos x="9" y="87"/>
                </a:cxn>
                <a:cxn ang="0">
                  <a:pos x="0" y="109"/>
                </a:cxn>
                <a:cxn ang="0">
                  <a:pos x="2" y="111"/>
                </a:cxn>
                <a:cxn ang="0">
                  <a:pos x="3" y="112"/>
                </a:cxn>
                <a:cxn ang="0">
                  <a:pos x="13" y="91"/>
                </a:cxn>
                <a:cxn ang="0">
                  <a:pos x="6" y="65"/>
                </a:cxn>
                <a:cxn ang="0">
                  <a:pos x="82" y="3"/>
                </a:cxn>
                <a:cxn ang="0">
                  <a:pos x="138" y="24"/>
                </a:cxn>
                <a:cxn ang="0">
                  <a:pos x="135" y="21"/>
                </a:cxn>
                <a:cxn ang="0">
                  <a:pos x="78" y="0"/>
                </a:cxn>
              </a:cxnLst>
              <a:rect l="0" t="0" r="r" b="b"/>
              <a:pathLst>
                <a:path w="138" h="112">
                  <a:moveTo>
                    <a:pt x="78" y="0"/>
                  </a:moveTo>
                  <a:cubicBezTo>
                    <a:pt x="37" y="0"/>
                    <a:pt x="3" y="28"/>
                    <a:pt x="3" y="62"/>
                  </a:cubicBezTo>
                  <a:cubicBezTo>
                    <a:pt x="3" y="71"/>
                    <a:pt x="5" y="79"/>
                    <a:pt x="9" y="87"/>
                  </a:cubicBezTo>
                  <a:cubicBezTo>
                    <a:pt x="7" y="96"/>
                    <a:pt x="3" y="104"/>
                    <a:pt x="0" y="109"/>
                  </a:cubicBezTo>
                  <a:cubicBezTo>
                    <a:pt x="1" y="110"/>
                    <a:pt x="1" y="111"/>
                    <a:pt x="2" y="111"/>
                  </a:cubicBezTo>
                  <a:cubicBezTo>
                    <a:pt x="3" y="112"/>
                    <a:pt x="3" y="112"/>
                    <a:pt x="3" y="112"/>
                  </a:cubicBezTo>
                  <a:cubicBezTo>
                    <a:pt x="6" y="107"/>
                    <a:pt x="10" y="100"/>
                    <a:pt x="13" y="91"/>
                  </a:cubicBezTo>
                  <a:cubicBezTo>
                    <a:pt x="8" y="83"/>
                    <a:pt x="6" y="74"/>
                    <a:pt x="6" y="65"/>
                  </a:cubicBezTo>
                  <a:cubicBezTo>
                    <a:pt x="6" y="31"/>
                    <a:pt x="40" y="3"/>
                    <a:pt x="82" y="3"/>
                  </a:cubicBezTo>
                  <a:cubicBezTo>
                    <a:pt x="104" y="3"/>
                    <a:pt x="125" y="11"/>
                    <a:pt x="138" y="24"/>
                  </a:cubicBezTo>
                  <a:cubicBezTo>
                    <a:pt x="137" y="23"/>
                    <a:pt x="136" y="22"/>
                    <a:pt x="135" y="21"/>
                  </a:cubicBezTo>
                  <a:cubicBezTo>
                    <a:pt x="121" y="8"/>
                    <a:pt x="101" y="0"/>
                    <a:pt x="78" y="0"/>
                  </a:cubicBezTo>
                </a:path>
              </a:pathLst>
            </a:custGeom>
            <a:solidFill>
              <a:srgbClr val="FD9B0A"/>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09" name="Freeform 1165"/>
            <p:cNvSpPr>
              <a:spLocks noEditPoints="1"/>
            </p:cNvSpPr>
            <p:nvPr/>
          </p:nvSpPr>
          <p:spPr bwMode="auto">
            <a:xfrm>
              <a:off x="8736013" y="8134351"/>
              <a:ext cx="3232150" cy="8643938"/>
            </a:xfrm>
            <a:custGeom>
              <a:avLst/>
              <a:gdLst/>
              <a:ahLst/>
              <a:cxnLst>
                <a:cxn ang="0">
                  <a:pos x="56" y="274"/>
                </a:cxn>
                <a:cxn ang="0">
                  <a:pos x="56" y="274"/>
                </a:cxn>
                <a:cxn ang="0">
                  <a:pos x="56" y="335"/>
                </a:cxn>
                <a:cxn ang="0">
                  <a:pos x="43" y="335"/>
                </a:cxn>
                <a:cxn ang="0">
                  <a:pos x="43" y="342"/>
                </a:cxn>
                <a:cxn ang="0">
                  <a:pos x="43" y="345"/>
                </a:cxn>
                <a:cxn ang="0">
                  <a:pos x="46" y="345"/>
                </a:cxn>
                <a:cxn ang="0">
                  <a:pos x="46" y="338"/>
                </a:cxn>
                <a:cxn ang="0">
                  <a:pos x="59" y="338"/>
                </a:cxn>
                <a:cxn ang="0">
                  <a:pos x="59" y="277"/>
                </a:cxn>
                <a:cxn ang="0">
                  <a:pos x="57" y="277"/>
                </a:cxn>
                <a:cxn ang="0">
                  <a:pos x="56" y="274"/>
                </a:cxn>
                <a:cxn ang="0">
                  <a:pos x="103" y="0"/>
                </a:cxn>
                <a:cxn ang="0">
                  <a:pos x="93" y="2"/>
                </a:cxn>
                <a:cxn ang="0">
                  <a:pos x="75" y="29"/>
                </a:cxn>
                <a:cxn ang="0">
                  <a:pos x="71" y="37"/>
                </a:cxn>
                <a:cxn ang="0">
                  <a:pos x="76" y="46"/>
                </a:cxn>
                <a:cxn ang="0">
                  <a:pos x="89" y="69"/>
                </a:cxn>
                <a:cxn ang="0">
                  <a:pos x="89" y="72"/>
                </a:cxn>
                <a:cxn ang="0">
                  <a:pos x="87" y="72"/>
                </a:cxn>
                <a:cxn ang="0">
                  <a:pos x="83" y="77"/>
                </a:cxn>
                <a:cxn ang="0">
                  <a:pos x="75" y="79"/>
                </a:cxn>
                <a:cxn ang="0">
                  <a:pos x="63" y="86"/>
                </a:cxn>
                <a:cxn ang="0">
                  <a:pos x="39" y="132"/>
                </a:cxn>
                <a:cxn ang="0">
                  <a:pos x="37" y="146"/>
                </a:cxn>
                <a:cxn ang="0">
                  <a:pos x="44" y="178"/>
                </a:cxn>
                <a:cxn ang="0">
                  <a:pos x="0" y="178"/>
                </a:cxn>
                <a:cxn ang="0">
                  <a:pos x="14" y="232"/>
                </a:cxn>
                <a:cxn ang="0">
                  <a:pos x="15" y="235"/>
                </a:cxn>
                <a:cxn ang="0">
                  <a:pos x="17" y="235"/>
                </a:cxn>
                <a:cxn ang="0">
                  <a:pos x="17" y="235"/>
                </a:cxn>
                <a:cxn ang="0">
                  <a:pos x="4" y="181"/>
                </a:cxn>
                <a:cxn ang="0">
                  <a:pos x="48" y="181"/>
                </a:cxn>
                <a:cxn ang="0">
                  <a:pos x="41" y="149"/>
                </a:cxn>
                <a:cxn ang="0">
                  <a:pos x="42" y="135"/>
                </a:cxn>
                <a:cxn ang="0">
                  <a:pos x="66" y="89"/>
                </a:cxn>
                <a:cxn ang="0">
                  <a:pos x="78" y="82"/>
                </a:cxn>
                <a:cxn ang="0">
                  <a:pos x="86" y="80"/>
                </a:cxn>
                <a:cxn ang="0">
                  <a:pos x="91" y="75"/>
                </a:cxn>
                <a:cxn ang="0">
                  <a:pos x="92" y="75"/>
                </a:cxn>
                <a:cxn ang="0">
                  <a:pos x="92" y="72"/>
                </a:cxn>
                <a:cxn ang="0">
                  <a:pos x="79" y="50"/>
                </a:cxn>
                <a:cxn ang="0">
                  <a:pos x="74" y="41"/>
                </a:cxn>
                <a:cxn ang="0">
                  <a:pos x="78" y="32"/>
                </a:cxn>
                <a:cxn ang="0">
                  <a:pos x="96" y="5"/>
                </a:cxn>
                <a:cxn ang="0">
                  <a:pos x="106" y="4"/>
                </a:cxn>
                <a:cxn ang="0">
                  <a:pos x="109" y="4"/>
                </a:cxn>
                <a:cxn ang="0">
                  <a:pos x="110" y="4"/>
                </a:cxn>
                <a:cxn ang="0">
                  <a:pos x="114" y="4"/>
                </a:cxn>
                <a:cxn ang="0">
                  <a:pos x="114" y="4"/>
                </a:cxn>
                <a:cxn ang="0">
                  <a:pos x="129" y="10"/>
                </a:cxn>
                <a:cxn ang="0">
                  <a:pos x="127" y="8"/>
                </a:cxn>
                <a:cxn ang="0">
                  <a:pos x="125" y="7"/>
                </a:cxn>
                <a:cxn ang="0">
                  <a:pos x="111" y="1"/>
                </a:cxn>
                <a:cxn ang="0">
                  <a:pos x="110" y="1"/>
                </a:cxn>
                <a:cxn ang="0">
                  <a:pos x="107" y="1"/>
                </a:cxn>
                <a:cxn ang="0">
                  <a:pos x="105" y="1"/>
                </a:cxn>
                <a:cxn ang="0">
                  <a:pos x="103" y="0"/>
                </a:cxn>
              </a:cxnLst>
              <a:rect l="0" t="0" r="r" b="b"/>
              <a:pathLst>
                <a:path w="129" h="345">
                  <a:moveTo>
                    <a:pt x="56" y="274"/>
                  </a:moveTo>
                  <a:cubicBezTo>
                    <a:pt x="56" y="274"/>
                    <a:pt x="56" y="274"/>
                    <a:pt x="56" y="274"/>
                  </a:cubicBezTo>
                  <a:cubicBezTo>
                    <a:pt x="56" y="335"/>
                    <a:pt x="56" y="335"/>
                    <a:pt x="56" y="335"/>
                  </a:cubicBezTo>
                  <a:cubicBezTo>
                    <a:pt x="43" y="335"/>
                    <a:pt x="43" y="335"/>
                    <a:pt x="43" y="335"/>
                  </a:cubicBezTo>
                  <a:cubicBezTo>
                    <a:pt x="43" y="342"/>
                    <a:pt x="43" y="342"/>
                    <a:pt x="43" y="342"/>
                  </a:cubicBezTo>
                  <a:cubicBezTo>
                    <a:pt x="43" y="345"/>
                    <a:pt x="43" y="345"/>
                    <a:pt x="43" y="345"/>
                  </a:cubicBezTo>
                  <a:cubicBezTo>
                    <a:pt x="46" y="345"/>
                    <a:pt x="46" y="345"/>
                    <a:pt x="46" y="345"/>
                  </a:cubicBezTo>
                  <a:cubicBezTo>
                    <a:pt x="46" y="338"/>
                    <a:pt x="46" y="338"/>
                    <a:pt x="46" y="338"/>
                  </a:cubicBezTo>
                  <a:cubicBezTo>
                    <a:pt x="59" y="338"/>
                    <a:pt x="59" y="338"/>
                    <a:pt x="59" y="338"/>
                  </a:cubicBezTo>
                  <a:cubicBezTo>
                    <a:pt x="59" y="277"/>
                    <a:pt x="59" y="277"/>
                    <a:pt x="59" y="277"/>
                  </a:cubicBezTo>
                  <a:cubicBezTo>
                    <a:pt x="57" y="277"/>
                    <a:pt x="57" y="277"/>
                    <a:pt x="57" y="277"/>
                  </a:cubicBezTo>
                  <a:cubicBezTo>
                    <a:pt x="56" y="274"/>
                    <a:pt x="56" y="274"/>
                    <a:pt x="56" y="274"/>
                  </a:cubicBezTo>
                  <a:moveTo>
                    <a:pt x="103" y="0"/>
                  </a:moveTo>
                  <a:cubicBezTo>
                    <a:pt x="101" y="0"/>
                    <a:pt x="97" y="1"/>
                    <a:pt x="93" y="2"/>
                  </a:cubicBezTo>
                  <a:cubicBezTo>
                    <a:pt x="79" y="6"/>
                    <a:pt x="76" y="17"/>
                    <a:pt x="75" y="29"/>
                  </a:cubicBezTo>
                  <a:cubicBezTo>
                    <a:pt x="72" y="31"/>
                    <a:pt x="71" y="34"/>
                    <a:pt x="71" y="37"/>
                  </a:cubicBezTo>
                  <a:cubicBezTo>
                    <a:pt x="71" y="41"/>
                    <a:pt x="73" y="45"/>
                    <a:pt x="76" y="46"/>
                  </a:cubicBezTo>
                  <a:cubicBezTo>
                    <a:pt x="77" y="55"/>
                    <a:pt x="82" y="63"/>
                    <a:pt x="89" y="69"/>
                  </a:cubicBezTo>
                  <a:cubicBezTo>
                    <a:pt x="89" y="72"/>
                    <a:pt x="89" y="72"/>
                    <a:pt x="89" y="72"/>
                  </a:cubicBezTo>
                  <a:cubicBezTo>
                    <a:pt x="87" y="72"/>
                    <a:pt x="87" y="72"/>
                    <a:pt x="87" y="72"/>
                  </a:cubicBezTo>
                  <a:cubicBezTo>
                    <a:pt x="83" y="77"/>
                    <a:pt x="83" y="77"/>
                    <a:pt x="83" y="77"/>
                  </a:cubicBezTo>
                  <a:cubicBezTo>
                    <a:pt x="80" y="77"/>
                    <a:pt x="77" y="78"/>
                    <a:pt x="75" y="79"/>
                  </a:cubicBezTo>
                  <a:cubicBezTo>
                    <a:pt x="73" y="80"/>
                    <a:pt x="69" y="81"/>
                    <a:pt x="63" y="86"/>
                  </a:cubicBezTo>
                  <a:cubicBezTo>
                    <a:pt x="53" y="92"/>
                    <a:pt x="41" y="118"/>
                    <a:pt x="39" y="132"/>
                  </a:cubicBezTo>
                  <a:cubicBezTo>
                    <a:pt x="38" y="137"/>
                    <a:pt x="37" y="132"/>
                    <a:pt x="37" y="146"/>
                  </a:cubicBezTo>
                  <a:cubicBezTo>
                    <a:pt x="37" y="152"/>
                    <a:pt x="41" y="167"/>
                    <a:pt x="44" y="178"/>
                  </a:cubicBezTo>
                  <a:cubicBezTo>
                    <a:pt x="0" y="178"/>
                    <a:pt x="0" y="178"/>
                    <a:pt x="0" y="178"/>
                  </a:cubicBezTo>
                  <a:cubicBezTo>
                    <a:pt x="14" y="232"/>
                    <a:pt x="14" y="232"/>
                    <a:pt x="14" y="232"/>
                  </a:cubicBezTo>
                  <a:cubicBezTo>
                    <a:pt x="15" y="235"/>
                    <a:pt x="15" y="235"/>
                    <a:pt x="15" y="235"/>
                  </a:cubicBezTo>
                  <a:cubicBezTo>
                    <a:pt x="17" y="235"/>
                    <a:pt x="17" y="235"/>
                    <a:pt x="17" y="235"/>
                  </a:cubicBezTo>
                  <a:cubicBezTo>
                    <a:pt x="17" y="235"/>
                    <a:pt x="17" y="235"/>
                    <a:pt x="17" y="235"/>
                  </a:cubicBezTo>
                  <a:cubicBezTo>
                    <a:pt x="4" y="181"/>
                    <a:pt x="4" y="181"/>
                    <a:pt x="4" y="181"/>
                  </a:cubicBezTo>
                  <a:cubicBezTo>
                    <a:pt x="48" y="181"/>
                    <a:pt x="48" y="181"/>
                    <a:pt x="48" y="181"/>
                  </a:cubicBezTo>
                  <a:cubicBezTo>
                    <a:pt x="45" y="170"/>
                    <a:pt x="41" y="156"/>
                    <a:pt x="41" y="149"/>
                  </a:cubicBezTo>
                  <a:cubicBezTo>
                    <a:pt x="41" y="136"/>
                    <a:pt x="41" y="141"/>
                    <a:pt x="42" y="135"/>
                  </a:cubicBezTo>
                  <a:cubicBezTo>
                    <a:pt x="44" y="121"/>
                    <a:pt x="56" y="96"/>
                    <a:pt x="66" y="89"/>
                  </a:cubicBezTo>
                  <a:cubicBezTo>
                    <a:pt x="72" y="84"/>
                    <a:pt x="76" y="83"/>
                    <a:pt x="78" y="82"/>
                  </a:cubicBezTo>
                  <a:cubicBezTo>
                    <a:pt x="80" y="81"/>
                    <a:pt x="83" y="81"/>
                    <a:pt x="86" y="80"/>
                  </a:cubicBezTo>
                  <a:cubicBezTo>
                    <a:pt x="91" y="75"/>
                    <a:pt x="91" y="75"/>
                    <a:pt x="91" y="75"/>
                  </a:cubicBezTo>
                  <a:cubicBezTo>
                    <a:pt x="92" y="75"/>
                    <a:pt x="92" y="75"/>
                    <a:pt x="92" y="75"/>
                  </a:cubicBezTo>
                  <a:cubicBezTo>
                    <a:pt x="92" y="72"/>
                    <a:pt x="92" y="72"/>
                    <a:pt x="92" y="72"/>
                  </a:cubicBezTo>
                  <a:cubicBezTo>
                    <a:pt x="85" y="67"/>
                    <a:pt x="81" y="58"/>
                    <a:pt x="79" y="50"/>
                  </a:cubicBezTo>
                  <a:cubicBezTo>
                    <a:pt x="76" y="48"/>
                    <a:pt x="74" y="44"/>
                    <a:pt x="74" y="41"/>
                  </a:cubicBezTo>
                  <a:cubicBezTo>
                    <a:pt x="74" y="37"/>
                    <a:pt x="76" y="34"/>
                    <a:pt x="78" y="32"/>
                  </a:cubicBezTo>
                  <a:cubicBezTo>
                    <a:pt x="79" y="21"/>
                    <a:pt x="83" y="9"/>
                    <a:pt x="96" y="5"/>
                  </a:cubicBezTo>
                  <a:cubicBezTo>
                    <a:pt x="100" y="4"/>
                    <a:pt x="104" y="4"/>
                    <a:pt x="106" y="4"/>
                  </a:cubicBezTo>
                  <a:cubicBezTo>
                    <a:pt x="108" y="4"/>
                    <a:pt x="109" y="4"/>
                    <a:pt x="109" y="4"/>
                  </a:cubicBezTo>
                  <a:cubicBezTo>
                    <a:pt x="109" y="4"/>
                    <a:pt x="110" y="4"/>
                    <a:pt x="110" y="4"/>
                  </a:cubicBezTo>
                  <a:cubicBezTo>
                    <a:pt x="111" y="4"/>
                    <a:pt x="113" y="4"/>
                    <a:pt x="114" y="4"/>
                  </a:cubicBezTo>
                  <a:cubicBezTo>
                    <a:pt x="114" y="4"/>
                    <a:pt x="114" y="4"/>
                    <a:pt x="114" y="4"/>
                  </a:cubicBezTo>
                  <a:cubicBezTo>
                    <a:pt x="120" y="5"/>
                    <a:pt x="125" y="7"/>
                    <a:pt x="129" y="10"/>
                  </a:cubicBezTo>
                  <a:cubicBezTo>
                    <a:pt x="128" y="9"/>
                    <a:pt x="127" y="8"/>
                    <a:pt x="127" y="8"/>
                  </a:cubicBezTo>
                  <a:cubicBezTo>
                    <a:pt x="126" y="7"/>
                    <a:pt x="126" y="7"/>
                    <a:pt x="125" y="7"/>
                  </a:cubicBezTo>
                  <a:cubicBezTo>
                    <a:pt x="122" y="4"/>
                    <a:pt x="117" y="2"/>
                    <a:pt x="111" y="1"/>
                  </a:cubicBezTo>
                  <a:cubicBezTo>
                    <a:pt x="110" y="1"/>
                    <a:pt x="110" y="1"/>
                    <a:pt x="110" y="1"/>
                  </a:cubicBezTo>
                  <a:cubicBezTo>
                    <a:pt x="109" y="1"/>
                    <a:pt x="108" y="1"/>
                    <a:pt x="107" y="1"/>
                  </a:cubicBezTo>
                  <a:cubicBezTo>
                    <a:pt x="106" y="1"/>
                    <a:pt x="106" y="1"/>
                    <a:pt x="105" y="1"/>
                  </a:cubicBezTo>
                  <a:cubicBezTo>
                    <a:pt x="105" y="1"/>
                    <a:pt x="104" y="0"/>
                    <a:pt x="103" y="0"/>
                  </a:cubicBezTo>
                </a:path>
              </a:pathLst>
            </a:custGeom>
            <a:solidFill>
              <a:srgbClr val="FD9B0A"/>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10" name="Freeform 1166"/>
            <p:cNvSpPr>
              <a:spLocks/>
            </p:cNvSpPr>
            <p:nvPr/>
          </p:nvSpPr>
          <p:spPr bwMode="auto">
            <a:xfrm>
              <a:off x="13120688" y="6807201"/>
              <a:ext cx="3481388" cy="2830513"/>
            </a:xfrm>
            <a:custGeom>
              <a:avLst/>
              <a:gdLst/>
              <a:ahLst/>
              <a:cxnLst>
                <a:cxn ang="0">
                  <a:pos x="79" y="0"/>
                </a:cxn>
                <a:cxn ang="0">
                  <a:pos x="3" y="62"/>
                </a:cxn>
                <a:cxn ang="0">
                  <a:pos x="10" y="88"/>
                </a:cxn>
                <a:cxn ang="0">
                  <a:pos x="0" y="109"/>
                </a:cxn>
                <a:cxn ang="0">
                  <a:pos x="2" y="111"/>
                </a:cxn>
                <a:cxn ang="0">
                  <a:pos x="4" y="113"/>
                </a:cxn>
                <a:cxn ang="0">
                  <a:pos x="13" y="91"/>
                </a:cxn>
                <a:cxn ang="0">
                  <a:pos x="6" y="66"/>
                </a:cxn>
                <a:cxn ang="0">
                  <a:pos x="82" y="3"/>
                </a:cxn>
                <a:cxn ang="0">
                  <a:pos x="139" y="24"/>
                </a:cxn>
                <a:cxn ang="0">
                  <a:pos x="135" y="21"/>
                </a:cxn>
                <a:cxn ang="0">
                  <a:pos x="79" y="0"/>
                </a:cxn>
              </a:cxnLst>
              <a:rect l="0" t="0" r="r" b="b"/>
              <a:pathLst>
                <a:path w="139" h="113">
                  <a:moveTo>
                    <a:pt x="79" y="0"/>
                  </a:moveTo>
                  <a:cubicBezTo>
                    <a:pt x="37" y="0"/>
                    <a:pt x="3" y="28"/>
                    <a:pt x="3" y="62"/>
                  </a:cubicBezTo>
                  <a:cubicBezTo>
                    <a:pt x="3" y="71"/>
                    <a:pt x="5" y="80"/>
                    <a:pt x="10" y="88"/>
                  </a:cubicBezTo>
                  <a:cubicBezTo>
                    <a:pt x="7" y="97"/>
                    <a:pt x="3" y="104"/>
                    <a:pt x="0" y="109"/>
                  </a:cubicBezTo>
                  <a:cubicBezTo>
                    <a:pt x="1" y="110"/>
                    <a:pt x="2" y="111"/>
                    <a:pt x="2" y="111"/>
                  </a:cubicBezTo>
                  <a:cubicBezTo>
                    <a:pt x="3" y="112"/>
                    <a:pt x="3" y="112"/>
                    <a:pt x="4" y="113"/>
                  </a:cubicBezTo>
                  <a:cubicBezTo>
                    <a:pt x="7" y="107"/>
                    <a:pt x="10" y="100"/>
                    <a:pt x="13" y="91"/>
                  </a:cubicBezTo>
                  <a:cubicBezTo>
                    <a:pt x="8" y="83"/>
                    <a:pt x="6" y="74"/>
                    <a:pt x="6" y="66"/>
                  </a:cubicBezTo>
                  <a:cubicBezTo>
                    <a:pt x="6" y="31"/>
                    <a:pt x="40" y="3"/>
                    <a:pt x="82" y="3"/>
                  </a:cubicBezTo>
                  <a:cubicBezTo>
                    <a:pt x="105" y="3"/>
                    <a:pt x="125" y="11"/>
                    <a:pt x="139" y="24"/>
                  </a:cubicBezTo>
                  <a:cubicBezTo>
                    <a:pt x="138" y="23"/>
                    <a:pt x="137" y="22"/>
                    <a:pt x="135" y="21"/>
                  </a:cubicBezTo>
                  <a:cubicBezTo>
                    <a:pt x="122" y="8"/>
                    <a:pt x="101" y="0"/>
                    <a:pt x="79" y="0"/>
                  </a:cubicBezTo>
                </a:path>
              </a:pathLst>
            </a:custGeom>
            <a:solidFill>
              <a:srgbClr val="FD9B0A"/>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11" name="Freeform 1167"/>
            <p:cNvSpPr>
              <a:spLocks noEditPoints="1"/>
            </p:cNvSpPr>
            <p:nvPr/>
          </p:nvSpPr>
          <p:spPr bwMode="auto">
            <a:xfrm>
              <a:off x="8836026" y="8234363"/>
              <a:ext cx="3206750" cy="8620125"/>
            </a:xfrm>
            <a:custGeom>
              <a:avLst/>
              <a:gdLst/>
              <a:ahLst/>
              <a:cxnLst>
                <a:cxn ang="0">
                  <a:pos x="55" y="273"/>
                </a:cxn>
                <a:cxn ang="0">
                  <a:pos x="55" y="273"/>
                </a:cxn>
                <a:cxn ang="0">
                  <a:pos x="55" y="334"/>
                </a:cxn>
                <a:cxn ang="0">
                  <a:pos x="42" y="334"/>
                </a:cxn>
                <a:cxn ang="0">
                  <a:pos x="42" y="341"/>
                </a:cxn>
                <a:cxn ang="0">
                  <a:pos x="42" y="344"/>
                </a:cxn>
                <a:cxn ang="0">
                  <a:pos x="45" y="344"/>
                </a:cxn>
                <a:cxn ang="0">
                  <a:pos x="45" y="337"/>
                </a:cxn>
                <a:cxn ang="0">
                  <a:pos x="58" y="337"/>
                </a:cxn>
                <a:cxn ang="0">
                  <a:pos x="58" y="276"/>
                </a:cxn>
                <a:cxn ang="0">
                  <a:pos x="56" y="276"/>
                </a:cxn>
                <a:cxn ang="0">
                  <a:pos x="55" y="273"/>
                </a:cxn>
                <a:cxn ang="0">
                  <a:pos x="102" y="0"/>
                </a:cxn>
                <a:cxn ang="0">
                  <a:pos x="92" y="1"/>
                </a:cxn>
                <a:cxn ang="0">
                  <a:pos x="74" y="28"/>
                </a:cxn>
                <a:cxn ang="0">
                  <a:pos x="70" y="37"/>
                </a:cxn>
                <a:cxn ang="0">
                  <a:pos x="75" y="46"/>
                </a:cxn>
                <a:cxn ang="0">
                  <a:pos x="88" y="68"/>
                </a:cxn>
                <a:cxn ang="0">
                  <a:pos x="88" y="71"/>
                </a:cxn>
                <a:cxn ang="0">
                  <a:pos x="87" y="71"/>
                </a:cxn>
                <a:cxn ang="0">
                  <a:pos x="82" y="76"/>
                </a:cxn>
                <a:cxn ang="0">
                  <a:pos x="74" y="78"/>
                </a:cxn>
                <a:cxn ang="0">
                  <a:pos x="62" y="85"/>
                </a:cxn>
                <a:cxn ang="0">
                  <a:pos x="38" y="131"/>
                </a:cxn>
                <a:cxn ang="0">
                  <a:pos x="37" y="145"/>
                </a:cxn>
                <a:cxn ang="0">
                  <a:pos x="44" y="177"/>
                </a:cxn>
                <a:cxn ang="0">
                  <a:pos x="0" y="177"/>
                </a:cxn>
                <a:cxn ang="0">
                  <a:pos x="13" y="231"/>
                </a:cxn>
                <a:cxn ang="0">
                  <a:pos x="14" y="234"/>
                </a:cxn>
                <a:cxn ang="0">
                  <a:pos x="16" y="234"/>
                </a:cxn>
                <a:cxn ang="0">
                  <a:pos x="16" y="234"/>
                </a:cxn>
                <a:cxn ang="0">
                  <a:pos x="3" y="180"/>
                </a:cxn>
                <a:cxn ang="0">
                  <a:pos x="47" y="180"/>
                </a:cxn>
                <a:cxn ang="0">
                  <a:pos x="40" y="148"/>
                </a:cxn>
                <a:cxn ang="0">
                  <a:pos x="41" y="134"/>
                </a:cxn>
                <a:cxn ang="0">
                  <a:pos x="65" y="88"/>
                </a:cxn>
                <a:cxn ang="0">
                  <a:pos x="77" y="82"/>
                </a:cxn>
                <a:cxn ang="0">
                  <a:pos x="85" y="80"/>
                </a:cxn>
                <a:cxn ang="0">
                  <a:pos x="90" y="75"/>
                </a:cxn>
                <a:cxn ang="0">
                  <a:pos x="91" y="75"/>
                </a:cxn>
                <a:cxn ang="0">
                  <a:pos x="91" y="72"/>
                </a:cxn>
                <a:cxn ang="0">
                  <a:pos x="78" y="49"/>
                </a:cxn>
                <a:cxn ang="0">
                  <a:pos x="73" y="40"/>
                </a:cxn>
                <a:cxn ang="0">
                  <a:pos x="77" y="31"/>
                </a:cxn>
                <a:cxn ang="0">
                  <a:pos x="95" y="5"/>
                </a:cxn>
                <a:cxn ang="0">
                  <a:pos x="105" y="3"/>
                </a:cxn>
                <a:cxn ang="0">
                  <a:pos x="108" y="3"/>
                </a:cxn>
                <a:cxn ang="0">
                  <a:pos x="109" y="3"/>
                </a:cxn>
                <a:cxn ang="0">
                  <a:pos x="113" y="3"/>
                </a:cxn>
                <a:cxn ang="0">
                  <a:pos x="113" y="3"/>
                </a:cxn>
                <a:cxn ang="0">
                  <a:pos x="128" y="9"/>
                </a:cxn>
                <a:cxn ang="0">
                  <a:pos x="126" y="7"/>
                </a:cxn>
                <a:cxn ang="0">
                  <a:pos x="125" y="6"/>
                </a:cxn>
                <a:cxn ang="0">
                  <a:pos x="110" y="0"/>
                </a:cxn>
                <a:cxn ang="0">
                  <a:pos x="110" y="0"/>
                </a:cxn>
                <a:cxn ang="0">
                  <a:pos x="106" y="0"/>
                </a:cxn>
                <a:cxn ang="0">
                  <a:pos x="105" y="0"/>
                </a:cxn>
                <a:cxn ang="0">
                  <a:pos x="102" y="0"/>
                </a:cxn>
              </a:cxnLst>
              <a:rect l="0" t="0" r="r" b="b"/>
              <a:pathLst>
                <a:path w="128" h="344">
                  <a:moveTo>
                    <a:pt x="55" y="273"/>
                  </a:moveTo>
                  <a:cubicBezTo>
                    <a:pt x="55" y="273"/>
                    <a:pt x="55" y="273"/>
                    <a:pt x="55" y="273"/>
                  </a:cubicBezTo>
                  <a:cubicBezTo>
                    <a:pt x="55" y="334"/>
                    <a:pt x="55" y="334"/>
                    <a:pt x="55" y="334"/>
                  </a:cubicBezTo>
                  <a:cubicBezTo>
                    <a:pt x="42" y="334"/>
                    <a:pt x="42" y="334"/>
                    <a:pt x="42" y="334"/>
                  </a:cubicBezTo>
                  <a:cubicBezTo>
                    <a:pt x="42" y="341"/>
                    <a:pt x="42" y="341"/>
                    <a:pt x="42" y="341"/>
                  </a:cubicBezTo>
                  <a:cubicBezTo>
                    <a:pt x="42" y="344"/>
                    <a:pt x="42" y="344"/>
                    <a:pt x="42" y="344"/>
                  </a:cubicBezTo>
                  <a:cubicBezTo>
                    <a:pt x="45" y="344"/>
                    <a:pt x="45" y="344"/>
                    <a:pt x="45" y="344"/>
                  </a:cubicBezTo>
                  <a:cubicBezTo>
                    <a:pt x="45" y="337"/>
                    <a:pt x="45" y="337"/>
                    <a:pt x="45" y="337"/>
                  </a:cubicBezTo>
                  <a:cubicBezTo>
                    <a:pt x="58" y="337"/>
                    <a:pt x="58" y="337"/>
                    <a:pt x="58" y="337"/>
                  </a:cubicBezTo>
                  <a:cubicBezTo>
                    <a:pt x="58" y="276"/>
                    <a:pt x="58" y="276"/>
                    <a:pt x="58" y="276"/>
                  </a:cubicBezTo>
                  <a:cubicBezTo>
                    <a:pt x="56" y="276"/>
                    <a:pt x="56" y="276"/>
                    <a:pt x="56" y="276"/>
                  </a:cubicBezTo>
                  <a:cubicBezTo>
                    <a:pt x="55" y="273"/>
                    <a:pt x="55" y="273"/>
                    <a:pt x="55" y="273"/>
                  </a:cubicBezTo>
                  <a:moveTo>
                    <a:pt x="102" y="0"/>
                  </a:moveTo>
                  <a:cubicBezTo>
                    <a:pt x="100" y="0"/>
                    <a:pt x="96" y="0"/>
                    <a:pt x="92" y="1"/>
                  </a:cubicBezTo>
                  <a:cubicBezTo>
                    <a:pt x="79" y="5"/>
                    <a:pt x="75" y="17"/>
                    <a:pt x="74" y="28"/>
                  </a:cubicBezTo>
                  <a:cubicBezTo>
                    <a:pt x="72" y="30"/>
                    <a:pt x="70" y="33"/>
                    <a:pt x="70" y="37"/>
                  </a:cubicBezTo>
                  <a:cubicBezTo>
                    <a:pt x="70" y="40"/>
                    <a:pt x="72" y="44"/>
                    <a:pt x="75" y="46"/>
                  </a:cubicBezTo>
                  <a:cubicBezTo>
                    <a:pt x="77" y="54"/>
                    <a:pt x="81" y="63"/>
                    <a:pt x="88" y="68"/>
                  </a:cubicBezTo>
                  <a:cubicBezTo>
                    <a:pt x="88" y="71"/>
                    <a:pt x="88" y="71"/>
                    <a:pt x="88" y="71"/>
                  </a:cubicBezTo>
                  <a:cubicBezTo>
                    <a:pt x="87" y="71"/>
                    <a:pt x="87" y="71"/>
                    <a:pt x="87" y="71"/>
                  </a:cubicBezTo>
                  <a:cubicBezTo>
                    <a:pt x="82" y="76"/>
                    <a:pt x="82" y="76"/>
                    <a:pt x="82" y="76"/>
                  </a:cubicBezTo>
                  <a:cubicBezTo>
                    <a:pt x="79" y="77"/>
                    <a:pt x="76" y="77"/>
                    <a:pt x="74" y="78"/>
                  </a:cubicBezTo>
                  <a:cubicBezTo>
                    <a:pt x="72" y="79"/>
                    <a:pt x="68" y="80"/>
                    <a:pt x="62" y="85"/>
                  </a:cubicBezTo>
                  <a:cubicBezTo>
                    <a:pt x="52" y="92"/>
                    <a:pt x="40" y="117"/>
                    <a:pt x="38" y="131"/>
                  </a:cubicBezTo>
                  <a:cubicBezTo>
                    <a:pt x="37" y="137"/>
                    <a:pt x="37" y="132"/>
                    <a:pt x="37" y="145"/>
                  </a:cubicBezTo>
                  <a:cubicBezTo>
                    <a:pt x="37" y="152"/>
                    <a:pt x="41" y="166"/>
                    <a:pt x="44" y="177"/>
                  </a:cubicBezTo>
                  <a:cubicBezTo>
                    <a:pt x="0" y="177"/>
                    <a:pt x="0" y="177"/>
                    <a:pt x="0" y="177"/>
                  </a:cubicBezTo>
                  <a:cubicBezTo>
                    <a:pt x="13" y="231"/>
                    <a:pt x="13" y="231"/>
                    <a:pt x="13" y="231"/>
                  </a:cubicBezTo>
                  <a:cubicBezTo>
                    <a:pt x="14" y="234"/>
                    <a:pt x="14" y="234"/>
                    <a:pt x="14" y="234"/>
                  </a:cubicBezTo>
                  <a:cubicBezTo>
                    <a:pt x="16" y="234"/>
                    <a:pt x="16" y="234"/>
                    <a:pt x="16" y="234"/>
                  </a:cubicBezTo>
                  <a:cubicBezTo>
                    <a:pt x="16" y="234"/>
                    <a:pt x="16" y="234"/>
                    <a:pt x="16" y="234"/>
                  </a:cubicBezTo>
                  <a:cubicBezTo>
                    <a:pt x="3" y="180"/>
                    <a:pt x="3" y="180"/>
                    <a:pt x="3" y="180"/>
                  </a:cubicBezTo>
                  <a:cubicBezTo>
                    <a:pt x="47" y="180"/>
                    <a:pt x="47" y="180"/>
                    <a:pt x="47" y="180"/>
                  </a:cubicBezTo>
                  <a:cubicBezTo>
                    <a:pt x="44" y="170"/>
                    <a:pt x="40" y="155"/>
                    <a:pt x="40" y="148"/>
                  </a:cubicBezTo>
                  <a:cubicBezTo>
                    <a:pt x="40" y="135"/>
                    <a:pt x="40" y="140"/>
                    <a:pt x="41" y="134"/>
                  </a:cubicBezTo>
                  <a:cubicBezTo>
                    <a:pt x="43" y="120"/>
                    <a:pt x="56" y="95"/>
                    <a:pt x="65" y="88"/>
                  </a:cubicBezTo>
                  <a:cubicBezTo>
                    <a:pt x="71" y="84"/>
                    <a:pt x="75" y="82"/>
                    <a:pt x="77" y="82"/>
                  </a:cubicBezTo>
                  <a:cubicBezTo>
                    <a:pt x="80" y="81"/>
                    <a:pt x="82" y="80"/>
                    <a:pt x="85" y="80"/>
                  </a:cubicBezTo>
                  <a:cubicBezTo>
                    <a:pt x="90" y="75"/>
                    <a:pt x="90" y="75"/>
                    <a:pt x="90" y="75"/>
                  </a:cubicBezTo>
                  <a:cubicBezTo>
                    <a:pt x="91" y="75"/>
                    <a:pt x="91" y="75"/>
                    <a:pt x="91" y="75"/>
                  </a:cubicBezTo>
                  <a:cubicBezTo>
                    <a:pt x="91" y="72"/>
                    <a:pt x="91" y="72"/>
                    <a:pt x="91" y="72"/>
                  </a:cubicBezTo>
                  <a:cubicBezTo>
                    <a:pt x="85" y="66"/>
                    <a:pt x="80" y="57"/>
                    <a:pt x="78" y="49"/>
                  </a:cubicBezTo>
                  <a:cubicBezTo>
                    <a:pt x="75" y="47"/>
                    <a:pt x="73" y="44"/>
                    <a:pt x="73" y="40"/>
                  </a:cubicBezTo>
                  <a:cubicBezTo>
                    <a:pt x="73" y="36"/>
                    <a:pt x="75" y="33"/>
                    <a:pt x="77" y="31"/>
                  </a:cubicBezTo>
                  <a:cubicBezTo>
                    <a:pt x="78" y="20"/>
                    <a:pt x="82" y="9"/>
                    <a:pt x="95" y="5"/>
                  </a:cubicBezTo>
                  <a:cubicBezTo>
                    <a:pt x="99" y="3"/>
                    <a:pt x="103" y="3"/>
                    <a:pt x="105" y="3"/>
                  </a:cubicBezTo>
                  <a:cubicBezTo>
                    <a:pt x="107" y="3"/>
                    <a:pt x="108" y="3"/>
                    <a:pt x="108" y="3"/>
                  </a:cubicBezTo>
                  <a:cubicBezTo>
                    <a:pt x="108" y="3"/>
                    <a:pt x="109" y="3"/>
                    <a:pt x="109" y="3"/>
                  </a:cubicBezTo>
                  <a:cubicBezTo>
                    <a:pt x="111" y="3"/>
                    <a:pt x="112" y="3"/>
                    <a:pt x="113" y="3"/>
                  </a:cubicBezTo>
                  <a:cubicBezTo>
                    <a:pt x="113" y="3"/>
                    <a:pt x="113" y="3"/>
                    <a:pt x="113" y="3"/>
                  </a:cubicBezTo>
                  <a:cubicBezTo>
                    <a:pt x="120" y="4"/>
                    <a:pt x="124" y="6"/>
                    <a:pt x="128" y="9"/>
                  </a:cubicBezTo>
                  <a:cubicBezTo>
                    <a:pt x="127" y="8"/>
                    <a:pt x="127" y="8"/>
                    <a:pt x="126" y="7"/>
                  </a:cubicBezTo>
                  <a:cubicBezTo>
                    <a:pt x="126" y="7"/>
                    <a:pt x="125" y="6"/>
                    <a:pt x="125" y="6"/>
                  </a:cubicBezTo>
                  <a:cubicBezTo>
                    <a:pt x="121" y="3"/>
                    <a:pt x="116" y="1"/>
                    <a:pt x="110" y="0"/>
                  </a:cubicBezTo>
                  <a:cubicBezTo>
                    <a:pt x="110" y="0"/>
                    <a:pt x="110" y="0"/>
                    <a:pt x="110" y="0"/>
                  </a:cubicBezTo>
                  <a:cubicBezTo>
                    <a:pt x="109" y="0"/>
                    <a:pt x="107" y="0"/>
                    <a:pt x="106" y="0"/>
                  </a:cubicBezTo>
                  <a:cubicBezTo>
                    <a:pt x="106" y="0"/>
                    <a:pt x="105" y="0"/>
                    <a:pt x="105" y="0"/>
                  </a:cubicBezTo>
                  <a:cubicBezTo>
                    <a:pt x="105" y="0"/>
                    <a:pt x="104" y="0"/>
                    <a:pt x="102" y="0"/>
                  </a:cubicBezTo>
                </a:path>
              </a:pathLst>
            </a:custGeom>
            <a:solidFill>
              <a:srgbClr val="FD9B0A"/>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12" name="Freeform 1168"/>
            <p:cNvSpPr>
              <a:spLocks/>
            </p:cNvSpPr>
            <p:nvPr/>
          </p:nvSpPr>
          <p:spPr bwMode="auto">
            <a:xfrm>
              <a:off x="13220701" y="6881813"/>
              <a:ext cx="3455988" cy="2832100"/>
            </a:xfrm>
            <a:custGeom>
              <a:avLst/>
              <a:gdLst/>
              <a:ahLst/>
              <a:cxnLst>
                <a:cxn ang="0">
                  <a:pos x="78" y="0"/>
                </a:cxn>
                <a:cxn ang="0">
                  <a:pos x="2" y="63"/>
                </a:cxn>
                <a:cxn ang="0">
                  <a:pos x="9" y="88"/>
                </a:cxn>
                <a:cxn ang="0">
                  <a:pos x="0" y="110"/>
                </a:cxn>
                <a:cxn ang="0">
                  <a:pos x="1" y="112"/>
                </a:cxn>
                <a:cxn ang="0">
                  <a:pos x="3" y="113"/>
                </a:cxn>
                <a:cxn ang="0">
                  <a:pos x="12" y="91"/>
                </a:cxn>
                <a:cxn ang="0">
                  <a:pos x="6" y="66"/>
                </a:cxn>
                <a:cxn ang="0">
                  <a:pos x="81" y="3"/>
                </a:cxn>
                <a:cxn ang="0">
                  <a:pos x="138" y="24"/>
                </a:cxn>
                <a:cxn ang="0">
                  <a:pos x="135" y="21"/>
                </a:cxn>
                <a:cxn ang="0">
                  <a:pos x="78" y="0"/>
                </a:cxn>
              </a:cxnLst>
              <a:rect l="0" t="0" r="r" b="b"/>
              <a:pathLst>
                <a:path w="138" h="113">
                  <a:moveTo>
                    <a:pt x="78" y="0"/>
                  </a:moveTo>
                  <a:cubicBezTo>
                    <a:pt x="36" y="0"/>
                    <a:pt x="2" y="28"/>
                    <a:pt x="2" y="63"/>
                  </a:cubicBezTo>
                  <a:cubicBezTo>
                    <a:pt x="2" y="71"/>
                    <a:pt x="4" y="80"/>
                    <a:pt x="9" y="88"/>
                  </a:cubicBezTo>
                  <a:cubicBezTo>
                    <a:pt x="6" y="97"/>
                    <a:pt x="3" y="104"/>
                    <a:pt x="0" y="110"/>
                  </a:cubicBezTo>
                  <a:cubicBezTo>
                    <a:pt x="0" y="110"/>
                    <a:pt x="1" y="111"/>
                    <a:pt x="1" y="112"/>
                  </a:cubicBezTo>
                  <a:cubicBezTo>
                    <a:pt x="2" y="112"/>
                    <a:pt x="2" y="112"/>
                    <a:pt x="3" y="113"/>
                  </a:cubicBezTo>
                  <a:cubicBezTo>
                    <a:pt x="6" y="108"/>
                    <a:pt x="10" y="100"/>
                    <a:pt x="12" y="91"/>
                  </a:cubicBezTo>
                  <a:cubicBezTo>
                    <a:pt x="8" y="83"/>
                    <a:pt x="6" y="75"/>
                    <a:pt x="6" y="66"/>
                  </a:cubicBezTo>
                  <a:cubicBezTo>
                    <a:pt x="6" y="31"/>
                    <a:pt x="39" y="3"/>
                    <a:pt x="81" y="3"/>
                  </a:cubicBezTo>
                  <a:cubicBezTo>
                    <a:pt x="104" y="3"/>
                    <a:pt x="124" y="12"/>
                    <a:pt x="138" y="24"/>
                  </a:cubicBezTo>
                  <a:cubicBezTo>
                    <a:pt x="137" y="23"/>
                    <a:pt x="136" y="22"/>
                    <a:pt x="135" y="21"/>
                  </a:cubicBezTo>
                  <a:cubicBezTo>
                    <a:pt x="121" y="8"/>
                    <a:pt x="101" y="0"/>
                    <a:pt x="78" y="0"/>
                  </a:cubicBezTo>
                </a:path>
              </a:pathLst>
            </a:custGeom>
            <a:solidFill>
              <a:srgbClr val="FD9B0A"/>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13" name="Freeform 1169"/>
            <p:cNvSpPr>
              <a:spLocks noEditPoints="1"/>
            </p:cNvSpPr>
            <p:nvPr/>
          </p:nvSpPr>
          <p:spPr bwMode="auto">
            <a:xfrm>
              <a:off x="8912226" y="8310563"/>
              <a:ext cx="3205163" cy="8543925"/>
            </a:xfrm>
            <a:custGeom>
              <a:avLst/>
              <a:gdLst/>
              <a:ahLst/>
              <a:cxnLst>
                <a:cxn ang="0">
                  <a:pos x="55" y="273"/>
                </a:cxn>
                <a:cxn ang="0">
                  <a:pos x="55" y="273"/>
                </a:cxn>
                <a:cxn ang="0">
                  <a:pos x="55" y="334"/>
                </a:cxn>
                <a:cxn ang="0">
                  <a:pos x="42" y="334"/>
                </a:cxn>
                <a:cxn ang="0">
                  <a:pos x="42" y="341"/>
                </a:cxn>
                <a:cxn ang="0">
                  <a:pos x="46" y="341"/>
                </a:cxn>
                <a:cxn ang="0">
                  <a:pos x="46" y="337"/>
                </a:cxn>
                <a:cxn ang="0">
                  <a:pos x="59" y="337"/>
                </a:cxn>
                <a:cxn ang="0">
                  <a:pos x="59" y="276"/>
                </a:cxn>
                <a:cxn ang="0">
                  <a:pos x="56" y="276"/>
                </a:cxn>
                <a:cxn ang="0">
                  <a:pos x="55" y="273"/>
                </a:cxn>
                <a:cxn ang="0">
                  <a:pos x="102" y="0"/>
                </a:cxn>
                <a:cxn ang="0">
                  <a:pos x="92" y="2"/>
                </a:cxn>
                <a:cxn ang="0">
                  <a:pos x="74" y="28"/>
                </a:cxn>
                <a:cxn ang="0">
                  <a:pos x="70" y="37"/>
                </a:cxn>
                <a:cxn ang="0">
                  <a:pos x="75" y="46"/>
                </a:cxn>
                <a:cxn ang="0">
                  <a:pos x="88" y="69"/>
                </a:cxn>
                <a:cxn ang="0">
                  <a:pos x="88" y="72"/>
                </a:cxn>
                <a:cxn ang="0">
                  <a:pos x="87" y="72"/>
                </a:cxn>
                <a:cxn ang="0">
                  <a:pos x="82" y="77"/>
                </a:cxn>
                <a:cxn ang="0">
                  <a:pos x="74" y="79"/>
                </a:cxn>
                <a:cxn ang="0">
                  <a:pos x="62" y="85"/>
                </a:cxn>
                <a:cxn ang="0">
                  <a:pos x="38" y="131"/>
                </a:cxn>
                <a:cxn ang="0">
                  <a:pos x="37" y="145"/>
                </a:cxn>
                <a:cxn ang="0">
                  <a:pos x="44" y="177"/>
                </a:cxn>
                <a:cxn ang="0">
                  <a:pos x="0" y="177"/>
                </a:cxn>
                <a:cxn ang="0">
                  <a:pos x="13" y="231"/>
                </a:cxn>
                <a:cxn ang="0">
                  <a:pos x="14" y="234"/>
                </a:cxn>
                <a:cxn ang="0">
                  <a:pos x="16" y="234"/>
                </a:cxn>
                <a:cxn ang="0">
                  <a:pos x="17" y="234"/>
                </a:cxn>
                <a:cxn ang="0">
                  <a:pos x="3" y="181"/>
                </a:cxn>
                <a:cxn ang="0">
                  <a:pos x="47" y="181"/>
                </a:cxn>
                <a:cxn ang="0">
                  <a:pos x="40" y="148"/>
                </a:cxn>
                <a:cxn ang="0">
                  <a:pos x="41" y="135"/>
                </a:cxn>
                <a:cxn ang="0">
                  <a:pos x="65" y="88"/>
                </a:cxn>
                <a:cxn ang="0">
                  <a:pos x="77" y="82"/>
                </a:cxn>
                <a:cxn ang="0">
                  <a:pos x="85" y="80"/>
                </a:cxn>
                <a:cxn ang="0">
                  <a:pos x="90" y="75"/>
                </a:cxn>
                <a:cxn ang="0">
                  <a:pos x="91" y="75"/>
                </a:cxn>
                <a:cxn ang="0">
                  <a:pos x="91" y="72"/>
                </a:cxn>
                <a:cxn ang="0">
                  <a:pos x="78" y="49"/>
                </a:cxn>
                <a:cxn ang="0">
                  <a:pos x="74" y="40"/>
                </a:cxn>
                <a:cxn ang="0">
                  <a:pos x="78" y="31"/>
                </a:cxn>
                <a:cxn ang="0">
                  <a:pos x="96" y="5"/>
                </a:cxn>
                <a:cxn ang="0">
                  <a:pos x="106" y="3"/>
                </a:cxn>
                <a:cxn ang="0">
                  <a:pos x="108" y="3"/>
                </a:cxn>
                <a:cxn ang="0">
                  <a:pos x="110" y="3"/>
                </a:cxn>
                <a:cxn ang="0">
                  <a:pos x="113" y="4"/>
                </a:cxn>
                <a:cxn ang="0">
                  <a:pos x="114" y="4"/>
                </a:cxn>
                <a:cxn ang="0">
                  <a:pos x="128" y="9"/>
                </a:cxn>
                <a:cxn ang="0">
                  <a:pos x="126" y="7"/>
                </a:cxn>
                <a:cxn ang="0">
                  <a:pos x="125" y="6"/>
                </a:cxn>
                <a:cxn ang="0">
                  <a:pos x="110" y="0"/>
                </a:cxn>
                <a:cxn ang="0">
                  <a:pos x="110" y="0"/>
                </a:cxn>
                <a:cxn ang="0">
                  <a:pos x="106" y="0"/>
                </a:cxn>
                <a:cxn ang="0">
                  <a:pos x="105" y="0"/>
                </a:cxn>
                <a:cxn ang="0">
                  <a:pos x="102" y="0"/>
                </a:cxn>
              </a:cxnLst>
              <a:rect l="0" t="0" r="r" b="b"/>
              <a:pathLst>
                <a:path w="128" h="341">
                  <a:moveTo>
                    <a:pt x="55" y="273"/>
                  </a:moveTo>
                  <a:cubicBezTo>
                    <a:pt x="55" y="273"/>
                    <a:pt x="55" y="273"/>
                    <a:pt x="55" y="273"/>
                  </a:cubicBezTo>
                  <a:cubicBezTo>
                    <a:pt x="55" y="334"/>
                    <a:pt x="55" y="334"/>
                    <a:pt x="55" y="334"/>
                  </a:cubicBezTo>
                  <a:cubicBezTo>
                    <a:pt x="42" y="334"/>
                    <a:pt x="42" y="334"/>
                    <a:pt x="42" y="334"/>
                  </a:cubicBezTo>
                  <a:cubicBezTo>
                    <a:pt x="42" y="341"/>
                    <a:pt x="42" y="341"/>
                    <a:pt x="42" y="341"/>
                  </a:cubicBezTo>
                  <a:cubicBezTo>
                    <a:pt x="46" y="341"/>
                    <a:pt x="46" y="341"/>
                    <a:pt x="46" y="341"/>
                  </a:cubicBezTo>
                  <a:cubicBezTo>
                    <a:pt x="46" y="337"/>
                    <a:pt x="46" y="337"/>
                    <a:pt x="46" y="337"/>
                  </a:cubicBezTo>
                  <a:cubicBezTo>
                    <a:pt x="59" y="337"/>
                    <a:pt x="59" y="337"/>
                    <a:pt x="59" y="337"/>
                  </a:cubicBezTo>
                  <a:cubicBezTo>
                    <a:pt x="59" y="276"/>
                    <a:pt x="59" y="276"/>
                    <a:pt x="59" y="276"/>
                  </a:cubicBezTo>
                  <a:cubicBezTo>
                    <a:pt x="56" y="276"/>
                    <a:pt x="56" y="276"/>
                    <a:pt x="56" y="276"/>
                  </a:cubicBezTo>
                  <a:cubicBezTo>
                    <a:pt x="55" y="273"/>
                    <a:pt x="55" y="273"/>
                    <a:pt x="55" y="273"/>
                  </a:cubicBezTo>
                  <a:moveTo>
                    <a:pt x="102" y="0"/>
                  </a:moveTo>
                  <a:cubicBezTo>
                    <a:pt x="100" y="0"/>
                    <a:pt x="96" y="0"/>
                    <a:pt x="92" y="2"/>
                  </a:cubicBezTo>
                  <a:cubicBezTo>
                    <a:pt x="79" y="6"/>
                    <a:pt x="75" y="17"/>
                    <a:pt x="74" y="28"/>
                  </a:cubicBezTo>
                  <a:cubicBezTo>
                    <a:pt x="72" y="30"/>
                    <a:pt x="70" y="33"/>
                    <a:pt x="70" y="37"/>
                  </a:cubicBezTo>
                  <a:cubicBezTo>
                    <a:pt x="70" y="41"/>
                    <a:pt x="72" y="44"/>
                    <a:pt x="75" y="46"/>
                  </a:cubicBezTo>
                  <a:cubicBezTo>
                    <a:pt x="77" y="54"/>
                    <a:pt x="82" y="63"/>
                    <a:pt x="88" y="69"/>
                  </a:cubicBezTo>
                  <a:cubicBezTo>
                    <a:pt x="88" y="72"/>
                    <a:pt x="88" y="72"/>
                    <a:pt x="88" y="72"/>
                  </a:cubicBezTo>
                  <a:cubicBezTo>
                    <a:pt x="87" y="72"/>
                    <a:pt x="87" y="72"/>
                    <a:pt x="87" y="72"/>
                  </a:cubicBezTo>
                  <a:cubicBezTo>
                    <a:pt x="82" y="77"/>
                    <a:pt x="82" y="77"/>
                    <a:pt x="82" y="77"/>
                  </a:cubicBezTo>
                  <a:cubicBezTo>
                    <a:pt x="79" y="77"/>
                    <a:pt x="77" y="78"/>
                    <a:pt x="74" y="79"/>
                  </a:cubicBezTo>
                  <a:cubicBezTo>
                    <a:pt x="72" y="79"/>
                    <a:pt x="68" y="81"/>
                    <a:pt x="62" y="85"/>
                  </a:cubicBezTo>
                  <a:cubicBezTo>
                    <a:pt x="53" y="92"/>
                    <a:pt x="40" y="117"/>
                    <a:pt x="38" y="131"/>
                  </a:cubicBezTo>
                  <a:cubicBezTo>
                    <a:pt x="37" y="137"/>
                    <a:pt x="37" y="132"/>
                    <a:pt x="37" y="145"/>
                  </a:cubicBezTo>
                  <a:cubicBezTo>
                    <a:pt x="37" y="152"/>
                    <a:pt x="41" y="167"/>
                    <a:pt x="44" y="177"/>
                  </a:cubicBezTo>
                  <a:cubicBezTo>
                    <a:pt x="0" y="177"/>
                    <a:pt x="0" y="177"/>
                    <a:pt x="0" y="177"/>
                  </a:cubicBezTo>
                  <a:cubicBezTo>
                    <a:pt x="13" y="231"/>
                    <a:pt x="13" y="231"/>
                    <a:pt x="13" y="231"/>
                  </a:cubicBezTo>
                  <a:cubicBezTo>
                    <a:pt x="14" y="234"/>
                    <a:pt x="14" y="234"/>
                    <a:pt x="14" y="234"/>
                  </a:cubicBezTo>
                  <a:cubicBezTo>
                    <a:pt x="16" y="234"/>
                    <a:pt x="16" y="234"/>
                    <a:pt x="16" y="234"/>
                  </a:cubicBezTo>
                  <a:cubicBezTo>
                    <a:pt x="17" y="234"/>
                    <a:pt x="17" y="234"/>
                    <a:pt x="17" y="234"/>
                  </a:cubicBezTo>
                  <a:cubicBezTo>
                    <a:pt x="3" y="181"/>
                    <a:pt x="3" y="181"/>
                    <a:pt x="3" y="181"/>
                  </a:cubicBezTo>
                  <a:cubicBezTo>
                    <a:pt x="47" y="181"/>
                    <a:pt x="47" y="181"/>
                    <a:pt x="47" y="181"/>
                  </a:cubicBezTo>
                  <a:cubicBezTo>
                    <a:pt x="44" y="170"/>
                    <a:pt x="40" y="155"/>
                    <a:pt x="40" y="148"/>
                  </a:cubicBezTo>
                  <a:cubicBezTo>
                    <a:pt x="40" y="135"/>
                    <a:pt x="40" y="140"/>
                    <a:pt x="41" y="135"/>
                  </a:cubicBezTo>
                  <a:cubicBezTo>
                    <a:pt x="43" y="120"/>
                    <a:pt x="56" y="95"/>
                    <a:pt x="65" y="88"/>
                  </a:cubicBezTo>
                  <a:cubicBezTo>
                    <a:pt x="72" y="84"/>
                    <a:pt x="75" y="82"/>
                    <a:pt x="77" y="82"/>
                  </a:cubicBezTo>
                  <a:cubicBezTo>
                    <a:pt x="80" y="81"/>
                    <a:pt x="82" y="80"/>
                    <a:pt x="85" y="80"/>
                  </a:cubicBezTo>
                  <a:cubicBezTo>
                    <a:pt x="90" y="75"/>
                    <a:pt x="90" y="75"/>
                    <a:pt x="90" y="75"/>
                  </a:cubicBezTo>
                  <a:cubicBezTo>
                    <a:pt x="91" y="75"/>
                    <a:pt x="91" y="75"/>
                    <a:pt x="91" y="75"/>
                  </a:cubicBezTo>
                  <a:cubicBezTo>
                    <a:pt x="91" y="72"/>
                    <a:pt x="91" y="72"/>
                    <a:pt x="91" y="72"/>
                  </a:cubicBezTo>
                  <a:cubicBezTo>
                    <a:pt x="85" y="66"/>
                    <a:pt x="80" y="58"/>
                    <a:pt x="78" y="49"/>
                  </a:cubicBezTo>
                  <a:cubicBezTo>
                    <a:pt x="76" y="47"/>
                    <a:pt x="74" y="44"/>
                    <a:pt x="74" y="40"/>
                  </a:cubicBezTo>
                  <a:cubicBezTo>
                    <a:pt x="74" y="37"/>
                    <a:pt x="75" y="33"/>
                    <a:pt x="78" y="31"/>
                  </a:cubicBezTo>
                  <a:cubicBezTo>
                    <a:pt x="78" y="20"/>
                    <a:pt x="82" y="9"/>
                    <a:pt x="96" y="5"/>
                  </a:cubicBezTo>
                  <a:cubicBezTo>
                    <a:pt x="100" y="3"/>
                    <a:pt x="103" y="3"/>
                    <a:pt x="106" y="3"/>
                  </a:cubicBezTo>
                  <a:cubicBezTo>
                    <a:pt x="107" y="3"/>
                    <a:pt x="108" y="3"/>
                    <a:pt x="108" y="3"/>
                  </a:cubicBezTo>
                  <a:cubicBezTo>
                    <a:pt x="109" y="3"/>
                    <a:pt x="109" y="3"/>
                    <a:pt x="110" y="3"/>
                  </a:cubicBezTo>
                  <a:cubicBezTo>
                    <a:pt x="111" y="3"/>
                    <a:pt x="112" y="3"/>
                    <a:pt x="113" y="4"/>
                  </a:cubicBezTo>
                  <a:cubicBezTo>
                    <a:pt x="114" y="4"/>
                    <a:pt x="114" y="4"/>
                    <a:pt x="114" y="4"/>
                  </a:cubicBezTo>
                  <a:cubicBezTo>
                    <a:pt x="120" y="4"/>
                    <a:pt x="125" y="6"/>
                    <a:pt x="128" y="9"/>
                  </a:cubicBezTo>
                  <a:cubicBezTo>
                    <a:pt x="128" y="9"/>
                    <a:pt x="127" y="8"/>
                    <a:pt x="126" y="7"/>
                  </a:cubicBezTo>
                  <a:cubicBezTo>
                    <a:pt x="126" y="7"/>
                    <a:pt x="125" y="6"/>
                    <a:pt x="125" y="6"/>
                  </a:cubicBezTo>
                  <a:cubicBezTo>
                    <a:pt x="121" y="3"/>
                    <a:pt x="117" y="1"/>
                    <a:pt x="110" y="0"/>
                  </a:cubicBezTo>
                  <a:cubicBezTo>
                    <a:pt x="110" y="0"/>
                    <a:pt x="110" y="0"/>
                    <a:pt x="110" y="0"/>
                  </a:cubicBezTo>
                  <a:cubicBezTo>
                    <a:pt x="109" y="0"/>
                    <a:pt x="108" y="0"/>
                    <a:pt x="106" y="0"/>
                  </a:cubicBezTo>
                  <a:cubicBezTo>
                    <a:pt x="106" y="0"/>
                    <a:pt x="105" y="0"/>
                    <a:pt x="105" y="0"/>
                  </a:cubicBezTo>
                  <a:cubicBezTo>
                    <a:pt x="105" y="0"/>
                    <a:pt x="104" y="0"/>
                    <a:pt x="102" y="0"/>
                  </a:cubicBezTo>
                </a:path>
              </a:pathLst>
            </a:custGeom>
            <a:solidFill>
              <a:srgbClr val="FD9B0A"/>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14" name="Freeform 1170"/>
            <p:cNvSpPr>
              <a:spLocks/>
            </p:cNvSpPr>
            <p:nvPr/>
          </p:nvSpPr>
          <p:spPr bwMode="auto">
            <a:xfrm>
              <a:off x="13295313" y="6958013"/>
              <a:ext cx="3457575" cy="2830513"/>
            </a:xfrm>
            <a:custGeom>
              <a:avLst/>
              <a:gdLst/>
              <a:ahLst/>
              <a:cxnLst>
                <a:cxn ang="0">
                  <a:pos x="78" y="0"/>
                </a:cxn>
                <a:cxn ang="0">
                  <a:pos x="3" y="63"/>
                </a:cxn>
                <a:cxn ang="0">
                  <a:pos x="9" y="88"/>
                </a:cxn>
                <a:cxn ang="0">
                  <a:pos x="0" y="110"/>
                </a:cxn>
                <a:cxn ang="0">
                  <a:pos x="2" y="112"/>
                </a:cxn>
                <a:cxn ang="0">
                  <a:pos x="3" y="113"/>
                </a:cxn>
                <a:cxn ang="0">
                  <a:pos x="12" y="91"/>
                </a:cxn>
                <a:cxn ang="0">
                  <a:pos x="6" y="66"/>
                </a:cxn>
                <a:cxn ang="0">
                  <a:pos x="81" y="4"/>
                </a:cxn>
                <a:cxn ang="0">
                  <a:pos x="138" y="25"/>
                </a:cxn>
                <a:cxn ang="0">
                  <a:pos x="135" y="21"/>
                </a:cxn>
                <a:cxn ang="0">
                  <a:pos x="78" y="0"/>
                </a:cxn>
              </a:cxnLst>
              <a:rect l="0" t="0" r="r" b="b"/>
              <a:pathLst>
                <a:path w="138" h="113">
                  <a:moveTo>
                    <a:pt x="78" y="0"/>
                  </a:moveTo>
                  <a:cubicBezTo>
                    <a:pt x="36" y="0"/>
                    <a:pt x="3" y="28"/>
                    <a:pt x="3" y="63"/>
                  </a:cubicBezTo>
                  <a:cubicBezTo>
                    <a:pt x="3" y="72"/>
                    <a:pt x="5" y="80"/>
                    <a:pt x="9" y="88"/>
                  </a:cubicBezTo>
                  <a:cubicBezTo>
                    <a:pt x="7" y="97"/>
                    <a:pt x="3" y="105"/>
                    <a:pt x="0" y="110"/>
                  </a:cubicBezTo>
                  <a:cubicBezTo>
                    <a:pt x="0" y="110"/>
                    <a:pt x="1" y="111"/>
                    <a:pt x="2" y="112"/>
                  </a:cubicBezTo>
                  <a:cubicBezTo>
                    <a:pt x="2" y="112"/>
                    <a:pt x="3" y="113"/>
                    <a:pt x="3" y="113"/>
                  </a:cubicBezTo>
                  <a:cubicBezTo>
                    <a:pt x="6" y="108"/>
                    <a:pt x="10" y="100"/>
                    <a:pt x="12" y="91"/>
                  </a:cubicBezTo>
                  <a:cubicBezTo>
                    <a:pt x="8" y="83"/>
                    <a:pt x="6" y="75"/>
                    <a:pt x="6" y="66"/>
                  </a:cubicBezTo>
                  <a:cubicBezTo>
                    <a:pt x="6" y="32"/>
                    <a:pt x="40" y="4"/>
                    <a:pt x="81" y="4"/>
                  </a:cubicBezTo>
                  <a:cubicBezTo>
                    <a:pt x="104" y="4"/>
                    <a:pt x="124" y="12"/>
                    <a:pt x="138" y="25"/>
                  </a:cubicBezTo>
                  <a:cubicBezTo>
                    <a:pt x="137" y="24"/>
                    <a:pt x="136" y="23"/>
                    <a:pt x="135" y="21"/>
                  </a:cubicBezTo>
                  <a:cubicBezTo>
                    <a:pt x="121" y="9"/>
                    <a:pt x="101" y="0"/>
                    <a:pt x="78" y="0"/>
                  </a:cubicBezTo>
                </a:path>
              </a:pathLst>
            </a:custGeom>
            <a:solidFill>
              <a:srgbClr val="FD9B0A"/>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15" name="Freeform 1171"/>
            <p:cNvSpPr>
              <a:spLocks noEditPoints="1"/>
            </p:cNvSpPr>
            <p:nvPr/>
          </p:nvSpPr>
          <p:spPr bwMode="auto">
            <a:xfrm>
              <a:off x="8986838" y="8385176"/>
              <a:ext cx="3206750" cy="8469313"/>
            </a:xfrm>
            <a:custGeom>
              <a:avLst/>
              <a:gdLst/>
              <a:ahLst/>
              <a:cxnLst>
                <a:cxn ang="0">
                  <a:pos x="56" y="273"/>
                </a:cxn>
                <a:cxn ang="0">
                  <a:pos x="56" y="273"/>
                </a:cxn>
                <a:cxn ang="0">
                  <a:pos x="56" y="334"/>
                </a:cxn>
                <a:cxn ang="0">
                  <a:pos x="43" y="334"/>
                </a:cxn>
                <a:cxn ang="0">
                  <a:pos x="43" y="338"/>
                </a:cxn>
                <a:cxn ang="0">
                  <a:pos x="46" y="338"/>
                </a:cxn>
                <a:cxn ang="0">
                  <a:pos x="46" y="338"/>
                </a:cxn>
                <a:cxn ang="0">
                  <a:pos x="59" y="338"/>
                </a:cxn>
                <a:cxn ang="0">
                  <a:pos x="59" y="277"/>
                </a:cxn>
                <a:cxn ang="0">
                  <a:pos x="56" y="277"/>
                </a:cxn>
                <a:cxn ang="0">
                  <a:pos x="56" y="273"/>
                </a:cxn>
                <a:cxn ang="0">
                  <a:pos x="103" y="0"/>
                </a:cxn>
                <a:cxn ang="0">
                  <a:pos x="93" y="2"/>
                </a:cxn>
                <a:cxn ang="0">
                  <a:pos x="75" y="28"/>
                </a:cxn>
                <a:cxn ang="0">
                  <a:pos x="71" y="37"/>
                </a:cxn>
                <a:cxn ang="0">
                  <a:pos x="75" y="46"/>
                </a:cxn>
                <a:cxn ang="0">
                  <a:pos x="88" y="69"/>
                </a:cxn>
                <a:cxn ang="0">
                  <a:pos x="88" y="72"/>
                </a:cxn>
                <a:cxn ang="0">
                  <a:pos x="87" y="72"/>
                </a:cxn>
                <a:cxn ang="0">
                  <a:pos x="82" y="77"/>
                </a:cxn>
                <a:cxn ang="0">
                  <a:pos x="74" y="79"/>
                </a:cxn>
                <a:cxn ang="0">
                  <a:pos x="62" y="85"/>
                </a:cxn>
                <a:cxn ang="0">
                  <a:pos x="38" y="132"/>
                </a:cxn>
                <a:cxn ang="0">
                  <a:pos x="37" y="145"/>
                </a:cxn>
                <a:cxn ang="0">
                  <a:pos x="44" y="178"/>
                </a:cxn>
                <a:cxn ang="0">
                  <a:pos x="0" y="178"/>
                </a:cxn>
                <a:cxn ang="0">
                  <a:pos x="14" y="231"/>
                </a:cxn>
                <a:cxn ang="0">
                  <a:pos x="14" y="235"/>
                </a:cxn>
                <a:cxn ang="0">
                  <a:pos x="17" y="235"/>
                </a:cxn>
                <a:cxn ang="0">
                  <a:pos x="17" y="235"/>
                </a:cxn>
                <a:cxn ang="0">
                  <a:pos x="3" y="181"/>
                </a:cxn>
                <a:cxn ang="0">
                  <a:pos x="47" y="181"/>
                </a:cxn>
                <a:cxn ang="0">
                  <a:pos x="40" y="148"/>
                </a:cxn>
                <a:cxn ang="0">
                  <a:pos x="42" y="135"/>
                </a:cxn>
                <a:cxn ang="0">
                  <a:pos x="66" y="89"/>
                </a:cxn>
                <a:cxn ang="0">
                  <a:pos x="78" y="82"/>
                </a:cxn>
                <a:cxn ang="0">
                  <a:pos x="86" y="80"/>
                </a:cxn>
                <a:cxn ang="0">
                  <a:pos x="90" y="75"/>
                </a:cxn>
                <a:cxn ang="0">
                  <a:pos x="92" y="75"/>
                </a:cxn>
                <a:cxn ang="0">
                  <a:pos x="92" y="72"/>
                </a:cxn>
                <a:cxn ang="0">
                  <a:pos x="78" y="49"/>
                </a:cxn>
                <a:cxn ang="0">
                  <a:pos x="74" y="40"/>
                </a:cxn>
                <a:cxn ang="0">
                  <a:pos x="78" y="32"/>
                </a:cxn>
                <a:cxn ang="0">
                  <a:pos x="96" y="5"/>
                </a:cxn>
                <a:cxn ang="0">
                  <a:pos x="106" y="3"/>
                </a:cxn>
                <a:cxn ang="0">
                  <a:pos x="108" y="3"/>
                </a:cxn>
                <a:cxn ang="0">
                  <a:pos x="110" y="4"/>
                </a:cxn>
                <a:cxn ang="0">
                  <a:pos x="113" y="4"/>
                </a:cxn>
                <a:cxn ang="0">
                  <a:pos x="114" y="4"/>
                </a:cxn>
                <a:cxn ang="0">
                  <a:pos x="128" y="9"/>
                </a:cxn>
                <a:cxn ang="0">
                  <a:pos x="127" y="8"/>
                </a:cxn>
                <a:cxn ang="0">
                  <a:pos x="125" y="6"/>
                </a:cxn>
                <a:cxn ang="0">
                  <a:pos x="111" y="1"/>
                </a:cxn>
                <a:cxn ang="0">
                  <a:pos x="110" y="1"/>
                </a:cxn>
                <a:cxn ang="0">
                  <a:pos x="107" y="0"/>
                </a:cxn>
                <a:cxn ang="0">
                  <a:pos x="105" y="0"/>
                </a:cxn>
                <a:cxn ang="0">
                  <a:pos x="103" y="0"/>
                </a:cxn>
              </a:cxnLst>
              <a:rect l="0" t="0" r="r" b="b"/>
              <a:pathLst>
                <a:path w="128" h="338">
                  <a:moveTo>
                    <a:pt x="56" y="273"/>
                  </a:moveTo>
                  <a:cubicBezTo>
                    <a:pt x="56" y="273"/>
                    <a:pt x="56" y="273"/>
                    <a:pt x="56" y="273"/>
                  </a:cubicBezTo>
                  <a:cubicBezTo>
                    <a:pt x="56" y="334"/>
                    <a:pt x="56" y="334"/>
                    <a:pt x="56" y="334"/>
                  </a:cubicBezTo>
                  <a:cubicBezTo>
                    <a:pt x="43" y="334"/>
                    <a:pt x="43" y="334"/>
                    <a:pt x="43" y="334"/>
                  </a:cubicBezTo>
                  <a:cubicBezTo>
                    <a:pt x="43" y="338"/>
                    <a:pt x="43" y="338"/>
                    <a:pt x="43" y="338"/>
                  </a:cubicBezTo>
                  <a:cubicBezTo>
                    <a:pt x="46" y="338"/>
                    <a:pt x="46" y="338"/>
                    <a:pt x="46" y="338"/>
                  </a:cubicBezTo>
                  <a:cubicBezTo>
                    <a:pt x="46" y="338"/>
                    <a:pt x="46" y="338"/>
                    <a:pt x="46" y="338"/>
                  </a:cubicBezTo>
                  <a:cubicBezTo>
                    <a:pt x="59" y="338"/>
                    <a:pt x="59" y="338"/>
                    <a:pt x="59" y="338"/>
                  </a:cubicBezTo>
                  <a:cubicBezTo>
                    <a:pt x="59" y="277"/>
                    <a:pt x="59" y="277"/>
                    <a:pt x="59" y="277"/>
                  </a:cubicBezTo>
                  <a:cubicBezTo>
                    <a:pt x="56" y="277"/>
                    <a:pt x="56" y="277"/>
                    <a:pt x="56" y="277"/>
                  </a:cubicBezTo>
                  <a:cubicBezTo>
                    <a:pt x="56" y="273"/>
                    <a:pt x="56" y="273"/>
                    <a:pt x="56" y="273"/>
                  </a:cubicBezTo>
                  <a:moveTo>
                    <a:pt x="103" y="0"/>
                  </a:moveTo>
                  <a:cubicBezTo>
                    <a:pt x="100" y="0"/>
                    <a:pt x="97" y="0"/>
                    <a:pt x="93" y="2"/>
                  </a:cubicBezTo>
                  <a:cubicBezTo>
                    <a:pt x="79" y="6"/>
                    <a:pt x="75" y="17"/>
                    <a:pt x="75" y="28"/>
                  </a:cubicBezTo>
                  <a:cubicBezTo>
                    <a:pt x="72" y="30"/>
                    <a:pt x="71" y="34"/>
                    <a:pt x="71" y="37"/>
                  </a:cubicBezTo>
                  <a:cubicBezTo>
                    <a:pt x="71" y="41"/>
                    <a:pt x="73" y="44"/>
                    <a:pt x="75" y="46"/>
                  </a:cubicBezTo>
                  <a:cubicBezTo>
                    <a:pt x="77" y="55"/>
                    <a:pt x="82" y="63"/>
                    <a:pt x="88" y="69"/>
                  </a:cubicBezTo>
                  <a:cubicBezTo>
                    <a:pt x="88" y="72"/>
                    <a:pt x="88" y="72"/>
                    <a:pt x="88" y="72"/>
                  </a:cubicBezTo>
                  <a:cubicBezTo>
                    <a:pt x="87" y="72"/>
                    <a:pt x="87" y="72"/>
                    <a:pt x="87" y="72"/>
                  </a:cubicBezTo>
                  <a:cubicBezTo>
                    <a:pt x="82" y="77"/>
                    <a:pt x="82" y="77"/>
                    <a:pt x="82" y="77"/>
                  </a:cubicBezTo>
                  <a:cubicBezTo>
                    <a:pt x="79" y="77"/>
                    <a:pt x="77" y="78"/>
                    <a:pt x="74" y="79"/>
                  </a:cubicBezTo>
                  <a:cubicBezTo>
                    <a:pt x="72" y="79"/>
                    <a:pt x="69" y="81"/>
                    <a:pt x="62" y="85"/>
                  </a:cubicBezTo>
                  <a:cubicBezTo>
                    <a:pt x="53" y="92"/>
                    <a:pt x="40" y="117"/>
                    <a:pt x="38" y="132"/>
                  </a:cubicBezTo>
                  <a:cubicBezTo>
                    <a:pt x="37" y="137"/>
                    <a:pt x="37" y="132"/>
                    <a:pt x="37" y="145"/>
                  </a:cubicBezTo>
                  <a:cubicBezTo>
                    <a:pt x="37" y="152"/>
                    <a:pt x="41" y="167"/>
                    <a:pt x="44" y="178"/>
                  </a:cubicBezTo>
                  <a:cubicBezTo>
                    <a:pt x="0" y="178"/>
                    <a:pt x="0" y="178"/>
                    <a:pt x="0" y="178"/>
                  </a:cubicBezTo>
                  <a:cubicBezTo>
                    <a:pt x="14" y="231"/>
                    <a:pt x="14" y="231"/>
                    <a:pt x="14" y="231"/>
                  </a:cubicBezTo>
                  <a:cubicBezTo>
                    <a:pt x="14" y="235"/>
                    <a:pt x="14" y="235"/>
                    <a:pt x="14" y="235"/>
                  </a:cubicBezTo>
                  <a:cubicBezTo>
                    <a:pt x="17" y="235"/>
                    <a:pt x="17" y="235"/>
                    <a:pt x="17" y="235"/>
                  </a:cubicBezTo>
                  <a:cubicBezTo>
                    <a:pt x="17" y="235"/>
                    <a:pt x="17" y="235"/>
                    <a:pt x="17" y="235"/>
                  </a:cubicBezTo>
                  <a:cubicBezTo>
                    <a:pt x="3" y="181"/>
                    <a:pt x="3" y="181"/>
                    <a:pt x="3" y="181"/>
                  </a:cubicBezTo>
                  <a:cubicBezTo>
                    <a:pt x="47" y="181"/>
                    <a:pt x="47" y="181"/>
                    <a:pt x="47" y="181"/>
                  </a:cubicBezTo>
                  <a:cubicBezTo>
                    <a:pt x="44" y="170"/>
                    <a:pt x="40" y="155"/>
                    <a:pt x="40" y="148"/>
                  </a:cubicBezTo>
                  <a:cubicBezTo>
                    <a:pt x="40" y="135"/>
                    <a:pt x="41" y="140"/>
                    <a:pt x="42" y="135"/>
                  </a:cubicBezTo>
                  <a:cubicBezTo>
                    <a:pt x="44" y="121"/>
                    <a:pt x="56" y="95"/>
                    <a:pt x="66" y="89"/>
                  </a:cubicBezTo>
                  <a:cubicBezTo>
                    <a:pt x="72" y="84"/>
                    <a:pt x="75" y="82"/>
                    <a:pt x="78" y="82"/>
                  </a:cubicBezTo>
                  <a:cubicBezTo>
                    <a:pt x="80" y="81"/>
                    <a:pt x="83" y="80"/>
                    <a:pt x="86" y="80"/>
                  </a:cubicBezTo>
                  <a:cubicBezTo>
                    <a:pt x="90" y="75"/>
                    <a:pt x="90" y="75"/>
                    <a:pt x="90" y="75"/>
                  </a:cubicBezTo>
                  <a:cubicBezTo>
                    <a:pt x="92" y="75"/>
                    <a:pt x="92" y="75"/>
                    <a:pt x="92" y="75"/>
                  </a:cubicBezTo>
                  <a:cubicBezTo>
                    <a:pt x="92" y="72"/>
                    <a:pt x="92" y="72"/>
                    <a:pt x="92" y="72"/>
                  </a:cubicBezTo>
                  <a:cubicBezTo>
                    <a:pt x="85" y="66"/>
                    <a:pt x="80" y="58"/>
                    <a:pt x="78" y="49"/>
                  </a:cubicBezTo>
                  <a:cubicBezTo>
                    <a:pt x="76" y="48"/>
                    <a:pt x="74" y="44"/>
                    <a:pt x="74" y="40"/>
                  </a:cubicBezTo>
                  <a:cubicBezTo>
                    <a:pt x="74" y="37"/>
                    <a:pt x="75" y="34"/>
                    <a:pt x="78" y="32"/>
                  </a:cubicBezTo>
                  <a:cubicBezTo>
                    <a:pt x="79" y="20"/>
                    <a:pt x="82" y="9"/>
                    <a:pt x="96" y="5"/>
                  </a:cubicBezTo>
                  <a:cubicBezTo>
                    <a:pt x="100" y="4"/>
                    <a:pt x="104" y="3"/>
                    <a:pt x="106" y="3"/>
                  </a:cubicBezTo>
                  <a:cubicBezTo>
                    <a:pt x="107" y="3"/>
                    <a:pt x="108" y="3"/>
                    <a:pt x="108" y="3"/>
                  </a:cubicBezTo>
                  <a:cubicBezTo>
                    <a:pt x="109" y="3"/>
                    <a:pt x="109" y="4"/>
                    <a:pt x="110" y="4"/>
                  </a:cubicBezTo>
                  <a:cubicBezTo>
                    <a:pt x="111" y="4"/>
                    <a:pt x="112" y="4"/>
                    <a:pt x="113" y="4"/>
                  </a:cubicBezTo>
                  <a:cubicBezTo>
                    <a:pt x="114" y="4"/>
                    <a:pt x="114" y="4"/>
                    <a:pt x="114" y="4"/>
                  </a:cubicBezTo>
                  <a:cubicBezTo>
                    <a:pt x="120" y="5"/>
                    <a:pt x="125" y="7"/>
                    <a:pt x="128" y="9"/>
                  </a:cubicBezTo>
                  <a:cubicBezTo>
                    <a:pt x="128" y="9"/>
                    <a:pt x="127" y="8"/>
                    <a:pt x="127" y="8"/>
                  </a:cubicBezTo>
                  <a:cubicBezTo>
                    <a:pt x="126" y="7"/>
                    <a:pt x="126" y="7"/>
                    <a:pt x="125" y="6"/>
                  </a:cubicBezTo>
                  <a:cubicBezTo>
                    <a:pt x="122" y="3"/>
                    <a:pt x="117" y="1"/>
                    <a:pt x="111" y="1"/>
                  </a:cubicBezTo>
                  <a:cubicBezTo>
                    <a:pt x="110" y="1"/>
                    <a:pt x="110" y="1"/>
                    <a:pt x="110" y="1"/>
                  </a:cubicBezTo>
                  <a:cubicBezTo>
                    <a:pt x="109" y="0"/>
                    <a:pt x="108" y="0"/>
                    <a:pt x="107" y="0"/>
                  </a:cubicBezTo>
                  <a:cubicBezTo>
                    <a:pt x="106" y="0"/>
                    <a:pt x="106" y="0"/>
                    <a:pt x="105" y="0"/>
                  </a:cubicBezTo>
                  <a:cubicBezTo>
                    <a:pt x="105" y="0"/>
                    <a:pt x="104" y="0"/>
                    <a:pt x="103" y="0"/>
                  </a:cubicBezTo>
                </a:path>
              </a:pathLst>
            </a:custGeom>
            <a:solidFill>
              <a:srgbClr val="FD9B0A"/>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16" name="Freeform 1172"/>
            <p:cNvSpPr>
              <a:spLocks/>
            </p:cNvSpPr>
            <p:nvPr/>
          </p:nvSpPr>
          <p:spPr bwMode="auto">
            <a:xfrm>
              <a:off x="13369926" y="7058026"/>
              <a:ext cx="3457575" cy="2805113"/>
            </a:xfrm>
            <a:custGeom>
              <a:avLst/>
              <a:gdLst/>
              <a:ahLst/>
              <a:cxnLst>
                <a:cxn ang="0">
                  <a:pos x="78" y="0"/>
                </a:cxn>
                <a:cxn ang="0">
                  <a:pos x="3" y="62"/>
                </a:cxn>
                <a:cxn ang="0">
                  <a:pos x="9" y="87"/>
                </a:cxn>
                <a:cxn ang="0">
                  <a:pos x="0" y="109"/>
                </a:cxn>
                <a:cxn ang="0">
                  <a:pos x="2" y="111"/>
                </a:cxn>
                <a:cxn ang="0">
                  <a:pos x="3" y="112"/>
                </a:cxn>
                <a:cxn ang="0">
                  <a:pos x="13" y="91"/>
                </a:cxn>
                <a:cxn ang="0">
                  <a:pos x="6" y="65"/>
                </a:cxn>
                <a:cxn ang="0">
                  <a:pos x="82" y="3"/>
                </a:cxn>
                <a:cxn ang="0">
                  <a:pos x="138" y="24"/>
                </a:cxn>
                <a:cxn ang="0">
                  <a:pos x="135" y="21"/>
                </a:cxn>
                <a:cxn ang="0">
                  <a:pos x="78" y="0"/>
                </a:cxn>
              </a:cxnLst>
              <a:rect l="0" t="0" r="r" b="b"/>
              <a:pathLst>
                <a:path w="138" h="112">
                  <a:moveTo>
                    <a:pt x="78" y="0"/>
                  </a:moveTo>
                  <a:cubicBezTo>
                    <a:pt x="37" y="0"/>
                    <a:pt x="3" y="28"/>
                    <a:pt x="3" y="62"/>
                  </a:cubicBezTo>
                  <a:cubicBezTo>
                    <a:pt x="3" y="71"/>
                    <a:pt x="5" y="79"/>
                    <a:pt x="9" y="87"/>
                  </a:cubicBezTo>
                  <a:cubicBezTo>
                    <a:pt x="7" y="96"/>
                    <a:pt x="3" y="104"/>
                    <a:pt x="0" y="109"/>
                  </a:cubicBezTo>
                  <a:cubicBezTo>
                    <a:pt x="1" y="110"/>
                    <a:pt x="1" y="110"/>
                    <a:pt x="2" y="111"/>
                  </a:cubicBezTo>
                  <a:cubicBezTo>
                    <a:pt x="2" y="112"/>
                    <a:pt x="3" y="112"/>
                    <a:pt x="3" y="112"/>
                  </a:cubicBezTo>
                  <a:cubicBezTo>
                    <a:pt x="6" y="107"/>
                    <a:pt x="10" y="100"/>
                    <a:pt x="13" y="91"/>
                  </a:cubicBezTo>
                  <a:cubicBezTo>
                    <a:pt x="8" y="83"/>
                    <a:pt x="6" y="74"/>
                    <a:pt x="6" y="65"/>
                  </a:cubicBezTo>
                  <a:cubicBezTo>
                    <a:pt x="6" y="31"/>
                    <a:pt x="40" y="3"/>
                    <a:pt x="82" y="3"/>
                  </a:cubicBezTo>
                  <a:cubicBezTo>
                    <a:pt x="104" y="3"/>
                    <a:pt x="125" y="11"/>
                    <a:pt x="138" y="24"/>
                  </a:cubicBezTo>
                  <a:cubicBezTo>
                    <a:pt x="137" y="23"/>
                    <a:pt x="136" y="22"/>
                    <a:pt x="135" y="21"/>
                  </a:cubicBezTo>
                  <a:cubicBezTo>
                    <a:pt x="121" y="8"/>
                    <a:pt x="101" y="0"/>
                    <a:pt x="78" y="0"/>
                  </a:cubicBezTo>
                </a:path>
              </a:pathLst>
            </a:custGeom>
            <a:solidFill>
              <a:srgbClr val="FD9B0A"/>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17" name="Freeform 1173"/>
            <p:cNvSpPr>
              <a:spLocks noEditPoints="1"/>
            </p:cNvSpPr>
            <p:nvPr/>
          </p:nvSpPr>
          <p:spPr bwMode="auto">
            <a:xfrm>
              <a:off x="9061451" y="8459788"/>
              <a:ext cx="3232150" cy="8394700"/>
            </a:xfrm>
            <a:custGeom>
              <a:avLst/>
              <a:gdLst/>
              <a:ahLst/>
              <a:cxnLst>
                <a:cxn ang="0">
                  <a:pos x="56" y="274"/>
                </a:cxn>
                <a:cxn ang="0">
                  <a:pos x="56" y="274"/>
                </a:cxn>
                <a:cxn ang="0">
                  <a:pos x="56" y="335"/>
                </a:cxn>
                <a:cxn ang="0">
                  <a:pos x="43" y="335"/>
                </a:cxn>
                <a:cxn ang="0">
                  <a:pos x="43" y="335"/>
                </a:cxn>
                <a:cxn ang="0">
                  <a:pos x="59" y="335"/>
                </a:cxn>
                <a:cxn ang="0">
                  <a:pos x="59" y="277"/>
                </a:cxn>
                <a:cxn ang="0">
                  <a:pos x="57" y="277"/>
                </a:cxn>
                <a:cxn ang="0">
                  <a:pos x="56" y="274"/>
                </a:cxn>
                <a:cxn ang="0">
                  <a:pos x="103" y="0"/>
                </a:cxn>
                <a:cxn ang="0">
                  <a:pos x="93" y="2"/>
                </a:cxn>
                <a:cxn ang="0">
                  <a:pos x="75" y="29"/>
                </a:cxn>
                <a:cxn ang="0">
                  <a:pos x="71" y="37"/>
                </a:cxn>
                <a:cxn ang="0">
                  <a:pos x="75" y="46"/>
                </a:cxn>
                <a:cxn ang="0">
                  <a:pos x="89" y="69"/>
                </a:cxn>
                <a:cxn ang="0">
                  <a:pos x="89" y="72"/>
                </a:cxn>
                <a:cxn ang="0">
                  <a:pos x="87" y="72"/>
                </a:cxn>
                <a:cxn ang="0">
                  <a:pos x="83" y="77"/>
                </a:cxn>
                <a:cxn ang="0">
                  <a:pos x="75" y="79"/>
                </a:cxn>
                <a:cxn ang="0">
                  <a:pos x="63" y="86"/>
                </a:cxn>
                <a:cxn ang="0">
                  <a:pos x="39" y="132"/>
                </a:cxn>
                <a:cxn ang="0">
                  <a:pos x="37" y="145"/>
                </a:cxn>
                <a:cxn ang="0">
                  <a:pos x="44" y="178"/>
                </a:cxn>
                <a:cxn ang="0">
                  <a:pos x="0" y="178"/>
                </a:cxn>
                <a:cxn ang="0">
                  <a:pos x="14" y="232"/>
                </a:cxn>
                <a:cxn ang="0">
                  <a:pos x="15" y="235"/>
                </a:cxn>
                <a:cxn ang="0">
                  <a:pos x="17" y="235"/>
                </a:cxn>
                <a:cxn ang="0">
                  <a:pos x="17" y="235"/>
                </a:cxn>
                <a:cxn ang="0">
                  <a:pos x="4" y="181"/>
                </a:cxn>
                <a:cxn ang="0">
                  <a:pos x="47" y="181"/>
                </a:cxn>
                <a:cxn ang="0">
                  <a:pos x="41" y="149"/>
                </a:cxn>
                <a:cxn ang="0">
                  <a:pos x="42" y="135"/>
                </a:cxn>
                <a:cxn ang="0">
                  <a:pos x="66" y="89"/>
                </a:cxn>
                <a:cxn ang="0">
                  <a:pos x="78" y="82"/>
                </a:cxn>
                <a:cxn ang="0">
                  <a:pos x="86" y="80"/>
                </a:cxn>
                <a:cxn ang="0">
                  <a:pos x="91" y="75"/>
                </a:cxn>
                <a:cxn ang="0">
                  <a:pos x="92" y="75"/>
                </a:cxn>
                <a:cxn ang="0">
                  <a:pos x="92" y="72"/>
                </a:cxn>
                <a:cxn ang="0">
                  <a:pos x="79" y="50"/>
                </a:cxn>
                <a:cxn ang="0">
                  <a:pos x="74" y="41"/>
                </a:cxn>
                <a:cxn ang="0">
                  <a:pos x="78" y="32"/>
                </a:cxn>
                <a:cxn ang="0">
                  <a:pos x="96" y="5"/>
                </a:cxn>
                <a:cxn ang="0">
                  <a:pos x="106" y="4"/>
                </a:cxn>
                <a:cxn ang="0">
                  <a:pos x="108" y="4"/>
                </a:cxn>
                <a:cxn ang="0">
                  <a:pos x="110" y="4"/>
                </a:cxn>
                <a:cxn ang="0">
                  <a:pos x="114" y="4"/>
                </a:cxn>
                <a:cxn ang="0">
                  <a:pos x="114" y="4"/>
                </a:cxn>
                <a:cxn ang="0">
                  <a:pos x="129" y="10"/>
                </a:cxn>
                <a:cxn ang="0">
                  <a:pos x="127" y="8"/>
                </a:cxn>
                <a:cxn ang="0">
                  <a:pos x="125" y="6"/>
                </a:cxn>
                <a:cxn ang="0">
                  <a:pos x="111" y="1"/>
                </a:cxn>
                <a:cxn ang="0">
                  <a:pos x="110" y="1"/>
                </a:cxn>
                <a:cxn ang="0">
                  <a:pos x="107" y="1"/>
                </a:cxn>
                <a:cxn ang="0">
                  <a:pos x="105" y="0"/>
                </a:cxn>
                <a:cxn ang="0">
                  <a:pos x="103" y="0"/>
                </a:cxn>
              </a:cxnLst>
              <a:rect l="0" t="0" r="r" b="b"/>
              <a:pathLst>
                <a:path w="129" h="335">
                  <a:moveTo>
                    <a:pt x="56" y="274"/>
                  </a:moveTo>
                  <a:cubicBezTo>
                    <a:pt x="56" y="274"/>
                    <a:pt x="56" y="274"/>
                    <a:pt x="56" y="274"/>
                  </a:cubicBezTo>
                  <a:cubicBezTo>
                    <a:pt x="56" y="335"/>
                    <a:pt x="56" y="335"/>
                    <a:pt x="56" y="335"/>
                  </a:cubicBezTo>
                  <a:cubicBezTo>
                    <a:pt x="43" y="335"/>
                    <a:pt x="43" y="335"/>
                    <a:pt x="43" y="335"/>
                  </a:cubicBezTo>
                  <a:cubicBezTo>
                    <a:pt x="43" y="335"/>
                    <a:pt x="43" y="335"/>
                    <a:pt x="43" y="335"/>
                  </a:cubicBezTo>
                  <a:cubicBezTo>
                    <a:pt x="59" y="335"/>
                    <a:pt x="59" y="335"/>
                    <a:pt x="59" y="335"/>
                  </a:cubicBezTo>
                  <a:cubicBezTo>
                    <a:pt x="59" y="277"/>
                    <a:pt x="59" y="277"/>
                    <a:pt x="59" y="277"/>
                  </a:cubicBezTo>
                  <a:cubicBezTo>
                    <a:pt x="57" y="277"/>
                    <a:pt x="57" y="277"/>
                    <a:pt x="57" y="277"/>
                  </a:cubicBezTo>
                  <a:cubicBezTo>
                    <a:pt x="56" y="274"/>
                    <a:pt x="56" y="274"/>
                    <a:pt x="56" y="274"/>
                  </a:cubicBezTo>
                  <a:moveTo>
                    <a:pt x="103" y="0"/>
                  </a:moveTo>
                  <a:cubicBezTo>
                    <a:pt x="101" y="0"/>
                    <a:pt x="97" y="1"/>
                    <a:pt x="93" y="2"/>
                  </a:cubicBezTo>
                  <a:cubicBezTo>
                    <a:pt x="79" y="6"/>
                    <a:pt x="76" y="17"/>
                    <a:pt x="75" y="29"/>
                  </a:cubicBezTo>
                  <a:cubicBezTo>
                    <a:pt x="72" y="31"/>
                    <a:pt x="71" y="34"/>
                    <a:pt x="71" y="37"/>
                  </a:cubicBezTo>
                  <a:cubicBezTo>
                    <a:pt x="71" y="41"/>
                    <a:pt x="73" y="45"/>
                    <a:pt x="75" y="46"/>
                  </a:cubicBezTo>
                  <a:cubicBezTo>
                    <a:pt x="77" y="55"/>
                    <a:pt x="82" y="63"/>
                    <a:pt x="89" y="69"/>
                  </a:cubicBezTo>
                  <a:cubicBezTo>
                    <a:pt x="89" y="72"/>
                    <a:pt x="89" y="72"/>
                    <a:pt x="89" y="72"/>
                  </a:cubicBezTo>
                  <a:cubicBezTo>
                    <a:pt x="87" y="72"/>
                    <a:pt x="87" y="72"/>
                    <a:pt x="87" y="72"/>
                  </a:cubicBezTo>
                  <a:cubicBezTo>
                    <a:pt x="83" y="77"/>
                    <a:pt x="83" y="77"/>
                    <a:pt x="83" y="77"/>
                  </a:cubicBezTo>
                  <a:cubicBezTo>
                    <a:pt x="80" y="77"/>
                    <a:pt x="77" y="78"/>
                    <a:pt x="75" y="79"/>
                  </a:cubicBezTo>
                  <a:cubicBezTo>
                    <a:pt x="72" y="79"/>
                    <a:pt x="69" y="81"/>
                    <a:pt x="63" y="86"/>
                  </a:cubicBezTo>
                  <a:cubicBezTo>
                    <a:pt x="53" y="92"/>
                    <a:pt x="41" y="118"/>
                    <a:pt x="39" y="132"/>
                  </a:cubicBezTo>
                  <a:cubicBezTo>
                    <a:pt x="38" y="137"/>
                    <a:pt x="37" y="132"/>
                    <a:pt x="37" y="145"/>
                  </a:cubicBezTo>
                  <a:cubicBezTo>
                    <a:pt x="37" y="152"/>
                    <a:pt x="41" y="167"/>
                    <a:pt x="44" y="178"/>
                  </a:cubicBezTo>
                  <a:cubicBezTo>
                    <a:pt x="0" y="178"/>
                    <a:pt x="0" y="178"/>
                    <a:pt x="0" y="178"/>
                  </a:cubicBezTo>
                  <a:cubicBezTo>
                    <a:pt x="14" y="232"/>
                    <a:pt x="14" y="232"/>
                    <a:pt x="14" y="232"/>
                  </a:cubicBezTo>
                  <a:cubicBezTo>
                    <a:pt x="15" y="235"/>
                    <a:pt x="15" y="235"/>
                    <a:pt x="15" y="235"/>
                  </a:cubicBezTo>
                  <a:cubicBezTo>
                    <a:pt x="17" y="235"/>
                    <a:pt x="17" y="235"/>
                    <a:pt x="17" y="235"/>
                  </a:cubicBezTo>
                  <a:cubicBezTo>
                    <a:pt x="17" y="235"/>
                    <a:pt x="17" y="235"/>
                    <a:pt x="17" y="235"/>
                  </a:cubicBezTo>
                  <a:cubicBezTo>
                    <a:pt x="4" y="181"/>
                    <a:pt x="4" y="181"/>
                    <a:pt x="4" y="181"/>
                  </a:cubicBezTo>
                  <a:cubicBezTo>
                    <a:pt x="47" y="181"/>
                    <a:pt x="47" y="181"/>
                    <a:pt x="47" y="181"/>
                  </a:cubicBezTo>
                  <a:cubicBezTo>
                    <a:pt x="44" y="170"/>
                    <a:pt x="41" y="156"/>
                    <a:pt x="41" y="149"/>
                  </a:cubicBezTo>
                  <a:cubicBezTo>
                    <a:pt x="41" y="135"/>
                    <a:pt x="41" y="141"/>
                    <a:pt x="42" y="135"/>
                  </a:cubicBezTo>
                  <a:cubicBezTo>
                    <a:pt x="44" y="121"/>
                    <a:pt x="56" y="96"/>
                    <a:pt x="66" y="89"/>
                  </a:cubicBezTo>
                  <a:cubicBezTo>
                    <a:pt x="72" y="84"/>
                    <a:pt x="76" y="83"/>
                    <a:pt x="78" y="82"/>
                  </a:cubicBezTo>
                  <a:cubicBezTo>
                    <a:pt x="80" y="81"/>
                    <a:pt x="83" y="81"/>
                    <a:pt x="86" y="80"/>
                  </a:cubicBezTo>
                  <a:cubicBezTo>
                    <a:pt x="91" y="75"/>
                    <a:pt x="91" y="75"/>
                    <a:pt x="91" y="75"/>
                  </a:cubicBezTo>
                  <a:cubicBezTo>
                    <a:pt x="92" y="75"/>
                    <a:pt x="92" y="75"/>
                    <a:pt x="92" y="75"/>
                  </a:cubicBezTo>
                  <a:cubicBezTo>
                    <a:pt x="92" y="72"/>
                    <a:pt x="92" y="72"/>
                    <a:pt x="92" y="72"/>
                  </a:cubicBezTo>
                  <a:cubicBezTo>
                    <a:pt x="85" y="67"/>
                    <a:pt x="81" y="58"/>
                    <a:pt x="79" y="50"/>
                  </a:cubicBezTo>
                  <a:cubicBezTo>
                    <a:pt x="76" y="48"/>
                    <a:pt x="74" y="44"/>
                    <a:pt x="74" y="41"/>
                  </a:cubicBezTo>
                  <a:cubicBezTo>
                    <a:pt x="74" y="37"/>
                    <a:pt x="76" y="34"/>
                    <a:pt x="78" y="32"/>
                  </a:cubicBezTo>
                  <a:cubicBezTo>
                    <a:pt x="79" y="21"/>
                    <a:pt x="83" y="9"/>
                    <a:pt x="96" y="5"/>
                  </a:cubicBezTo>
                  <a:cubicBezTo>
                    <a:pt x="100" y="4"/>
                    <a:pt x="104" y="4"/>
                    <a:pt x="106" y="4"/>
                  </a:cubicBezTo>
                  <a:cubicBezTo>
                    <a:pt x="108" y="4"/>
                    <a:pt x="108" y="4"/>
                    <a:pt x="108" y="4"/>
                  </a:cubicBezTo>
                  <a:cubicBezTo>
                    <a:pt x="109" y="4"/>
                    <a:pt x="110" y="4"/>
                    <a:pt x="110" y="4"/>
                  </a:cubicBezTo>
                  <a:cubicBezTo>
                    <a:pt x="111" y="4"/>
                    <a:pt x="112" y="4"/>
                    <a:pt x="114" y="4"/>
                  </a:cubicBezTo>
                  <a:cubicBezTo>
                    <a:pt x="114" y="4"/>
                    <a:pt x="114" y="4"/>
                    <a:pt x="114" y="4"/>
                  </a:cubicBezTo>
                  <a:cubicBezTo>
                    <a:pt x="120" y="5"/>
                    <a:pt x="125" y="7"/>
                    <a:pt x="129" y="10"/>
                  </a:cubicBezTo>
                  <a:cubicBezTo>
                    <a:pt x="128" y="9"/>
                    <a:pt x="127" y="8"/>
                    <a:pt x="127" y="8"/>
                  </a:cubicBezTo>
                  <a:cubicBezTo>
                    <a:pt x="126" y="7"/>
                    <a:pt x="126" y="7"/>
                    <a:pt x="125" y="6"/>
                  </a:cubicBezTo>
                  <a:cubicBezTo>
                    <a:pt x="122" y="4"/>
                    <a:pt x="117" y="2"/>
                    <a:pt x="111" y="1"/>
                  </a:cubicBezTo>
                  <a:cubicBezTo>
                    <a:pt x="110" y="1"/>
                    <a:pt x="110" y="1"/>
                    <a:pt x="110" y="1"/>
                  </a:cubicBezTo>
                  <a:cubicBezTo>
                    <a:pt x="109" y="1"/>
                    <a:pt x="108" y="1"/>
                    <a:pt x="107" y="1"/>
                  </a:cubicBezTo>
                  <a:cubicBezTo>
                    <a:pt x="106" y="1"/>
                    <a:pt x="106" y="0"/>
                    <a:pt x="105" y="0"/>
                  </a:cubicBezTo>
                  <a:cubicBezTo>
                    <a:pt x="105" y="0"/>
                    <a:pt x="104" y="0"/>
                    <a:pt x="103" y="0"/>
                  </a:cubicBezTo>
                </a:path>
              </a:pathLst>
            </a:custGeom>
            <a:solidFill>
              <a:srgbClr val="FD9B0A"/>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18" name="Freeform 1174"/>
            <p:cNvSpPr>
              <a:spLocks/>
            </p:cNvSpPr>
            <p:nvPr/>
          </p:nvSpPr>
          <p:spPr bwMode="auto">
            <a:xfrm>
              <a:off x="13446126" y="7132638"/>
              <a:ext cx="3432175" cy="2830513"/>
            </a:xfrm>
            <a:custGeom>
              <a:avLst/>
              <a:gdLst/>
              <a:ahLst/>
              <a:cxnLst>
                <a:cxn ang="0">
                  <a:pos x="79" y="0"/>
                </a:cxn>
                <a:cxn ang="0">
                  <a:pos x="3" y="62"/>
                </a:cxn>
                <a:cxn ang="0">
                  <a:pos x="10" y="88"/>
                </a:cxn>
                <a:cxn ang="0">
                  <a:pos x="0" y="109"/>
                </a:cxn>
                <a:cxn ang="0">
                  <a:pos x="2" y="111"/>
                </a:cxn>
                <a:cxn ang="0">
                  <a:pos x="4" y="113"/>
                </a:cxn>
                <a:cxn ang="0">
                  <a:pos x="13" y="91"/>
                </a:cxn>
                <a:cxn ang="0">
                  <a:pos x="6" y="66"/>
                </a:cxn>
                <a:cxn ang="0">
                  <a:pos x="82" y="3"/>
                </a:cxn>
                <a:cxn ang="0">
                  <a:pos x="137" y="23"/>
                </a:cxn>
                <a:cxn ang="0">
                  <a:pos x="137" y="22"/>
                </a:cxn>
                <a:cxn ang="0">
                  <a:pos x="135" y="21"/>
                </a:cxn>
                <a:cxn ang="0">
                  <a:pos x="79" y="0"/>
                </a:cxn>
              </a:cxnLst>
              <a:rect l="0" t="0" r="r" b="b"/>
              <a:pathLst>
                <a:path w="137" h="113">
                  <a:moveTo>
                    <a:pt x="79" y="0"/>
                  </a:moveTo>
                  <a:cubicBezTo>
                    <a:pt x="37" y="0"/>
                    <a:pt x="3" y="28"/>
                    <a:pt x="3" y="62"/>
                  </a:cubicBezTo>
                  <a:cubicBezTo>
                    <a:pt x="3" y="71"/>
                    <a:pt x="5" y="80"/>
                    <a:pt x="10" y="88"/>
                  </a:cubicBezTo>
                  <a:cubicBezTo>
                    <a:pt x="7" y="97"/>
                    <a:pt x="3" y="104"/>
                    <a:pt x="0" y="109"/>
                  </a:cubicBezTo>
                  <a:cubicBezTo>
                    <a:pt x="1" y="110"/>
                    <a:pt x="2" y="111"/>
                    <a:pt x="2" y="111"/>
                  </a:cubicBezTo>
                  <a:cubicBezTo>
                    <a:pt x="3" y="112"/>
                    <a:pt x="3" y="112"/>
                    <a:pt x="4" y="113"/>
                  </a:cubicBezTo>
                  <a:cubicBezTo>
                    <a:pt x="7" y="107"/>
                    <a:pt x="10" y="100"/>
                    <a:pt x="13" y="91"/>
                  </a:cubicBezTo>
                  <a:cubicBezTo>
                    <a:pt x="8" y="83"/>
                    <a:pt x="6" y="74"/>
                    <a:pt x="6" y="66"/>
                  </a:cubicBezTo>
                  <a:cubicBezTo>
                    <a:pt x="6" y="31"/>
                    <a:pt x="40" y="3"/>
                    <a:pt x="82" y="3"/>
                  </a:cubicBezTo>
                  <a:cubicBezTo>
                    <a:pt x="104" y="3"/>
                    <a:pt x="123" y="11"/>
                    <a:pt x="137" y="23"/>
                  </a:cubicBezTo>
                  <a:cubicBezTo>
                    <a:pt x="137" y="22"/>
                    <a:pt x="137" y="22"/>
                    <a:pt x="137" y="22"/>
                  </a:cubicBezTo>
                  <a:cubicBezTo>
                    <a:pt x="136" y="22"/>
                    <a:pt x="136" y="21"/>
                    <a:pt x="135" y="21"/>
                  </a:cubicBezTo>
                  <a:cubicBezTo>
                    <a:pt x="122" y="8"/>
                    <a:pt x="101" y="0"/>
                    <a:pt x="79" y="0"/>
                  </a:cubicBezTo>
                </a:path>
              </a:pathLst>
            </a:custGeom>
            <a:solidFill>
              <a:srgbClr val="FD9B0A"/>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19" name="Freeform 1175"/>
            <p:cNvSpPr>
              <a:spLocks noEditPoints="1"/>
            </p:cNvSpPr>
            <p:nvPr/>
          </p:nvSpPr>
          <p:spPr bwMode="auto">
            <a:xfrm>
              <a:off x="9161463" y="8561388"/>
              <a:ext cx="3206750" cy="8293100"/>
            </a:xfrm>
            <a:custGeom>
              <a:avLst/>
              <a:gdLst/>
              <a:ahLst/>
              <a:cxnLst>
                <a:cxn ang="0">
                  <a:pos x="55" y="273"/>
                </a:cxn>
                <a:cxn ang="0">
                  <a:pos x="55" y="273"/>
                </a:cxn>
                <a:cxn ang="0">
                  <a:pos x="55" y="331"/>
                </a:cxn>
                <a:cxn ang="0">
                  <a:pos x="58" y="331"/>
                </a:cxn>
                <a:cxn ang="0">
                  <a:pos x="58" y="276"/>
                </a:cxn>
                <a:cxn ang="0">
                  <a:pos x="56" y="276"/>
                </a:cxn>
                <a:cxn ang="0">
                  <a:pos x="55" y="273"/>
                </a:cxn>
                <a:cxn ang="0">
                  <a:pos x="102" y="0"/>
                </a:cxn>
                <a:cxn ang="0">
                  <a:pos x="92" y="1"/>
                </a:cxn>
                <a:cxn ang="0">
                  <a:pos x="74" y="28"/>
                </a:cxn>
                <a:cxn ang="0">
                  <a:pos x="70" y="37"/>
                </a:cxn>
                <a:cxn ang="0">
                  <a:pos x="75" y="46"/>
                </a:cxn>
                <a:cxn ang="0">
                  <a:pos x="88" y="68"/>
                </a:cxn>
                <a:cxn ang="0">
                  <a:pos x="88" y="71"/>
                </a:cxn>
                <a:cxn ang="0">
                  <a:pos x="87" y="71"/>
                </a:cxn>
                <a:cxn ang="0">
                  <a:pos x="82" y="76"/>
                </a:cxn>
                <a:cxn ang="0">
                  <a:pos x="74" y="78"/>
                </a:cxn>
                <a:cxn ang="0">
                  <a:pos x="62" y="85"/>
                </a:cxn>
                <a:cxn ang="0">
                  <a:pos x="38" y="131"/>
                </a:cxn>
                <a:cxn ang="0">
                  <a:pos x="37" y="145"/>
                </a:cxn>
                <a:cxn ang="0">
                  <a:pos x="43" y="177"/>
                </a:cxn>
                <a:cxn ang="0">
                  <a:pos x="0" y="177"/>
                </a:cxn>
                <a:cxn ang="0">
                  <a:pos x="13" y="231"/>
                </a:cxn>
                <a:cxn ang="0">
                  <a:pos x="14" y="234"/>
                </a:cxn>
                <a:cxn ang="0">
                  <a:pos x="16" y="234"/>
                </a:cxn>
                <a:cxn ang="0">
                  <a:pos x="16" y="234"/>
                </a:cxn>
                <a:cxn ang="0">
                  <a:pos x="3" y="180"/>
                </a:cxn>
                <a:cxn ang="0">
                  <a:pos x="47" y="180"/>
                </a:cxn>
                <a:cxn ang="0">
                  <a:pos x="40" y="148"/>
                </a:cxn>
                <a:cxn ang="0">
                  <a:pos x="41" y="134"/>
                </a:cxn>
                <a:cxn ang="0">
                  <a:pos x="65" y="88"/>
                </a:cxn>
                <a:cxn ang="0">
                  <a:pos x="77" y="82"/>
                </a:cxn>
                <a:cxn ang="0">
                  <a:pos x="85" y="80"/>
                </a:cxn>
                <a:cxn ang="0">
                  <a:pos x="90" y="75"/>
                </a:cxn>
                <a:cxn ang="0">
                  <a:pos x="91" y="75"/>
                </a:cxn>
                <a:cxn ang="0">
                  <a:pos x="91" y="72"/>
                </a:cxn>
                <a:cxn ang="0">
                  <a:pos x="78" y="49"/>
                </a:cxn>
                <a:cxn ang="0">
                  <a:pos x="73" y="40"/>
                </a:cxn>
                <a:cxn ang="0">
                  <a:pos x="77" y="31"/>
                </a:cxn>
                <a:cxn ang="0">
                  <a:pos x="95" y="5"/>
                </a:cxn>
                <a:cxn ang="0">
                  <a:pos x="105" y="3"/>
                </a:cxn>
                <a:cxn ang="0">
                  <a:pos x="108" y="3"/>
                </a:cxn>
                <a:cxn ang="0">
                  <a:pos x="109" y="3"/>
                </a:cxn>
                <a:cxn ang="0">
                  <a:pos x="113" y="3"/>
                </a:cxn>
                <a:cxn ang="0">
                  <a:pos x="113" y="3"/>
                </a:cxn>
                <a:cxn ang="0">
                  <a:pos x="128" y="9"/>
                </a:cxn>
                <a:cxn ang="0">
                  <a:pos x="126" y="7"/>
                </a:cxn>
                <a:cxn ang="0">
                  <a:pos x="125" y="6"/>
                </a:cxn>
                <a:cxn ang="0">
                  <a:pos x="110" y="0"/>
                </a:cxn>
                <a:cxn ang="0">
                  <a:pos x="110" y="0"/>
                </a:cxn>
                <a:cxn ang="0">
                  <a:pos x="106" y="0"/>
                </a:cxn>
                <a:cxn ang="0">
                  <a:pos x="104" y="0"/>
                </a:cxn>
                <a:cxn ang="0">
                  <a:pos x="102" y="0"/>
                </a:cxn>
              </a:cxnLst>
              <a:rect l="0" t="0" r="r" b="b"/>
              <a:pathLst>
                <a:path w="128" h="331">
                  <a:moveTo>
                    <a:pt x="55" y="273"/>
                  </a:moveTo>
                  <a:cubicBezTo>
                    <a:pt x="55" y="273"/>
                    <a:pt x="55" y="273"/>
                    <a:pt x="55" y="273"/>
                  </a:cubicBezTo>
                  <a:cubicBezTo>
                    <a:pt x="55" y="331"/>
                    <a:pt x="55" y="331"/>
                    <a:pt x="55" y="331"/>
                  </a:cubicBezTo>
                  <a:cubicBezTo>
                    <a:pt x="58" y="331"/>
                    <a:pt x="58" y="331"/>
                    <a:pt x="58" y="331"/>
                  </a:cubicBezTo>
                  <a:cubicBezTo>
                    <a:pt x="58" y="276"/>
                    <a:pt x="58" y="276"/>
                    <a:pt x="58" y="276"/>
                  </a:cubicBezTo>
                  <a:cubicBezTo>
                    <a:pt x="56" y="276"/>
                    <a:pt x="56" y="276"/>
                    <a:pt x="56" y="276"/>
                  </a:cubicBezTo>
                  <a:cubicBezTo>
                    <a:pt x="55" y="273"/>
                    <a:pt x="55" y="273"/>
                    <a:pt x="55" y="273"/>
                  </a:cubicBezTo>
                  <a:moveTo>
                    <a:pt x="102" y="0"/>
                  </a:moveTo>
                  <a:cubicBezTo>
                    <a:pt x="100" y="0"/>
                    <a:pt x="96" y="0"/>
                    <a:pt x="92" y="1"/>
                  </a:cubicBezTo>
                  <a:cubicBezTo>
                    <a:pt x="79" y="5"/>
                    <a:pt x="75" y="17"/>
                    <a:pt x="74" y="28"/>
                  </a:cubicBezTo>
                  <a:cubicBezTo>
                    <a:pt x="72" y="30"/>
                    <a:pt x="70" y="33"/>
                    <a:pt x="70" y="37"/>
                  </a:cubicBezTo>
                  <a:cubicBezTo>
                    <a:pt x="70" y="40"/>
                    <a:pt x="72" y="44"/>
                    <a:pt x="75" y="46"/>
                  </a:cubicBezTo>
                  <a:cubicBezTo>
                    <a:pt x="77" y="54"/>
                    <a:pt x="81" y="63"/>
                    <a:pt x="88" y="68"/>
                  </a:cubicBezTo>
                  <a:cubicBezTo>
                    <a:pt x="88" y="71"/>
                    <a:pt x="88" y="71"/>
                    <a:pt x="88" y="71"/>
                  </a:cubicBezTo>
                  <a:cubicBezTo>
                    <a:pt x="87" y="71"/>
                    <a:pt x="87" y="71"/>
                    <a:pt x="87" y="71"/>
                  </a:cubicBezTo>
                  <a:cubicBezTo>
                    <a:pt x="82" y="76"/>
                    <a:pt x="82" y="76"/>
                    <a:pt x="82" y="76"/>
                  </a:cubicBezTo>
                  <a:cubicBezTo>
                    <a:pt x="79" y="77"/>
                    <a:pt x="76" y="77"/>
                    <a:pt x="74" y="78"/>
                  </a:cubicBezTo>
                  <a:cubicBezTo>
                    <a:pt x="72" y="79"/>
                    <a:pt x="68" y="80"/>
                    <a:pt x="62" y="85"/>
                  </a:cubicBezTo>
                  <a:cubicBezTo>
                    <a:pt x="52" y="92"/>
                    <a:pt x="40" y="117"/>
                    <a:pt x="38" y="131"/>
                  </a:cubicBezTo>
                  <a:cubicBezTo>
                    <a:pt x="37" y="137"/>
                    <a:pt x="37" y="131"/>
                    <a:pt x="37" y="145"/>
                  </a:cubicBezTo>
                  <a:cubicBezTo>
                    <a:pt x="37" y="152"/>
                    <a:pt x="40" y="166"/>
                    <a:pt x="43" y="177"/>
                  </a:cubicBezTo>
                  <a:cubicBezTo>
                    <a:pt x="0" y="177"/>
                    <a:pt x="0" y="177"/>
                    <a:pt x="0" y="177"/>
                  </a:cubicBezTo>
                  <a:cubicBezTo>
                    <a:pt x="13" y="231"/>
                    <a:pt x="13" y="231"/>
                    <a:pt x="13" y="231"/>
                  </a:cubicBezTo>
                  <a:cubicBezTo>
                    <a:pt x="14" y="234"/>
                    <a:pt x="14" y="234"/>
                    <a:pt x="14" y="234"/>
                  </a:cubicBezTo>
                  <a:cubicBezTo>
                    <a:pt x="16" y="234"/>
                    <a:pt x="16" y="234"/>
                    <a:pt x="16" y="234"/>
                  </a:cubicBezTo>
                  <a:cubicBezTo>
                    <a:pt x="16" y="234"/>
                    <a:pt x="16" y="234"/>
                    <a:pt x="16" y="234"/>
                  </a:cubicBezTo>
                  <a:cubicBezTo>
                    <a:pt x="3" y="180"/>
                    <a:pt x="3" y="180"/>
                    <a:pt x="3" y="180"/>
                  </a:cubicBezTo>
                  <a:cubicBezTo>
                    <a:pt x="47" y="180"/>
                    <a:pt x="47" y="180"/>
                    <a:pt x="47" y="180"/>
                  </a:cubicBezTo>
                  <a:cubicBezTo>
                    <a:pt x="44" y="170"/>
                    <a:pt x="40" y="155"/>
                    <a:pt x="40" y="148"/>
                  </a:cubicBezTo>
                  <a:cubicBezTo>
                    <a:pt x="40" y="135"/>
                    <a:pt x="40" y="140"/>
                    <a:pt x="41" y="134"/>
                  </a:cubicBezTo>
                  <a:cubicBezTo>
                    <a:pt x="43" y="120"/>
                    <a:pt x="56" y="95"/>
                    <a:pt x="65" y="88"/>
                  </a:cubicBezTo>
                  <a:cubicBezTo>
                    <a:pt x="71" y="84"/>
                    <a:pt x="75" y="82"/>
                    <a:pt x="77" y="82"/>
                  </a:cubicBezTo>
                  <a:cubicBezTo>
                    <a:pt x="79" y="81"/>
                    <a:pt x="82" y="80"/>
                    <a:pt x="85" y="80"/>
                  </a:cubicBezTo>
                  <a:cubicBezTo>
                    <a:pt x="90" y="75"/>
                    <a:pt x="90" y="75"/>
                    <a:pt x="90" y="75"/>
                  </a:cubicBezTo>
                  <a:cubicBezTo>
                    <a:pt x="91" y="75"/>
                    <a:pt x="91" y="75"/>
                    <a:pt x="91" y="75"/>
                  </a:cubicBezTo>
                  <a:cubicBezTo>
                    <a:pt x="91" y="72"/>
                    <a:pt x="91" y="72"/>
                    <a:pt x="91" y="72"/>
                  </a:cubicBezTo>
                  <a:cubicBezTo>
                    <a:pt x="85" y="66"/>
                    <a:pt x="80" y="57"/>
                    <a:pt x="78" y="49"/>
                  </a:cubicBezTo>
                  <a:cubicBezTo>
                    <a:pt x="75" y="47"/>
                    <a:pt x="73" y="44"/>
                    <a:pt x="73" y="40"/>
                  </a:cubicBezTo>
                  <a:cubicBezTo>
                    <a:pt x="73" y="36"/>
                    <a:pt x="75" y="33"/>
                    <a:pt x="77" y="31"/>
                  </a:cubicBezTo>
                  <a:cubicBezTo>
                    <a:pt x="78" y="20"/>
                    <a:pt x="82" y="9"/>
                    <a:pt x="95" y="5"/>
                  </a:cubicBezTo>
                  <a:cubicBezTo>
                    <a:pt x="99" y="3"/>
                    <a:pt x="103" y="3"/>
                    <a:pt x="105" y="3"/>
                  </a:cubicBezTo>
                  <a:cubicBezTo>
                    <a:pt x="107" y="3"/>
                    <a:pt x="108" y="3"/>
                    <a:pt x="108" y="3"/>
                  </a:cubicBezTo>
                  <a:cubicBezTo>
                    <a:pt x="108" y="3"/>
                    <a:pt x="109" y="3"/>
                    <a:pt x="109" y="3"/>
                  </a:cubicBezTo>
                  <a:cubicBezTo>
                    <a:pt x="111" y="3"/>
                    <a:pt x="112" y="3"/>
                    <a:pt x="113" y="3"/>
                  </a:cubicBezTo>
                  <a:cubicBezTo>
                    <a:pt x="113" y="3"/>
                    <a:pt x="113" y="3"/>
                    <a:pt x="113" y="3"/>
                  </a:cubicBezTo>
                  <a:cubicBezTo>
                    <a:pt x="120" y="4"/>
                    <a:pt x="124" y="6"/>
                    <a:pt x="128" y="9"/>
                  </a:cubicBezTo>
                  <a:cubicBezTo>
                    <a:pt x="127" y="8"/>
                    <a:pt x="127" y="8"/>
                    <a:pt x="126" y="7"/>
                  </a:cubicBezTo>
                  <a:cubicBezTo>
                    <a:pt x="126" y="7"/>
                    <a:pt x="125" y="6"/>
                    <a:pt x="125" y="6"/>
                  </a:cubicBezTo>
                  <a:cubicBezTo>
                    <a:pt x="121" y="3"/>
                    <a:pt x="116" y="1"/>
                    <a:pt x="110" y="0"/>
                  </a:cubicBezTo>
                  <a:cubicBezTo>
                    <a:pt x="110" y="0"/>
                    <a:pt x="110" y="0"/>
                    <a:pt x="110" y="0"/>
                  </a:cubicBezTo>
                  <a:cubicBezTo>
                    <a:pt x="108" y="0"/>
                    <a:pt x="107" y="0"/>
                    <a:pt x="106" y="0"/>
                  </a:cubicBezTo>
                  <a:cubicBezTo>
                    <a:pt x="106" y="0"/>
                    <a:pt x="105" y="0"/>
                    <a:pt x="104" y="0"/>
                  </a:cubicBezTo>
                  <a:cubicBezTo>
                    <a:pt x="104" y="0"/>
                    <a:pt x="104" y="0"/>
                    <a:pt x="102" y="0"/>
                  </a:cubicBezTo>
                </a:path>
              </a:pathLst>
            </a:custGeom>
            <a:solidFill>
              <a:srgbClr val="FD9B0A"/>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20" name="Freeform 1176"/>
            <p:cNvSpPr>
              <a:spLocks/>
            </p:cNvSpPr>
            <p:nvPr/>
          </p:nvSpPr>
          <p:spPr bwMode="auto">
            <a:xfrm>
              <a:off x="13546138" y="7207251"/>
              <a:ext cx="3332163" cy="2832100"/>
            </a:xfrm>
            <a:custGeom>
              <a:avLst/>
              <a:gdLst/>
              <a:ahLst/>
              <a:cxnLst>
                <a:cxn ang="0">
                  <a:pos x="78" y="0"/>
                </a:cxn>
                <a:cxn ang="0">
                  <a:pos x="2" y="63"/>
                </a:cxn>
                <a:cxn ang="0">
                  <a:pos x="9" y="88"/>
                </a:cxn>
                <a:cxn ang="0">
                  <a:pos x="0" y="110"/>
                </a:cxn>
                <a:cxn ang="0">
                  <a:pos x="1" y="112"/>
                </a:cxn>
                <a:cxn ang="0">
                  <a:pos x="3" y="113"/>
                </a:cxn>
                <a:cxn ang="0">
                  <a:pos x="12" y="91"/>
                </a:cxn>
                <a:cxn ang="0">
                  <a:pos x="5" y="66"/>
                </a:cxn>
                <a:cxn ang="0">
                  <a:pos x="81" y="3"/>
                </a:cxn>
                <a:cxn ang="0">
                  <a:pos x="133" y="20"/>
                </a:cxn>
                <a:cxn ang="0">
                  <a:pos x="133" y="20"/>
                </a:cxn>
                <a:cxn ang="0">
                  <a:pos x="78" y="0"/>
                </a:cxn>
              </a:cxnLst>
              <a:rect l="0" t="0" r="r" b="b"/>
              <a:pathLst>
                <a:path w="133" h="113">
                  <a:moveTo>
                    <a:pt x="78" y="0"/>
                  </a:moveTo>
                  <a:cubicBezTo>
                    <a:pt x="36" y="0"/>
                    <a:pt x="2" y="28"/>
                    <a:pt x="2" y="63"/>
                  </a:cubicBezTo>
                  <a:cubicBezTo>
                    <a:pt x="2" y="71"/>
                    <a:pt x="4" y="80"/>
                    <a:pt x="9" y="88"/>
                  </a:cubicBezTo>
                  <a:cubicBezTo>
                    <a:pt x="6" y="97"/>
                    <a:pt x="3" y="104"/>
                    <a:pt x="0" y="110"/>
                  </a:cubicBezTo>
                  <a:cubicBezTo>
                    <a:pt x="0" y="110"/>
                    <a:pt x="1" y="111"/>
                    <a:pt x="1" y="112"/>
                  </a:cubicBezTo>
                  <a:cubicBezTo>
                    <a:pt x="2" y="112"/>
                    <a:pt x="2" y="112"/>
                    <a:pt x="3" y="113"/>
                  </a:cubicBezTo>
                  <a:cubicBezTo>
                    <a:pt x="6" y="107"/>
                    <a:pt x="10" y="100"/>
                    <a:pt x="12" y="91"/>
                  </a:cubicBezTo>
                  <a:cubicBezTo>
                    <a:pt x="8" y="83"/>
                    <a:pt x="5" y="75"/>
                    <a:pt x="5" y="66"/>
                  </a:cubicBezTo>
                  <a:cubicBezTo>
                    <a:pt x="5" y="31"/>
                    <a:pt x="39" y="3"/>
                    <a:pt x="81" y="3"/>
                  </a:cubicBezTo>
                  <a:cubicBezTo>
                    <a:pt x="101" y="3"/>
                    <a:pt x="119" y="10"/>
                    <a:pt x="133" y="20"/>
                  </a:cubicBezTo>
                  <a:cubicBezTo>
                    <a:pt x="133" y="20"/>
                    <a:pt x="133" y="20"/>
                    <a:pt x="133" y="20"/>
                  </a:cubicBezTo>
                  <a:cubicBezTo>
                    <a:pt x="119" y="8"/>
                    <a:pt x="100" y="0"/>
                    <a:pt x="78" y="0"/>
                  </a:cubicBezTo>
                </a:path>
              </a:pathLst>
            </a:custGeom>
            <a:solidFill>
              <a:srgbClr val="FD9B0A"/>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21" name="Freeform 1177"/>
            <p:cNvSpPr>
              <a:spLocks noEditPoints="1"/>
            </p:cNvSpPr>
            <p:nvPr/>
          </p:nvSpPr>
          <p:spPr bwMode="auto">
            <a:xfrm>
              <a:off x="9237663" y="8636001"/>
              <a:ext cx="3206750" cy="8218488"/>
            </a:xfrm>
            <a:custGeom>
              <a:avLst/>
              <a:gdLst/>
              <a:ahLst/>
              <a:cxnLst>
                <a:cxn ang="0">
                  <a:pos x="55" y="273"/>
                </a:cxn>
                <a:cxn ang="0">
                  <a:pos x="55" y="273"/>
                </a:cxn>
                <a:cxn ang="0">
                  <a:pos x="55" y="328"/>
                </a:cxn>
                <a:cxn ang="0">
                  <a:pos x="58" y="328"/>
                </a:cxn>
                <a:cxn ang="0">
                  <a:pos x="58" y="276"/>
                </a:cxn>
                <a:cxn ang="0">
                  <a:pos x="56" y="276"/>
                </a:cxn>
                <a:cxn ang="0">
                  <a:pos x="55" y="273"/>
                </a:cxn>
                <a:cxn ang="0">
                  <a:pos x="102" y="0"/>
                </a:cxn>
                <a:cxn ang="0">
                  <a:pos x="92" y="2"/>
                </a:cxn>
                <a:cxn ang="0">
                  <a:pos x="74" y="28"/>
                </a:cxn>
                <a:cxn ang="0">
                  <a:pos x="70" y="37"/>
                </a:cxn>
                <a:cxn ang="0">
                  <a:pos x="75" y="46"/>
                </a:cxn>
                <a:cxn ang="0">
                  <a:pos x="88" y="69"/>
                </a:cxn>
                <a:cxn ang="0">
                  <a:pos x="88" y="72"/>
                </a:cxn>
                <a:cxn ang="0">
                  <a:pos x="87" y="72"/>
                </a:cxn>
                <a:cxn ang="0">
                  <a:pos x="82" y="77"/>
                </a:cxn>
                <a:cxn ang="0">
                  <a:pos x="74" y="79"/>
                </a:cxn>
                <a:cxn ang="0">
                  <a:pos x="62" y="85"/>
                </a:cxn>
                <a:cxn ang="0">
                  <a:pos x="38" y="131"/>
                </a:cxn>
                <a:cxn ang="0">
                  <a:pos x="37" y="145"/>
                </a:cxn>
                <a:cxn ang="0">
                  <a:pos x="44" y="177"/>
                </a:cxn>
                <a:cxn ang="0">
                  <a:pos x="0" y="177"/>
                </a:cxn>
                <a:cxn ang="0">
                  <a:pos x="13" y="231"/>
                </a:cxn>
                <a:cxn ang="0">
                  <a:pos x="14" y="234"/>
                </a:cxn>
                <a:cxn ang="0">
                  <a:pos x="16" y="234"/>
                </a:cxn>
                <a:cxn ang="0">
                  <a:pos x="16" y="234"/>
                </a:cxn>
                <a:cxn ang="0">
                  <a:pos x="3" y="181"/>
                </a:cxn>
                <a:cxn ang="0">
                  <a:pos x="47" y="181"/>
                </a:cxn>
                <a:cxn ang="0">
                  <a:pos x="40" y="148"/>
                </a:cxn>
                <a:cxn ang="0">
                  <a:pos x="41" y="135"/>
                </a:cxn>
                <a:cxn ang="0">
                  <a:pos x="65" y="88"/>
                </a:cxn>
                <a:cxn ang="0">
                  <a:pos x="77" y="82"/>
                </a:cxn>
                <a:cxn ang="0">
                  <a:pos x="85" y="80"/>
                </a:cxn>
                <a:cxn ang="0">
                  <a:pos x="90" y="75"/>
                </a:cxn>
                <a:cxn ang="0">
                  <a:pos x="91" y="75"/>
                </a:cxn>
                <a:cxn ang="0">
                  <a:pos x="91" y="72"/>
                </a:cxn>
                <a:cxn ang="0">
                  <a:pos x="78" y="49"/>
                </a:cxn>
                <a:cxn ang="0">
                  <a:pos x="74" y="40"/>
                </a:cxn>
                <a:cxn ang="0">
                  <a:pos x="77" y="31"/>
                </a:cxn>
                <a:cxn ang="0">
                  <a:pos x="95" y="5"/>
                </a:cxn>
                <a:cxn ang="0">
                  <a:pos x="106" y="3"/>
                </a:cxn>
                <a:cxn ang="0">
                  <a:pos x="108" y="3"/>
                </a:cxn>
                <a:cxn ang="0">
                  <a:pos x="110" y="3"/>
                </a:cxn>
                <a:cxn ang="0">
                  <a:pos x="113" y="4"/>
                </a:cxn>
                <a:cxn ang="0">
                  <a:pos x="113" y="4"/>
                </a:cxn>
                <a:cxn ang="0">
                  <a:pos x="128" y="9"/>
                </a:cxn>
                <a:cxn ang="0">
                  <a:pos x="126" y="7"/>
                </a:cxn>
                <a:cxn ang="0">
                  <a:pos x="125" y="6"/>
                </a:cxn>
                <a:cxn ang="0">
                  <a:pos x="110" y="0"/>
                </a:cxn>
                <a:cxn ang="0">
                  <a:pos x="110" y="0"/>
                </a:cxn>
                <a:cxn ang="0">
                  <a:pos x="106" y="0"/>
                </a:cxn>
                <a:cxn ang="0">
                  <a:pos x="105" y="0"/>
                </a:cxn>
                <a:cxn ang="0">
                  <a:pos x="102" y="0"/>
                </a:cxn>
              </a:cxnLst>
              <a:rect l="0" t="0" r="r" b="b"/>
              <a:pathLst>
                <a:path w="128" h="328">
                  <a:moveTo>
                    <a:pt x="55" y="273"/>
                  </a:moveTo>
                  <a:cubicBezTo>
                    <a:pt x="55" y="273"/>
                    <a:pt x="55" y="273"/>
                    <a:pt x="55" y="273"/>
                  </a:cubicBezTo>
                  <a:cubicBezTo>
                    <a:pt x="55" y="328"/>
                    <a:pt x="55" y="328"/>
                    <a:pt x="55" y="328"/>
                  </a:cubicBezTo>
                  <a:cubicBezTo>
                    <a:pt x="58" y="328"/>
                    <a:pt x="58" y="328"/>
                    <a:pt x="58" y="328"/>
                  </a:cubicBezTo>
                  <a:cubicBezTo>
                    <a:pt x="58" y="276"/>
                    <a:pt x="58" y="276"/>
                    <a:pt x="58" y="276"/>
                  </a:cubicBezTo>
                  <a:cubicBezTo>
                    <a:pt x="56" y="276"/>
                    <a:pt x="56" y="276"/>
                    <a:pt x="56" y="276"/>
                  </a:cubicBezTo>
                  <a:cubicBezTo>
                    <a:pt x="55" y="273"/>
                    <a:pt x="55" y="273"/>
                    <a:pt x="55" y="273"/>
                  </a:cubicBezTo>
                  <a:moveTo>
                    <a:pt x="102" y="0"/>
                  </a:moveTo>
                  <a:cubicBezTo>
                    <a:pt x="100" y="0"/>
                    <a:pt x="96" y="0"/>
                    <a:pt x="92" y="2"/>
                  </a:cubicBezTo>
                  <a:cubicBezTo>
                    <a:pt x="79" y="6"/>
                    <a:pt x="75" y="17"/>
                    <a:pt x="74" y="28"/>
                  </a:cubicBezTo>
                  <a:cubicBezTo>
                    <a:pt x="72" y="30"/>
                    <a:pt x="70" y="33"/>
                    <a:pt x="70" y="37"/>
                  </a:cubicBezTo>
                  <a:cubicBezTo>
                    <a:pt x="70" y="41"/>
                    <a:pt x="72" y="44"/>
                    <a:pt x="75" y="46"/>
                  </a:cubicBezTo>
                  <a:cubicBezTo>
                    <a:pt x="77" y="54"/>
                    <a:pt x="82" y="63"/>
                    <a:pt x="88" y="69"/>
                  </a:cubicBezTo>
                  <a:cubicBezTo>
                    <a:pt x="88" y="72"/>
                    <a:pt x="88" y="72"/>
                    <a:pt x="88" y="72"/>
                  </a:cubicBezTo>
                  <a:cubicBezTo>
                    <a:pt x="87" y="72"/>
                    <a:pt x="87" y="72"/>
                    <a:pt x="87" y="72"/>
                  </a:cubicBezTo>
                  <a:cubicBezTo>
                    <a:pt x="82" y="77"/>
                    <a:pt x="82" y="77"/>
                    <a:pt x="82" y="77"/>
                  </a:cubicBezTo>
                  <a:cubicBezTo>
                    <a:pt x="79" y="77"/>
                    <a:pt x="76" y="78"/>
                    <a:pt x="74" y="79"/>
                  </a:cubicBezTo>
                  <a:cubicBezTo>
                    <a:pt x="72" y="79"/>
                    <a:pt x="68" y="81"/>
                    <a:pt x="62" y="85"/>
                  </a:cubicBezTo>
                  <a:cubicBezTo>
                    <a:pt x="53" y="92"/>
                    <a:pt x="40" y="117"/>
                    <a:pt x="38" y="131"/>
                  </a:cubicBezTo>
                  <a:cubicBezTo>
                    <a:pt x="37" y="137"/>
                    <a:pt x="37" y="132"/>
                    <a:pt x="37" y="145"/>
                  </a:cubicBezTo>
                  <a:cubicBezTo>
                    <a:pt x="37" y="152"/>
                    <a:pt x="41" y="167"/>
                    <a:pt x="44" y="177"/>
                  </a:cubicBezTo>
                  <a:cubicBezTo>
                    <a:pt x="0" y="177"/>
                    <a:pt x="0" y="177"/>
                    <a:pt x="0" y="177"/>
                  </a:cubicBezTo>
                  <a:cubicBezTo>
                    <a:pt x="13" y="231"/>
                    <a:pt x="13" y="231"/>
                    <a:pt x="13" y="231"/>
                  </a:cubicBezTo>
                  <a:cubicBezTo>
                    <a:pt x="14" y="234"/>
                    <a:pt x="14" y="234"/>
                    <a:pt x="14" y="234"/>
                  </a:cubicBezTo>
                  <a:cubicBezTo>
                    <a:pt x="16" y="234"/>
                    <a:pt x="16" y="234"/>
                    <a:pt x="16" y="234"/>
                  </a:cubicBezTo>
                  <a:cubicBezTo>
                    <a:pt x="16" y="234"/>
                    <a:pt x="16" y="234"/>
                    <a:pt x="16" y="234"/>
                  </a:cubicBezTo>
                  <a:cubicBezTo>
                    <a:pt x="3" y="181"/>
                    <a:pt x="3" y="181"/>
                    <a:pt x="3" y="181"/>
                  </a:cubicBezTo>
                  <a:cubicBezTo>
                    <a:pt x="47" y="181"/>
                    <a:pt x="47" y="181"/>
                    <a:pt x="47" y="181"/>
                  </a:cubicBezTo>
                  <a:cubicBezTo>
                    <a:pt x="44" y="170"/>
                    <a:pt x="40" y="155"/>
                    <a:pt x="40" y="148"/>
                  </a:cubicBezTo>
                  <a:cubicBezTo>
                    <a:pt x="40" y="135"/>
                    <a:pt x="40" y="140"/>
                    <a:pt x="41" y="135"/>
                  </a:cubicBezTo>
                  <a:cubicBezTo>
                    <a:pt x="43" y="120"/>
                    <a:pt x="56" y="95"/>
                    <a:pt x="65" y="88"/>
                  </a:cubicBezTo>
                  <a:cubicBezTo>
                    <a:pt x="71" y="84"/>
                    <a:pt x="75" y="82"/>
                    <a:pt x="77" y="82"/>
                  </a:cubicBezTo>
                  <a:cubicBezTo>
                    <a:pt x="80" y="81"/>
                    <a:pt x="82" y="80"/>
                    <a:pt x="85" y="80"/>
                  </a:cubicBezTo>
                  <a:cubicBezTo>
                    <a:pt x="90" y="75"/>
                    <a:pt x="90" y="75"/>
                    <a:pt x="90" y="75"/>
                  </a:cubicBezTo>
                  <a:cubicBezTo>
                    <a:pt x="91" y="75"/>
                    <a:pt x="91" y="75"/>
                    <a:pt x="91" y="75"/>
                  </a:cubicBezTo>
                  <a:cubicBezTo>
                    <a:pt x="91" y="72"/>
                    <a:pt x="91" y="72"/>
                    <a:pt x="91" y="72"/>
                  </a:cubicBezTo>
                  <a:cubicBezTo>
                    <a:pt x="85" y="66"/>
                    <a:pt x="80" y="58"/>
                    <a:pt x="78" y="49"/>
                  </a:cubicBezTo>
                  <a:cubicBezTo>
                    <a:pt x="75" y="47"/>
                    <a:pt x="74" y="44"/>
                    <a:pt x="74" y="40"/>
                  </a:cubicBezTo>
                  <a:cubicBezTo>
                    <a:pt x="74" y="36"/>
                    <a:pt x="75" y="33"/>
                    <a:pt x="77" y="31"/>
                  </a:cubicBezTo>
                  <a:cubicBezTo>
                    <a:pt x="78" y="20"/>
                    <a:pt x="82" y="9"/>
                    <a:pt x="95" y="5"/>
                  </a:cubicBezTo>
                  <a:cubicBezTo>
                    <a:pt x="100" y="3"/>
                    <a:pt x="103" y="3"/>
                    <a:pt x="106" y="3"/>
                  </a:cubicBezTo>
                  <a:cubicBezTo>
                    <a:pt x="107" y="3"/>
                    <a:pt x="108" y="3"/>
                    <a:pt x="108" y="3"/>
                  </a:cubicBezTo>
                  <a:cubicBezTo>
                    <a:pt x="109" y="3"/>
                    <a:pt x="109" y="3"/>
                    <a:pt x="110" y="3"/>
                  </a:cubicBezTo>
                  <a:cubicBezTo>
                    <a:pt x="111" y="3"/>
                    <a:pt x="112" y="3"/>
                    <a:pt x="113" y="4"/>
                  </a:cubicBezTo>
                  <a:cubicBezTo>
                    <a:pt x="113" y="4"/>
                    <a:pt x="113" y="4"/>
                    <a:pt x="113" y="4"/>
                  </a:cubicBezTo>
                  <a:cubicBezTo>
                    <a:pt x="120" y="4"/>
                    <a:pt x="124" y="6"/>
                    <a:pt x="128" y="9"/>
                  </a:cubicBezTo>
                  <a:cubicBezTo>
                    <a:pt x="127" y="8"/>
                    <a:pt x="127" y="8"/>
                    <a:pt x="126" y="7"/>
                  </a:cubicBezTo>
                  <a:cubicBezTo>
                    <a:pt x="126" y="7"/>
                    <a:pt x="125" y="6"/>
                    <a:pt x="125" y="6"/>
                  </a:cubicBezTo>
                  <a:cubicBezTo>
                    <a:pt x="121" y="3"/>
                    <a:pt x="117" y="1"/>
                    <a:pt x="110" y="0"/>
                  </a:cubicBezTo>
                  <a:cubicBezTo>
                    <a:pt x="110" y="0"/>
                    <a:pt x="110" y="0"/>
                    <a:pt x="110" y="0"/>
                  </a:cubicBezTo>
                  <a:cubicBezTo>
                    <a:pt x="109" y="0"/>
                    <a:pt x="108" y="0"/>
                    <a:pt x="106" y="0"/>
                  </a:cubicBezTo>
                  <a:cubicBezTo>
                    <a:pt x="106" y="0"/>
                    <a:pt x="105" y="0"/>
                    <a:pt x="105" y="0"/>
                  </a:cubicBezTo>
                  <a:cubicBezTo>
                    <a:pt x="105" y="0"/>
                    <a:pt x="104" y="0"/>
                    <a:pt x="102" y="0"/>
                  </a:cubicBezTo>
                </a:path>
              </a:pathLst>
            </a:custGeom>
            <a:solidFill>
              <a:srgbClr val="FD9B0A"/>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22" name="Freeform 1178"/>
            <p:cNvSpPr>
              <a:spLocks/>
            </p:cNvSpPr>
            <p:nvPr/>
          </p:nvSpPr>
          <p:spPr bwMode="auto">
            <a:xfrm>
              <a:off x="13620751" y="7283451"/>
              <a:ext cx="3257550" cy="2830513"/>
            </a:xfrm>
            <a:custGeom>
              <a:avLst/>
              <a:gdLst/>
              <a:ahLst/>
              <a:cxnLst>
                <a:cxn ang="0">
                  <a:pos x="78" y="0"/>
                </a:cxn>
                <a:cxn ang="0">
                  <a:pos x="2" y="63"/>
                </a:cxn>
                <a:cxn ang="0">
                  <a:pos x="9" y="88"/>
                </a:cxn>
                <a:cxn ang="0">
                  <a:pos x="0" y="110"/>
                </a:cxn>
                <a:cxn ang="0">
                  <a:pos x="2" y="112"/>
                </a:cxn>
                <a:cxn ang="0">
                  <a:pos x="3" y="113"/>
                </a:cxn>
                <a:cxn ang="0">
                  <a:pos x="12" y="91"/>
                </a:cxn>
                <a:cxn ang="0">
                  <a:pos x="6" y="66"/>
                </a:cxn>
                <a:cxn ang="0">
                  <a:pos x="81" y="4"/>
                </a:cxn>
                <a:cxn ang="0">
                  <a:pos x="130" y="18"/>
                </a:cxn>
                <a:cxn ang="0">
                  <a:pos x="130" y="17"/>
                </a:cxn>
                <a:cxn ang="0">
                  <a:pos x="78" y="0"/>
                </a:cxn>
              </a:cxnLst>
              <a:rect l="0" t="0" r="r" b="b"/>
              <a:pathLst>
                <a:path w="130" h="113">
                  <a:moveTo>
                    <a:pt x="78" y="0"/>
                  </a:moveTo>
                  <a:cubicBezTo>
                    <a:pt x="36" y="0"/>
                    <a:pt x="2" y="28"/>
                    <a:pt x="2" y="63"/>
                  </a:cubicBezTo>
                  <a:cubicBezTo>
                    <a:pt x="2" y="72"/>
                    <a:pt x="5" y="80"/>
                    <a:pt x="9" y="88"/>
                  </a:cubicBezTo>
                  <a:cubicBezTo>
                    <a:pt x="7" y="97"/>
                    <a:pt x="3" y="104"/>
                    <a:pt x="0" y="110"/>
                  </a:cubicBezTo>
                  <a:cubicBezTo>
                    <a:pt x="0" y="110"/>
                    <a:pt x="1" y="111"/>
                    <a:pt x="2" y="112"/>
                  </a:cubicBezTo>
                  <a:cubicBezTo>
                    <a:pt x="2" y="112"/>
                    <a:pt x="3" y="113"/>
                    <a:pt x="3" y="113"/>
                  </a:cubicBezTo>
                  <a:cubicBezTo>
                    <a:pt x="6" y="108"/>
                    <a:pt x="10" y="100"/>
                    <a:pt x="12" y="91"/>
                  </a:cubicBezTo>
                  <a:cubicBezTo>
                    <a:pt x="8" y="83"/>
                    <a:pt x="6" y="75"/>
                    <a:pt x="6" y="66"/>
                  </a:cubicBezTo>
                  <a:cubicBezTo>
                    <a:pt x="6" y="32"/>
                    <a:pt x="40" y="4"/>
                    <a:pt x="81" y="4"/>
                  </a:cubicBezTo>
                  <a:cubicBezTo>
                    <a:pt x="100" y="4"/>
                    <a:pt x="117" y="9"/>
                    <a:pt x="130" y="18"/>
                  </a:cubicBezTo>
                  <a:cubicBezTo>
                    <a:pt x="130" y="17"/>
                    <a:pt x="130" y="17"/>
                    <a:pt x="130" y="17"/>
                  </a:cubicBezTo>
                  <a:cubicBezTo>
                    <a:pt x="116" y="7"/>
                    <a:pt x="98" y="0"/>
                    <a:pt x="78" y="0"/>
                  </a:cubicBezTo>
                </a:path>
              </a:pathLst>
            </a:custGeom>
            <a:solidFill>
              <a:srgbClr val="FD9B0A"/>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23" name="Freeform 1179"/>
            <p:cNvSpPr>
              <a:spLocks noEditPoints="1"/>
            </p:cNvSpPr>
            <p:nvPr/>
          </p:nvSpPr>
          <p:spPr bwMode="auto">
            <a:xfrm>
              <a:off x="9312276" y="8710613"/>
              <a:ext cx="3206750" cy="8143875"/>
            </a:xfrm>
            <a:custGeom>
              <a:avLst/>
              <a:gdLst/>
              <a:ahLst/>
              <a:cxnLst>
                <a:cxn ang="0">
                  <a:pos x="56" y="273"/>
                </a:cxn>
                <a:cxn ang="0">
                  <a:pos x="55" y="273"/>
                </a:cxn>
                <a:cxn ang="0">
                  <a:pos x="55" y="325"/>
                </a:cxn>
                <a:cxn ang="0">
                  <a:pos x="59" y="325"/>
                </a:cxn>
                <a:cxn ang="0">
                  <a:pos x="59" y="277"/>
                </a:cxn>
                <a:cxn ang="0">
                  <a:pos x="56" y="277"/>
                </a:cxn>
                <a:cxn ang="0">
                  <a:pos x="56" y="273"/>
                </a:cxn>
                <a:cxn ang="0">
                  <a:pos x="103" y="0"/>
                </a:cxn>
                <a:cxn ang="0">
                  <a:pos x="92" y="2"/>
                </a:cxn>
                <a:cxn ang="0">
                  <a:pos x="74" y="28"/>
                </a:cxn>
                <a:cxn ang="0">
                  <a:pos x="71" y="37"/>
                </a:cxn>
                <a:cxn ang="0">
                  <a:pos x="75" y="46"/>
                </a:cxn>
                <a:cxn ang="0">
                  <a:pos x="88" y="69"/>
                </a:cxn>
                <a:cxn ang="0">
                  <a:pos x="88" y="72"/>
                </a:cxn>
                <a:cxn ang="0">
                  <a:pos x="87" y="72"/>
                </a:cxn>
                <a:cxn ang="0">
                  <a:pos x="82" y="77"/>
                </a:cxn>
                <a:cxn ang="0">
                  <a:pos x="74" y="79"/>
                </a:cxn>
                <a:cxn ang="0">
                  <a:pos x="62" y="85"/>
                </a:cxn>
                <a:cxn ang="0">
                  <a:pos x="38" y="132"/>
                </a:cxn>
                <a:cxn ang="0">
                  <a:pos x="37" y="145"/>
                </a:cxn>
                <a:cxn ang="0">
                  <a:pos x="44" y="178"/>
                </a:cxn>
                <a:cxn ang="0">
                  <a:pos x="0" y="178"/>
                </a:cxn>
                <a:cxn ang="0">
                  <a:pos x="13" y="231"/>
                </a:cxn>
                <a:cxn ang="0">
                  <a:pos x="14" y="235"/>
                </a:cxn>
                <a:cxn ang="0">
                  <a:pos x="17" y="235"/>
                </a:cxn>
                <a:cxn ang="0">
                  <a:pos x="17" y="235"/>
                </a:cxn>
                <a:cxn ang="0">
                  <a:pos x="3" y="181"/>
                </a:cxn>
                <a:cxn ang="0">
                  <a:pos x="47" y="181"/>
                </a:cxn>
                <a:cxn ang="0">
                  <a:pos x="40" y="148"/>
                </a:cxn>
                <a:cxn ang="0">
                  <a:pos x="41" y="135"/>
                </a:cxn>
                <a:cxn ang="0">
                  <a:pos x="66" y="89"/>
                </a:cxn>
                <a:cxn ang="0">
                  <a:pos x="78" y="82"/>
                </a:cxn>
                <a:cxn ang="0">
                  <a:pos x="86" y="80"/>
                </a:cxn>
                <a:cxn ang="0">
                  <a:pos x="90" y="75"/>
                </a:cxn>
                <a:cxn ang="0">
                  <a:pos x="92" y="75"/>
                </a:cxn>
                <a:cxn ang="0">
                  <a:pos x="92" y="72"/>
                </a:cxn>
                <a:cxn ang="0">
                  <a:pos x="78" y="49"/>
                </a:cxn>
                <a:cxn ang="0">
                  <a:pos x="74" y="40"/>
                </a:cxn>
                <a:cxn ang="0">
                  <a:pos x="78" y="32"/>
                </a:cxn>
                <a:cxn ang="0">
                  <a:pos x="96" y="5"/>
                </a:cxn>
                <a:cxn ang="0">
                  <a:pos x="106" y="3"/>
                </a:cxn>
                <a:cxn ang="0">
                  <a:pos x="108" y="3"/>
                </a:cxn>
                <a:cxn ang="0">
                  <a:pos x="110" y="4"/>
                </a:cxn>
                <a:cxn ang="0">
                  <a:pos x="113" y="4"/>
                </a:cxn>
                <a:cxn ang="0">
                  <a:pos x="114" y="4"/>
                </a:cxn>
                <a:cxn ang="0">
                  <a:pos x="128" y="10"/>
                </a:cxn>
                <a:cxn ang="0">
                  <a:pos x="126" y="7"/>
                </a:cxn>
                <a:cxn ang="0">
                  <a:pos x="125" y="6"/>
                </a:cxn>
                <a:cxn ang="0">
                  <a:pos x="110" y="1"/>
                </a:cxn>
                <a:cxn ang="0">
                  <a:pos x="110" y="1"/>
                </a:cxn>
                <a:cxn ang="0">
                  <a:pos x="107" y="0"/>
                </a:cxn>
                <a:cxn ang="0">
                  <a:pos x="105" y="0"/>
                </a:cxn>
                <a:cxn ang="0">
                  <a:pos x="103" y="0"/>
                </a:cxn>
              </a:cxnLst>
              <a:rect l="0" t="0" r="r" b="b"/>
              <a:pathLst>
                <a:path w="128" h="325">
                  <a:moveTo>
                    <a:pt x="56" y="273"/>
                  </a:moveTo>
                  <a:cubicBezTo>
                    <a:pt x="55" y="273"/>
                    <a:pt x="55" y="273"/>
                    <a:pt x="55" y="273"/>
                  </a:cubicBezTo>
                  <a:cubicBezTo>
                    <a:pt x="55" y="325"/>
                    <a:pt x="55" y="325"/>
                    <a:pt x="55" y="325"/>
                  </a:cubicBezTo>
                  <a:cubicBezTo>
                    <a:pt x="59" y="325"/>
                    <a:pt x="59" y="325"/>
                    <a:pt x="59" y="325"/>
                  </a:cubicBezTo>
                  <a:cubicBezTo>
                    <a:pt x="59" y="277"/>
                    <a:pt x="59" y="277"/>
                    <a:pt x="59" y="277"/>
                  </a:cubicBezTo>
                  <a:cubicBezTo>
                    <a:pt x="56" y="277"/>
                    <a:pt x="56" y="277"/>
                    <a:pt x="56" y="277"/>
                  </a:cubicBezTo>
                  <a:cubicBezTo>
                    <a:pt x="56" y="273"/>
                    <a:pt x="56" y="273"/>
                    <a:pt x="56" y="273"/>
                  </a:cubicBezTo>
                  <a:moveTo>
                    <a:pt x="103" y="0"/>
                  </a:moveTo>
                  <a:cubicBezTo>
                    <a:pt x="100" y="0"/>
                    <a:pt x="97" y="0"/>
                    <a:pt x="92" y="2"/>
                  </a:cubicBezTo>
                  <a:cubicBezTo>
                    <a:pt x="79" y="6"/>
                    <a:pt x="75" y="17"/>
                    <a:pt x="74" y="28"/>
                  </a:cubicBezTo>
                  <a:cubicBezTo>
                    <a:pt x="72" y="30"/>
                    <a:pt x="71" y="33"/>
                    <a:pt x="71" y="37"/>
                  </a:cubicBezTo>
                  <a:cubicBezTo>
                    <a:pt x="71" y="41"/>
                    <a:pt x="72" y="44"/>
                    <a:pt x="75" y="46"/>
                  </a:cubicBezTo>
                  <a:cubicBezTo>
                    <a:pt x="77" y="55"/>
                    <a:pt x="82" y="63"/>
                    <a:pt x="88" y="69"/>
                  </a:cubicBezTo>
                  <a:cubicBezTo>
                    <a:pt x="88" y="72"/>
                    <a:pt x="88" y="72"/>
                    <a:pt x="88" y="72"/>
                  </a:cubicBezTo>
                  <a:cubicBezTo>
                    <a:pt x="87" y="72"/>
                    <a:pt x="87" y="72"/>
                    <a:pt x="87" y="72"/>
                  </a:cubicBezTo>
                  <a:cubicBezTo>
                    <a:pt x="82" y="77"/>
                    <a:pt x="82" y="77"/>
                    <a:pt x="82" y="77"/>
                  </a:cubicBezTo>
                  <a:cubicBezTo>
                    <a:pt x="79" y="77"/>
                    <a:pt x="77" y="78"/>
                    <a:pt x="74" y="79"/>
                  </a:cubicBezTo>
                  <a:cubicBezTo>
                    <a:pt x="72" y="79"/>
                    <a:pt x="68" y="81"/>
                    <a:pt x="62" y="85"/>
                  </a:cubicBezTo>
                  <a:cubicBezTo>
                    <a:pt x="53" y="92"/>
                    <a:pt x="40" y="117"/>
                    <a:pt x="38" y="132"/>
                  </a:cubicBezTo>
                  <a:cubicBezTo>
                    <a:pt x="37" y="137"/>
                    <a:pt x="37" y="132"/>
                    <a:pt x="37" y="145"/>
                  </a:cubicBezTo>
                  <a:cubicBezTo>
                    <a:pt x="37" y="152"/>
                    <a:pt x="41" y="167"/>
                    <a:pt x="44" y="178"/>
                  </a:cubicBezTo>
                  <a:cubicBezTo>
                    <a:pt x="0" y="178"/>
                    <a:pt x="0" y="178"/>
                    <a:pt x="0" y="178"/>
                  </a:cubicBezTo>
                  <a:cubicBezTo>
                    <a:pt x="13" y="231"/>
                    <a:pt x="13" y="231"/>
                    <a:pt x="13" y="231"/>
                  </a:cubicBezTo>
                  <a:cubicBezTo>
                    <a:pt x="14" y="235"/>
                    <a:pt x="14" y="235"/>
                    <a:pt x="14" y="235"/>
                  </a:cubicBezTo>
                  <a:cubicBezTo>
                    <a:pt x="17" y="235"/>
                    <a:pt x="17" y="235"/>
                    <a:pt x="17" y="235"/>
                  </a:cubicBezTo>
                  <a:cubicBezTo>
                    <a:pt x="17" y="235"/>
                    <a:pt x="17" y="235"/>
                    <a:pt x="17" y="235"/>
                  </a:cubicBezTo>
                  <a:cubicBezTo>
                    <a:pt x="3" y="181"/>
                    <a:pt x="3" y="181"/>
                    <a:pt x="3" y="181"/>
                  </a:cubicBezTo>
                  <a:cubicBezTo>
                    <a:pt x="47" y="181"/>
                    <a:pt x="47" y="181"/>
                    <a:pt x="47" y="181"/>
                  </a:cubicBezTo>
                  <a:cubicBezTo>
                    <a:pt x="44" y="170"/>
                    <a:pt x="40" y="155"/>
                    <a:pt x="40" y="148"/>
                  </a:cubicBezTo>
                  <a:cubicBezTo>
                    <a:pt x="40" y="135"/>
                    <a:pt x="41" y="140"/>
                    <a:pt x="41" y="135"/>
                  </a:cubicBezTo>
                  <a:cubicBezTo>
                    <a:pt x="44" y="121"/>
                    <a:pt x="56" y="95"/>
                    <a:pt x="66" y="89"/>
                  </a:cubicBezTo>
                  <a:cubicBezTo>
                    <a:pt x="72" y="84"/>
                    <a:pt x="75" y="82"/>
                    <a:pt x="78" y="82"/>
                  </a:cubicBezTo>
                  <a:cubicBezTo>
                    <a:pt x="80" y="81"/>
                    <a:pt x="83" y="80"/>
                    <a:pt x="86" y="80"/>
                  </a:cubicBezTo>
                  <a:cubicBezTo>
                    <a:pt x="90" y="75"/>
                    <a:pt x="90" y="75"/>
                    <a:pt x="90" y="75"/>
                  </a:cubicBezTo>
                  <a:cubicBezTo>
                    <a:pt x="92" y="75"/>
                    <a:pt x="92" y="75"/>
                    <a:pt x="92" y="75"/>
                  </a:cubicBezTo>
                  <a:cubicBezTo>
                    <a:pt x="92" y="72"/>
                    <a:pt x="92" y="72"/>
                    <a:pt x="92" y="72"/>
                  </a:cubicBezTo>
                  <a:cubicBezTo>
                    <a:pt x="85" y="66"/>
                    <a:pt x="80" y="58"/>
                    <a:pt x="78" y="49"/>
                  </a:cubicBezTo>
                  <a:cubicBezTo>
                    <a:pt x="76" y="48"/>
                    <a:pt x="74" y="44"/>
                    <a:pt x="74" y="40"/>
                  </a:cubicBezTo>
                  <a:cubicBezTo>
                    <a:pt x="74" y="37"/>
                    <a:pt x="75" y="34"/>
                    <a:pt x="78" y="32"/>
                  </a:cubicBezTo>
                  <a:cubicBezTo>
                    <a:pt x="79" y="20"/>
                    <a:pt x="82" y="9"/>
                    <a:pt x="96" y="5"/>
                  </a:cubicBezTo>
                  <a:cubicBezTo>
                    <a:pt x="100" y="4"/>
                    <a:pt x="104" y="3"/>
                    <a:pt x="106" y="3"/>
                  </a:cubicBezTo>
                  <a:cubicBezTo>
                    <a:pt x="107" y="3"/>
                    <a:pt x="108" y="3"/>
                    <a:pt x="108" y="3"/>
                  </a:cubicBezTo>
                  <a:cubicBezTo>
                    <a:pt x="109" y="3"/>
                    <a:pt x="109" y="4"/>
                    <a:pt x="110" y="4"/>
                  </a:cubicBezTo>
                  <a:cubicBezTo>
                    <a:pt x="111" y="4"/>
                    <a:pt x="112" y="4"/>
                    <a:pt x="113" y="4"/>
                  </a:cubicBezTo>
                  <a:cubicBezTo>
                    <a:pt x="114" y="4"/>
                    <a:pt x="114" y="4"/>
                    <a:pt x="114" y="4"/>
                  </a:cubicBezTo>
                  <a:cubicBezTo>
                    <a:pt x="120" y="5"/>
                    <a:pt x="125" y="7"/>
                    <a:pt x="128" y="10"/>
                  </a:cubicBezTo>
                  <a:cubicBezTo>
                    <a:pt x="128" y="9"/>
                    <a:pt x="127" y="8"/>
                    <a:pt x="126" y="7"/>
                  </a:cubicBezTo>
                  <a:cubicBezTo>
                    <a:pt x="126" y="7"/>
                    <a:pt x="125" y="6"/>
                    <a:pt x="125" y="6"/>
                  </a:cubicBezTo>
                  <a:cubicBezTo>
                    <a:pt x="121" y="3"/>
                    <a:pt x="117" y="1"/>
                    <a:pt x="110" y="1"/>
                  </a:cubicBezTo>
                  <a:cubicBezTo>
                    <a:pt x="110" y="1"/>
                    <a:pt x="110" y="1"/>
                    <a:pt x="110" y="1"/>
                  </a:cubicBezTo>
                  <a:cubicBezTo>
                    <a:pt x="109" y="0"/>
                    <a:pt x="108" y="0"/>
                    <a:pt x="107" y="0"/>
                  </a:cubicBezTo>
                  <a:cubicBezTo>
                    <a:pt x="106" y="0"/>
                    <a:pt x="106" y="0"/>
                    <a:pt x="105" y="0"/>
                  </a:cubicBezTo>
                  <a:cubicBezTo>
                    <a:pt x="105" y="0"/>
                    <a:pt x="104" y="0"/>
                    <a:pt x="103" y="0"/>
                  </a:cubicBezTo>
                </a:path>
              </a:pathLst>
            </a:custGeom>
            <a:solidFill>
              <a:srgbClr val="FD9B0A"/>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24" name="Freeform 1180"/>
            <p:cNvSpPr>
              <a:spLocks/>
            </p:cNvSpPr>
            <p:nvPr/>
          </p:nvSpPr>
          <p:spPr bwMode="auto">
            <a:xfrm>
              <a:off x="13696951" y="7383463"/>
              <a:ext cx="3181350" cy="2805113"/>
            </a:xfrm>
            <a:custGeom>
              <a:avLst/>
              <a:gdLst/>
              <a:ahLst/>
              <a:cxnLst>
                <a:cxn ang="0">
                  <a:pos x="78" y="0"/>
                </a:cxn>
                <a:cxn ang="0">
                  <a:pos x="3" y="62"/>
                </a:cxn>
                <a:cxn ang="0">
                  <a:pos x="9" y="87"/>
                </a:cxn>
                <a:cxn ang="0">
                  <a:pos x="0" y="109"/>
                </a:cxn>
                <a:cxn ang="0">
                  <a:pos x="2" y="111"/>
                </a:cxn>
                <a:cxn ang="0">
                  <a:pos x="3" y="112"/>
                </a:cxn>
                <a:cxn ang="0">
                  <a:pos x="12" y="91"/>
                </a:cxn>
                <a:cxn ang="0">
                  <a:pos x="6" y="65"/>
                </a:cxn>
                <a:cxn ang="0">
                  <a:pos x="82" y="3"/>
                </a:cxn>
                <a:cxn ang="0">
                  <a:pos x="127" y="15"/>
                </a:cxn>
                <a:cxn ang="0">
                  <a:pos x="127" y="14"/>
                </a:cxn>
                <a:cxn ang="0">
                  <a:pos x="78" y="0"/>
                </a:cxn>
              </a:cxnLst>
              <a:rect l="0" t="0" r="r" b="b"/>
              <a:pathLst>
                <a:path w="127" h="112">
                  <a:moveTo>
                    <a:pt x="78" y="0"/>
                  </a:moveTo>
                  <a:cubicBezTo>
                    <a:pt x="37" y="0"/>
                    <a:pt x="3" y="28"/>
                    <a:pt x="3" y="62"/>
                  </a:cubicBezTo>
                  <a:cubicBezTo>
                    <a:pt x="3" y="71"/>
                    <a:pt x="5" y="79"/>
                    <a:pt x="9" y="87"/>
                  </a:cubicBezTo>
                  <a:cubicBezTo>
                    <a:pt x="7" y="96"/>
                    <a:pt x="3" y="104"/>
                    <a:pt x="0" y="109"/>
                  </a:cubicBezTo>
                  <a:cubicBezTo>
                    <a:pt x="1" y="110"/>
                    <a:pt x="1" y="110"/>
                    <a:pt x="2" y="111"/>
                  </a:cubicBezTo>
                  <a:cubicBezTo>
                    <a:pt x="2" y="111"/>
                    <a:pt x="3" y="112"/>
                    <a:pt x="3" y="112"/>
                  </a:cubicBezTo>
                  <a:cubicBezTo>
                    <a:pt x="6" y="107"/>
                    <a:pt x="10" y="99"/>
                    <a:pt x="12" y="91"/>
                  </a:cubicBezTo>
                  <a:cubicBezTo>
                    <a:pt x="8" y="82"/>
                    <a:pt x="6" y="74"/>
                    <a:pt x="6" y="65"/>
                  </a:cubicBezTo>
                  <a:cubicBezTo>
                    <a:pt x="6" y="31"/>
                    <a:pt x="40" y="3"/>
                    <a:pt x="82" y="3"/>
                  </a:cubicBezTo>
                  <a:cubicBezTo>
                    <a:pt x="99" y="3"/>
                    <a:pt x="114" y="7"/>
                    <a:pt x="127" y="15"/>
                  </a:cubicBezTo>
                  <a:cubicBezTo>
                    <a:pt x="127" y="14"/>
                    <a:pt x="127" y="14"/>
                    <a:pt x="127" y="14"/>
                  </a:cubicBezTo>
                  <a:cubicBezTo>
                    <a:pt x="114" y="5"/>
                    <a:pt x="97" y="0"/>
                    <a:pt x="78" y="0"/>
                  </a:cubicBezTo>
                </a:path>
              </a:pathLst>
            </a:custGeom>
            <a:solidFill>
              <a:srgbClr val="FD9B0A"/>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25" name="Freeform 1181"/>
            <p:cNvSpPr>
              <a:spLocks noEditPoints="1"/>
            </p:cNvSpPr>
            <p:nvPr/>
          </p:nvSpPr>
          <p:spPr bwMode="auto">
            <a:xfrm>
              <a:off x="9386888" y="8786813"/>
              <a:ext cx="3232150" cy="8067675"/>
            </a:xfrm>
            <a:custGeom>
              <a:avLst/>
              <a:gdLst/>
              <a:ahLst/>
              <a:cxnLst>
                <a:cxn ang="0">
                  <a:pos x="56" y="274"/>
                </a:cxn>
                <a:cxn ang="0">
                  <a:pos x="56" y="274"/>
                </a:cxn>
                <a:cxn ang="0">
                  <a:pos x="56" y="322"/>
                </a:cxn>
                <a:cxn ang="0">
                  <a:pos x="59" y="322"/>
                </a:cxn>
                <a:cxn ang="0">
                  <a:pos x="59" y="277"/>
                </a:cxn>
                <a:cxn ang="0">
                  <a:pos x="57" y="277"/>
                </a:cxn>
                <a:cxn ang="0">
                  <a:pos x="56" y="274"/>
                </a:cxn>
                <a:cxn ang="0">
                  <a:pos x="103" y="0"/>
                </a:cxn>
                <a:cxn ang="0">
                  <a:pos x="93" y="2"/>
                </a:cxn>
                <a:cxn ang="0">
                  <a:pos x="75" y="29"/>
                </a:cxn>
                <a:cxn ang="0">
                  <a:pos x="71" y="37"/>
                </a:cxn>
                <a:cxn ang="0">
                  <a:pos x="75" y="46"/>
                </a:cxn>
                <a:cxn ang="0">
                  <a:pos x="89" y="69"/>
                </a:cxn>
                <a:cxn ang="0">
                  <a:pos x="89" y="72"/>
                </a:cxn>
                <a:cxn ang="0">
                  <a:pos x="87" y="72"/>
                </a:cxn>
                <a:cxn ang="0">
                  <a:pos x="83" y="77"/>
                </a:cxn>
                <a:cxn ang="0">
                  <a:pos x="75" y="79"/>
                </a:cxn>
                <a:cxn ang="0">
                  <a:pos x="63" y="86"/>
                </a:cxn>
                <a:cxn ang="0">
                  <a:pos x="38" y="132"/>
                </a:cxn>
                <a:cxn ang="0">
                  <a:pos x="37" y="145"/>
                </a:cxn>
                <a:cxn ang="0">
                  <a:pos x="44" y="178"/>
                </a:cxn>
                <a:cxn ang="0">
                  <a:pos x="0" y="178"/>
                </a:cxn>
                <a:cxn ang="0">
                  <a:pos x="14" y="232"/>
                </a:cxn>
                <a:cxn ang="0">
                  <a:pos x="15" y="235"/>
                </a:cxn>
                <a:cxn ang="0">
                  <a:pos x="17" y="235"/>
                </a:cxn>
                <a:cxn ang="0">
                  <a:pos x="17" y="235"/>
                </a:cxn>
                <a:cxn ang="0">
                  <a:pos x="3" y="181"/>
                </a:cxn>
                <a:cxn ang="0">
                  <a:pos x="47" y="181"/>
                </a:cxn>
                <a:cxn ang="0">
                  <a:pos x="41" y="149"/>
                </a:cxn>
                <a:cxn ang="0">
                  <a:pos x="42" y="135"/>
                </a:cxn>
                <a:cxn ang="0">
                  <a:pos x="66" y="89"/>
                </a:cxn>
                <a:cxn ang="0">
                  <a:pos x="78" y="82"/>
                </a:cxn>
                <a:cxn ang="0">
                  <a:pos x="86" y="80"/>
                </a:cxn>
                <a:cxn ang="0">
                  <a:pos x="91" y="75"/>
                </a:cxn>
                <a:cxn ang="0">
                  <a:pos x="92" y="75"/>
                </a:cxn>
                <a:cxn ang="0">
                  <a:pos x="92" y="72"/>
                </a:cxn>
                <a:cxn ang="0">
                  <a:pos x="79" y="50"/>
                </a:cxn>
                <a:cxn ang="0">
                  <a:pos x="74" y="41"/>
                </a:cxn>
                <a:cxn ang="0">
                  <a:pos x="78" y="32"/>
                </a:cxn>
                <a:cxn ang="0">
                  <a:pos x="96" y="5"/>
                </a:cxn>
                <a:cxn ang="0">
                  <a:pos x="106" y="4"/>
                </a:cxn>
                <a:cxn ang="0">
                  <a:pos x="108" y="4"/>
                </a:cxn>
                <a:cxn ang="0">
                  <a:pos x="110" y="4"/>
                </a:cxn>
                <a:cxn ang="0">
                  <a:pos x="114" y="4"/>
                </a:cxn>
                <a:cxn ang="0">
                  <a:pos x="114" y="4"/>
                </a:cxn>
                <a:cxn ang="0">
                  <a:pos x="129" y="10"/>
                </a:cxn>
                <a:cxn ang="0">
                  <a:pos x="127" y="8"/>
                </a:cxn>
                <a:cxn ang="0">
                  <a:pos x="125" y="7"/>
                </a:cxn>
                <a:cxn ang="0">
                  <a:pos x="111" y="1"/>
                </a:cxn>
                <a:cxn ang="0">
                  <a:pos x="110" y="1"/>
                </a:cxn>
                <a:cxn ang="0">
                  <a:pos x="107" y="1"/>
                </a:cxn>
                <a:cxn ang="0">
                  <a:pos x="105" y="0"/>
                </a:cxn>
                <a:cxn ang="0">
                  <a:pos x="103" y="0"/>
                </a:cxn>
              </a:cxnLst>
              <a:rect l="0" t="0" r="r" b="b"/>
              <a:pathLst>
                <a:path w="129" h="322">
                  <a:moveTo>
                    <a:pt x="56" y="274"/>
                  </a:moveTo>
                  <a:cubicBezTo>
                    <a:pt x="56" y="274"/>
                    <a:pt x="56" y="274"/>
                    <a:pt x="56" y="274"/>
                  </a:cubicBezTo>
                  <a:cubicBezTo>
                    <a:pt x="56" y="322"/>
                    <a:pt x="56" y="322"/>
                    <a:pt x="56" y="322"/>
                  </a:cubicBezTo>
                  <a:cubicBezTo>
                    <a:pt x="59" y="322"/>
                    <a:pt x="59" y="322"/>
                    <a:pt x="59" y="322"/>
                  </a:cubicBezTo>
                  <a:cubicBezTo>
                    <a:pt x="59" y="277"/>
                    <a:pt x="59" y="277"/>
                    <a:pt x="59" y="277"/>
                  </a:cubicBezTo>
                  <a:cubicBezTo>
                    <a:pt x="57" y="277"/>
                    <a:pt x="57" y="277"/>
                    <a:pt x="57" y="277"/>
                  </a:cubicBezTo>
                  <a:cubicBezTo>
                    <a:pt x="56" y="274"/>
                    <a:pt x="56" y="274"/>
                    <a:pt x="56" y="274"/>
                  </a:cubicBezTo>
                  <a:moveTo>
                    <a:pt x="103" y="0"/>
                  </a:moveTo>
                  <a:cubicBezTo>
                    <a:pt x="101" y="0"/>
                    <a:pt x="97" y="1"/>
                    <a:pt x="93" y="2"/>
                  </a:cubicBezTo>
                  <a:cubicBezTo>
                    <a:pt x="79" y="6"/>
                    <a:pt x="76" y="17"/>
                    <a:pt x="75" y="29"/>
                  </a:cubicBezTo>
                  <a:cubicBezTo>
                    <a:pt x="72" y="31"/>
                    <a:pt x="71" y="34"/>
                    <a:pt x="71" y="37"/>
                  </a:cubicBezTo>
                  <a:cubicBezTo>
                    <a:pt x="71" y="41"/>
                    <a:pt x="73" y="45"/>
                    <a:pt x="75" y="46"/>
                  </a:cubicBezTo>
                  <a:cubicBezTo>
                    <a:pt x="77" y="55"/>
                    <a:pt x="82" y="63"/>
                    <a:pt x="89" y="69"/>
                  </a:cubicBezTo>
                  <a:cubicBezTo>
                    <a:pt x="89" y="72"/>
                    <a:pt x="89" y="72"/>
                    <a:pt x="89" y="72"/>
                  </a:cubicBezTo>
                  <a:cubicBezTo>
                    <a:pt x="87" y="72"/>
                    <a:pt x="87" y="72"/>
                    <a:pt x="87" y="72"/>
                  </a:cubicBezTo>
                  <a:cubicBezTo>
                    <a:pt x="83" y="77"/>
                    <a:pt x="83" y="77"/>
                    <a:pt x="83" y="77"/>
                  </a:cubicBezTo>
                  <a:cubicBezTo>
                    <a:pt x="80" y="77"/>
                    <a:pt x="77" y="78"/>
                    <a:pt x="75" y="79"/>
                  </a:cubicBezTo>
                  <a:cubicBezTo>
                    <a:pt x="72" y="79"/>
                    <a:pt x="69" y="81"/>
                    <a:pt x="63" y="86"/>
                  </a:cubicBezTo>
                  <a:cubicBezTo>
                    <a:pt x="53" y="92"/>
                    <a:pt x="41" y="118"/>
                    <a:pt x="38" y="132"/>
                  </a:cubicBezTo>
                  <a:cubicBezTo>
                    <a:pt x="38" y="137"/>
                    <a:pt x="37" y="132"/>
                    <a:pt x="37" y="145"/>
                  </a:cubicBezTo>
                  <a:cubicBezTo>
                    <a:pt x="37" y="152"/>
                    <a:pt x="41" y="167"/>
                    <a:pt x="44" y="178"/>
                  </a:cubicBezTo>
                  <a:cubicBezTo>
                    <a:pt x="0" y="178"/>
                    <a:pt x="0" y="178"/>
                    <a:pt x="0" y="178"/>
                  </a:cubicBezTo>
                  <a:cubicBezTo>
                    <a:pt x="14" y="232"/>
                    <a:pt x="14" y="232"/>
                    <a:pt x="14" y="232"/>
                  </a:cubicBezTo>
                  <a:cubicBezTo>
                    <a:pt x="15" y="235"/>
                    <a:pt x="15" y="235"/>
                    <a:pt x="15" y="235"/>
                  </a:cubicBezTo>
                  <a:cubicBezTo>
                    <a:pt x="17" y="235"/>
                    <a:pt x="17" y="235"/>
                    <a:pt x="17" y="235"/>
                  </a:cubicBezTo>
                  <a:cubicBezTo>
                    <a:pt x="17" y="235"/>
                    <a:pt x="17" y="235"/>
                    <a:pt x="17" y="235"/>
                  </a:cubicBezTo>
                  <a:cubicBezTo>
                    <a:pt x="3" y="181"/>
                    <a:pt x="3" y="181"/>
                    <a:pt x="3" y="181"/>
                  </a:cubicBezTo>
                  <a:cubicBezTo>
                    <a:pt x="47" y="181"/>
                    <a:pt x="47" y="181"/>
                    <a:pt x="47" y="181"/>
                  </a:cubicBezTo>
                  <a:cubicBezTo>
                    <a:pt x="44" y="170"/>
                    <a:pt x="41" y="155"/>
                    <a:pt x="41" y="149"/>
                  </a:cubicBezTo>
                  <a:cubicBezTo>
                    <a:pt x="41" y="135"/>
                    <a:pt x="41" y="140"/>
                    <a:pt x="42" y="135"/>
                  </a:cubicBezTo>
                  <a:cubicBezTo>
                    <a:pt x="44" y="121"/>
                    <a:pt x="56" y="96"/>
                    <a:pt x="66" y="89"/>
                  </a:cubicBezTo>
                  <a:cubicBezTo>
                    <a:pt x="72" y="84"/>
                    <a:pt x="76" y="83"/>
                    <a:pt x="78" y="82"/>
                  </a:cubicBezTo>
                  <a:cubicBezTo>
                    <a:pt x="80" y="81"/>
                    <a:pt x="83" y="81"/>
                    <a:pt x="86" y="80"/>
                  </a:cubicBezTo>
                  <a:cubicBezTo>
                    <a:pt x="91" y="75"/>
                    <a:pt x="91" y="75"/>
                    <a:pt x="91" y="75"/>
                  </a:cubicBezTo>
                  <a:cubicBezTo>
                    <a:pt x="92" y="75"/>
                    <a:pt x="92" y="75"/>
                    <a:pt x="92" y="75"/>
                  </a:cubicBezTo>
                  <a:cubicBezTo>
                    <a:pt x="92" y="72"/>
                    <a:pt x="92" y="72"/>
                    <a:pt x="92" y="72"/>
                  </a:cubicBezTo>
                  <a:cubicBezTo>
                    <a:pt x="85" y="67"/>
                    <a:pt x="81" y="58"/>
                    <a:pt x="79" y="50"/>
                  </a:cubicBezTo>
                  <a:cubicBezTo>
                    <a:pt x="76" y="48"/>
                    <a:pt x="74" y="44"/>
                    <a:pt x="74" y="41"/>
                  </a:cubicBezTo>
                  <a:cubicBezTo>
                    <a:pt x="74" y="37"/>
                    <a:pt x="76" y="34"/>
                    <a:pt x="78" y="32"/>
                  </a:cubicBezTo>
                  <a:cubicBezTo>
                    <a:pt x="79" y="21"/>
                    <a:pt x="83" y="9"/>
                    <a:pt x="96" y="5"/>
                  </a:cubicBezTo>
                  <a:cubicBezTo>
                    <a:pt x="100" y="4"/>
                    <a:pt x="104" y="4"/>
                    <a:pt x="106" y="4"/>
                  </a:cubicBezTo>
                  <a:cubicBezTo>
                    <a:pt x="108" y="4"/>
                    <a:pt x="108" y="4"/>
                    <a:pt x="108" y="4"/>
                  </a:cubicBezTo>
                  <a:cubicBezTo>
                    <a:pt x="109" y="4"/>
                    <a:pt x="110" y="4"/>
                    <a:pt x="110" y="4"/>
                  </a:cubicBezTo>
                  <a:cubicBezTo>
                    <a:pt x="111" y="4"/>
                    <a:pt x="112" y="4"/>
                    <a:pt x="114" y="4"/>
                  </a:cubicBezTo>
                  <a:cubicBezTo>
                    <a:pt x="114" y="4"/>
                    <a:pt x="114" y="4"/>
                    <a:pt x="114" y="4"/>
                  </a:cubicBezTo>
                  <a:cubicBezTo>
                    <a:pt x="120" y="5"/>
                    <a:pt x="125" y="7"/>
                    <a:pt x="129" y="10"/>
                  </a:cubicBezTo>
                  <a:cubicBezTo>
                    <a:pt x="128" y="9"/>
                    <a:pt x="127" y="8"/>
                    <a:pt x="127" y="8"/>
                  </a:cubicBezTo>
                  <a:cubicBezTo>
                    <a:pt x="126" y="7"/>
                    <a:pt x="126" y="7"/>
                    <a:pt x="125" y="7"/>
                  </a:cubicBezTo>
                  <a:cubicBezTo>
                    <a:pt x="122" y="4"/>
                    <a:pt x="117" y="2"/>
                    <a:pt x="111" y="1"/>
                  </a:cubicBezTo>
                  <a:cubicBezTo>
                    <a:pt x="110" y="1"/>
                    <a:pt x="110" y="1"/>
                    <a:pt x="110" y="1"/>
                  </a:cubicBezTo>
                  <a:cubicBezTo>
                    <a:pt x="109" y="1"/>
                    <a:pt x="108" y="1"/>
                    <a:pt x="107" y="1"/>
                  </a:cubicBezTo>
                  <a:cubicBezTo>
                    <a:pt x="106" y="1"/>
                    <a:pt x="106" y="0"/>
                    <a:pt x="105" y="0"/>
                  </a:cubicBezTo>
                  <a:cubicBezTo>
                    <a:pt x="105" y="0"/>
                    <a:pt x="104" y="0"/>
                    <a:pt x="103" y="0"/>
                  </a:cubicBezTo>
                </a:path>
              </a:pathLst>
            </a:custGeom>
            <a:solidFill>
              <a:srgbClr val="FD9B0A"/>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26" name="Freeform 1182"/>
            <p:cNvSpPr>
              <a:spLocks/>
            </p:cNvSpPr>
            <p:nvPr/>
          </p:nvSpPr>
          <p:spPr bwMode="auto">
            <a:xfrm>
              <a:off x="13771563" y="7458076"/>
              <a:ext cx="3106738" cy="2832100"/>
            </a:xfrm>
            <a:custGeom>
              <a:avLst/>
              <a:gdLst/>
              <a:ahLst/>
              <a:cxnLst>
                <a:cxn ang="0">
                  <a:pos x="79" y="0"/>
                </a:cxn>
                <a:cxn ang="0">
                  <a:pos x="3" y="62"/>
                </a:cxn>
                <a:cxn ang="0">
                  <a:pos x="9" y="88"/>
                </a:cxn>
                <a:cxn ang="0">
                  <a:pos x="0" y="109"/>
                </a:cxn>
                <a:cxn ang="0">
                  <a:pos x="2" y="111"/>
                </a:cxn>
                <a:cxn ang="0">
                  <a:pos x="4" y="113"/>
                </a:cxn>
                <a:cxn ang="0">
                  <a:pos x="13" y="91"/>
                </a:cxn>
                <a:cxn ang="0">
                  <a:pos x="6" y="65"/>
                </a:cxn>
                <a:cxn ang="0">
                  <a:pos x="82" y="3"/>
                </a:cxn>
                <a:cxn ang="0">
                  <a:pos x="124" y="13"/>
                </a:cxn>
                <a:cxn ang="0">
                  <a:pos x="124" y="12"/>
                </a:cxn>
                <a:cxn ang="0">
                  <a:pos x="79" y="0"/>
                </a:cxn>
              </a:cxnLst>
              <a:rect l="0" t="0" r="r" b="b"/>
              <a:pathLst>
                <a:path w="124" h="113">
                  <a:moveTo>
                    <a:pt x="79" y="0"/>
                  </a:moveTo>
                  <a:cubicBezTo>
                    <a:pt x="37" y="0"/>
                    <a:pt x="3" y="28"/>
                    <a:pt x="3" y="62"/>
                  </a:cubicBezTo>
                  <a:cubicBezTo>
                    <a:pt x="3" y="71"/>
                    <a:pt x="5" y="79"/>
                    <a:pt x="9" y="88"/>
                  </a:cubicBezTo>
                  <a:cubicBezTo>
                    <a:pt x="7" y="96"/>
                    <a:pt x="3" y="104"/>
                    <a:pt x="0" y="109"/>
                  </a:cubicBezTo>
                  <a:cubicBezTo>
                    <a:pt x="1" y="110"/>
                    <a:pt x="2" y="111"/>
                    <a:pt x="2" y="111"/>
                  </a:cubicBezTo>
                  <a:cubicBezTo>
                    <a:pt x="3" y="112"/>
                    <a:pt x="3" y="112"/>
                    <a:pt x="4" y="113"/>
                  </a:cubicBezTo>
                  <a:cubicBezTo>
                    <a:pt x="7" y="107"/>
                    <a:pt x="10" y="100"/>
                    <a:pt x="13" y="91"/>
                  </a:cubicBezTo>
                  <a:cubicBezTo>
                    <a:pt x="8" y="83"/>
                    <a:pt x="6" y="74"/>
                    <a:pt x="6" y="65"/>
                  </a:cubicBezTo>
                  <a:cubicBezTo>
                    <a:pt x="6" y="31"/>
                    <a:pt x="40" y="3"/>
                    <a:pt x="82" y="3"/>
                  </a:cubicBezTo>
                  <a:cubicBezTo>
                    <a:pt x="97" y="3"/>
                    <a:pt x="112" y="7"/>
                    <a:pt x="124" y="13"/>
                  </a:cubicBezTo>
                  <a:cubicBezTo>
                    <a:pt x="124" y="12"/>
                    <a:pt x="124" y="12"/>
                    <a:pt x="124" y="12"/>
                  </a:cubicBezTo>
                  <a:cubicBezTo>
                    <a:pt x="111" y="4"/>
                    <a:pt x="96" y="0"/>
                    <a:pt x="79" y="0"/>
                  </a:cubicBezTo>
                </a:path>
              </a:pathLst>
            </a:custGeom>
            <a:solidFill>
              <a:srgbClr val="FD9B0A"/>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27" name="Freeform 1183"/>
            <p:cNvSpPr>
              <a:spLocks noEditPoints="1"/>
            </p:cNvSpPr>
            <p:nvPr/>
          </p:nvSpPr>
          <p:spPr bwMode="auto">
            <a:xfrm>
              <a:off x="9463088" y="8886826"/>
              <a:ext cx="3230563" cy="7967663"/>
            </a:xfrm>
            <a:custGeom>
              <a:avLst/>
              <a:gdLst/>
              <a:ahLst/>
              <a:cxnLst>
                <a:cxn ang="0">
                  <a:pos x="56" y="273"/>
                </a:cxn>
                <a:cxn ang="0">
                  <a:pos x="56" y="273"/>
                </a:cxn>
                <a:cxn ang="0">
                  <a:pos x="56" y="318"/>
                </a:cxn>
                <a:cxn ang="0">
                  <a:pos x="59" y="318"/>
                </a:cxn>
                <a:cxn ang="0">
                  <a:pos x="59" y="276"/>
                </a:cxn>
                <a:cxn ang="0">
                  <a:pos x="57" y="276"/>
                </a:cxn>
                <a:cxn ang="0">
                  <a:pos x="56" y="273"/>
                </a:cxn>
                <a:cxn ang="0">
                  <a:pos x="103" y="0"/>
                </a:cxn>
                <a:cxn ang="0">
                  <a:pos x="93" y="1"/>
                </a:cxn>
                <a:cxn ang="0">
                  <a:pos x="75" y="28"/>
                </a:cxn>
                <a:cxn ang="0">
                  <a:pos x="71" y="37"/>
                </a:cxn>
                <a:cxn ang="0">
                  <a:pos x="76" y="46"/>
                </a:cxn>
                <a:cxn ang="0">
                  <a:pos x="89" y="68"/>
                </a:cxn>
                <a:cxn ang="0">
                  <a:pos x="89" y="71"/>
                </a:cxn>
                <a:cxn ang="0">
                  <a:pos x="88" y="71"/>
                </a:cxn>
                <a:cxn ang="0">
                  <a:pos x="83" y="76"/>
                </a:cxn>
                <a:cxn ang="0">
                  <a:pos x="75" y="78"/>
                </a:cxn>
                <a:cxn ang="0">
                  <a:pos x="63" y="85"/>
                </a:cxn>
                <a:cxn ang="0">
                  <a:pos x="39" y="131"/>
                </a:cxn>
                <a:cxn ang="0">
                  <a:pos x="38" y="145"/>
                </a:cxn>
                <a:cxn ang="0">
                  <a:pos x="44" y="177"/>
                </a:cxn>
                <a:cxn ang="0">
                  <a:pos x="0" y="177"/>
                </a:cxn>
                <a:cxn ang="0">
                  <a:pos x="14" y="231"/>
                </a:cxn>
                <a:cxn ang="0">
                  <a:pos x="15" y="234"/>
                </a:cxn>
                <a:cxn ang="0">
                  <a:pos x="17" y="234"/>
                </a:cxn>
                <a:cxn ang="0">
                  <a:pos x="17" y="234"/>
                </a:cxn>
                <a:cxn ang="0">
                  <a:pos x="4" y="180"/>
                </a:cxn>
                <a:cxn ang="0">
                  <a:pos x="48" y="180"/>
                </a:cxn>
                <a:cxn ang="0">
                  <a:pos x="41" y="148"/>
                </a:cxn>
                <a:cxn ang="0">
                  <a:pos x="42" y="134"/>
                </a:cxn>
                <a:cxn ang="0">
                  <a:pos x="66" y="88"/>
                </a:cxn>
                <a:cxn ang="0">
                  <a:pos x="78" y="82"/>
                </a:cxn>
                <a:cxn ang="0">
                  <a:pos x="86" y="80"/>
                </a:cxn>
                <a:cxn ang="0">
                  <a:pos x="91" y="75"/>
                </a:cxn>
                <a:cxn ang="0">
                  <a:pos x="92" y="75"/>
                </a:cxn>
                <a:cxn ang="0">
                  <a:pos x="92" y="72"/>
                </a:cxn>
                <a:cxn ang="0">
                  <a:pos x="79" y="49"/>
                </a:cxn>
                <a:cxn ang="0">
                  <a:pos x="74" y="40"/>
                </a:cxn>
                <a:cxn ang="0">
                  <a:pos x="78" y="31"/>
                </a:cxn>
                <a:cxn ang="0">
                  <a:pos x="96" y="5"/>
                </a:cxn>
                <a:cxn ang="0">
                  <a:pos x="106" y="3"/>
                </a:cxn>
                <a:cxn ang="0">
                  <a:pos x="109" y="3"/>
                </a:cxn>
                <a:cxn ang="0">
                  <a:pos x="110" y="3"/>
                </a:cxn>
                <a:cxn ang="0">
                  <a:pos x="114" y="3"/>
                </a:cxn>
                <a:cxn ang="0">
                  <a:pos x="114" y="3"/>
                </a:cxn>
                <a:cxn ang="0">
                  <a:pos x="129" y="9"/>
                </a:cxn>
                <a:cxn ang="0">
                  <a:pos x="127" y="7"/>
                </a:cxn>
                <a:cxn ang="0">
                  <a:pos x="126" y="6"/>
                </a:cxn>
                <a:cxn ang="0">
                  <a:pos x="111" y="0"/>
                </a:cxn>
                <a:cxn ang="0">
                  <a:pos x="111" y="0"/>
                </a:cxn>
                <a:cxn ang="0">
                  <a:pos x="107" y="0"/>
                </a:cxn>
                <a:cxn ang="0">
                  <a:pos x="105" y="0"/>
                </a:cxn>
                <a:cxn ang="0">
                  <a:pos x="103" y="0"/>
                </a:cxn>
              </a:cxnLst>
              <a:rect l="0" t="0" r="r" b="b"/>
              <a:pathLst>
                <a:path w="129" h="318">
                  <a:moveTo>
                    <a:pt x="56" y="273"/>
                  </a:moveTo>
                  <a:cubicBezTo>
                    <a:pt x="56" y="273"/>
                    <a:pt x="56" y="273"/>
                    <a:pt x="56" y="273"/>
                  </a:cubicBezTo>
                  <a:cubicBezTo>
                    <a:pt x="56" y="318"/>
                    <a:pt x="56" y="318"/>
                    <a:pt x="56" y="318"/>
                  </a:cubicBezTo>
                  <a:cubicBezTo>
                    <a:pt x="59" y="318"/>
                    <a:pt x="59" y="318"/>
                    <a:pt x="59" y="318"/>
                  </a:cubicBezTo>
                  <a:cubicBezTo>
                    <a:pt x="59" y="276"/>
                    <a:pt x="59" y="276"/>
                    <a:pt x="59" y="276"/>
                  </a:cubicBezTo>
                  <a:cubicBezTo>
                    <a:pt x="57" y="276"/>
                    <a:pt x="57" y="276"/>
                    <a:pt x="57" y="276"/>
                  </a:cubicBezTo>
                  <a:cubicBezTo>
                    <a:pt x="56" y="273"/>
                    <a:pt x="56" y="273"/>
                    <a:pt x="56" y="273"/>
                  </a:cubicBezTo>
                  <a:moveTo>
                    <a:pt x="103" y="0"/>
                  </a:moveTo>
                  <a:cubicBezTo>
                    <a:pt x="101" y="0"/>
                    <a:pt x="97" y="0"/>
                    <a:pt x="93" y="1"/>
                  </a:cubicBezTo>
                  <a:cubicBezTo>
                    <a:pt x="80" y="5"/>
                    <a:pt x="76" y="17"/>
                    <a:pt x="75" y="28"/>
                  </a:cubicBezTo>
                  <a:cubicBezTo>
                    <a:pt x="73" y="30"/>
                    <a:pt x="71" y="33"/>
                    <a:pt x="71" y="37"/>
                  </a:cubicBezTo>
                  <a:cubicBezTo>
                    <a:pt x="71" y="40"/>
                    <a:pt x="73" y="44"/>
                    <a:pt x="76" y="46"/>
                  </a:cubicBezTo>
                  <a:cubicBezTo>
                    <a:pt x="78" y="54"/>
                    <a:pt x="82" y="63"/>
                    <a:pt x="89" y="68"/>
                  </a:cubicBezTo>
                  <a:cubicBezTo>
                    <a:pt x="89" y="71"/>
                    <a:pt x="89" y="71"/>
                    <a:pt x="89" y="71"/>
                  </a:cubicBezTo>
                  <a:cubicBezTo>
                    <a:pt x="88" y="71"/>
                    <a:pt x="88" y="71"/>
                    <a:pt x="88" y="71"/>
                  </a:cubicBezTo>
                  <a:cubicBezTo>
                    <a:pt x="83" y="76"/>
                    <a:pt x="83" y="76"/>
                    <a:pt x="83" y="76"/>
                  </a:cubicBezTo>
                  <a:cubicBezTo>
                    <a:pt x="80" y="77"/>
                    <a:pt x="77" y="77"/>
                    <a:pt x="75" y="78"/>
                  </a:cubicBezTo>
                  <a:cubicBezTo>
                    <a:pt x="73" y="79"/>
                    <a:pt x="69" y="80"/>
                    <a:pt x="63" y="85"/>
                  </a:cubicBezTo>
                  <a:cubicBezTo>
                    <a:pt x="53" y="92"/>
                    <a:pt x="41" y="117"/>
                    <a:pt x="39" y="131"/>
                  </a:cubicBezTo>
                  <a:cubicBezTo>
                    <a:pt x="38" y="136"/>
                    <a:pt x="38" y="131"/>
                    <a:pt x="38" y="145"/>
                  </a:cubicBezTo>
                  <a:cubicBezTo>
                    <a:pt x="38" y="151"/>
                    <a:pt x="41" y="166"/>
                    <a:pt x="44" y="177"/>
                  </a:cubicBezTo>
                  <a:cubicBezTo>
                    <a:pt x="0" y="177"/>
                    <a:pt x="0" y="177"/>
                    <a:pt x="0" y="177"/>
                  </a:cubicBezTo>
                  <a:cubicBezTo>
                    <a:pt x="14" y="231"/>
                    <a:pt x="14" y="231"/>
                    <a:pt x="14" y="231"/>
                  </a:cubicBezTo>
                  <a:cubicBezTo>
                    <a:pt x="15" y="234"/>
                    <a:pt x="15" y="234"/>
                    <a:pt x="15" y="234"/>
                  </a:cubicBezTo>
                  <a:cubicBezTo>
                    <a:pt x="17" y="234"/>
                    <a:pt x="17" y="234"/>
                    <a:pt x="17" y="234"/>
                  </a:cubicBezTo>
                  <a:cubicBezTo>
                    <a:pt x="17" y="234"/>
                    <a:pt x="17" y="234"/>
                    <a:pt x="17" y="234"/>
                  </a:cubicBezTo>
                  <a:cubicBezTo>
                    <a:pt x="4" y="180"/>
                    <a:pt x="4" y="180"/>
                    <a:pt x="4" y="180"/>
                  </a:cubicBezTo>
                  <a:cubicBezTo>
                    <a:pt x="48" y="180"/>
                    <a:pt x="48" y="180"/>
                    <a:pt x="48" y="180"/>
                  </a:cubicBezTo>
                  <a:cubicBezTo>
                    <a:pt x="45" y="170"/>
                    <a:pt x="41" y="155"/>
                    <a:pt x="41" y="148"/>
                  </a:cubicBezTo>
                  <a:cubicBezTo>
                    <a:pt x="41" y="135"/>
                    <a:pt x="41" y="140"/>
                    <a:pt x="42" y="134"/>
                  </a:cubicBezTo>
                  <a:cubicBezTo>
                    <a:pt x="44" y="120"/>
                    <a:pt x="57" y="95"/>
                    <a:pt x="66" y="88"/>
                  </a:cubicBezTo>
                  <a:cubicBezTo>
                    <a:pt x="72" y="84"/>
                    <a:pt x="76" y="82"/>
                    <a:pt x="78" y="82"/>
                  </a:cubicBezTo>
                  <a:cubicBezTo>
                    <a:pt x="80" y="80"/>
                    <a:pt x="83" y="80"/>
                    <a:pt x="86" y="80"/>
                  </a:cubicBezTo>
                  <a:cubicBezTo>
                    <a:pt x="91" y="75"/>
                    <a:pt x="91" y="75"/>
                    <a:pt x="91" y="75"/>
                  </a:cubicBezTo>
                  <a:cubicBezTo>
                    <a:pt x="92" y="75"/>
                    <a:pt x="92" y="75"/>
                    <a:pt x="92" y="75"/>
                  </a:cubicBezTo>
                  <a:cubicBezTo>
                    <a:pt x="92" y="72"/>
                    <a:pt x="92" y="72"/>
                    <a:pt x="92" y="72"/>
                  </a:cubicBezTo>
                  <a:cubicBezTo>
                    <a:pt x="86" y="66"/>
                    <a:pt x="81" y="57"/>
                    <a:pt x="79" y="49"/>
                  </a:cubicBezTo>
                  <a:cubicBezTo>
                    <a:pt x="76" y="47"/>
                    <a:pt x="74" y="44"/>
                    <a:pt x="74" y="40"/>
                  </a:cubicBezTo>
                  <a:cubicBezTo>
                    <a:pt x="74" y="36"/>
                    <a:pt x="76" y="33"/>
                    <a:pt x="78" y="31"/>
                  </a:cubicBezTo>
                  <a:cubicBezTo>
                    <a:pt x="79" y="20"/>
                    <a:pt x="83" y="9"/>
                    <a:pt x="96" y="5"/>
                  </a:cubicBezTo>
                  <a:cubicBezTo>
                    <a:pt x="100" y="3"/>
                    <a:pt x="104" y="3"/>
                    <a:pt x="106" y="3"/>
                  </a:cubicBezTo>
                  <a:cubicBezTo>
                    <a:pt x="108" y="3"/>
                    <a:pt x="109" y="3"/>
                    <a:pt x="109" y="3"/>
                  </a:cubicBezTo>
                  <a:cubicBezTo>
                    <a:pt x="109" y="3"/>
                    <a:pt x="110" y="3"/>
                    <a:pt x="110" y="3"/>
                  </a:cubicBezTo>
                  <a:cubicBezTo>
                    <a:pt x="112" y="3"/>
                    <a:pt x="113" y="3"/>
                    <a:pt x="114" y="3"/>
                  </a:cubicBezTo>
                  <a:cubicBezTo>
                    <a:pt x="114" y="3"/>
                    <a:pt x="114" y="3"/>
                    <a:pt x="114" y="3"/>
                  </a:cubicBezTo>
                  <a:cubicBezTo>
                    <a:pt x="121" y="4"/>
                    <a:pt x="125" y="6"/>
                    <a:pt x="129" y="9"/>
                  </a:cubicBezTo>
                  <a:cubicBezTo>
                    <a:pt x="128" y="8"/>
                    <a:pt x="128" y="8"/>
                    <a:pt x="127" y="7"/>
                  </a:cubicBezTo>
                  <a:cubicBezTo>
                    <a:pt x="126" y="6"/>
                    <a:pt x="126" y="6"/>
                    <a:pt x="126" y="6"/>
                  </a:cubicBezTo>
                  <a:cubicBezTo>
                    <a:pt x="122" y="3"/>
                    <a:pt x="117" y="1"/>
                    <a:pt x="111" y="0"/>
                  </a:cubicBezTo>
                  <a:cubicBezTo>
                    <a:pt x="111" y="0"/>
                    <a:pt x="111" y="0"/>
                    <a:pt x="111" y="0"/>
                  </a:cubicBezTo>
                  <a:cubicBezTo>
                    <a:pt x="109" y="0"/>
                    <a:pt x="108" y="0"/>
                    <a:pt x="107" y="0"/>
                  </a:cubicBezTo>
                  <a:cubicBezTo>
                    <a:pt x="107" y="0"/>
                    <a:pt x="106" y="0"/>
                    <a:pt x="105" y="0"/>
                  </a:cubicBezTo>
                  <a:cubicBezTo>
                    <a:pt x="105" y="0"/>
                    <a:pt x="105" y="0"/>
                    <a:pt x="103" y="0"/>
                  </a:cubicBezTo>
                </a:path>
              </a:pathLst>
            </a:custGeom>
            <a:solidFill>
              <a:srgbClr val="FD9B0A"/>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28" name="Freeform 1184"/>
            <p:cNvSpPr>
              <a:spLocks/>
            </p:cNvSpPr>
            <p:nvPr/>
          </p:nvSpPr>
          <p:spPr bwMode="auto">
            <a:xfrm>
              <a:off x="13871576" y="7534276"/>
              <a:ext cx="3006725" cy="2830513"/>
            </a:xfrm>
            <a:custGeom>
              <a:avLst/>
              <a:gdLst/>
              <a:ahLst/>
              <a:cxnLst>
                <a:cxn ang="0">
                  <a:pos x="78" y="0"/>
                </a:cxn>
                <a:cxn ang="0">
                  <a:pos x="2" y="62"/>
                </a:cxn>
                <a:cxn ang="0">
                  <a:pos x="9" y="88"/>
                </a:cxn>
                <a:cxn ang="0">
                  <a:pos x="0" y="110"/>
                </a:cxn>
                <a:cxn ang="0">
                  <a:pos x="1" y="111"/>
                </a:cxn>
                <a:cxn ang="0">
                  <a:pos x="3" y="113"/>
                </a:cxn>
                <a:cxn ang="0">
                  <a:pos x="12" y="91"/>
                </a:cxn>
                <a:cxn ang="0">
                  <a:pos x="5" y="66"/>
                </a:cxn>
                <a:cxn ang="0">
                  <a:pos x="81" y="3"/>
                </a:cxn>
                <a:cxn ang="0">
                  <a:pos x="120" y="12"/>
                </a:cxn>
                <a:cxn ang="0">
                  <a:pos x="120" y="10"/>
                </a:cxn>
                <a:cxn ang="0">
                  <a:pos x="78" y="0"/>
                </a:cxn>
              </a:cxnLst>
              <a:rect l="0" t="0" r="r" b="b"/>
              <a:pathLst>
                <a:path w="120" h="113">
                  <a:moveTo>
                    <a:pt x="78" y="0"/>
                  </a:moveTo>
                  <a:cubicBezTo>
                    <a:pt x="36" y="0"/>
                    <a:pt x="2" y="28"/>
                    <a:pt x="2" y="62"/>
                  </a:cubicBezTo>
                  <a:cubicBezTo>
                    <a:pt x="2" y="71"/>
                    <a:pt x="4" y="80"/>
                    <a:pt x="9" y="88"/>
                  </a:cubicBezTo>
                  <a:cubicBezTo>
                    <a:pt x="6" y="97"/>
                    <a:pt x="3" y="104"/>
                    <a:pt x="0" y="110"/>
                  </a:cubicBezTo>
                  <a:cubicBezTo>
                    <a:pt x="0" y="110"/>
                    <a:pt x="1" y="111"/>
                    <a:pt x="1" y="111"/>
                  </a:cubicBezTo>
                  <a:cubicBezTo>
                    <a:pt x="2" y="112"/>
                    <a:pt x="2" y="112"/>
                    <a:pt x="3" y="113"/>
                  </a:cubicBezTo>
                  <a:cubicBezTo>
                    <a:pt x="6" y="107"/>
                    <a:pt x="9" y="100"/>
                    <a:pt x="12" y="91"/>
                  </a:cubicBezTo>
                  <a:cubicBezTo>
                    <a:pt x="8" y="83"/>
                    <a:pt x="5" y="74"/>
                    <a:pt x="5" y="66"/>
                  </a:cubicBezTo>
                  <a:cubicBezTo>
                    <a:pt x="5" y="31"/>
                    <a:pt x="39" y="3"/>
                    <a:pt x="81" y="3"/>
                  </a:cubicBezTo>
                  <a:cubicBezTo>
                    <a:pt x="95" y="3"/>
                    <a:pt x="108" y="6"/>
                    <a:pt x="120" y="12"/>
                  </a:cubicBezTo>
                  <a:cubicBezTo>
                    <a:pt x="120" y="10"/>
                    <a:pt x="120" y="10"/>
                    <a:pt x="120" y="10"/>
                  </a:cubicBezTo>
                  <a:cubicBezTo>
                    <a:pt x="108" y="4"/>
                    <a:pt x="93" y="0"/>
                    <a:pt x="78" y="0"/>
                  </a:cubicBezTo>
                </a:path>
              </a:pathLst>
            </a:custGeom>
            <a:solidFill>
              <a:srgbClr val="FD9B0A"/>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29" name="Freeform 1185"/>
            <p:cNvSpPr>
              <a:spLocks noEditPoints="1"/>
            </p:cNvSpPr>
            <p:nvPr/>
          </p:nvSpPr>
          <p:spPr bwMode="auto">
            <a:xfrm>
              <a:off x="9563101" y="8961438"/>
              <a:ext cx="3206750" cy="7893050"/>
            </a:xfrm>
            <a:custGeom>
              <a:avLst/>
              <a:gdLst/>
              <a:ahLst/>
              <a:cxnLst>
                <a:cxn ang="0">
                  <a:pos x="55" y="273"/>
                </a:cxn>
                <a:cxn ang="0">
                  <a:pos x="55" y="273"/>
                </a:cxn>
                <a:cxn ang="0">
                  <a:pos x="55" y="315"/>
                </a:cxn>
                <a:cxn ang="0">
                  <a:pos x="58" y="315"/>
                </a:cxn>
                <a:cxn ang="0">
                  <a:pos x="58" y="276"/>
                </a:cxn>
                <a:cxn ang="0">
                  <a:pos x="56" y="276"/>
                </a:cxn>
                <a:cxn ang="0">
                  <a:pos x="55" y="273"/>
                </a:cxn>
                <a:cxn ang="0">
                  <a:pos x="102" y="0"/>
                </a:cxn>
                <a:cxn ang="0">
                  <a:pos x="92" y="2"/>
                </a:cxn>
                <a:cxn ang="0">
                  <a:pos x="74" y="28"/>
                </a:cxn>
                <a:cxn ang="0">
                  <a:pos x="70" y="37"/>
                </a:cxn>
                <a:cxn ang="0">
                  <a:pos x="75" y="46"/>
                </a:cxn>
                <a:cxn ang="0">
                  <a:pos x="88" y="69"/>
                </a:cxn>
                <a:cxn ang="0">
                  <a:pos x="88" y="72"/>
                </a:cxn>
                <a:cxn ang="0">
                  <a:pos x="87" y="72"/>
                </a:cxn>
                <a:cxn ang="0">
                  <a:pos x="82" y="77"/>
                </a:cxn>
                <a:cxn ang="0">
                  <a:pos x="74" y="79"/>
                </a:cxn>
                <a:cxn ang="0">
                  <a:pos x="62" y="85"/>
                </a:cxn>
                <a:cxn ang="0">
                  <a:pos x="38" y="131"/>
                </a:cxn>
                <a:cxn ang="0">
                  <a:pos x="37" y="145"/>
                </a:cxn>
                <a:cxn ang="0">
                  <a:pos x="44" y="177"/>
                </a:cxn>
                <a:cxn ang="0">
                  <a:pos x="0" y="177"/>
                </a:cxn>
                <a:cxn ang="0">
                  <a:pos x="13" y="231"/>
                </a:cxn>
                <a:cxn ang="0">
                  <a:pos x="14" y="234"/>
                </a:cxn>
                <a:cxn ang="0">
                  <a:pos x="16" y="234"/>
                </a:cxn>
                <a:cxn ang="0">
                  <a:pos x="16" y="234"/>
                </a:cxn>
                <a:cxn ang="0">
                  <a:pos x="3" y="181"/>
                </a:cxn>
                <a:cxn ang="0">
                  <a:pos x="47" y="181"/>
                </a:cxn>
                <a:cxn ang="0">
                  <a:pos x="40" y="148"/>
                </a:cxn>
                <a:cxn ang="0">
                  <a:pos x="41" y="134"/>
                </a:cxn>
                <a:cxn ang="0">
                  <a:pos x="65" y="88"/>
                </a:cxn>
                <a:cxn ang="0">
                  <a:pos x="77" y="82"/>
                </a:cxn>
                <a:cxn ang="0">
                  <a:pos x="85" y="80"/>
                </a:cxn>
                <a:cxn ang="0">
                  <a:pos x="90" y="75"/>
                </a:cxn>
                <a:cxn ang="0">
                  <a:pos x="91" y="75"/>
                </a:cxn>
                <a:cxn ang="0">
                  <a:pos x="91" y="72"/>
                </a:cxn>
                <a:cxn ang="0">
                  <a:pos x="78" y="49"/>
                </a:cxn>
                <a:cxn ang="0">
                  <a:pos x="74" y="40"/>
                </a:cxn>
                <a:cxn ang="0">
                  <a:pos x="77" y="31"/>
                </a:cxn>
                <a:cxn ang="0">
                  <a:pos x="95" y="5"/>
                </a:cxn>
                <a:cxn ang="0">
                  <a:pos x="106" y="3"/>
                </a:cxn>
                <a:cxn ang="0">
                  <a:pos x="108" y="3"/>
                </a:cxn>
                <a:cxn ang="0">
                  <a:pos x="110" y="3"/>
                </a:cxn>
                <a:cxn ang="0">
                  <a:pos x="113" y="3"/>
                </a:cxn>
                <a:cxn ang="0">
                  <a:pos x="113" y="4"/>
                </a:cxn>
                <a:cxn ang="0">
                  <a:pos x="128" y="9"/>
                </a:cxn>
                <a:cxn ang="0">
                  <a:pos x="126" y="7"/>
                </a:cxn>
                <a:cxn ang="0">
                  <a:pos x="125" y="6"/>
                </a:cxn>
                <a:cxn ang="0">
                  <a:pos x="110" y="0"/>
                </a:cxn>
                <a:cxn ang="0">
                  <a:pos x="110" y="0"/>
                </a:cxn>
                <a:cxn ang="0">
                  <a:pos x="106" y="0"/>
                </a:cxn>
                <a:cxn ang="0">
                  <a:pos x="105" y="0"/>
                </a:cxn>
                <a:cxn ang="0">
                  <a:pos x="102" y="0"/>
                </a:cxn>
              </a:cxnLst>
              <a:rect l="0" t="0" r="r" b="b"/>
              <a:pathLst>
                <a:path w="128" h="315">
                  <a:moveTo>
                    <a:pt x="55" y="273"/>
                  </a:moveTo>
                  <a:cubicBezTo>
                    <a:pt x="55" y="273"/>
                    <a:pt x="55" y="273"/>
                    <a:pt x="55" y="273"/>
                  </a:cubicBezTo>
                  <a:cubicBezTo>
                    <a:pt x="55" y="315"/>
                    <a:pt x="55" y="315"/>
                    <a:pt x="55" y="315"/>
                  </a:cubicBezTo>
                  <a:cubicBezTo>
                    <a:pt x="58" y="315"/>
                    <a:pt x="58" y="315"/>
                    <a:pt x="58" y="315"/>
                  </a:cubicBezTo>
                  <a:cubicBezTo>
                    <a:pt x="58" y="276"/>
                    <a:pt x="58" y="276"/>
                    <a:pt x="58" y="276"/>
                  </a:cubicBezTo>
                  <a:cubicBezTo>
                    <a:pt x="56" y="276"/>
                    <a:pt x="56" y="276"/>
                    <a:pt x="56" y="276"/>
                  </a:cubicBezTo>
                  <a:cubicBezTo>
                    <a:pt x="55" y="273"/>
                    <a:pt x="55" y="273"/>
                    <a:pt x="55" y="273"/>
                  </a:cubicBezTo>
                  <a:moveTo>
                    <a:pt x="102" y="0"/>
                  </a:moveTo>
                  <a:cubicBezTo>
                    <a:pt x="100" y="0"/>
                    <a:pt x="96" y="0"/>
                    <a:pt x="92" y="2"/>
                  </a:cubicBezTo>
                  <a:cubicBezTo>
                    <a:pt x="79" y="6"/>
                    <a:pt x="75" y="17"/>
                    <a:pt x="74" y="28"/>
                  </a:cubicBezTo>
                  <a:cubicBezTo>
                    <a:pt x="72" y="30"/>
                    <a:pt x="70" y="33"/>
                    <a:pt x="70" y="37"/>
                  </a:cubicBezTo>
                  <a:cubicBezTo>
                    <a:pt x="70" y="41"/>
                    <a:pt x="72" y="44"/>
                    <a:pt x="75" y="46"/>
                  </a:cubicBezTo>
                  <a:cubicBezTo>
                    <a:pt x="77" y="54"/>
                    <a:pt x="82" y="63"/>
                    <a:pt x="88" y="69"/>
                  </a:cubicBezTo>
                  <a:cubicBezTo>
                    <a:pt x="88" y="72"/>
                    <a:pt x="88" y="72"/>
                    <a:pt x="88" y="72"/>
                  </a:cubicBezTo>
                  <a:cubicBezTo>
                    <a:pt x="87" y="72"/>
                    <a:pt x="87" y="72"/>
                    <a:pt x="87" y="72"/>
                  </a:cubicBezTo>
                  <a:cubicBezTo>
                    <a:pt x="82" y="77"/>
                    <a:pt x="82" y="77"/>
                    <a:pt x="82" y="77"/>
                  </a:cubicBezTo>
                  <a:cubicBezTo>
                    <a:pt x="79" y="77"/>
                    <a:pt x="76" y="77"/>
                    <a:pt x="74" y="79"/>
                  </a:cubicBezTo>
                  <a:cubicBezTo>
                    <a:pt x="72" y="79"/>
                    <a:pt x="68" y="81"/>
                    <a:pt x="62" y="85"/>
                  </a:cubicBezTo>
                  <a:cubicBezTo>
                    <a:pt x="53" y="92"/>
                    <a:pt x="40" y="117"/>
                    <a:pt x="38" y="131"/>
                  </a:cubicBezTo>
                  <a:cubicBezTo>
                    <a:pt x="37" y="137"/>
                    <a:pt x="37" y="132"/>
                    <a:pt x="37" y="145"/>
                  </a:cubicBezTo>
                  <a:cubicBezTo>
                    <a:pt x="37" y="152"/>
                    <a:pt x="41" y="167"/>
                    <a:pt x="44" y="177"/>
                  </a:cubicBezTo>
                  <a:cubicBezTo>
                    <a:pt x="0" y="177"/>
                    <a:pt x="0" y="177"/>
                    <a:pt x="0" y="177"/>
                  </a:cubicBezTo>
                  <a:cubicBezTo>
                    <a:pt x="13" y="231"/>
                    <a:pt x="13" y="231"/>
                    <a:pt x="13" y="231"/>
                  </a:cubicBezTo>
                  <a:cubicBezTo>
                    <a:pt x="14" y="234"/>
                    <a:pt x="14" y="234"/>
                    <a:pt x="14" y="234"/>
                  </a:cubicBezTo>
                  <a:cubicBezTo>
                    <a:pt x="16" y="234"/>
                    <a:pt x="16" y="234"/>
                    <a:pt x="16" y="234"/>
                  </a:cubicBezTo>
                  <a:cubicBezTo>
                    <a:pt x="16" y="234"/>
                    <a:pt x="16" y="234"/>
                    <a:pt x="16" y="234"/>
                  </a:cubicBezTo>
                  <a:cubicBezTo>
                    <a:pt x="3" y="181"/>
                    <a:pt x="3" y="181"/>
                    <a:pt x="3" y="181"/>
                  </a:cubicBezTo>
                  <a:cubicBezTo>
                    <a:pt x="47" y="181"/>
                    <a:pt x="47" y="181"/>
                    <a:pt x="47" y="181"/>
                  </a:cubicBezTo>
                  <a:cubicBezTo>
                    <a:pt x="44" y="170"/>
                    <a:pt x="40" y="155"/>
                    <a:pt x="40" y="148"/>
                  </a:cubicBezTo>
                  <a:cubicBezTo>
                    <a:pt x="40" y="135"/>
                    <a:pt x="40" y="140"/>
                    <a:pt x="41" y="134"/>
                  </a:cubicBezTo>
                  <a:cubicBezTo>
                    <a:pt x="43" y="120"/>
                    <a:pt x="56" y="95"/>
                    <a:pt x="65" y="88"/>
                  </a:cubicBezTo>
                  <a:cubicBezTo>
                    <a:pt x="71" y="84"/>
                    <a:pt x="75" y="82"/>
                    <a:pt x="77" y="82"/>
                  </a:cubicBezTo>
                  <a:cubicBezTo>
                    <a:pt x="80" y="81"/>
                    <a:pt x="82" y="80"/>
                    <a:pt x="85" y="80"/>
                  </a:cubicBezTo>
                  <a:cubicBezTo>
                    <a:pt x="90" y="75"/>
                    <a:pt x="90" y="75"/>
                    <a:pt x="90" y="75"/>
                  </a:cubicBezTo>
                  <a:cubicBezTo>
                    <a:pt x="91" y="75"/>
                    <a:pt x="91" y="75"/>
                    <a:pt x="91" y="75"/>
                  </a:cubicBezTo>
                  <a:cubicBezTo>
                    <a:pt x="91" y="72"/>
                    <a:pt x="91" y="72"/>
                    <a:pt x="91" y="72"/>
                  </a:cubicBezTo>
                  <a:cubicBezTo>
                    <a:pt x="85" y="66"/>
                    <a:pt x="80" y="58"/>
                    <a:pt x="78" y="49"/>
                  </a:cubicBezTo>
                  <a:cubicBezTo>
                    <a:pt x="75" y="47"/>
                    <a:pt x="74" y="44"/>
                    <a:pt x="74" y="40"/>
                  </a:cubicBezTo>
                  <a:cubicBezTo>
                    <a:pt x="74" y="36"/>
                    <a:pt x="75" y="33"/>
                    <a:pt x="77" y="31"/>
                  </a:cubicBezTo>
                  <a:cubicBezTo>
                    <a:pt x="78" y="20"/>
                    <a:pt x="82" y="9"/>
                    <a:pt x="95" y="5"/>
                  </a:cubicBezTo>
                  <a:cubicBezTo>
                    <a:pt x="99" y="3"/>
                    <a:pt x="103" y="3"/>
                    <a:pt x="106" y="3"/>
                  </a:cubicBezTo>
                  <a:cubicBezTo>
                    <a:pt x="107" y="3"/>
                    <a:pt x="108" y="3"/>
                    <a:pt x="108" y="3"/>
                  </a:cubicBezTo>
                  <a:cubicBezTo>
                    <a:pt x="109" y="3"/>
                    <a:pt x="109" y="3"/>
                    <a:pt x="110" y="3"/>
                  </a:cubicBezTo>
                  <a:cubicBezTo>
                    <a:pt x="111" y="3"/>
                    <a:pt x="112" y="3"/>
                    <a:pt x="113" y="3"/>
                  </a:cubicBezTo>
                  <a:cubicBezTo>
                    <a:pt x="113" y="4"/>
                    <a:pt x="113" y="4"/>
                    <a:pt x="113" y="4"/>
                  </a:cubicBezTo>
                  <a:cubicBezTo>
                    <a:pt x="120" y="4"/>
                    <a:pt x="125" y="6"/>
                    <a:pt x="128" y="9"/>
                  </a:cubicBezTo>
                  <a:cubicBezTo>
                    <a:pt x="127" y="8"/>
                    <a:pt x="127" y="8"/>
                    <a:pt x="126" y="7"/>
                  </a:cubicBezTo>
                  <a:cubicBezTo>
                    <a:pt x="126" y="7"/>
                    <a:pt x="125" y="6"/>
                    <a:pt x="125" y="6"/>
                  </a:cubicBezTo>
                  <a:cubicBezTo>
                    <a:pt x="121" y="3"/>
                    <a:pt x="117" y="1"/>
                    <a:pt x="110" y="0"/>
                  </a:cubicBezTo>
                  <a:cubicBezTo>
                    <a:pt x="110" y="0"/>
                    <a:pt x="110" y="0"/>
                    <a:pt x="110" y="0"/>
                  </a:cubicBezTo>
                  <a:cubicBezTo>
                    <a:pt x="109" y="0"/>
                    <a:pt x="108" y="0"/>
                    <a:pt x="106" y="0"/>
                  </a:cubicBezTo>
                  <a:cubicBezTo>
                    <a:pt x="106" y="0"/>
                    <a:pt x="105" y="0"/>
                    <a:pt x="105" y="0"/>
                  </a:cubicBezTo>
                  <a:cubicBezTo>
                    <a:pt x="105" y="0"/>
                    <a:pt x="104" y="0"/>
                    <a:pt x="102" y="0"/>
                  </a:cubicBezTo>
                </a:path>
              </a:pathLst>
            </a:custGeom>
            <a:solidFill>
              <a:srgbClr val="FD9B0A"/>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30" name="Freeform 1186"/>
            <p:cNvSpPr>
              <a:spLocks/>
            </p:cNvSpPr>
            <p:nvPr/>
          </p:nvSpPr>
          <p:spPr bwMode="auto">
            <a:xfrm>
              <a:off x="13946188" y="7608888"/>
              <a:ext cx="2932113" cy="2830513"/>
            </a:xfrm>
            <a:custGeom>
              <a:avLst/>
              <a:gdLst/>
              <a:ahLst/>
              <a:cxnLst>
                <a:cxn ang="0">
                  <a:pos x="78" y="0"/>
                </a:cxn>
                <a:cxn ang="0">
                  <a:pos x="2" y="63"/>
                </a:cxn>
                <a:cxn ang="0">
                  <a:pos x="9" y="88"/>
                </a:cxn>
                <a:cxn ang="0">
                  <a:pos x="0" y="110"/>
                </a:cxn>
                <a:cxn ang="0">
                  <a:pos x="2" y="112"/>
                </a:cxn>
                <a:cxn ang="0">
                  <a:pos x="3" y="113"/>
                </a:cxn>
                <a:cxn ang="0">
                  <a:pos x="12" y="91"/>
                </a:cxn>
                <a:cxn ang="0">
                  <a:pos x="6" y="66"/>
                </a:cxn>
                <a:cxn ang="0">
                  <a:pos x="81" y="3"/>
                </a:cxn>
                <a:cxn ang="0">
                  <a:pos x="117" y="11"/>
                </a:cxn>
                <a:cxn ang="0">
                  <a:pos x="117" y="9"/>
                </a:cxn>
                <a:cxn ang="0">
                  <a:pos x="78" y="0"/>
                </a:cxn>
              </a:cxnLst>
              <a:rect l="0" t="0" r="r" b="b"/>
              <a:pathLst>
                <a:path w="117" h="113">
                  <a:moveTo>
                    <a:pt x="78" y="0"/>
                  </a:moveTo>
                  <a:cubicBezTo>
                    <a:pt x="36" y="0"/>
                    <a:pt x="2" y="28"/>
                    <a:pt x="2" y="63"/>
                  </a:cubicBezTo>
                  <a:cubicBezTo>
                    <a:pt x="2" y="71"/>
                    <a:pt x="5" y="80"/>
                    <a:pt x="9" y="88"/>
                  </a:cubicBezTo>
                  <a:cubicBezTo>
                    <a:pt x="6" y="97"/>
                    <a:pt x="3" y="104"/>
                    <a:pt x="0" y="110"/>
                  </a:cubicBezTo>
                  <a:cubicBezTo>
                    <a:pt x="0" y="110"/>
                    <a:pt x="1" y="111"/>
                    <a:pt x="2" y="112"/>
                  </a:cubicBezTo>
                  <a:cubicBezTo>
                    <a:pt x="2" y="112"/>
                    <a:pt x="3" y="113"/>
                    <a:pt x="3" y="113"/>
                  </a:cubicBezTo>
                  <a:cubicBezTo>
                    <a:pt x="6" y="108"/>
                    <a:pt x="10" y="100"/>
                    <a:pt x="12" y="91"/>
                  </a:cubicBezTo>
                  <a:cubicBezTo>
                    <a:pt x="8" y="83"/>
                    <a:pt x="6" y="75"/>
                    <a:pt x="6" y="66"/>
                  </a:cubicBezTo>
                  <a:cubicBezTo>
                    <a:pt x="6" y="32"/>
                    <a:pt x="40" y="3"/>
                    <a:pt x="81" y="3"/>
                  </a:cubicBezTo>
                  <a:cubicBezTo>
                    <a:pt x="94" y="3"/>
                    <a:pt x="106" y="6"/>
                    <a:pt x="117" y="11"/>
                  </a:cubicBezTo>
                  <a:cubicBezTo>
                    <a:pt x="117" y="9"/>
                    <a:pt x="117" y="9"/>
                    <a:pt x="117" y="9"/>
                  </a:cubicBezTo>
                  <a:cubicBezTo>
                    <a:pt x="105" y="3"/>
                    <a:pt x="92" y="0"/>
                    <a:pt x="78" y="0"/>
                  </a:cubicBezTo>
                </a:path>
              </a:pathLst>
            </a:custGeom>
            <a:solidFill>
              <a:srgbClr val="FD9B0A"/>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31" name="Freeform 1187"/>
            <p:cNvSpPr>
              <a:spLocks noEditPoints="1"/>
            </p:cNvSpPr>
            <p:nvPr/>
          </p:nvSpPr>
          <p:spPr bwMode="auto">
            <a:xfrm>
              <a:off x="9637713" y="9036051"/>
              <a:ext cx="3206750" cy="7818438"/>
            </a:xfrm>
            <a:custGeom>
              <a:avLst/>
              <a:gdLst/>
              <a:ahLst/>
              <a:cxnLst>
                <a:cxn ang="0">
                  <a:pos x="56" y="273"/>
                </a:cxn>
                <a:cxn ang="0">
                  <a:pos x="55" y="273"/>
                </a:cxn>
                <a:cxn ang="0">
                  <a:pos x="55" y="312"/>
                </a:cxn>
                <a:cxn ang="0">
                  <a:pos x="59" y="312"/>
                </a:cxn>
                <a:cxn ang="0">
                  <a:pos x="59" y="277"/>
                </a:cxn>
                <a:cxn ang="0">
                  <a:pos x="56" y="277"/>
                </a:cxn>
                <a:cxn ang="0">
                  <a:pos x="56" y="273"/>
                </a:cxn>
                <a:cxn ang="0">
                  <a:pos x="103" y="0"/>
                </a:cxn>
                <a:cxn ang="0">
                  <a:pos x="92" y="2"/>
                </a:cxn>
                <a:cxn ang="0">
                  <a:pos x="74" y="28"/>
                </a:cxn>
                <a:cxn ang="0">
                  <a:pos x="71" y="37"/>
                </a:cxn>
                <a:cxn ang="0">
                  <a:pos x="75" y="46"/>
                </a:cxn>
                <a:cxn ang="0">
                  <a:pos x="88" y="69"/>
                </a:cxn>
                <a:cxn ang="0">
                  <a:pos x="88" y="72"/>
                </a:cxn>
                <a:cxn ang="0">
                  <a:pos x="87" y="72"/>
                </a:cxn>
                <a:cxn ang="0">
                  <a:pos x="82" y="77"/>
                </a:cxn>
                <a:cxn ang="0">
                  <a:pos x="74" y="79"/>
                </a:cxn>
                <a:cxn ang="0">
                  <a:pos x="62" y="85"/>
                </a:cxn>
                <a:cxn ang="0">
                  <a:pos x="38" y="131"/>
                </a:cxn>
                <a:cxn ang="0">
                  <a:pos x="37" y="145"/>
                </a:cxn>
                <a:cxn ang="0">
                  <a:pos x="44" y="178"/>
                </a:cxn>
                <a:cxn ang="0">
                  <a:pos x="0" y="178"/>
                </a:cxn>
                <a:cxn ang="0">
                  <a:pos x="13" y="231"/>
                </a:cxn>
                <a:cxn ang="0">
                  <a:pos x="14" y="235"/>
                </a:cxn>
                <a:cxn ang="0">
                  <a:pos x="17" y="235"/>
                </a:cxn>
                <a:cxn ang="0">
                  <a:pos x="17" y="235"/>
                </a:cxn>
                <a:cxn ang="0">
                  <a:pos x="3" y="181"/>
                </a:cxn>
                <a:cxn ang="0">
                  <a:pos x="47" y="181"/>
                </a:cxn>
                <a:cxn ang="0">
                  <a:pos x="40" y="148"/>
                </a:cxn>
                <a:cxn ang="0">
                  <a:pos x="41" y="135"/>
                </a:cxn>
                <a:cxn ang="0">
                  <a:pos x="66" y="88"/>
                </a:cxn>
                <a:cxn ang="0">
                  <a:pos x="78" y="82"/>
                </a:cxn>
                <a:cxn ang="0">
                  <a:pos x="86" y="80"/>
                </a:cxn>
                <a:cxn ang="0">
                  <a:pos x="90" y="75"/>
                </a:cxn>
                <a:cxn ang="0">
                  <a:pos x="92" y="75"/>
                </a:cxn>
                <a:cxn ang="0">
                  <a:pos x="92" y="72"/>
                </a:cxn>
                <a:cxn ang="0">
                  <a:pos x="78" y="49"/>
                </a:cxn>
                <a:cxn ang="0">
                  <a:pos x="74" y="40"/>
                </a:cxn>
                <a:cxn ang="0">
                  <a:pos x="78" y="32"/>
                </a:cxn>
                <a:cxn ang="0">
                  <a:pos x="96" y="5"/>
                </a:cxn>
                <a:cxn ang="0">
                  <a:pos x="106" y="3"/>
                </a:cxn>
                <a:cxn ang="0">
                  <a:pos x="108" y="3"/>
                </a:cxn>
                <a:cxn ang="0">
                  <a:pos x="110" y="4"/>
                </a:cxn>
                <a:cxn ang="0">
                  <a:pos x="113" y="4"/>
                </a:cxn>
                <a:cxn ang="0">
                  <a:pos x="114" y="4"/>
                </a:cxn>
                <a:cxn ang="0">
                  <a:pos x="128" y="9"/>
                </a:cxn>
                <a:cxn ang="0">
                  <a:pos x="126" y="7"/>
                </a:cxn>
                <a:cxn ang="0">
                  <a:pos x="125" y="6"/>
                </a:cxn>
                <a:cxn ang="0">
                  <a:pos x="110" y="1"/>
                </a:cxn>
                <a:cxn ang="0">
                  <a:pos x="110" y="0"/>
                </a:cxn>
                <a:cxn ang="0">
                  <a:pos x="107" y="0"/>
                </a:cxn>
                <a:cxn ang="0">
                  <a:pos x="105" y="0"/>
                </a:cxn>
                <a:cxn ang="0">
                  <a:pos x="103" y="0"/>
                </a:cxn>
              </a:cxnLst>
              <a:rect l="0" t="0" r="r" b="b"/>
              <a:pathLst>
                <a:path w="128" h="312">
                  <a:moveTo>
                    <a:pt x="56" y="273"/>
                  </a:moveTo>
                  <a:cubicBezTo>
                    <a:pt x="55" y="273"/>
                    <a:pt x="55" y="273"/>
                    <a:pt x="55" y="273"/>
                  </a:cubicBezTo>
                  <a:cubicBezTo>
                    <a:pt x="55" y="312"/>
                    <a:pt x="55" y="312"/>
                    <a:pt x="55" y="312"/>
                  </a:cubicBezTo>
                  <a:cubicBezTo>
                    <a:pt x="59" y="312"/>
                    <a:pt x="59" y="312"/>
                    <a:pt x="59" y="312"/>
                  </a:cubicBezTo>
                  <a:cubicBezTo>
                    <a:pt x="59" y="277"/>
                    <a:pt x="59" y="277"/>
                    <a:pt x="59" y="277"/>
                  </a:cubicBezTo>
                  <a:cubicBezTo>
                    <a:pt x="56" y="277"/>
                    <a:pt x="56" y="277"/>
                    <a:pt x="56" y="277"/>
                  </a:cubicBezTo>
                  <a:cubicBezTo>
                    <a:pt x="56" y="273"/>
                    <a:pt x="56" y="273"/>
                    <a:pt x="56" y="273"/>
                  </a:cubicBezTo>
                  <a:moveTo>
                    <a:pt x="103" y="0"/>
                  </a:moveTo>
                  <a:cubicBezTo>
                    <a:pt x="100" y="0"/>
                    <a:pt x="96" y="0"/>
                    <a:pt x="92" y="2"/>
                  </a:cubicBezTo>
                  <a:cubicBezTo>
                    <a:pt x="79" y="6"/>
                    <a:pt x="75" y="17"/>
                    <a:pt x="74" y="28"/>
                  </a:cubicBezTo>
                  <a:cubicBezTo>
                    <a:pt x="72" y="30"/>
                    <a:pt x="71" y="33"/>
                    <a:pt x="71" y="37"/>
                  </a:cubicBezTo>
                  <a:cubicBezTo>
                    <a:pt x="71" y="41"/>
                    <a:pt x="72" y="44"/>
                    <a:pt x="75" y="46"/>
                  </a:cubicBezTo>
                  <a:cubicBezTo>
                    <a:pt x="77" y="55"/>
                    <a:pt x="82" y="63"/>
                    <a:pt x="88" y="69"/>
                  </a:cubicBezTo>
                  <a:cubicBezTo>
                    <a:pt x="88" y="72"/>
                    <a:pt x="88" y="72"/>
                    <a:pt x="88" y="72"/>
                  </a:cubicBezTo>
                  <a:cubicBezTo>
                    <a:pt x="87" y="72"/>
                    <a:pt x="87" y="72"/>
                    <a:pt x="87" y="72"/>
                  </a:cubicBezTo>
                  <a:cubicBezTo>
                    <a:pt x="82" y="77"/>
                    <a:pt x="82" y="77"/>
                    <a:pt x="82" y="77"/>
                  </a:cubicBezTo>
                  <a:cubicBezTo>
                    <a:pt x="79" y="77"/>
                    <a:pt x="77" y="78"/>
                    <a:pt x="74" y="79"/>
                  </a:cubicBezTo>
                  <a:cubicBezTo>
                    <a:pt x="72" y="79"/>
                    <a:pt x="68" y="81"/>
                    <a:pt x="62" y="85"/>
                  </a:cubicBezTo>
                  <a:cubicBezTo>
                    <a:pt x="53" y="92"/>
                    <a:pt x="40" y="117"/>
                    <a:pt x="38" y="131"/>
                  </a:cubicBezTo>
                  <a:cubicBezTo>
                    <a:pt x="37" y="137"/>
                    <a:pt x="37" y="132"/>
                    <a:pt x="37" y="145"/>
                  </a:cubicBezTo>
                  <a:cubicBezTo>
                    <a:pt x="37" y="152"/>
                    <a:pt x="41" y="167"/>
                    <a:pt x="44" y="178"/>
                  </a:cubicBezTo>
                  <a:cubicBezTo>
                    <a:pt x="0" y="178"/>
                    <a:pt x="0" y="178"/>
                    <a:pt x="0" y="178"/>
                  </a:cubicBezTo>
                  <a:cubicBezTo>
                    <a:pt x="13" y="231"/>
                    <a:pt x="13" y="231"/>
                    <a:pt x="13" y="231"/>
                  </a:cubicBezTo>
                  <a:cubicBezTo>
                    <a:pt x="14" y="235"/>
                    <a:pt x="14" y="235"/>
                    <a:pt x="14" y="235"/>
                  </a:cubicBezTo>
                  <a:cubicBezTo>
                    <a:pt x="17" y="235"/>
                    <a:pt x="17" y="235"/>
                    <a:pt x="17" y="235"/>
                  </a:cubicBezTo>
                  <a:cubicBezTo>
                    <a:pt x="17" y="235"/>
                    <a:pt x="17" y="235"/>
                    <a:pt x="17" y="235"/>
                  </a:cubicBezTo>
                  <a:cubicBezTo>
                    <a:pt x="3" y="181"/>
                    <a:pt x="3" y="181"/>
                    <a:pt x="3" y="181"/>
                  </a:cubicBezTo>
                  <a:cubicBezTo>
                    <a:pt x="47" y="181"/>
                    <a:pt x="47" y="181"/>
                    <a:pt x="47" y="181"/>
                  </a:cubicBezTo>
                  <a:cubicBezTo>
                    <a:pt x="44" y="170"/>
                    <a:pt x="40" y="155"/>
                    <a:pt x="40" y="148"/>
                  </a:cubicBezTo>
                  <a:cubicBezTo>
                    <a:pt x="40" y="135"/>
                    <a:pt x="41" y="140"/>
                    <a:pt x="41" y="135"/>
                  </a:cubicBezTo>
                  <a:cubicBezTo>
                    <a:pt x="44" y="121"/>
                    <a:pt x="56" y="95"/>
                    <a:pt x="66" y="88"/>
                  </a:cubicBezTo>
                  <a:cubicBezTo>
                    <a:pt x="72" y="84"/>
                    <a:pt x="75" y="82"/>
                    <a:pt x="78" y="82"/>
                  </a:cubicBezTo>
                  <a:cubicBezTo>
                    <a:pt x="80" y="81"/>
                    <a:pt x="83" y="80"/>
                    <a:pt x="86" y="80"/>
                  </a:cubicBezTo>
                  <a:cubicBezTo>
                    <a:pt x="90" y="75"/>
                    <a:pt x="90" y="75"/>
                    <a:pt x="90" y="75"/>
                  </a:cubicBezTo>
                  <a:cubicBezTo>
                    <a:pt x="92" y="75"/>
                    <a:pt x="92" y="75"/>
                    <a:pt x="92" y="75"/>
                  </a:cubicBezTo>
                  <a:cubicBezTo>
                    <a:pt x="92" y="72"/>
                    <a:pt x="92" y="72"/>
                    <a:pt x="92" y="72"/>
                  </a:cubicBezTo>
                  <a:cubicBezTo>
                    <a:pt x="85" y="66"/>
                    <a:pt x="80" y="58"/>
                    <a:pt x="78" y="49"/>
                  </a:cubicBezTo>
                  <a:cubicBezTo>
                    <a:pt x="76" y="47"/>
                    <a:pt x="74" y="44"/>
                    <a:pt x="74" y="40"/>
                  </a:cubicBezTo>
                  <a:cubicBezTo>
                    <a:pt x="74" y="37"/>
                    <a:pt x="75" y="34"/>
                    <a:pt x="78" y="32"/>
                  </a:cubicBezTo>
                  <a:cubicBezTo>
                    <a:pt x="79" y="20"/>
                    <a:pt x="82" y="9"/>
                    <a:pt x="96" y="5"/>
                  </a:cubicBezTo>
                  <a:cubicBezTo>
                    <a:pt x="100" y="4"/>
                    <a:pt x="103" y="3"/>
                    <a:pt x="106" y="3"/>
                  </a:cubicBezTo>
                  <a:cubicBezTo>
                    <a:pt x="107" y="3"/>
                    <a:pt x="108" y="3"/>
                    <a:pt x="108" y="3"/>
                  </a:cubicBezTo>
                  <a:cubicBezTo>
                    <a:pt x="109" y="3"/>
                    <a:pt x="109" y="3"/>
                    <a:pt x="110" y="4"/>
                  </a:cubicBezTo>
                  <a:cubicBezTo>
                    <a:pt x="111" y="4"/>
                    <a:pt x="112" y="4"/>
                    <a:pt x="113" y="4"/>
                  </a:cubicBezTo>
                  <a:cubicBezTo>
                    <a:pt x="114" y="4"/>
                    <a:pt x="114" y="4"/>
                    <a:pt x="114" y="4"/>
                  </a:cubicBezTo>
                  <a:cubicBezTo>
                    <a:pt x="120" y="5"/>
                    <a:pt x="125" y="7"/>
                    <a:pt x="128" y="9"/>
                  </a:cubicBezTo>
                  <a:cubicBezTo>
                    <a:pt x="128" y="9"/>
                    <a:pt x="127" y="8"/>
                    <a:pt x="126" y="7"/>
                  </a:cubicBezTo>
                  <a:cubicBezTo>
                    <a:pt x="126" y="7"/>
                    <a:pt x="125" y="7"/>
                    <a:pt x="125" y="6"/>
                  </a:cubicBezTo>
                  <a:cubicBezTo>
                    <a:pt x="122" y="3"/>
                    <a:pt x="117" y="1"/>
                    <a:pt x="110" y="1"/>
                  </a:cubicBezTo>
                  <a:cubicBezTo>
                    <a:pt x="110" y="0"/>
                    <a:pt x="110" y="0"/>
                    <a:pt x="110" y="0"/>
                  </a:cubicBezTo>
                  <a:cubicBezTo>
                    <a:pt x="109" y="0"/>
                    <a:pt x="108" y="0"/>
                    <a:pt x="107" y="0"/>
                  </a:cubicBezTo>
                  <a:cubicBezTo>
                    <a:pt x="106" y="0"/>
                    <a:pt x="106" y="0"/>
                    <a:pt x="105" y="0"/>
                  </a:cubicBezTo>
                  <a:cubicBezTo>
                    <a:pt x="105" y="0"/>
                    <a:pt x="104" y="0"/>
                    <a:pt x="103" y="0"/>
                  </a:cubicBezTo>
                </a:path>
              </a:pathLst>
            </a:custGeom>
            <a:solidFill>
              <a:srgbClr val="FD9B0A"/>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32" name="Freeform 1188"/>
            <p:cNvSpPr>
              <a:spLocks/>
            </p:cNvSpPr>
            <p:nvPr/>
          </p:nvSpPr>
          <p:spPr bwMode="auto">
            <a:xfrm>
              <a:off x="14022388" y="7683501"/>
              <a:ext cx="2855913" cy="2832100"/>
            </a:xfrm>
            <a:custGeom>
              <a:avLst/>
              <a:gdLst/>
              <a:ahLst/>
              <a:cxnLst>
                <a:cxn ang="0">
                  <a:pos x="78" y="0"/>
                </a:cxn>
                <a:cxn ang="0">
                  <a:pos x="3" y="63"/>
                </a:cxn>
                <a:cxn ang="0">
                  <a:pos x="9" y="88"/>
                </a:cxn>
                <a:cxn ang="0">
                  <a:pos x="0" y="110"/>
                </a:cxn>
                <a:cxn ang="0">
                  <a:pos x="2" y="112"/>
                </a:cxn>
                <a:cxn ang="0">
                  <a:pos x="3" y="113"/>
                </a:cxn>
                <a:cxn ang="0">
                  <a:pos x="12" y="92"/>
                </a:cxn>
                <a:cxn ang="0">
                  <a:pos x="6" y="66"/>
                </a:cxn>
                <a:cxn ang="0">
                  <a:pos x="82" y="4"/>
                </a:cxn>
                <a:cxn ang="0">
                  <a:pos x="114" y="10"/>
                </a:cxn>
                <a:cxn ang="0">
                  <a:pos x="114" y="8"/>
                </a:cxn>
                <a:cxn ang="0">
                  <a:pos x="78" y="0"/>
                </a:cxn>
              </a:cxnLst>
              <a:rect l="0" t="0" r="r" b="b"/>
              <a:pathLst>
                <a:path w="114" h="113">
                  <a:moveTo>
                    <a:pt x="78" y="0"/>
                  </a:moveTo>
                  <a:cubicBezTo>
                    <a:pt x="37" y="0"/>
                    <a:pt x="3" y="29"/>
                    <a:pt x="3" y="63"/>
                  </a:cubicBezTo>
                  <a:cubicBezTo>
                    <a:pt x="3" y="72"/>
                    <a:pt x="5" y="80"/>
                    <a:pt x="9" y="88"/>
                  </a:cubicBezTo>
                  <a:cubicBezTo>
                    <a:pt x="7" y="97"/>
                    <a:pt x="3" y="105"/>
                    <a:pt x="0" y="110"/>
                  </a:cubicBezTo>
                  <a:cubicBezTo>
                    <a:pt x="1" y="111"/>
                    <a:pt x="1" y="111"/>
                    <a:pt x="2" y="112"/>
                  </a:cubicBezTo>
                  <a:cubicBezTo>
                    <a:pt x="2" y="112"/>
                    <a:pt x="3" y="113"/>
                    <a:pt x="3" y="113"/>
                  </a:cubicBezTo>
                  <a:cubicBezTo>
                    <a:pt x="6" y="108"/>
                    <a:pt x="10" y="100"/>
                    <a:pt x="12" y="92"/>
                  </a:cubicBezTo>
                  <a:cubicBezTo>
                    <a:pt x="8" y="83"/>
                    <a:pt x="6" y="75"/>
                    <a:pt x="6" y="66"/>
                  </a:cubicBezTo>
                  <a:cubicBezTo>
                    <a:pt x="6" y="32"/>
                    <a:pt x="40" y="4"/>
                    <a:pt x="82" y="4"/>
                  </a:cubicBezTo>
                  <a:cubicBezTo>
                    <a:pt x="93" y="4"/>
                    <a:pt x="104" y="6"/>
                    <a:pt x="114" y="10"/>
                  </a:cubicBezTo>
                  <a:cubicBezTo>
                    <a:pt x="114" y="8"/>
                    <a:pt x="114" y="8"/>
                    <a:pt x="114" y="8"/>
                  </a:cubicBezTo>
                  <a:cubicBezTo>
                    <a:pt x="103" y="3"/>
                    <a:pt x="91" y="0"/>
                    <a:pt x="78" y="0"/>
                  </a:cubicBezTo>
                </a:path>
              </a:pathLst>
            </a:custGeom>
            <a:solidFill>
              <a:srgbClr val="FD9B0A"/>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33" name="Freeform 1189"/>
            <p:cNvSpPr>
              <a:spLocks noEditPoints="1"/>
            </p:cNvSpPr>
            <p:nvPr/>
          </p:nvSpPr>
          <p:spPr bwMode="auto">
            <a:xfrm>
              <a:off x="9713913" y="9112251"/>
              <a:ext cx="3230563" cy="7742238"/>
            </a:xfrm>
            <a:custGeom>
              <a:avLst/>
              <a:gdLst/>
              <a:ahLst/>
              <a:cxnLst>
                <a:cxn ang="0">
                  <a:pos x="56" y="274"/>
                </a:cxn>
                <a:cxn ang="0">
                  <a:pos x="56" y="274"/>
                </a:cxn>
                <a:cxn ang="0">
                  <a:pos x="56" y="309"/>
                </a:cxn>
                <a:cxn ang="0">
                  <a:pos x="59" y="309"/>
                </a:cxn>
                <a:cxn ang="0">
                  <a:pos x="59" y="277"/>
                </a:cxn>
                <a:cxn ang="0">
                  <a:pos x="57" y="277"/>
                </a:cxn>
                <a:cxn ang="0">
                  <a:pos x="56" y="274"/>
                </a:cxn>
                <a:cxn ang="0">
                  <a:pos x="103" y="0"/>
                </a:cxn>
                <a:cxn ang="0">
                  <a:pos x="93" y="2"/>
                </a:cxn>
                <a:cxn ang="0">
                  <a:pos x="75" y="29"/>
                </a:cxn>
                <a:cxn ang="0">
                  <a:pos x="71" y="37"/>
                </a:cxn>
                <a:cxn ang="0">
                  <a:pos x="75" y="46"/>
                </a:cxn>
                <a:cxn ang="0">
                  <a:pos x="89" y="69"/>
                </a:cxn>
                <a:cxn ang="0">
                  <a:pos x="89" y="72"/>
                </a:cxn>
                <a:cxn ang="0">
                  <a:pos x="87" y="72"/>
                </a:cxn>
                <a:cxn ang="0">
                  <a:pos x="83" y="77"/>
                </a:cxn>
                <a:cxn ang="0">
                  <a:pos x="75" y="79"/>
                </a:cxn>
                <a:cxn ang="0">
                  <a:pos x="63" y="85"/>
                </a:cxn>
                <a:cxn ang="0">
                  <a:pos x="38" y="132"/>
                </a:cxn>
                <a:cxn ang="0">
                  <a:pos x="37" y="145"/>
                </a:cxn>
                <a:cxn ang="0">
                  <a:pos x="44" y="178"/>
                </a:cxn>
                <a:cxn ang="0">
                  <a:pos x="0" y="178"/>
                </a:cxn>
                <a:cxn ang="0">
                  <a:pos x="14" y="232"/>
                </a:cxn>
                <a:cxn ang="0">
                  <a:pos x="14" y="235"/>
                </a:cxn>
                <a:cxn ang="0">
                  <a:pos x="17" y="235"/>
                </a:cxn>
                <a:cxn ang="0">
                  <a:pos x="17" y="235"/>
                </a:cxn>
                <a:cxn ang="0">
                  <a:pos x="3" y="181"/>
                </a:cxn>
                <a:cxn ang="0">
                  <a:pos x="47" y="181"/>
                </a:cxn>
                <a:cxn ang="0">
                  <a:pos x="41" y="149"/>
                </a:cxn>
                <a:cxn ang="0">
                  <a:pos x="42" y="135"/>
                </a:cxn>
                <a:cxn ang="0">
                  <a:pos x="66" y="89"/>
                </a:cxn>
                <a:cxn ang="0">
                  <a:pos x="78" y="82"/>
                </a:cxn>
                <a:cxn ang="0">
                  <a:pos x="86" y="80"/>
                </a:cxn>
                <a:cxn ang="0">
                  <a:pos x="91" y="75"/>
                </a:cxn>
                <a:cxn ang="0">
                  <a:pos x="92" y="75"/>
                </a:cxn>
                <a:cxn ang="0">
                  <a:pos x="92" y="72"/>
                </a:cxn>
                <a:cxn ang="0">
                  <a:pos x="79" y="50"/>
                </a:cxn>
                <a:cxn ang="0">
                  <a:pos x="74" y="40"/>
                </a:cxn>
                <a:cxn ang="0">
                  <a:pos x="78" y="32"/>
                </a:cxn>
                <a:cxn ang="0">
                  <a:pos x="96" y="5"/>
                </a:cxn>
                <a:cxn ang="0">
                  <a:pos x="106" y="4"/>
                </a:cxn>
                <a:cxn ang="0">
                  <a:pos x="108" y="4"/>
                </a:cxn>
                <a:cxn ang="0">
                  <a:pos x="110" y="4"/>
                </a:cxn>
                <a:cxn ang="0">
                  <a:pos x="113" y="4"/>
                </a:cxn>
                <a:cxn ang="0">
                  <a:pos x="114" y="4"/>
                </a:cxn>
                <a:cxn ang="0">
                  <a:pos x="129" y="10"/>
                </a:cxn>
                <a:cxn ang="0">
                  <a:pos x="127" y="8"/>
                </a:cxn>
                <a:cxn ang="0">
                  <a:pos x="125" y="6"/>
                </a:cxn>
                <a:cxn ang="0">
                  <a:pos x="111" y="1"/>
                </a:cxn>
                <a:cxn ang="0">
                  <a:pos x="110" y="1"/>
                </a:cxn>
                <a:cxn ang="0">
                  <a:pos x="107" y="1"/>
                </a:cxn>
                <a:cxn ang="0">
                  <a:pos x="105" y="0"/>
                </a:cxn>
                <a:cxn ang="0">
                  <a:pos x="103" y="0"/>
                </a:cxn>
              </a:cxnLst>
              <a:rect l="0" t="0" r="r" b="b"/>
              <a:pathLst>
                <a:path w="129" h="309">
                  <a:moveTo>
                    <a:pt x="56" y="274"/>
                  </a:moveTo>
                  <a:cubicBezTo>
                    <a:pt x="56" y="274"/>
                    <a:pt x="56" y="274"/>
                    <a:pt x="56" y="274"/>
                  </a:cubicBezTo>
                  <a:cubicBezTo>
                    <a:pt x="56" y="309"/>
                    <a:pt x="56" y="309"/>
                    <a:pt x="56" y="309"/>
                  </a:cubicBezTo>
                  <a:cubicBezTo>
                    <a:pt x="59" y="309"/>
                    <a:pt x="59" y="309"/>
                    <a:pt x="59" y="309"/>
                  </a:cubicBezTo>
                  <a:cubicBezTo>
                    <a:pt x="59" y="277"/>
                    <a:pt x="59" y="277"/>
                    <a:pt x="59" y="277"/>
                  </a:cubicBezTo>
                  <a:cubicBezTo>
                    <a:pt x="57" y="277"/>
                    <a:pt x="57" y="277"/>
                    <a:pt x="57" y="277"/>
                  </a:cubicBezTo>
                  <a:cubicBezTo>
                    <a:pt x="56" y="274"/>
                    <a:pt x="56" y="274"/>
                    <a:pt x="56" y="274"/>
                  </a:cubicBezTo>
                  <a:moveTo>
                    <a:pt x="103" y="0"/>
                  </a:moveTo>
                  <a:cubicBezTo>
                    <a:pt x="100" y="0"/>
                    <a:pt x="97" y="1"/>
                    <a:pt x="93" y="2"/>
                  </a:cubicBezTo>
                  <a:cubicBezTo>
                    <a:pt x="79" y="6"/>
                    <a:pt x="76" y="17"/>
                    <a:pt x="75" y="29"/>
                  </a:cubicBezTo>
                  <a:cubicBezTo>
                    <a:pt x="72" y="31"/>
                    <a:pt x="71" y="34"/>
                    <a:pt x="71" y="37"/>
                  </a:cubicBezTo>
                  <a:cubicBezTo>
                    <a:pt x="71" y="41"/>
                    <a:pt x="73" y="44"/>
                    <a:pt x="75" y="46"/>
                  </a:cubicBezTo>
                  <a:cubicBezTo>
                    <a:pt x="77" y="55"/>
                    <a:pt x="82" y="63"/>
                    <a:pt x="89" y="69"/>
                  </a:cubicBezTo>
                  <a:cubicBezTo>
                    <a:pt x="89" y="72"/>
                    <a:pt x="89" y="72"/>
                    <a:pt x="89" y="72"/>
                  </a:cubicBezTo>
                  <a:cubicBezTo>
                    <a:pt x="87" y="72"/>
                    <a:pt x="87" y="72"/>
                    <a:pt x="87" y="72"/>
                  </a:cubicBezTo>
                  <a:cubicBezTo>
                    <a:pt x="83" y="77"/>
                    <a:pt x="83" y="77"/>
                    <a:pt x="83" y="77"/>
                  </a:cubicBezTo>
                  <a:cubicBezTo>
                    <a:pt x="80" y="77"/>
                    <a:pt x="77" y="78"/>
                    <a:pt x="75" y="79"/>
                  </a:cubicBezTo>
                  <a:cubicBezTo>
                    <a:pt x="72" y="79"/>
                    <a:pt x="69" y="81"/>
                    <a:pt x="63" y="85"/>
                  </a:cubicBezTo>
                  <a:cubicBezTo>
                    <a:pt x="53" y="92"/>
                    <a:pt x="41" y="118"/>
                    <a:pt x="38" y="132"/>
                  </a:cubicBezTo>
                  <a:cubicBezTo>
                    <a:pt x="38" y="137"/>
                    <a:pt x="37" y="132"/>
                    <a:pt x="37" y="145"/>
                  </a:cubicBezTo>
                  <a:cubicBezTo>
                    <a:pt x="37" y="152"/>
                    <a:pt x="41" y="167"/>
                    <a:pt x="44" y="178"/>
                  </a:cubicBezTo>
                  <a:cubicBezTo>
                    <a:pt x="0" y="178"/>
                    <a:pt x="0" y="178"/>
                    <a:pt x="0" y="178"/>
                  </a:cubicBezTo>
                  <a:cubicBezTo>
                    <a:pt x="14" y="232"/>
                    <a:pt x="14" y="232"/>
                    <a:pt x="14" y="232"/>
                  </a:cubicBezTo>
                  <a:cubicBezTo>
                    <a:pt x="14" y="235"/>
                    <a:pt x="14" y="235"/>
                    <a:pt x="14" y="235"/>
                  </a:cubicBezTo>
                  <a:cubicBezTo>
                    <a:pt x="17" y="235"/>
                    <a:pt x="17" y="235"/>
                    <a:pt x="17" y="235"/>
                  </a:cubicBezTo>
                  <a:cubicBezTo>
                    <a:pt x="17" y="235"/>
                    <a:pt x="17" y="235"/>
                    <a:pt x="17" y="235"/>
                  </a:cubicBezTo>
                  <a:cubicBezTo>
                    <a:pt x="3" y="181"/>
                    <a:pt x="3" y="181"/>
                    <a:pt x="3" y="181"/>
                  </a:cubicBezTo>
                  <a:cubicBezTo>
                    <a:pt x="47" y="181"/>
                    <a:pt x="47" y="181"/>
                    <a:pt x="47" y="181"/>
                  </a:cubicBezTo>
                  <a:cubicBezTo>
                    <a:pt x="44" y="170"/>
                    <a:pt x="41" y="155"/>
                    <a:pt x="41" y="149"/>
                  </a:cubicBezTo>
                  <a:cubicBezTo>
                    <a:pt x="41" y="135"/>
                    <a:pt x="41" y="140"/>
                    <a:pt x="42" y="135"/>
                  </a:cubicBezTo>
                  <a:cubicBezTo>
                    <a:pt x="44" y="121"/>
                    <a:pt x="56" y="96"/>
                    <a:pt x="66" y="89"/>
                  </a:cubicBezTo>
                  <a:cubicBezTo>
                    <a:pt x="72" y="84"/>
                    <a:pt x="76" y="83"/>
                    <a:pt x="78" y="82"/>
                  </a:cubicBezTo>
                  <a:cubicBezTo>
                    <a:pt x="80" y="81"/>
                    <a:pt x="83" y="81"/>
                    <a:pt x="86" y="80"/>
                  </a:cubicBezTo>
                  <a:cubicBezTo>
                    <a:pt x="91" y="75"/>
                    <a:pt x="91" y="75"/>
                    <a:pt x="91" y="75"/>
                  </a:cubicBezTo>
                  <a:cubicBezTo>
                    <a:pt x="92" y="75"/>
                    <a:pt x="92" y="75"/>
                    <a:pt x="92" y="75"/>
                  </a:cubicBezTo>
                  <a:cubicBezTo>
                    <a:pt x="92" y="72"/>
                    <a:pt x="92" y="72"/>
                    <a:pt x="92" y="72"/>
                  </a:cubicBezTo>
                  <a:cubicBezTo>
                    <a:pt x="85" y="67"/>
                    <a:pt x="81" y="58"/>
                    <a:pt x="79" y="50"/>
                  </a:cubicBezTo>
                  <a:cubicBezTo>
                    <a:pt x="76" y="48"/>
                    <a:pt x="74" y="44"/>
                    <a:pt x="74" y="40"/>
                  </a:cubicBezTo>
                  <a:cubicBezTo>
                    <a:pt x="74" y="37"/>
                    <a:pt x="76" y="34"/>
                    <a:pt x="78" y="32"/>
                  </a:cubicBezTo>
                  <a:cubicBezTo>
                    <a:pt x="79" y="21"/>
                    <a:pt x="82" y="9"/>
                    <a:pt x="96" y="5"/>
                  </a:cubicBezTo>
                  <a:cubicBezTo>
                    <a:pt x="100" y="4"/>
                    <a:pt x="104" y="4"/>
                    <a:pt x="106" y="4"/>
                  </a:cubicBezTo>
                  <a:cubicBezTo>
                    <a:pt x="108" y="4"/>
                    <a:pt x="108" y="4"/>
                    <a:pt x="108" y="4"/>
                  </a:cubicBezTo>
                  <a:cubicBezTo>
                    <a:pt x="109" y="4"/>
                    <a:pt x="109" y="4"/>
                    <a:pt x="110" y="4"/>
                  </a:cubicBezTo>
                  <a:cubicBezTo>
                    <a:pt x="111" y="4"/>
                    <a:pt x="112" y="4"/>
                    <a:pt x="113" y="4"/>
                  </a:cubicBezTo>
                  <a:cubicBezTo>
                    <a:pt x="114" y="4"/>
                    <a:pt x="114" y="4"/>
                    <a:pt x="114" y="4"/>
                  </a:cubicBezTo>
                  <a:cubicBezTo>
                    <a:pt x="120" y="5"/>
                    <a:pt x="125" y="7"/>
                    <a:pt x="129" y="10"/>
                  </a:cubicBezTo>
                  <a:cubicBezTo>
                    <a:pt x="128" y="9"/>
                    <a:pt x="127" y="8"/>
                    <a:pt x="127" y="8"/>
                  </a:cubicBezTo>
                  <a:cubicBezTo>
                    <a:pt x="126" y="7"/>
                    <a:pt x="126" y="7"/>
                    <a:pt x="125" y="6"/>
                  </a:cubicBezTo>
                  <a:cubicBezTo>
                    <a:pt x="122" y="4"/>
                    <a:pt x="117" y="2"/>
                    <a:pt x="111" y="1"/>
                  </a:cubicBezTo>
                  <a:cubicBezTo>
                    <a:pt x="110" y="1"/>
                    <a:pt x="110" y="1"/>
                    <a:pt x="110" y="1"/>
                  </a:cubicBezTo>
                  <a:cubicBezTo>
                    <a:pt x="109" y="1"/>
                    <a:pt x="108" y="1"/>
                    <a:pt x="107" y="1"/>
                  </a:cubicBezTo>
                  <a:cubicBezTo>
                    <a:pt x="106" y="0"/>
                    <a:pt x="106" y="0"/>
                    <a:pt x="105" y="0"/>
                  </a:cubicBezTo>
                  <a:cubicBezTo>
                    <a:pt x="105" y="0"/>
                    <a:pt x="104" y="0"/>
                    <a:pt x="103" y="0"/>
                  </a:cubicBezTo>
                </a:path>
              </a:pathLst>
            </a:custGeom>
            <a:solidFill>
              <a:srgbClr val="FD9B0A"/>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34" name="Freeform 1190"/>
            <p:cNvSpPr>
              <a:spLocks/>
            </p:cNvSpPr>
            <p:nvPr/>
          </p:nvSpPr>
          <p:spPr bwMode="auto">
            <a:xfrm>
              <a:off x="14097001" y="7783513"/>
              <a:ext cx="2781300" cy="2806700"/>
            </a:xfrm>
            <a:custGeom>
              <a:avLst/>
              <a:gdLst/>
              <a:ahLst/>
              <a:cxnLst>
                <a:cxn ang="0">
                  <a:pos x="79" y="0"/>
                </a:cxn>
                <a:cxn ang="0">
                  <a:pos x="3" y="62"/>
                </a:cxn>
                <a:cxn ang="0">
                  <a:pos x="9" y="88"/>
                </a:cxn>
                <a:cxn ang="0">
                  <a:pos x="0" y="109"/>
                </a:cxn>
                <a:cxn ang="0">
                  <a:pos x="2" y="111"/>
                </a:cxn>
                <a:cxn ang="0">
                  <a:pos x="4" y="112"/>
                </a:cxn>
                <a:cxn ang="0">
                  <a:pos x="13" y="91"/>
                </a:cxn>
                <a:cxn ang="0">
                  <a:pos x="6" y="65"/>
                </a:cxn>
                <a:cxn ang="0">
                  <a:pos x="82" y="3"/>
                </a:cxn>
                <a:cxn ang="0">
                  <a:pos x="111" y="8"/>
                </a:cxn>
                <a:cxn ang="0">
                  <a:pos x="111" y="6"/>
                </a:cxn>
                <a:cxn ang="0">
                  <a:pos x="79" y="0"/>
                </a:cxn>
              </a:cxnLst>
              <a:rect l="0" t="0" r="r" b="b"/>
              <a:pathLst>
                <a:path w="111" h="112">
                  <a:moveTo>
                    <a:pt x="79" y="0"/>
                  </a:moveTo>
                  <a:cubicBezTo>
                    <a:pt x="37" y="0"/>
                    <a:pt x="3" y="28"/>
                    <a:pt x="3" y="62"/>
                  </a:cubicBezTo>
                  <a:cubicBezTo>
                    <a:pt x="3" y="71"/>
                    <a:pt x="5" y="79"/>
                    <a:pt x="9" y="88"/>
                  </a:cubicBezTo>
                  <a:cubicBezTo>
                    <a:pt x="7" y="96"/>
                    <a:pt x="3" y="104"/>
                    <a:pt x="0" y="109"/>
                  </a:cubicBezTo>
                  <a:cubicBezTo>
                    <a:pt x="1" y="110"/>
                    <a:pt x="1" y="110"/>
                    <a:pt x="2" y="111"/>
                  </a:cubicBezTo>
                  <a:cubicBezTo>
                    <a:pt x="2" y="111"/>
                    <a:pt x="3" y="112"/>
                    <a:pt x="4" y="112"/>
                  </a:cubicBezTo>
                  <a:cubicBezTo>
                    <a:pt x="7" y="107"/>
                    <a:pt x="10" y="100"/>
                    <a:pt x="13" y="91"/>
                  </a:cubicBezTo>
                  <a:cubicBezTo>
                    <a:pt x="8" y="83"/>
                    <a:pt x="6" y="74"/>
                    <a:pt x="6" y="65"/>
                  </a:cubicBezTo>
                  <a:cubicBezTo>
                    <a:pt x="6" y="31"/>
                    <a:pt x="40" y="3"/>
                    <a:pt x="82" y="3"/>
                  </a:cubicBezTo>
                  <a:cubicBezTo>
                    <a:pt x="92" y="3"/>
                    <a:pt x="102" y="5"/>
                    <a:pt x="111" y="8"/>
                  </a:cubicBezTo>
                  <a:cubicBezTo>
                    <a:pt x="111" y="6"/>
                    <a:pt x="111" y="6"/>
                    <a:pt x="111" y="6"/>
                  </a:cubicBezTo>
                  <a:cubicBezTo>
                    <a:pt x="101" y="2"/>
                    <a:pt x="90" y="0"/>
                    <a:pt x="79" y="0"/>
                  </a:cubicBezTo>
                </a:path>
              </a:pathLst>
            </a:custGeom>
            <a:solidFill>
              <a:srgbClr val="FD9B0A"/>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35" name="Freeform 1191"/>
            <p:cNvSpPr>
              <a:spLocks noEditPoints="1"/>
            </p:cNvSpPr>
            <p:nvPr/>
          </p:nvSpPr>
          <p:spPr bwMode="auto">
            <a:xfrm>
              <a:off x="9788526" y="9212263"/>
              <a:ext cx="3232150" cy="7642225"/>
            </a:xfrm>
            <a:custGeom>
              <a:avLst/>
              <a:gdLst/>
              <a:ahLst/>
              <a:cxnLst>
                <a:cxn ang="0">
                  <a:pos x="56" y="273"/>
                </a:cxn>
                <a:cxn ang="0">
                  <a:pos x="56" y="273"/>
                </a:cxn>
                <a:cxn ang="0">
                  <a:pos x="56" y="305"/>
                </a:cxn>
                <a:cxn ang="0">
                  <a:pos x="59" y="305"/>
                </a:cxn>
                <a:cxn ang="0">
                  <a:pos x="59" y="276"/>
                </a:cxn>
                <a:cxn ang="0">
                  <a:pos x="57" y="276"/>
                </a:cxn>
                <a:cxn ang="0">
                  <a:pos x="56" y="273"/>
                </a:cxn>
                <a:cxn ang="0">
                  <a:pos x="103" y="0"/>
                </a:cxn>
                <a:cxn ang="0">
                  <a:pos x="93" y="1"/>
                </a:cxn>
                <a:cxn ang="0">
                  <a:pos x="75" y="28"/>
                </a:cxn>
                <a:cxn ang="0">
                  <a:pos x="71" y="36"/>
                </a:cxn>
                <a:cxn ang="0">
                  <a:pos x="76" y="46"/>
                </a:cxn>
                <a:cxn ang="0">
                  <a:pos x="89" y="68"/>
                </a:cxn>
                <a:cxn ang="0">
                  <a:pos x="89" y="71"/>
                </a:cxn>
                <a:cxn ang="0">
                  <a:pos x="88" y="71"/>
                </a:cxn>
                <a:cxn ang="0">
                  <a:pos x="83" y="76"/>
                </a:cxn>
                <a:cxn ang="0">
                  <a:pos x="75" y="78"/>
                </a:cxn>
                <a:cxn ang="0">
                  <a:pos x="63" y="85"/>
                </a:cxn>
                <a:cxn ang="0">
                  <a:pos x="39" y="131"/>
                </a:cxn>
                <a:cxn ang="0">
                  <a:pos x="38" y="145"/>
                </a:cxn>
                <a:cxn ang="0">
                  <a:pos x="44" y="177"/>
                </a:cxn>
                <a:cxn ang="0">
                  <a:pos x="0" y="177"/>
                </a:cxn>
                <a:cxn ang="0">
                  <a:pos x="14" y="231"/>
                </a:cxn>
                <a:cxn ang="0">
                  <a:pos x="15" y="234"/>
                </a:cxn>
                <a:cxn ang="0">
                  <a:pos x="17" y="234"/>
                </a:cxn>
                <a:cxn ang="0">
                  <a:pos x="17" y="234"/>
                </a:cxn>
                <a:cxn ang="0">
                  <a:pos x="4" y="180"/>
                </a:cxn>
                <a:cxn ang="0">
                  <a:pos x="48" y="180"/>
                </a:cxn>
                <a:cxn ang="0">
                  <a:pos x="41" y="148"/>
                </a:cxn>
                <a:cxn ang="0">
                  <a:pos x="42" y="134"/>
                </a:cxn>
                <a:cxn ang="0">
                  <a:pos x="66" y="88"/>
                </a:cxn>
                <a:cxn ang="0">
                  <a:pos x="78" y="81"/>
                </a:cxn>
                <a:cxn ang="0">
                  <a:pos x="86" y="80"/>
                </a:cxn>
                <a:cxn ang="0">
                  <a:pos x="91" y="75"/>
                </a:cxn>
                <a:cxn ang="0">
                  <a:pos x="92" y="75"/>
                </a:cxn>
                <a:cxn ang="0">
                  <a:pos x="92" y="72"/>
                </a:cxn>
                <a:cxn ang="0">
                  <a:pos x="79" y="49"/>
                </a:cxn>
                <a:cxn ang="0">
                  <a:pos x="74" y="40"/>
                </a:cxn>
                <a:cxn ang="0">
                  <a:pos x="78" y="31"/>
                </a:cxn>
                <a:cxn ang="0">
                  <a:pos x="96" y="5"/>
                </a:cxn>
                <a:cxn ang="0">
                  <a:pos x="106" y="3"/>
                </a:cxn>
                <a:cxn ang="0">
                  <a:pos x="109" y="3"/>
                </a:cxn>
                <a:cxn ang="0">
                  <a:pos x="110" y="3"/>
                </a:cxn>
                <a:cxn ang="0">
                  <a:pos x="114" y="3"/>
                </a:cxn>
                <a:cxn ang="0">
                  <a:pos x="114" y="3"/>
                </a:cxn>
                <a:cxn ang="0">
                  <a:pos x="129" y="9"/>
                </a:cxn>
                <a:cxn ang="0">
                  <a:pos x="127" y="7"/>
                </a:cxn>
                <a:cxn ang="0">
                  <a:pos x="126" y="6"/>
                </a:cxn>
                <a:cxn ang="0">
                  <a:pos x="111" y="0"/>
                </a:cxn>
                <a:cxn ang="0">
                  <a:pos x="110" y="0"/>
                </a:cxn>
                <a:cxn ang="0">
                  <a:pos x="107" y="0"/>
                </a:cxn>
                <a:cxn ang="0">
                  <a:pos x="105" y="0"/>
                </a:cxn>
                <a:cxn ang="0">
                  <a:pos x="103" y="0"/>
                </a:cxn>
              </a:cxnLst>
              <a:rect l="0" t="0" r="r" b="b"/>
              <a:pathLst>
                <a:path w="129" h="305">
                  <a:moveTo>
                    <a:pt x="56" y="273"/>
                  </a:moveTo>
                  <a:cubicBezTo>
                    <a:pt x="56" y="273"/>
                    <a:pt x="56" y="273"/>
                    <a:pt x="56" y="273"/>
                  </a:cubicBezTo>
                  <a:cubicBezTo>
                    <a:pt x="56" y="305"/>
                    <a:pt x="56" y="305"/>
                    <a:pt x="56" y="305"/>
                  </a:cubicBezTo>
                  <a:cubicBezTo>
                    <a:pt x="59" y="305"/>
                    <a:pt x="59" y="305"/>
                    <a:pt x="59" y="305"/>
                  </a:cubicBezTo>
                  <a:cubicBezTo>
                    <a:pt x="59" y="276"/>
                    <a:pt x="59" y="276"/>
                    <a:pt x="59" y="276"/>
                  </a:cubicBezTo>
                  <a:cubicBezTo>
                    <a:pt x="57" y="276"/>
                    <a:pt x="57" y="276"/>
                    <a:pt x="57" y="276"/>
                  </a:cubicBezTo>
                  <a:cubicBezTo>
                    <a:pt x="56" y="273"/>
                    <a:pt x="56" y="273"/>
                    <a:pt x="56" y="273"/>
                  </a:cubicBezTo>
                  <a:moveTo>
                    <a:pt x="103" y="0"/>
                  </a:moveTo>
                  <a:cubicBezTo>
                    <a:pt x="101" y="0"/>
                    <a:pt x="97" y="0"/>
                    <a:pt x="93" y="1"/>
                  </a:cubicBezTo>
                  <a:cubicBezTo>
                    <a:pt x="79" y="5"/>
                    <a:pt x="76" y="17"/>
                    <a:pt x="75" y="28"/>
                  </a:cubicBezTo>
                  <a:cubicBezTo>
                    <a:pt x="73" y="30"/>
                    <a:pt x="71" y="33"/>
                    <a:pt x="71" y="36"/>
                  </a:cubicBezTo>
                  <a:cubicBezTo>
                    <a:pt x="71" y="40"/>
                    <a:pt x="73" y="44"/>
                    <a:pt x="76" y="46"/>
                  </a:cubicBezTo>
                  <a:cubicBezTo>
                    <a:pt x="78" y="54"/>
                    <a:pt x="82" y="63"/>
                    <a:pt x="89" y="68"/>
                  </a:cubicBezTo>
                  <a:cubicBezTo>
                    <a:pt x="89" y="71"/>
                    <a:pt x="89" y="71"/>
                    <a:pt x="89" y="71"/>
                  </a:cubicBezTo>
                  <a:cubicBezTo>
                    <a:pt x="88" y="71"/>
                    <a:pt x="88" y="71"/>
                    <a:pt x="88" y="71"/>
                  </a:cubicBezTo>
                  <a:cubicBezTo>
                    <a:pt x="83" y="76"/>
                    <a:pt x="83" y="76"/>
                    <a:pt x="83" y="76"/>
                  </a:cubicBezTo>
                  <a:cubicBezTo>
                    <a:pt x="80" y="77"/>
                    <a:pt x="77" y="77"/>
                    <a:pt x="75" y="78"/>
                  </a:cubicBezTo>
                  <a:cubicBezTo>
                    <a:pt x="73" y="79"/>
                    <a:pt x="69" y="80"/>
                    <a:pt x="63" y="85"/>
                  </a:cubicBezTo>
                  <a:cubicBezTo>
                    <a:pt x="53" y="92"/>
                    <a:pt x="41" y="117"/>
                    <a:pt x="39" y="131"/>
                  </a:cubicBezTo>
                  <a:cubicBezTo>
                    <a:pt x="38" y="136"/>
                    <a:pt x="38" y="131"/>
                    <a:pt x="38" y="145"/>
                  </a:cubicBezTo>
                  <a:cubicBezTo>
                    <a:pt x="38" y="151"/>
                    <a:pt x="41" y="166"/>
                    <a:pt x="44" y="177"/>
                  </a:cubicBezTo>
                  <a:cubicBezTo>
                    <a:pt x="0" y="177"/>
                    <a:pt x="0" y="177"/>
                    <a:pt x="0" y="177"/>
                  </a:cubicBezTo>
                  <a:cubicBezTo>
                    <a:pt x="14" y="231"/>
                    <a:pt x="14" y="231"/>
                    <a:pt x="14" y="231"/>
                  </a:cubicBezTo>
                  <a:cubicBezTo>
                    <a:pt x="15" y="234"/>
                    <a:pt x="15" y="234"/>
                    <a:pt x="15" y="234"/>
                  </a:cubicBezTo>
                  <a:cubicBezTo>
                    <a:pt x="17" y="234"/>
                    <a:pt x="17" y="234"/>
                    <a:pt x="17" y="234"/>
                  </a:cubicBezTo>
                  <a:cubicBezTo>
                    <a:pt x="17" y="234"/>
                    <a:pt x="17" y="234"/>
                    <a:pt x="17" y="234"/>
                  </a:cubicBezTo>
                  <a:cubicBezTo>
                    <a:pt x="4" y="180"/>
                    <a:pt x="4" y="180"/>
                    <a:pt x="4" y="180"/>
                  </a:cubicBezTo>
                  <a:cubicBezTo>
                    <a:pt x="48" y="180"/>
                    <a:pt x="48" y="180"/>
                    <a:pt x="48" y="180"/>
                  </a:cubicBezTo>
                  <a:cubicBezTo>
                    <a:pt x="45" y="170"/>
                    <a:pt x="41" y="155"/>
                    <a:pt x="41" y="148"/>
                  </a:cubicBezTo>
                  <a:cubicBezTo>
                    <a:pt x="41" y="135"/>
                    <a:pt x="41" y="140"/>
                    <a:pt x="42" y="134"/>
                  </a:cubicBezTo>
                  <a:cubicBezTo>
                    <a:pt x="44" y="120"/>
                    <a:pt x="57" y="95"/>
                    <a:pt x="66" y="88"/>
                  </a:cubicBezTo>
                  <a:cubicBezTo>
                    <a:pt x="72" y="83"/>
                    <a:pt x="76" y="82"/>
                    <a:pt x="78" y="81"/>
                  </a:cubicBezTo>
                  <a:cubicBezTo>
                    <a:pt x="80" y="80"/>
                    <a:pt x="83" y="80"/>
                    <a:pt x="86" y="80"/>
                  </a:cubicBezTo>
                  <a:cubicBezTo>
                    <a:pt x="91" y="75"/>
                    <a:pt x="91" y="75"/>
                    <a:pt x="91" y="75"/>
                  </a:cubicBezTo>
                  <a:cubicBezTo>
                    <a:pt x="92" y="75"/>
                    <a:pt x="92" y="75"/>
                    <a:pt x="92" y="75"/>
                  </a:cubicBezTo>
                  <a:cubicBezTo>
                    <a:pt x="92" y="72"/>
                    <a:pt x="92" y="72"/>
                    <a:pt x="92" y="72"/>
                  </a:cubicBezTo>
                  <a:cubicBezTo>
                    <a:pt x="86" y="66"/>
                    <a:pt x="81" y="57"/>
                    <a:pt x="79" y="49"/>
                  </a:cubicBezTo>
                  <a:cubicBezTo>
                    <a:pt x="76" y="47"/>
                    <a:pt x="74" y="44"/>
                    <a:pt x="74" y="40"/>
                  </a:cubicBezTo>
                  <a:cubicBezTo>
                    <a:pt x="74" y="36"/>
                    <a:pt x="76" y="33"/>
                    <a:pt x="78" y="31"/>
                  </a:cubicBezTo>
                  <a:cubicBezTo>
                    <a:pt x="79" y="20"/>
                    <a:pt x="83" y="9"/>
                    <a:pt x="96" y="5"/>
                  </a:cubicBezTo>
                  <a:cubicBezTo>
                    <a:pt x="100" y="3"/>
                    <a:pt x="104" y="3"/>
                    <a:pt x="106" y="3"/>
                  </a:cubicBezTo>
                  <a:cubicBezTo>
                    <a:pt x="108" y="3"/>
                    <a:pt x="109" y="3"/>
                    <a:pt x="109" y="3"/>
                  </a:cubicBezTo>
                  <a:cubicBezTo>
                    <a:pt x="109" y="3"/>
                    <a:pt x="110" y="3"/>
                    <a:pt x="110" y="3"/>
                  </a:cubicBezTo>
                  <a:cubicBezTo>
                    <a:pt x="111" y="3"/>
                    <a:pt x="113" y="3"/>
                    <a:pt x="114" y="3"/>
                  </a:cubicBezTo>
                  <a:cubicBezTo>
                    <a:pt x="114" y="3"/>
                    <a:pt x="114" y="3"/>
                    <a:pt x="114" y="3"/>
                  </a:cubicBezTo>
                  <a:cubicBezTo>
                    <a:pt x="120" y="4"/>
                    <a:pt x="125" y="6"/>
                    <a:pt x="129" y="9"/>
                  </a:cubicBezTo>
                  <a:cubicBezTo>
                    <a:pt x="128" y="8"/>
                    <a:pt x="128" y="8"/>
                    <a:pt x="127" y="7"/>
                  </a:cubicBezTo>
                  <a:cubicBezTo>
                    <a:pt x="126" y="7"/>
                    <a:pt x="126" y="6"/>
                    <a:pt x="126" y="6"/>
                  </a:cubicBezTo>
                  <a:cubicBezTo>
                    <a:pt x="122" y="3"/>
                    <a:pt x="117" y="1"/>
                    <a:pt x="111" y="0"/>
                  </a:cubicBezTo>
                  <a:cubicBezTo>
                    <a:pt x="110" y="0"/>
                    <a:pt x="110" y="0"/>
                    <a:pt x="110" y="0"/>
                  </a:cubicBezTo>
                  <a:cubicBezTo>
                    <a:pt x="109" y="0"/>
                    <a:pt x="108" y="0"/>
                    <a:pt x="107" y="0"/>
                  </a:cubicBezTo>
                  <a:cubicBezTo>
                    <a:pt x="106" y="0"/>
                    <a:pt x="106" y="0"/>
                    <a:pt x="105" y="0"/>
                  </a:cubicBezTo>
                  <a:cubicBezTo>
                    <a:pt x="105" y="0"/>
                    <a:pt x="105" y="0"/>
                    <a:pt x="103" y="0"/>
                  </a:cubicBezTo>
                </a:path>
              </a:pathLst>
            </a:custGeom>
            <a:solidFill>
              <a:srgbClr val="FD9B0A"/>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36" name="Freeform 1192"/>
            <p:cNvSpPr>
              <a:spLocks/>
            </p:cNvSpPr>
            <p:nvPr/>
          </p:nvSpPr>
          <p:spPr bwMode="auto">
            <a:xfrm>
              <a:off x="14197013" y="7859713"/>
              <a:ext cx="2681288" cy="2830513"/>
            </a:xfrm>
            <a:custGeom>
              <a:avLst/>
              <a:gdLst/>
              <a:ahLst/>
              <a:cxnLst>
                <a:cxn ang="0">
                  <a:pos x="78" y="0"/>
                </a:cxn>
                <a:cxn ang="0">
                  <a:pos x="2" y="62"/>
                </a:cxn>
                <a:cxn ang="0">
                  <a:pos x="9" y="88"/>
                </a:cxn>
                <a:cxn ang="0">
                  <a:pos x="0" y="109"/>
                </a:cxn>
                <a:cxn ang="0">
                  <a:pos x="1" y="112"/>
                </a:cxn>
                <a:cxn ang="0">
                  <a:pos x="3" y="113"/>
                </a:cxn>
                <a:cxn ang="0">
                  <a:pos x="12" y="91"/>
                </a:cxn>
                <a:cxn ang="0">
                  <a:pos x="5" y="66"/>
                </a:cxn>
                <a:cxn ang="0">
                  <a:pos x="81" y="3"/>
                </a:cxn>
                <a:cxn ang="0">
                  <a:pos x="107" y="7"/>
                </a:cxn>
                <a:cxn ang="0">
                  <a:pos x="107" y="5"/>
                </a:cxn>
                <a:cxn ang="0">
                  <a:pos x="78" y="0"/>
                </a:cxn>
              </a:cxnLst>
              <a:rect l="0" t="0" r="r" b="b"/>
              <a:pathLst>
                <a:path w="107" h="113">
                  <a:moveTo>
                    <a:pt x="78" y="0"/>
                  </a:moveTo>
                  <a:cubicBezTo>
                    <a:pt x="36" y="0"/>
                    <a:pt x="2" y="28"/>
                    <a:pt x="2" y="62"/>
                  </a:cubicBezTo>
                  <a:cubicBezTo>
                    <a:pt x="2" y="71"/>
                    <a:pt x="4" y="80"/>
                    <a:pt x="9" y="88"/>
                  </a:cubicBezTo>
                  <a:cubicBezTo>
                    <a:pt x="6" y="97"/>
                    <a:pt x="3" y="104"/>
                    <a:pt x="0" y="109"/>
                  </a:cubicBezTo>
                  <a:cubicBezTo>
                    <a:pt x="0" y="110"/>
                    <a:pt x="1" y="111"/>
                    <a:pt x="1" y="112"/>
                  </a:cubicBezTo>
                  <a:cubicBezTo>
                    <a:pt x="2" y="112"/>
                    <a:pt x="2" y="112"/>
                    <a:pt x="3" y="113"/>
                  </a:cubicBezTo>
                  <a:cubicBezTo>
                    <a:pt x="6" y="107"/>
                    <a:pt x="9" y="100"/>
                    <a:pt x="12" y="91"/>
                  </a:cubicBezTo>
                  <a:cubicBezTo>
                    <a:pt x="8" y="83"/>
                    <a:pt x="5" y="74"/>
                    <a:pt x="5" y="66"/>
                  </a:cubicBezTo>
                  <a:cubicBezTo>
                    <a:pt x="5" y="31"/>
                    <a:pt x="39" y="3"/>
                    <a:pt x="81" y="3"/>
                  </a:cubicBezTo>
                  <a:cubicBezTo>
                    <a:pt x="90" y="3"/>
                    <a:pt x="99" y="5"/>
                    <a:pt x="107" y="7"/>
                  </a:cubicBezTo>
                  <a:cubicBezTo>
                    <a:pt x="107" y="5"/>
                    <a:pt x="107" y="5"/>
                    <a:pt x="107" y="5"/>
                  </a:cubicBezTo>
                  <a:cubicBezTo>
                    <a:pt x="98" y="2"/>
                    <a:pt x="88" y="0"/>
                    <a:pt x="78" y="0"/>
                  </a:cubicBezTo>
                </a:path>
              </a:pathLst>
            </a:custGeom>
            <a:solidFill>
              <a:srgbClr val="FD9B0A"/>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37" name="Freeform 1193"/>
            <p:cNvSpPr>
              <a:spLocks noEditPoints="1"/>
            </p:cNvSpPr>
            <p:nvPr/>
          </p:nvSpPr>
          <p:spPr bwMode="auto">
            <a:xfrm>
              <a:off x="9888538" y="9286876"/>
              <a:ext cx="3206750" cy="7567613"/>
            </a:xfrm>
            <a:custGeom>
              <a:avLst/>
              <a:gdLst/>
              <a:ahLst/>
              <a:cxnLst>
                <a:cxn ang="0">
                  <a:pos x="55" y="273"/>
                </a:cxn>
                <a:cxn ang="0">
                  <a:pos x="55" y="273"/>
                </a:cxn>
                <a:cxn ang="0">
                  <a:pos x="55" y="302"/>
                </a:cxn>
                <a:cxn ang="0">
                  <a:pos x="58" y="302"/>
                </a:cxn>
                <a:cxn ang="0">
                  <a:pos x="58" y="276"/>
                </a:cxn>
                <a:cxn ang="0">
                  <a:pos x="56" y="276"/>
                </a:cxn>
                <a:cxn ang="0">
                  <a:pos x="55" y="273"/>
                </a:cxn>
                <a:cxn ang="0">
                  <a:pos x="102" y="0"/>
                </a:cxn>
                <a:cxn ang="0">
                  <a:pos x="92" y="2"/>
                </a:cxn>
                <a:cxn ang="0">
                  <a:pos x="74" y="28"/>
                </a:cxn>
                <a:cxn ang="0">
                  <a:pos x="70" y="37"/>
                </a:cxn>
                <a:cxn ang="0">
                  <a:pos x="75" y="46"/>
                </a:cxn>
                <a:cxn ang="0">
                  <a:pos x="88" y="69"/>
                </a:cxn>
                <a:cxn ang="0">
                  <a:pos x="88" y="72"/>
                </a:cxn>
                <a:cxn ang="0">
                  <a:pos x="87" y="72"/>
                </a:cxn>
                <a:cxn ang="0">
                  <a:pos x="82" y="77"/>
                </a:cxn>
                <a:cxn ang="0">
                  <a:pos x="74" y="78"/>
                </a:cxn>
                <a:cxn ang="0">
                  <a:pos x="62" y="85"/>
                </a:cxn>
                <a:cxn ang="0">
                  <a:pos x="38" y="131"/>
                </a:cxn>
                <a:cxn ang="0">
                  <a:pos x="37" y="145"/>
                </a:cxn>
                <a:cxn ang="0">
                  <a:pos x="44" y="177"/>
                </a:cxn>
                <a:cxn ang="0">
                  <a:pos x="0" y="177"/>
                </a:cxn>
                <a:cxn ang="0">
                  <a:pos x="13" y="231"/>
                </a:cxn>
                <a:cxn ang="0">
                  <a:pos x="14" y="234"/>
                </a:cxn>
                <a:cxn ang="0">
                  <a:pos x="16" y="234"/>
                </a:cxn>
                <a:cxn ang="0">
                  <a:pos x="16" y="234"/>
                </a:cxn>
                <a:cxn ang="0">
                  <a:pos x="3" y="181"/>
                </a:cxn>
                <a:cxn ang="0">
                  <a:pos x="47" y="181"/>
                </a:cxn>
                <a:cxn ang="0">
                  <a:pos x="40" y="148"/>
                </a:cxn>
                <a:cxn ang="0">
                  <a:pos x="41" y="134"/>
                </a:cxn>
                <a:cxn ang="0">
                  <a:pos x="65" y="88"/>
                </a:cxn>
                <a:cxn ang="0">
                  <a:pos x="77" y="82"/>
                </a:cxn>
                <a:cxn ang="0">
                  <a:pos x="85" y="80"/>
                </a:cxn>
                <a:cxn ang="0">
                  <a:pos x="90" y="75"/>
                </a:cxn>
                <a:cxn ang="0">
                  <a:pos x="91" y="75"/>
                </a:cxn>
                <a:cxn ang="0">
                  <a:pos x="91" y="72"/>
                </a:cxn>
                <a:cxn ang="0">
                  <a:pos x="78" y="49"/>
                </a:cxn>
                <a:cxn ang="0">
                  <a:pos x="74" y="40"/>
                </a:cxn>
                <a:cxn ang="0">
                  <a:pos x="77" y="31"/>
                </a:cxn>
                <a:cxn ang="0">
                  <a:pos x="95" y="5"/>
                </a:cxn>
                <a:cxn ang="0">
                  <a:pos x="106" y="3"/>
                </a:cxn>
                <a:cxn ang="0">
                  <a:pos x="108" y="3"/>
                </a:cxn>
                <a:cxn ang="0">
                  <a:pos x="110" y="3"/>
                </a:cxn>
                <a:cxn ang="0">
                  <a:pos x="113" y="3"/>
                </a:cxn>
                <a:cxn ang="0">
                  <a:pos x="113" y="3"/>
                </a:cxn>
                <a:cxn ang="0">
                  <a:pos x="128" y="9"/>
                </a:cxn>
                <a:cxn ang="0">
                  <a:pos x="126" y="7"/>
                </a:cxn>
                <a:cxn ang="0">
                  <a:pos x="125" y="6"/>
                </a:cxn>
                <a:cxn ang="0">
                  <a:pos x="110" y="0"/>
                </a:cxn>
                <a:cxn ang="0">
                  <a:pos x="110" y="0"/>
                </a:cxn>
                <a:cxn ang="0">
                  <a:pos x="106" y="0"/>
                </a:cxn>
                <a:cxn ang="0">
                  <a:pos x="105" y="0"/>
                </a:cxn>
                <a:cxn ang="0">
                  <a:pos x="102" y="0"/>
                </a:cxn>
              </a:cxnLst>
              <a:rect l="0" t="0" r="r" b="b"/>
              <a:pathLst>
                <a:path w="128" h="302">
                  <a:moveTo>
                    <a:pt x="55" y="273"/>
                  </a:moveTo>
                  <a:cubicBezTo>
                    <a:pt x="55" y="273"/>
                    <a:pt x="55" y="273"/>
                    <a:pt x="55" y="273"/>
                  </a:cubicBezTo>
                  <a:cubicBezTo>
                    <a:pt x="55" y="302"/>
                    <a:pt x="55" y="302"/>
                    <a:pt x="55" y="302"/>
                  </a:cubicBezTo>
                  <a:cubicBezTo>
                    <a:pt x="58" y="302"/>
                    <a:pt x="58" y="302"/>
                    <a:pt x="58" y="302"/>
                  </a:cubicBezTo>
                  <a:cubicBezTo>
                    <a:pt x="58" y="276"/>
                    <a:pt x="58" y="276"/>
                    <a:pt x="58" y="276"/>
                  </a:cubicBezTo>
                  <a:cubicBezTo>
                    <a:pt x="56" y="276"/>
                    <a:pt x="56" y="276"/>
                    <a:pt x="56" y="276"/>
                  </a:cubicBezTo>
                  <a:cubicBezTo>
                    <a:pt x="55" y="273"/>
                    <a:pt x="55" y="273"/>
                    <a:pt x="55" y="273"/>
                  </a:cubicBezTo>
                  <a:moveTo>
                    <a:pt x="102" y="0"/>
                  </a:moveTo>
                  <a:cubicBezTo>
                    <a:pt x="100" y="0"/>
                    <a:pt x="96" y="0"/>
                    <a:pt x="92" y="2"/>
                  </a:cubicBezTo>
                  <a:cubicBezTo>
                    <a:pt x="79" y="6"/>
                    <a:pt x="75" y="17"/>
                    <a:pt x="74" y="28"/>
                  </a:cubicBezTo>
                  <a:cubicBezTo>
                    <a:pt x="72" y="30"/>
                    <a:pt x="70" y="33"/>
                    <a:pt x="70" y="37"/>
                  </a:cubicBezTo>
                  <a:cubicBezTo>
                    <a:pt x="70" y="41"/>
                    <a:pt x="72" y="44"/>
                    <a:pt x="75" y="46"/>
                  </a:cubicBezTo>
                  <a:cubicBezTo>
                    <a:pt x="77" y="54"/>
                    <a:pt x="82" y="63"/>
                    <a:pt x="88" y="69"/>
                  </a:cubicBezTo>
                  <a:cubicBezTo>
                    <a:pt x="88" y="72"/>
                    <a:pt x="88" y="72"/>
                    <a:pt x="88" y="72"/>
                  </a:cubicBezTo>
                  <a:cubicBezTo>
                    <a:pt x="87" y="72"/>
                    <a:pt x="87" y="72"/>
                    <a:pt x="87" y="72"/>
                  </a:cubicBezTo>
                  <a:cubicBezTo>
                    <a:pt x="82" y="77"/>
                    <a:pt x="82" y="77"/>
                    <a:pt x="82" y="77"/>
                  </a:cubicBezTo>
                  <a:cubicBezTo>
                    <a:pt x="79" y="77"/>
                    <a:pt x="76" y="77"/>
                    <a:pt x="74" y="78"/>
                  </a:cubicBezTo>
                  <a:cubicBezTo>
                    <a:pt x="72" y="79"/>
                    <a:pt x="68" y="80"/>
                    <a:pt x="62" y="85"/>
                  </a:cubicBezTo>
                  <a:cubicBezTo>
                    <a:pt x="53" y="92"/>
                    <a:pt x="40" y="117"/>
                    <a:pt x="38" y="131"/>
                  </a:cubicBezTo>
                  <a:cubicBezTo>
                    <a:pt x="37" y="137"/>
                    <a:pt x="37" y="132"/>
                    <a:pt x="37" y="145"/>
                  </a:cubicBezTo>
                  <a:cubicBezTo>
                    <a:pt x="37" y="152"/>
                    <a:pt x="41" y="167"/>
                    <a:pt x="44" y="177"/>
                  </a:cubicBezTo>
                  <a:cubicBezTo>
                    <a:pt x="0" y="177"/>
                    <a:pt x="0" y="177"/>
                    <a:pt x="0" y="177"/>
                  </a:cubicBezTo>
                  <a:cubicBezTo>
                    <a:pt x="13" y="231"/>
                    <a:pt x="13" y="231"/>
                    <a:pt x="13" y="231"/>
                  </a:cubicBezTo>
                  <a:cubicBezTo>
                    <a:pt x="14" y="234"/>
                    <a:pt x="14" y="234"/>
                    <a:pt x="14" y="234"/>
                  </a:cubicBezTo>
                  <a:cubicBezTo>
                    <a:pt x="16" y="234"/>
                    <a:pt x="16" y="234"/>
                    <a:pt x="16" y="234"/>
                  </a:cubicBezTo>
                  <a:cubicBezTo>
                    <a:pt x="16" y="234"/>
                    <a:pt x="16" y="234"/>
                    <a:pt x="16" y="234"/>
                  </a:cubicBezTo>
                  <a:cubicBezTo>
                    <a:pt x="3" y="181"/>
                    <a:pt x="3" y="181"/>
                    <a:pt x="3" y="181"/>
                  </a:cubicBezTo>
                  <a:cubicBezTo>
                    <a:pt x="47" y="181"/>
                    <a:pt x="47" y="181"/>
                    <a:pt x="47" y="181"/>
                  </a:cubicBezTo>
                  <a:cubicBezTo>
                    <a:pt x="44" y="170"/>
                    <a:pt x="40" y="155"/>
                    <a:pt x="40" y="148"/>
                  </a:cubicBezTo>
                  <a:cubicBezTo>
                    <a:pt x="40" y="135"/>
                    <a:pt x="40" y="140"/>
                    <a:pt x="41" y="134"/>
                  </a:cubicBezTo>
                  <a:cubicBezTo>
                    <a:pt x="43" y="120"/>
                    <a:pt x="56" y="95"/>
                    <a:pt x="65" y="88"/>
                  </a:cubicBezTo>
                  <a:cubicBezTo>
                    <a:pt x="71" y="84"/>
                    <a:pt x="75" y="82"/>
                    <a:pt x="77" y="82"/>
                  </a:cubicBezTo>
                  <a:cubicBezTo>
                    <a:pt x="80" y="81"/>
                    <a:pt x="82" y="80"/>
                    <a:pt x="85" y="80"/>
                  </a:cubicBezTo>
                  <a:cubicBezTo>
                    <a:pt x="90" y="75"/>
                    <a:pt x="90" y="75"/>
                    <a:pt x="90" y="75"/>
                  </a:cubicBezTo>
                  <a:cubicBezTo>
                    <a:pt x="91" y="75"/>
                    <a:pt x="91" y="75"/>
                    <a:pt x="91" y="75"/>
                  </a:cubicBezTo>
                  <a:cubicBezTo>
                    <a:pt x="91" y="72"/>
                    <a:pt x="91" y="72"/>
                    <a:pt x="91" y="72"/>
                  </a:cubicBezTo>
                  <a:cubicBezTo>
                    <a:pt x="85" y="66"/>
                    <a:pt x="80" y="58"/>
                    <a:pt x="78" y="49"/>
                  </a:cubicBezTo>
                  <a:cubicBezTo>
                    <a:pt x="75" y="47"/>
                    <a:pt x="74" y="44"/>
                    <a:pt x="74" y="40"/>
                  </a:cubicBezTo>
                  <a:cubicBezTo>
                    <a:pt x="74" y="36"/>
                    <a:pt x="75" y="33"/>
                    <a:pt x="77" y="31"/>
                  </a:cubicBezTo>
                  <a:cubicBezTo>
                    <a:pt x="78" y="20"/>
                    <a:pt x="82" y="9"/>
                    <a:pt x="95" y="5"/>
                  </a:cubicBezTo>
                  <a:cubicBezTo>
                    <a:pt x="99" y="3"/>
                    <a:pt x="103" y="3"/>
                    <a:pt x="106" y="3"/>
                  </a:cubicBezTo>
                  <a:cubicBezTo>
                    <a:pt x="107" y="3"/>
                    <a:pt x="108" y="3"/>
                    <a:pt x="108" y="3"/>
                  </a:cubicBezTo>
                  <a:cubicBezTo>
                    <a:pt x="108" y="3"/>
                    <a:pt x="109" y="3"/>
                    <a:pt x="110" y="3"/>
                  </a:cubicBezTo>
                  <a:cubicBezTo>
                    <a:pt x="111" y="3"/>
                    <a:pt x="112" y="3"/>
                    <a:pt x="113" y="3"/>
                  </a:cubicBezTo>
                  <a:cubicBezTo>
                    <a:pt x="113" y="3"/>
                    <a:pt x="113" y="3"/>
                    <a:pt x="113" y="3"/>
                  </a:cubicBezTo>
                  <a:cubicBezTo>
                    <a:pt x="120" y="4"/>
                    <a:pt x="125" y="6"/>
                    <a:pt x="128" y="9"/>
                  </a:cubicBezTo>
                  <a:cubicBezTo>
                    <a:pt x="127" y="9"/>
                    <a:pt x="127" y="8"/>
                    <a:pt x="126" y="7"/>
                  </a:cubicBezTo>
                  <a:cubicBezTo>
                    <a:pt x="126" y="7"/>
                    <a:pt x="125" y="6"/>
                    <a:pt x="125" y="6"/>
                  </a:cubicBezTo>
                  <a:cubicBezTo>
                    <a:pt x="121" y="3"/>
                    <a:pt x="116" y="1"/>
                    <a:pt x="110" y="0"/>
                  </a:cubicBezTo>
                  <a:cubicBezTo>
                    <a:pt x="110" y="0"/>
                    <a:pt x="110" y="0"/>
                    <a:pt x="110" y="0"/>
                  </a:cubicBezTo>
                  <a:cubicBezTo>
                    <a:pt x="109" y="0"/>
                    <a:pt x="107" y="0"/>
                    <a:pt x="106" y="0"/>
                  </a:cubicBezTo>
                  <a:cubicBezTo>
                    <a:pt x="106" y="0"/>
                    <a:pt x="105" y="0"/>
                    <a:pt x="105" y="0"/>
                  </a:cubicBezTo>
                  <a:cubicBezTo>
                    <a:pt x="105" y="0"/>
                    <a:pt x="104" y="0"/>
                    <a:pt x="102" y="0"/>
                  </a:cubicBezTo>
                </a:path>
              </a:pathLst>
            </a:custGeom>
            <a:solidFill>
              <a:srgbClr val="FD9B0A"/>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38" name="Freeform 1194"/>
            <p:cNvSpPr>
              <a:spLocks/>
            </p:cNvSpPr>
            <p:nvPr/>
          </p:nvSpPr>
          <p:spPr bwMode="auto">
            <a:xfrm>
              <a:off x="14273213" y="7934326"/>
              <a:ext cx="2605088" cy="2830513"/>
            </a:xfrm>
            <a:custGeom>
              <a:avLst/>
              <a:gdLst/>
              <a:ahLst/>
              <a:cxnLst>
                <a:cxn ang="0">
                  <a:pos x="78" y="0"/>
                </a:cxn>
                <a:cxn ang="0">
                  <a:pos x="2" y="63"/>
                </a:cxn>
                <a:cxn ang="0">
                  <a:pos x="9" y="88"/>
                </a:cxn>
                <a:cxn ang="0">
                  <a:pos x="0" y="110"/>
                </a:cxn>
                <a:cxn ang="0">
                  <a:pos x="2" y="112"/>
                </a:cxn>
                <a:cxn ang="0">
                  <a:pos x="3" y="113"/>
                </a:cxn>
                <a:cxn ang="0">
                  <a:pos x="12" y="91"/>
                </a:cxn>
                <a:cxn ang="0">
                  <a:pos x="6" y="66"/>
                </a:cxn>
                <a:cxn ang="0">
                  <a:pos x="81" y="3"/>
                </a:cxn>
                <a:cxn ang="0">
                  <a:pos x="104" y="6"/>
                </a:cxn>
                <a:cxn ang="0">
                  <a:pos x="104" y="4"/>
                </a:cxn>
                <a:cxn ang="0">
                  <a:pos x="78" y="0"/>
                </a:cxn>
              </a:cxnLst>
              <a:rect l="0" t="0" r="r" b="b"/>
              <a:pathLst>
                <a:path w="104" h="113">
                  <a:moveTo>
                    <a:pt x="78" y="0"/>
                  </a:moveTo>
                  <a:cubicBezTo>
                    <a:pt x="36" y="0"/>
                    <a:pt x="2" y="28"/>
                    <a:pt x="2" y="63"/>
                  </a:cubicBezTo>
                  <a:cubicBezTo>
                    <a:pt x="2" y="71"/>
                    <a:pt x="5" y="80"/>
                    <a:pt x="9" y="88"/>
                  </a:cubicBezTo>
                  <a:cubicBezTo>
                    <a:pt x="6" y="97"/>
                    <a:pt x="3" y="104"/>
                    <a:pt x="0" y="110"/>
                  </a:cubicBezTo>
                  <a:cubicBezTo>
                    <a:pt x="0" y="110"/>
                    <a:pt x="1" y="111"/>
                    <a:pt x="2" y="112"/>
                  </a:cubicBezTo>
                  <a:cubicBezTo>
                    <a:pt x="2" y="112"/>
                    <a:pt x="3" y="113"/>
                    <a:pt x="3" y="113"/>
                  </a:cubicBezTo>
                  <a:cubicBezTo>
                    <a:pt x="6" y="108"/>
                    <a:pt x="10" y="100"/>
                    <a:pt x="12" y="91"/>
                  </a:cubicBezTo>
                  <a:cubicBezTo>
                    <a:pt x="8" y="83"/>
                    <a:pt x="6" y="75"/>
                    <a:pt x="6" y="66"/>
                  </a:cubicBezTo>
                  <a:cubicBezTo>
                    <a:pt x="6" y="31"/>
                    <a:pt x="40" y="3"/>
                    <a:pt x="81" y="3"/>
                  </a:cubicBezTo>
                  <a:cubicBezTo>
                    <a:pt x="89" y="3"/>
                    <a:pt x="97" y="4"/>
                    <a:pt x="104" y="6"/>
                  </a:cubicBezTo>
                  <a:cubicBezTo>
                    <a:pt x="104" y="4"/>
                    <a:pt x="104" y="4"/>
                    <a:pt x="104" y="4"/>
                  </a:cubicBezTo>
                  <a:cubicBezTo>
                    <a:pt x="96" y="2"/>
                    <a:pt x="87" y="0"/>
                    <a:pt x="78" y="0"/>
                  </a:cubicBezTo>
                </a:path>
              </a:pathLst>
            </a:custGeom>
            <a:solidFill>
              <a:srgbClr val="FD9B0A"/>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39" name="Freeform 1195"/>
            <p:cNvSpPr>
              <a:spLocks noEditPoints="1"/>
            </p:cNvSpPr>
            <p:nvPr/>
          </p:nvSpPr>
          <p:spPr bwMode="auto">
            <a:xfrm>
              <a:off x="9963151" y="9363076"/>
              <a:ext cx="3206750" cy="7491413"/>
            </a:xfrm>
            <a:custGeom>
              <a:avLst/>
              <a:gdLst/>
              <a:ahLst/>
              <a:cxnLst>
                <a:cxn ang="0">
                  <a:pos x="56" y="273"/>
                </a:cxn>
                <a:cxn ang="0">
                  <a:pos x="55" y="273"/>
                </a:cxn>
                <a:cxn ang="0">
                  <a:pos x="55" y="299"/>
                </a:cxn>
                <a:cxn ang="0">
                  <a:pos x="59" y="299"/>
                </a:cxn>
                <a:cxn ang="0">
                  <a:pos x="59" y="277"/>
                </a:cxn>
                <a:cxn ang="0">
                  <a:pos x="56" y="277"/>
                </a:cxn>
                <a:cxn ang="0">
                  <a:pos x="56" y="273"/>
                </a:cxn>
                <a:cxn ang="0">
                  <a:pos x="103" y="0"/>
                </a:cxn>
                <a:cxn ang="0">
                  <a:pos x="92" y="2"/>
                </a:cxn>
                <a:cxn ang="0">
                  <a:pos x="74" y="28"/>
                </a:cxn>
                <a:cxn ang="0">
                  <a:pos x="71" y="37"/>
                </a:cxn>
                <a:cxn ang="0">
                  <a:pos x="75" y="46"/>
                </a:cxn>
                <a:cxn ang="0">
                  <a:pos x="88" y="69"/>
                </a:cxn>
                <a:cxn ang="0">
                  <a:pos x="88" y="72"/>
                </a:cxn>
                <a:cxn ang="0">
                  <a:pos x="87" y="72"/>
                </a:cxn>
                <a:cxn ang="0">
                  <a:pos x="82" y="77"/>
                </a:cxn>
                <a:cxn ang="0">
                  <a:pos x="74" y="79"/>
                </a:cxn>
                <a:cxn ang="0">
                  <a:pos x="62" y="85"/>
                </a:cxn>
                <a:cxn ang="0">
                  <a:pos x="38" y="131"/>
                </a:cxn>
                <a:cxn ang="0">
                  <a:pos x="37" y="145"/>
                </a:cxn>
                <a:cxn ang="0">
                  <a:pos x="44" y="178"/>
                </a:cxn>
                <a:cxn ang="0">
                  <a:pos x="0" y="178"/>
                </a:cxn>
                <a:cxn ang="0">
                  <a:pos x="13" y="231"/>
                </a:cxn>
                <a:cxn ang="0">
                  <a:pos x="14" y="234"/>
                </a:cxn>
                <a:cxn ang="0">
                  <a:pos x="17" y="234"/>
                </a:cxn>
                <a:cxn ang="0">
                  <a:pos x="17" y="234"/>
                </a:cxn>
                <a:cxn ang="0">
                  <a:pos x="3" y="181"/>
                </a:cxn>
                <a:cxn ang="0">
                  <a:pos x="47" y="181"/>
                </a:cxn>
                <a:cxn ang="0">
                  <a:pos x="40" y="148"/>
                </a:cxn>
                <a:cxn ang="0">
                  <a:pos x="41" y="135"/>
                </a:cxn>
                <a:cxn ang="0">
                  <a:pos x="65" y="88"/>
                </a:cxn>
                <a:cxn ang="0">
                  <a:pos x="78" y="82"/>
                </a:cxn>
                <a:cxn ang="0">
                  <a:pos x="85" y="80"/>
                </a:cxn>
                <a:cxn ang="0">
                  <a:pos x="90" y="75"/>
                </a:cxn>
                <a:cxn ang="0">
                  <a:pos x="91" y="75"/>
                </a:cxn>
                <a:cxn ang="0">
                  <a:pos x="91" y="72"/>
                </a:cxn>
                <a:cxn ang="0">
                  <a:pos x="78" y="49"/>
                </a:cxn>
                <a:cxn ang="0">
                  <a:pos x="74" y="40"/>
                </a:cxn>
                <a:cxn ang="0">
                  <a:pos x="78" y="32"/>
                </a:cxn>
                <a:cxn ang="0">
                  <a:pos x="96" y="5"/>
                </a:cxn>
                <a:cxn ang="0">
                  <a:pos x="106" y="3"/>
                </a:cxn>
                <a:cxn ang="0">
                  <a:pos x="108" y="3"/>
                </a:cxn>
                <a:cxn ang="0">
                  <a:pos x="110" y="3"/>
                </a:cxn>
                <a:cxn ang="0">
                  <a:pos x="113" y="4"/>
                </a:cxn>
                <a:cxn ang="0">
                  <a:pos x="114" y="4"/>
                </a:cxn>
                <a:cxn ang="0">
                  <a:pos x="128" y="9"/>
                </a:cxn>
                <a:cxn ang="0">
                  <a:pos x="126" y="7"/>
                </a:cxn>
                <a:cxn ang="0">
                  <a:pos x="125" y="6"/>
                </a:cxn>
                <a:cxn ang="0">
                  <a:pos x="110" y="0"/>
                </a:cxn>
                <a:cxn ang="0">
                  <a:pos x="110" y="0"/>
                </a:cxn>
                <a:cxn ang="0">
                  <a:pos x="107" y="0"/>
                </a:cxn>
                <a:cxn ang="0">
                  <a:pos x="105" y="0"/>
                </a:cxn>
                <a:cxn ang="0">
                  <a:pos x="103" y="0"/>
                </a:cxn>
              </a:cxnLst>
              <a:rect l="0" t="0" r="r" b="b"/>
              <a:pathLst>
                <a:path w="128" h="299">
                  <a:moveTo>
                    <a:pt x="56" y="273"/>
                  </a:moveTo>
                  <a:cubicBezTo>
                    <a:pt x="55" y="273"/>
                    <a:pt x="55" y="273"/>
                    <a:pt x="55" y="273"/>
                  </a:cubicBezTo>
                  <a:cubicBezTo>
                    <a:pt x="55" y="299"/>
                    <a:pt x="55" y="299"/>
                    <a:pt x="55" y="299"/>
                  </a:cubicBezTo>
                  <a:cubicBezTo>
                    <a:pt x="59" y="299"/>
                    <a:pt x="59" y="299"/>
                    <a:pt x="59" y="299"/>
                  </a:cubicBezTo>
                  <a:cubicBezTo>
                    <a:pt x="59" y="277"/>
                    <a:pt x="59" y="277"/>
                    <a:pt x="59" y="277"/>
                  </a:cubicBezTo>
                  <a:cubicBezTo>
                    <a:pt x="56" y="277"/>
                    <a:pt x="56" y="277"/>
                    <a:pt x="56" y="277"/>
                  </a:cubicBezTo>
                  <a:cubicBezTo>
                    <a:pt x="56" y="273"/>
                    <a:pt x="56" y="273"/>
                    <a:pt x="56" y="273"/>
                  </a:cubicBezTo>
                  <a:moveTo>
                    <a:pt x="103" y="0"/>
                  </a:moveTo>
                  <a:cubicBezTo>
                    <a:pt x="100" y="0"/>
                    <a:pt x="96" y="0"/>
                    <a:pt x="92" y="2"/>
                  </a:cubicBezTo>
                  <a:cubicBezTo>
                    <a:pt x="79" y="6"/>
                    <a:pt x="75" y="17"/>
                    <a:pt x="74" y="28"/>
                  </a:cubicBezTo>
                  <a:cubicBezTo>
                    <a:pt x="72" y="30"/>
                    <a:pt x="71" y="33"/>
                    <a:pt x="71" y="37"/>
                  </a:cubicBezTo>
                  <a:cubicBezTo>
                    <a:pt x="71" y="41"/>
                    <a:pt x="72" y="44"/>
                    <a:pt x="75" y="46"/>
                  </a:cubicBezTo>
                  <a:cubicBezTo>
                    <a:pt x="77" y="55"/>
                    <a:pt x="82" y="63"/>
                    <a:pt x="88" y="69"/>
                  </a:cubicBezTo>
                  <a:cubicBezTo>
                    <a:pt x="88" y="72"/>
                    <a:pt x="88" y="72"/>
                    <a:pt x="88" y="72"/>
                  </a:cubicBezTo>
                  <a:cubicBezTo>
                    <a:pt x="87" y="72"/>
                    <a:pt x="87" y="72"/>
                    <a:pt x="87" y="72"/>
                  </a:cubicBezTo>
                  <a:cubicBezTo>
                    <a:pt x="82" y="77"/>
                    <a:pt x="82" y="77"/>
                    <a:pt x="82" y="77"/>
                  </a:cubicBezTo>
                  <a:cubicBezTo>
                    <a:pt x="79" y="77"/>
                    <a:pt x="77" y="78"/>
                    <a:pt x="74" y="79"/>
                  </a:cubicBezTo>
                  <a:cubicBezTo>
                    <a:pt x="72" y="79"/>
                    <a:pt x="68" y="81"/>
                    <a:pt x="62" y="85"/>
                  </a:cubicBezTo>
                  <a:cubicBezTo>
                    <a:pt x="53" y="92"/>
                    <a:pt x="40" y="117"/>
                    <a:pt x="38" y="131"/>
                  </a:cubicBezTo>
                  <a:cubicBezTo>
                    <a:pt x="37" y="137"/>
                    <a:pt x="37" y="132"/>
                    <a:pt x="37" y="145"/>
                  </a:cubicBezTo>
                  <a:cubicBezTo>
                    <a:pt x="37" y="152"/>
                    <a:pt x="41" y="167"/>
                    <a:pt x="44" y="178"/>
                  </a:cubicBezTo>
                  <a:cubicBezTo>
                    <a:pt x="0" y="178"/>
                    <a:pt x="0" y="178"/>
                    <a:pt x="0" y="178"/>
                  </a:cubicBezTo>
                  <a:cubicBezTo>
                    <a:pt x="13" y="231"/>
                    <a:pt x="13" y="231"/>
                    <a:pt x="13" y="231"/>
                  </a:cubicBezTo>
                  <a:cubicBezTo>
                    <a:pt x="14" y="234"/>
                    <a:pt x="14" y="234"/>
                    <a:pt x="14" y="234"/>
                  </a:cubicBezTo>
                  <a:cubicBezTo>
                    <a:pt x="17" y="234"/>
                    <a:pt x="17" y="234"/>
                    <a:pt x="17" y="234"/>
                  </a:cubicBezTo>
                  <a:cubicBezTo>
                    <a:pt x="17" y="234"/>
                    <a:pt x="17" y="234"/>
                    <a:pt x="17" y="234"/>
                  </a:cubicBezTo>
                  <a:cubicBezTo>
                    <a:pt x="3" y="181"/>
                    <a:pt x="3" y="181"/>
                    <a:pt x="3" y="181"/>
                  </a:cubicBezTo>
                  <a:cubicBezTo>
                    <a:pt x="47" y="181"/>
                    <a:pt x="47" y="181"/>
                    <a:pt x="47" y="181"/>
                  </a:cubicBezTo>
                  <a:cubicBezTo>
                    <a:pt x="44" y="170"/>
                    <a:pt x="40" y="155"/>
                    <a:pt x="40" y="148"/>
                  </a:cubicBezTo>
                  <a:cubicBezTo>
                    <a:pt x="40" y="135"/>
                    <a:pt x="41" y="140"/>
                    <a:pt x="41" y="135"/>
                  </a:cubicBezTo>
                  <a:cubicBezTo>
                    <a:pt x="44" y="121"/>
                    <a:pt x="56" y="95"/>
                    <a:pt x="65" y="88"/>
                  </a:cubicBezTo>
                  <a:cubicBezTo>
                    <a:pt x="72" y="84"/>
                    <a:pt x="75" y="82"/>
                    <a:pt x="78" y="82"/>
                  </a:cubicBezTo>
                  <a:cubicBezTo>
                    <a:pt x="80" y="81"/>
                    <a:pt x="83" y="80"/>
                    <a:pt x="85" y="80"/>
                  </a:cubicBezTo>
                  <a:cubicBezTo>
                    <a:pt x="90" y="75"/>
                    <a:pt x="90" y="75"/>
                    <a:pt x="90" y="75"/>
                  </a:cubicBezTo>
                  <a:cubicBezTo>
                    <a:pt x="91" y="75"/>
                    <a:pt x="91" y="75"/>
                    <a:pt x="91" y="75"/>
                  </a:cubicBezTo>
                  <a:cubicBezTo>
                    <a:pt x="91" y="72"/>
                    <a:pt x="91" y="72"/>
                    <a:pt x="91" y="72"/>
                  </a:cubicBezTo>
                  <a:cubicBezTo>
                    <a:pt x="85" y="66"/>
                    <a:pt x="80" y="58"/>
                    <a:pt x="78" y="49"/>
                  </a:cubicBezTo>
                  <a:cubicBezTo>
                    <a:pt x="76" y="47"/>
                    <a:pt x="74" y="44"/>
                    <a:pt x="74" y="40"/>
                  </a:cubicBezTo>
                  <a:cubicBezTo>
                    <a:pt x="74" y="37"/>
                    <a:pt x="75" y="34"/>
                    <a:pt x="78" y="32"/>
                  </a:cubicBezTo>
                  <a:cubicBezTo>
                    <a:pt x="79" y="20"/>
                    <a:pt x="82" y="9"/>
                    <a:pt x="96" y="5"/>
                  </a:cubicBezTo>
                  <a:cubicBezTo>
                    <a:pt x="100" y="4"/>
                    <a:pt x="103" y="3"/>
                    <a:pt x="106" y="3"/>
                  </a:cubicBezTo>
                  <a:cubicBezTo>
                    <a:pt x="107" y="3"/>
                    <a:pt x="108" y="3"/>
                    <a:pt x="108" y="3"/>
                  </a:cubicBezTo>
                  <a:cubicBezTo>
                    <a:pt x="109" y="3"/>
                    <a:pt x="109" y="3"/>
                    <a:pt x="110" y="3"/>
                  </a:cubicBezTo>
                  <a:cubicBezTo>
                    <a:pt x="111" y="4"/>
                    <a:pt x="112" y="4"/>
                    <a:pt x="113" y="4"/>
                  </a:cubicBezTo>
                  <a:cubicBezTo>
                    <a:pt x="114" y="4"/>
                    <a:pt x="114" y="4"/>
                    <a:pt x="114" y="4"/>
                  </a:cubicBezTo>
                  <a:cubicBezTo>
                    <a:pt x="120" y="5"/>
                    <a:pt x="125" y="7"/>
                    <a:pt x="128" y="9"/>
                  </a:cubicBezTo>
                  <a:cubicBezTo>
                    <a:pt x="128" y="9"/>
                    <a:pt x="127" y="8"/>
                    <a:pt x="126" y="7"/>
                  </a:cubicBezTo>
                  <a:cubicBezTo>
                    <a:pt x="126" y="7"/>
                    <a:pt x="126" y="7"/>
                    <a:pt x="125" y="6"/>
                  </a:cubicBezTo>
                  <a:cubicBezTo>
                    <a:pt x="122" y="3"/>
                    <a:pt x="117" y="1"/>
                    <a:pt x="110" y="0"/>
                  </a:cubicBezTo>
                  <a:cubicBezTo>
                    <a:pt x="110" y="0"/>
                    <a:pt x="110" y="0"/>
                    <a:pt x="110" y="0"/>
                  </a:cubicBezTo>
                  <a:cubicBezTo>
                    <a:pt x="109" y="0"/>
                    <a:pt x="108" y="0"/>
                    <a:pt x="107" y="0"/>
                  </a:cubicBezTo>
                  <a:cubicBezTo>
                    <a:pt x="106" y="0"/>
                    <a:pt x="105" y="0"/>
                    <a:pt x="105" y="0"/>
                  </a:cubicBezTo>
                  <a:cubicBezTo>
                    <a:pt x="105" y="0"/>
                    <a:pt x="104" y="0"/>
                    <a:pt x="103" y="0"/>
                  </a:cubicBezTo>
                </a:path>
              </a:pathLst>
            </a:custGeom>
            <a:solidFill>
              <a:srgbClr val="FD9B0A"/>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40" name="Freeform 1196"/>
            <p:cNvSpPr>
              <a:spLocks/>
            </p:cNvSpPr>
            <p:nvPr/>
          </p:nvSpPr>
          <p:spPr bwMode="auto">
            <a:xfrm>
              <a:off x="14347826" y="8008938"/>
              <a:ext cx="2530475" cy="2832100"/>
            </a:xfrm>
            <a:custGeom>
              <a:avLst/>
              <a:gdLst/>
              <a:ahLst/>
              <a:cxnLst>
                <a:cxn ang="0">
                  <a:pos x="78" y="0"/>
                </a:cxn>
                <a:cxn ang="0">
                  <a:pos x="3" y="63"/>
                </a:cxn>
                <a:cxn ang="0">
                  <a:pos x="9" y="88"/>
                </a:cxn>
                <a:cxn ang="0">
                  <a:pos x="0" y="110"/>
                </a:cxn>
                <a:cxn ang="0">
                  <a:pos x="2" y="112"/>
                </a:cxn>
                <a:cxn ang="0">
                  <a:pos x="3" y="113"/>
                </a:cxn>
                <a:cxn ang="0">
                  <a:pos x="12" y="91"/>
                </a:cxn>
                <a:cxn ang="0">
                  <a:pos x="6" y="66"/>
                </a:cxn>
                <a:cxn ang="0">
                  <a:pos x="82" y="4"/>
                </a:cxn>
                <a:cxn ang="0">
                  <a:pos x="101" y="6"/>
                </a:cxn>
                <a:cxn ang="0">
                  <a:pos x="101" y="3"/>
                </a:cxn>
                <a:cxn ang="0">
                  <a:pos x="78" y="0"/>
                </a:cxn>
              </a:cxnLst>
              <a:rect l="0" t="0" r="r" b="b"/>
              <a:pathLst>
                <a:path w="101" h="113">
                  <a:moveTo>
                    <a:pt x="78" y="0"/>
                  </a:moveTo>
                  <a:cubicBezTo>
                    <a:pt x="37" y="0"/>
                    <a:pt x="3" y="28"/>
                    <a:pt x="3" y="63"/>
                  </a:cubicBezTo>
                  <a:cubicBezTo>
                    <a:pt x="3" y="72"/>
                    <a:pt x="5" y="80"/>
                    <a:pt x="9" y="88"/>
                  </a:cubicBezTo>
                  <a:cubicBezTo>
                    <a:pt x="7" y="97"/>
                    <a:pt x="3" y="105"/>
                    <a:pt x="0" y="110"/>
                  </a:cubicBezTo>
                  <a:cubicBezTo>
                    <a:pt x="1" y="111"/>
                    <a:pt x="1" y="111"/>
                    <a:pt x="2" y="112"/>
                  </a:cubicBezTo>
                  <a:cubicBezTo>
                    <a:pt x="2" y="112"/>
                    <a:pt x="3" y="113"/>
                    <a:pt x="3" y="113"/>
                  </a:cubicBezTo>
                  <a:cubicBezTo>
                    <a:pt x="6" y="108"/>
                    <a:pt x="10" y="100"/>
                    <a:pt x="12" y="91"/>
                  </a:cubicBezTo>
                  <a:cubicBezTo>
                    <a:pt x="8" y="83"/>
                    <a:pt x="6" y="75"/>
                    <a:pt x="6" y="66"/>
                  </a:cubicBezTo>
                  <a:cubicBezTo>
                    <a:pt x="6" y="32"/>
                    <a:pt x="40" y="4"/>
                    <a:pt x="82" y="4"/>
                  </a:cubicBezTo>
                  <a:cubicBezTo>
                    <a:pt x="88" y="4"/>
                    <a:pt x="95" y="4"/>
                    <a:pt x="101" y="6"/>
                  </a:cubicBezTo>
                  <a:cubicBezTo>
                    <a:pt x="101" y="3"/>
                    <a:pt x="101" y="3"/>
                    <a:pt x="101" y="3"/>
                  </a:cubicBezTo>
                  <a:cubicBezTo>
                    <a:pt x="94" y="1"/>
                    <a:pt x="86" y="0"/>
                    <a:pt x="78" y="0"/>
                  </a:cubicBezTo>
                </a:path>
              </a:pathLst>
            </a:custGeom>
            <a:solidFill>
              <a:srgbClr val="FD9B0A"/>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41" name="Freeform 1197"/>
            <p:cNvSpPr>
              <a:spLocks noEditPoints="1"/>
            </p:cNvSpPr>
            <p:nvPr/>
          </p:nvSpPr>
          <p:spPr bwMode="auto">
            <a:xfrm>
              <a:off x="10039351" y="9437688"/>
              <a:ext cx="3206750" cy="7416800"/>
            </a:xfrm>
            <a:custGeom>
              <a:avLst/>
              <a:gdLst/>
              <a:ahLst/>
              <a:cxnLst>
                <a:cxn ang="0">
                  <a:pos x="56" y="274"/>
                </a:cxn>
                <a:cxn ang="0">
                  <a:pos x="56" y="274"/>
                </a:cxn>
                <a:cxn ang="0">
                  <a:pos x="56" y="296"/>
                </a:cxn>
                <a:cxn ang="0">
                  <a:pos x="59" y="296"/>
                </a:cxn>
                <a:cxn ang="0">
                  <a:pos x="59" y="277"/>
                </a:cxn>
                <a:cxn ang="0">
                  <a:pos x="57" y="277"/>
                </a:cxn>
                <a:cxn ang="0">
                  <a:pos x="56" y="274"/>
                </a:cxn>
                <a:cxn ang="0">
                  <a:pos x="103" y="0"/>
                </a:cxn>
                <a:cxn ang="0">
                  <a:pos x="93" y="2"/>
                </a:cxn>
                <a:cxn ang="0">
                  <a:pos x="75" y="29"/>
                </a:cxn>
                <a:cxn ang="0">
                  <a:pos x="71" y="37"/>
                </a:cxn>
                <a:cxn ang="0">
                  <a:pos x="75" y="46"/>
                </a:cxn>
                <a:cxn ang="0">
                  <a:pos x="88" y="69"/>
                </a:cxn>
                <a:cxn ang="0">
                  <a:pos x="88" y="72"/>
                </a:cxn>
                <a:cxn ang="0">
                  <a:pos x="87" y="72"/>
                </a:cxn>
                <a:cxn ang="0">
                  <a:pos x="82" y="77"/>
                </a:cxn>
                <a:cxn ang="0">
                  <a:pos x="75" y="79"/>
                </a:cxn>
                <a:cxn ang="0">
                  <a:pos x="62" y="85"/>
                </a:cxn>
                <a:cxn ang="0">
                  <a:pos x="38" y="132"/>
                </a:cxn>
                <a:cxn ang="0">
                  <a:pos x="37" y="145"/>
                </a:cxn>
                <a:cxn ang="0">
                  <a:pos x="44" y="178"/>
                </a:cxn>
                <a:cxn ang="0">
                  <a:pos x="0" y="178"/>
                </a:cxn>
                <a:cxn ang="0">
                  <a:pos x="14" y="231"/>
                </a:cxn>
                <a:cxn ang="0">
                  <a:pos x="14" y="235"/>
                </a:cxn>
                <a:cxn ang="0">
                  <a:pos x="17" y="235"/>
                </a:cxn>
                <a:cxn ang="0">
                  <a:pos x="17" y="235"/>
                </a:cxn>
                <a:cxn ang="0">
                  <a:pos x="3" y="181"/>
                </a:cxn>
                <a:cxn ang="0">
                  <a:pos x="47" y="181"/>
                </a:cxn>
                <a:cxn ang="0">
                  <a:pos x="41" y="149"/>
                </a:cxn>
                <a:cxn ang="0">
                  <a:pos x="42" y="135"/>
                </a:cxn>
                <a:cxn ang="0">
                  <a:pos x="66" y="89"/>
                </a:cxn>
                <a:cxn ang="0">
                  <a:pos x="78" y="82"/>
                </a:cxn>
                <a:cxn ang="0">
                  <a:pos x="86" y="80"/>
                </a:cxn>
                <a:cxn ang="0">
                  <a:pos x="90" y="75"/>
                </a:cxn>
                <a:cxn ang="0">
                  <a:pos x="92" y="75"/>
                </a:cxn>
                <a:cxn ang="0">
                  <a:pos x="92" y="72"/>
                </a:cxn>
                <a:cxn ang="0">
                  <a:pos x="79" y="50"/>
                </a:cxn>
                <a:cxn ang="0">
                  <a:pos x="74" y="40"/>
                </a:cxn>
                <a:cxn ang="0">
                  <a:pos x="78" y="32"/>
                </a:cxn>
                <a:cxn ang="0">
                  <a:pos x="96" y="5"/>
                </a:cxn>
                <a:cxn ang="0">
                  <a:pos x="106" y="3"/>
                </a:cxn>
                <a:cxn ang="0">
                  <a:pos x="108" y="4"/>
                </a:cxn>
                <a:cxn ang="0">
                  <a:pos x="110" y="4"/>
                </a:cxn>
                <a:cxn ang="0">
                  <a:pos x="113" y="4"/>
                </a:cxn>
                <a:cxn ang="0">
                  <a:pos x="114" y="4"/>
                </a:cxn>
                <a:cxn ang="0">
                  <a:pos x="128" y="10"/>
                </a:cxn>
                <a:cxn ang="0">
                  <a:pos x="127" y="8"/>
                </a:cxn>
                <a:cxn ang="0">
                  <a:pos x="125" y="6"/>
                </a:cxn>
                <a:cxn ang="0">
                  <a:pos x="111" y="1"/>
                </a:cxn>
                <a:cxn ang="0">
                  <a:pos x="110" y="1"/>
                </a:cxn>
                <a:cxn ang="0">
                  <a:pos x="107" y="0"/>
                </a:cxn>
                <a:cxn ang="0">
                  <a:pos x="105" y="0"/>
                </a:cxn>
                <a:cxn ang="0">
                  <a:pos x="103" y="0"/>
                </a:cxn>
              </a:cxnLst>
              <a:rect l="0" t="0" r="r" b="b"/>
              <a:pathLst>
                <a:path w="128" h="296">
                  <a:moveTo>
                    <a:pt x="56" y="274"/>
                  </a:moveTo>
                  <a:cubicBezTo>
                    <a:pt x="56" y="274"/>
                    <a:pt x="56" y="274"/>
                    <a:pt x="56" y="274"/>
                  </a:cubicBezTo>
                  <a:cubicBezTo>
                    <a:pt x="56" y="296"/>
                    <a:pt x="56" y="296"/>
                    <a:pt x="56" y="296"/>
                  </a:cubicBezTo>
                  <a:cubicBezTo>
                    <a:pt x="59" y="296"/>
                    <a:pt x="59" y="296"/>
                    <a:pt x="59" y="296"/>
                  </a:cubicBezTo>
                  <a:cubicBezTo>
                    <a:pt x="59" y="277"/>
                    <a:pt x="59" y="277"/>
                    <a:pt x="59" y="277"/>
                  </a:cubicBezTo>
                  <a:cubicBezTo>
                    <a:pt x="57" y="277"/>
                    <a:pt x="57" y="277"/>
                    <a:pt x="57" y="277"/>
                  </a:cubicBezTo>
                  <a:cubicBezTo>
                    <a:pt x="56" y="274"/>
                    <a:pt x="56" y="274"/>
                    <a:pt x="56" y="274"/>
                  </a:cubicBezTo>
                  <a:moveTo>
                    <a:pt x="103" y="0"/>
                  </a:moveTo>
                  <a:cubicBezTo>
                    <a:pt x="100" y="0"/>
                    <a:pt x="97" y="1"/>
                    <a:pt x="93" y="2"/>
                  </a:cubicBezTo>
                  <a:cubicBezTo>
                    <a:pt x="79" y="6"/>
                    <a:pt x="76" y="17"/>
                    <a:pt x="75" y="29"/>
                  </a:cubicBezTo>
                  <a:cubicBezTo>
                    <a:pt x="72" y="31"/>
                    <a:pt x="71" y="34"/>
                    <a:pt x="71" y="37"/>
                  </a:cubicBezTo>
                  <a:cubicBezTo>
                    <a:pt x="71" y="41"/>
                    <a:pt x="73" y="44"/>
                    <a:pt x="75" y="46"/>
                  </a:cubicBezTo>
                  <a:cubicBezTo>
                    <a:pt x="77" y="55"/>
                    <a:pt x="82" y="63"/>
                    <a:pt x="88" y="69"/>
                  </a:cubicBezTo>
                  <a:cubicBezTo>
                    <a:pt x="88" y="72"/>
                    <a:pt x="88" y="72"/>
                    <a:pt x="88" y="72"/>
                  </a:cubicBezTo>
                  <a:cubicBezTo>
                    <a:pt x="87" y="72"/>
                    <a:pt x="87" y="72"/>
                    <a:pt x="87" y="72"/>
                  </a:cubicBezTo>
                  <a:cubicBezTo>
                    <a:pt x="82" y="77"/>
                    <a:pt x="82" y="77"/>
                    <a:pt x="82" y="77"/>
                  </a:cubicBezTo>
                  <a:cubicBezTo>
                    <a:pt x="80" y="77"/>
                    <a:pt x="77" y="78"/>
                    <a:pt x="75" y="79"/>
                  </a:cubicBezTo>
                  <a:cubicBezTo>
                    <a:pt x="72" y="79"/>
                    <a:pt x="69" y="81"/>
                    <a:pt x="62" y="85"/>
                  </a:cubicBezTo>
                  <a:cubicBezTo>
                    <a:pt x="53" y="92"/>
                    <a:pt x="41" y="118"/>
                    <a:pt x="38" y="132"/>
                  </a:cubicBezTo>
                  <a:cubicBezTo>
                    <a:pt x="38" y="137"/>
                    <a:pt x="37" y="132"/>
                    <a:pt x="37" y="145"/>
                  </a:cubicBezTo>
                  <a:cubicBezTo>
                    <a:pt x="37" y="152"/>
                    <a:pt x="41" y="167"/>
                    <a:pt x="44" y="178"/>
                  </a:cubicBezTo>
                  <a:cubicBezTo>
                    <a:pt x="0" y="178"/>
                    <a:pt x="0" y="178"/>
                    <a:pt x="0" y="178"/>
                  </a:cubicBezTo>
                  <a:cubicBezTo>
                    <a:pt x="14" y="231"/>
                    <a:pt x="14" y="231"/>
                    <a:pt x="14" y="231"/>
                  </a:cubicBezTo>
                  <a:cubicBezTo>
                    <a:pt x="14" y="235"/>
                    <a:pt x="14" y="235"/>
                    <a:pt x="14" y="235"/>
                  </a:cubicBezTo>
                  <a:cubicBezTo>
                    <a:pt x="17" y="235"/>
                    <a:pt x="17" y="235"/>
                    <a:pt x="17" y="235"/>
                  </a:cubicBezTo>
                  <a:cubicBezTo>
                    <a:pt x="17" y="235"/>
                    <a:pt x="17" y="235"/>
                    <a:pt x="17" y="235"/>
                  </a:cubicBezTo>
                  <a:cubicBezTo>
                    <a:pt x="3" y="181"/>
                    <a:pt x="3" y="181"/>
                    <a:pt x="3" y="181"/>
                  </a:cubicBezTo>
                  <a:cubicBezTo>
                    <a:pt x="47" y="181"/>
                    <a:pt x="47" y="181"/>
                    <a:pt x="47" y="181"/>
                  </a:cubicBezTo>
                  <a:cubicBezTo>
                    <a:pt x="44" y="170"/>
                    <a:pt x="41" y="155"/>
                    <a:pt x="41" y="149"/>
                  </a:cubicBezTo>
                  <a:cubicBezTo>
                    <a:pt x="41" y="135"/>
                    <a:pt x="41" y="140"/>
                    <a:pt x="42" y="135"/>
                  </a:cubicBezTo>
                  <a:cubicBezTo>
                    <a:pt x="44" y="121"/>
                    <a:pt x="56" y="95"/>
                    <a:pt x="66" y="89"/>
                  </a:cubicBezTo>
                  <a:cubicBezTo>
                    <a:pt x="72" y="84"/>
                    <a:pt x="76" y="83"/>
                    <a:pt x="78" y="82"/>
                  </a:cubicBezTo>
                  <a:cubicBezTo>
                    <a:pt x="80" y="81"/>
                    <a:pt x="83" y="80"/>
                    <a:pt x="86" y="80"/>
                  </a:cubicBezTo>
                  <a:cubicBezTo>
                    <a:pt x="90" y="75"/>
                    <a:pt x="90" y="75"/>
                    <a:pt x="90" y="75"/>
                  </a:cubicBezTo>
                  <a:cubicBezTo>
                    <a:pt x="92" y="75"/>
                    <a:pt x="92" y="75"/>
                    <a:pt x="92" y="75"/>
                  </a:cubicBezTo>
                  <a:cubicBezTo>
                    <a:pt x="92" y="72"/>
                    <a:pt x="92" y="72"/>
                    <a:pt x="92" y="72"/>
                  </a:cubicBezTo>
                  <a:cubicBezTo>
                    <a:pt x="85" y="67"/>
                    <a:pt x="81" y="58"/>
                    <a:pt x="79" y="50"/>
                  </a:cubicBezTo>
                  <a:cubicBezTo>
                    <a:pt x="76" y="48"/>
                    <a:pt x="74" y="44"/>
                    <a:pt x="74" y="40"/>
                  </a:cubicBezTo>
                  <a:cubicBezTo>
                    <a:pt x="74" y="37"/>
                    <a:pt x="76" y="34"/>
                    <a:pt x="78" y="32"/>
                  </a:cubicBezTo>
                  <a:cubicBezTo>
                    <a:pt x="79" y="20"/>
                    <a:pt x="82" y="9"/>
                    <a:pt x="96" y="5"/>
                  </a:cubicBezTo>
                  <a:cubicBezTo>
                    <a:pt x="100" y="4"/>
                    <a:pt x="104" y="3"/>
                    <a:pt x="106" y="3"/>
                  </a:cubicBezTo>
                  <a:cubicBezTo>
                    <a:pt x="107" y="3"/>
                    <a:pt x="108" y="4"/>
                    <a:pt x="108" y="4"/>
                  </a:cubicBezTo>
                  <a:cubicBezTo>
                    <a:pt x="109" y="4"/>
                    <a:pt x="109" y="4"/>
                    <a:pt x="110" y="4"/>
                  </a:cubicBezTo>
                  <a:cubicBezTo>
                    <a:pt x="111" y="4"/>
                    <a:pt x="112" y="4"/>
                    <a:pt x="113" y="4"/>
                  </a:cubicBezTo>
                  <a:cubicBezTo>
                    <a:pt x="114" y="4"/>
                    <a:pt x="114" y="4"/>
                    <a:pt x="114" y="4"/>
                  </a:cubicBezTo>
                  <a:cubicBezTo>
                    <a:pt x="120" y="5"/>
                    <a:pt x="125" y="7"/>
                    <a:pt x="128" y="10"/>
                  </a:cubicBezTo>
                  <a:cubicBezTo>
                    <a:pt x="128" y="9"/>
                    <a:pt x="127" y="8"/>
                    <a:pt x="127" y="8"/>
                  </a:cubicBezTo>
                  <a:cubicBezTo>
                    <a:pt x="126" y="7"/>
                    <a:pt x="126" y="7"/>
                    <a:pt x="125" y="6"/>
                  </a:cubicBezTo>
                  <a:cubicBezTo>
                    <a:pt x="122" y="4"/>
                    <a:pt x="117" y="2"/>
                    <a:pt x="111" y="1"/>
                  </a:cubicBezTo>
                  <a:cubicBezTo>
                    <a:pt x="110" y="1"/>
                    <a:pt x="110" y="1"/>
                    <a:pt x="110" y="1"/>
                  </a:cubicBezTo>
                  <a:cubicBezTo>
                    <a:pt x="109" y="1"/>
                    <a:pt x="108" y="1"/>
                    <a:pt x="107" y="0"/>
                  </a:cubicBezTo>
                  <a:cubicBezTo>
                    <a:pt x="106" y="0"/>
                    <a:pt x="106" y="0"/>
                    <a:pt x="105" y="0"/>
                  </a:cubicBezTo>
                  <a:cubicBezTo>
                    <a:pt x="105" y="0"/>
                    <a:pt x="104" y="0"/>
                    <a:pt x="103" y="0"/>
                  </a:cubicBezTo>
                </a:path>
              </a:pathLst>
            </a:custGeom>
            <a:solidFill>
              <a:srgbClr val="FD9B0A"/>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42" name="Freeform 1198"/>
            <p:cNvSpPr>
              <a:spLocks/>
            </p:cNvSpPr>
            <p:nvPr/>
          </p:nvSpPr>
          <p:spPr bwMode="auto">
            <a:xfrm>
              <a:off x="14422438" y="8110538"/>
              <a:ext cx="2455863" cy="2805113"/>
            </a:xfrm>
            <a:custGeom>
              <a:avLst/>
              <a:gdLst/>
              <a:ahLst/>
              <a:cxnLst>
                <a:cxn ang="0">
                  <a:pos x="79" y="0"/>
                </a:cxn>
                <a:cxn ang="0">
                  <a:pos x="3" y="62"/>
                </a:cxn>
                <a:cxn ang="0">
                  <a:pos x="9" y="87"/>
                </a:cxn>
                <a:cxn ang="0">
                  <a:pos x="0" y="109"/>
                </a:cxn>
                <a:cxn ang="0">
                  <a:pos x="2" y="111"/>
                </a:cxn>
                <a:cxn ang="0">
                  <a:pos x="3" y="112"/>
                </a:cxn>
                <a:cxn ang="0">
                  <a:pos x="13" y="91"/>
                </a:cxn>
                <a:cxn ang="0">
                  <a:pos x="6" y="65"/>
                </a:cxn>
                <a:cxn ang="0">
                  <a:pos x="82" y="3"/>
                </a:cxn>
                <a:cxn ang="0">
                  <a:pos x="98" y="4"/>
                </a:cxn>
                <a:cxn ang="0">
                  <a:pos x="98" y="2"/>
                </a:cxn>
                <a:cxn ang="0">
                  <a:pos x="79" y="0"/>
                </a:cxn>
              </a:cxnLst>
              <a:rect l="0" t="0" r="r" b="b"/>
              <a:pathLst>
                <a:path w="98" h="112">
                  <a:moveTo>
                    <a:pt x="79" y="0"/>
                  </a:moveTo>
                  <a:cubicBezTo>
                    <a:pt x="37" y="0"/>
                    <a:pt x="3" y="28"/>
                    <a:pt x="3" y="62"/>
                  </a:cubicBezTo>
                  <a:cubicBezTo>
                    <a:pt x="3" y="71"/>
                    <a:pt x="5" y="79"/>
                    <a:pt x="9" y="87"/>
                  </a:cubicBezTo>
                  <a:cubicBezTo>
                    <a:pt x="7" y="96"/>
                    <a:pt x="3" y="104"/>
                    <a:pt x="0" y="109"/>
                  </a:cubicBezTo>
                  <a:cubicBezTo>
                    <a:pt x="1" y="110"/>
                    <a:pt x="1" y="111"/>
                    <a:pt x="2" y="111"/>
                  </a:cubicBezTo>
                  <a:cubicBezTo>
                    <a:pt x="3" y="112"/>
                    <a:pt x="3" y="112"/>
                    <a:pt x="3" y="112"/>
                  </a:cubicBezTo>
                  <a:cubicBezTo>
                    <a:pt x="7" y="107"/>
                    <a:pt x="10" y="100"/>
                    <a:pt x="13" y="91"/>
                  </a:cubicBezTo>
                  <a:cubicBezTo>
                    <a:pt x="8" y="83"/>
                    <a:pt x="6" y="74"/>
                    <a:pt x="6" y="65"/>
                  </a:cubicBezTo>
                  <a:cubicBezTo>
                    <a:pt x="6" y="31"/>
                    <a:pt x="40" y="3"/>
                    <a:pt x="82" y="3"/>
                  </a:cubicBezTo>
                  <a:cubicBezTo>
                    <a:pt x="87" y="3"/>
                    <a:pt x="93" y="3"/>
                    <a:pt x="98" y="4"/>
                  </a:cubicBezTo>
                  <a:cubicBezTo>
                    <a:pt x="98" y="2"/>
                    <a:pt x="98" y="2"/>
                    <a:pt x="98" y="2"/>
                  </a:cubicBezTo>
                  <a:cubicBezTo>
                    <a:pt x="92" y="0"/>
                    <a:pt x="85" y="0"/>
                    <a:pt x="79" y="0"/>
                  </a:cubicBezTo>
                </a:path>
              </a:pathLst>
            </a:custGeom>
            <a:solidFill>
              <a:srgbClr val="FD9B0A"/>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43" name="Freeform 1199"/>
            <p:cNvSpPr>
              <a:spLocks noEditPoints="1"/>
            </p:cNvSpPr>
            <p:nvPr/>
          </p:nvSpPr>
          <p:spPr bwMode="auto">
            <a:xfrm>
              <a:off x="10113963" y="9512301"/>
              <a:ext cx="3232150" cy="7342188"/>
            </a:xfrm>
            <a:custGeom>
              <a:avLst/>
              <a:gdLst/>
              <a:ahLst/>
              <a:cxnLst>
                <a:cxn ang="0">
                  <a:pos x="56" y="274"/>
                </a:cxn>
                <a:cxn ang="0">
                  <a:pos x="56" y="274"/>
                </a:cxn>
                <a:cxn ang="0">
                  <a:pos x="56" y="293"/>
                </a:cxn>
                <a:cxn ang="0">
                  <a:pos x="59" y="293"/>
                </a:cxn>
                <a:cxn ang="0">
                  <a:pos x="59" y="277"/>
                </a:cxn>
                <a:cxn ang="0">
                  <a:pos x="57" y="277"/>
                </a:cxn>
                <a:cxn ang="0">
                  <a:pos x="56" y="274"/>
                </a:cxn>
                <a:cxn ang="0">
                  <a:pos x="103" y="0"/>
                </a:cxn>
                <a:cxn ang="0">
                  <a:pos x="93" y="2"/>
                </a:cxn>
                <a:cxn ang="0">
                  <a:pos x="75" y="29"/>
                </a:cxn>
                <a:cxn ang="0">
                  <a:pos x="71" y="37"/>
                </a:cxn>
                <a:cxn ang="0">
                  <a:pos x="76" y="47"/>
                </a:cxn>
                <a:cxn ang="0">
                  <a:pos x="89" y="69"/>
                </a:cxn>
                <a:cxn ang="0">
                  <a:pos x="89" y="72"/>
                </a:cxn>
                <a:cxn ang="0">
                  <a:pos x="87" y="72"/>
                </a:cxn>
                <a:cxn ang="0">
                  <a:pos x="83" y="77"/>
                </a:cxn>
                <a:cxn ang="0">
                  <a:pos x="75" y="79"/>
                </a:cxn>
                <a:cxn ang="0">
                  <a:pos x="63" y="86"/>
                </a:cxn>
                <a:cxn ang="0">
                  <a:pos x="39" y="132"/>
                </a:cxn>
                <a:cxn ang="0">
                  <a:pos x="38" y="146"/>
                </a:cxn>
                <a:cxn ang="0">
                  <a:pos x="44" y="178"/>
                </a:cxn>
                <a:cxn ang="0">
                  <a:pos x="0" y="178"/>
                </a:cxn>
                <a:cxn ang="0">
                  <a:pos x="14" y="232"/>
                </a:cxn>
                <a:cxn ang="0">
                  <a:pos x="15" y="235"/>
                </a:cxn>
                <a:cxn ang="0">
                  <a:pos x="17" y="235"/>
                </a:cxn>
                <a:cxn ang="0">
                  <a:pos x="17" y="235"/>
                </a:cxn>
                <a:cxn ang="0">
                  <a:pos x="4" y="181"/>
                </a:cxn>
                <a:cxn ang="0">
                  <a:pos x="48" y="181"/>
                </a:cxn>
                <a:cxn ang="0">
                  <a:pos x="41" y="149"/>
                </a:cxn>
                <a:cxn ang="0">
                  <a:pos x="42" y="135"/>
                </a:cxn>
                <a:cxn ang="0">
                  <a:pos x="66" y="89"/>
                </a:cxn>
                <a:cxn ang="0">
                  <a:pos x="78" y="82"/>
                </a:cxn>
                <a:cxn ang="0">
                  <a:pos x="86" y="81"/>
                </a:cxn>
                <a:cxn ang="0">
                  <a:pos x="91" y="76"/>
                </a:cxn>
                <a:cxn ang="0">
                  <a:pos x="92" y="76"/>
                </a:cxn>
                <a:cxn ang="0">
                  <a:pos x="92" y="73"/>
                </a:cxn>
                <a:cxn ang="0">
                  <a:pos x="79" y="50"/>
                </a:cxn>
                <a:cxn ang="0">
                  <a:pos x="74" y="41"/>
                </a:cxn>
                <a:cxn ang="0">
                  <a:pos x="78" y="32"/>
                </a:cxn>
                <a:cxn ang="0">
                  <a:pos x="96" y="5"/>
                </a:cxn>
                <a:cxn ang="0">
                  <a:pos x="106" y="4"/>
                </a:cxn>
                <a:cxn ang="0">
                  <a:pos x="109" y="4"/>
                </a:cxn>
                <a:cxn ang="0">
                  <a:pos x="110" y="4"/>
                </a:cxn>
                <a:cxn ang="0">
                  <a:pos x="114" y="4"/>
                </a:cxn>
                <a:cxn ang="0">
                  <a:pos x="114" y="4"/>
                </a:cxn>
                <a:cxn ang="0">
                  <a:pos x="129" y="10"/>
                </a:cxn>
                <a:cxn ang="0">
                  <a:pos x="127" y="8"/>
                </a:cxn>
                <a:cxn ang="0">
                  <a:pos x="125" y="7"/>
                </a:cxn>
                <a:cxn ang="0">
                  <a:pos x="111" y="1"/>
                </a:cxn>
                <a:cxn ang="0">
                  <a:pos x="110" y="1"/>
                </a:cxn>
                <a:cxn ang="0">
                  <a:pos x="107" y="1"/>
                </a:cxn>
                <a:cxn ang="0">
                  <a:pos x="105" y="1"/>
                </a:cxn>
                <a:cxn ang="0">
                  <a:pos x="103" y="0"/>
                </a:cxn>
              </a:cxnLst>
              <a:rect l="0" t="0" r="r" b="b"/>
              <a:pathLst>
                <a:path w="129" h="293">
                  <a:moveTo>
                    <a:pt x="56" y="274"/>
                  </a:moveTo>
                  <a:cubicBezTo>
                    <a:pt x="56" y="274"/>
                    <a:pt x="56" y="274"/>
                    <a:pt x="56" y="274"/>
                  </a:cubicBezTo>
                  <a:cubicBezTo>
                    <a:pt x="56" y="293"/>
                    <a:pt x="56" y="293"/>
                    <a:pt x="56" y="293"/>
                  </a:cubicBezTo>
                  <a:cubicBezTo>
                    <a:pt x="59" y="293"/>
                    <a:pt x="59" y="293"/>
                    <a:pt x="59" y="293"/>
                  </a:cubicBezTo>
                  <a:cubicBezTo>
                    <a:pt x="59" y="277"/>
                    <a:pt x="59" y="277"/>
                    <a:pt x="59" y="277"/>
                  </a:cubicBezTo>
                  <a:cubicBezTo>
                    <a:pt x="57" y="277"/>
                    <a:pt x="57" y="277"/>
                    <a:pt x="57" y="277"/>
                  </a:cubicBezTo>
                  <a:cubicBezTo>
                    <a:pt x="56" y="274"/>
                    <a:pt x="56" y="274"/>
                    <a:pt x="56" y="274"/>
                  </a:cubicBezTo>
                  <a:moveTo>
                    <a:pt x="103" y="0"/>
                  </a:moveTo>
                  <a:cubicBezTo>
                    <a:pt x="101" y="0"/>
                    <a:pt x="97" y="1"/>
                    <a:pt x="93" y="2"/>
                  </a:cubicBezTo>
                  <a:cubicBezTo>
                    <a:pt x="79" y="6"/>
                    <a:pt x="76" y="17"/>
                    <a:pt x="75" y="29"/>
                  </a:cubicBezTo>
                  <a:cubicBezTo>
                    <a:pt x="73" y="31"/>
                    <a:pt x="71" y="34"/>
                    <a:pt x="71" y="37"/>
                  </a:cubicBezTo>
                  <a:cubicBezTo>
                    <a:pt x="71" y="41"/>
                    <a:pt x="73" y="45"/>
                    <a:pt x="76" y="47"/>
                  </a:cubicBezTo>
                  <a:cubicBezTo>
                    <a:pt x="78" y="55"/>
                    <a:pt x="82" y="64"/>
                    <a:pt x="89" y="69"/>
                  </a:cubicBezTo>
                  <a:cubicBezTo>
                    <a:pt x="89" y="72"/>
                    <a:pt x="89" y="72"/>
                    <a:pt x="89" y="72"/>
                  </a:cubicBezTo>
                  <a:cubicBezTo>
                    <a:pt x="87" y="72"/>
                    <a:pt x="87" y="72"/>
                    <a:pt x="87" y="72"/>
                  </a:cubicBezTo>
                  <a:cubicBezTo>
                    <a:pt x="83" y="77"/>
                    <a:pt x="83" y="77"/>
                    <a:pt x="83" y="77"/>
                  </a:cubicBezTo>
                  <a:cubicBezTo>
                    <a:pt x="80" y="77"/>
                    <a:pt x="77" y="78"/>
                    <a:pt x="75" y="79"/>
                  </a:cubicBezTo>
                  <a:cubicBezTo>
                    <a:pt x="73" y="80"/>
                    <a:pt x="69" y="81"/>
                    <a:pt x="63" y="86"/>
                  </a:cubicBezTo>
                  <a:cubicBezTo>
                    <a:pt x="53" y="92"/>
                    <a:pt x="41" y="118"/>
                    <a:pt x="39" y="132"/>
                  </a:cubicBezTo>
                  <a:cubicBezTo>
                    <a:pt x="38" y="137"/>
                    <a:pt x="38" y="132"/>
                    <a:pt x="38" y="146"/>
                  </a:cubicBezTo>
                  <a:cubicBezTo>
                    <a:pt x="38" y="152"/>
                    <a:pt x="41" y="167"/>
                    <a:pt x="44" y="178"/>
                  </a:cubicBezTo>
                  <a:cubicBezTo>
                    <a:pt x="0" y="178"/>
                    <a:pt x="0" y="178"/>
                    <a:pt x="0" y="178"/>
                  </a:cubicBezTo>
                  <a:cubicBezTo>
                    <a:pt x="14" y="232"/>
                    <a:pt x="14" y="232"/>
                    <a:pt x="14" y="232"/>
                  </a:cubicBezTo>
                  <a:cubicBezTo>
                    <a:pt x="15" y="235"/>
                    <a:pt x="15" y="235"/>
                    <a:pt x="15" y="235"/>
                  </a:cubicBezTo>
                  <a:cubicBezTo>
                    <a:pt x="17" y="235"/>
                    <a:pt x="17" y="235"/>
                    <a:pt x="17" y="235"/>
                  </a:cubicBezTo>
                  <a:cubicBezTo>
                    <a:pt x="17" y="235"/>
                    <a:pt x="17" y="235"/>
                    <a:pt x="17" y="235"/>
                  </a:cubicBezTo>
                  <a:cubicBezTo>
                    <a:pt x="4" y="181"/>
                    <a:pt x="4" y="181"/>
                    <a:pt x="4" y="181"/>
                  </a:cubicBezTo>
                  <a:cubicBezTo>
                    <a:pt x="48" y="181"/>
                    <a:pt x="48" y="181"/>
                    <a:pt x="48" y="181"/>
                  </a:cubicBezTo>
                  <a:cubicBezTo>
                    <a:pt x="45" y="171"/>
                    <a:pt x="41" y="156"/>
                    <a:pt x="41" y="149"/>
                  </a:cubicBezTo>
                  <a:cubicBezTo>
                    <a:pt x="41" y="136"/>
                    <a:pt x="41" y="141"/>
                    <a:pt x="42" y="135"/>
                  </a:cubicBezTo>
                  <a:cubicBezTo>
                    <a:pt x="44" y="121"/>
                    <a:pt x="57" y="96"/>
                    <a:pt x="66" y="89"/>
                  </a:cubicBezTo>
                  <a:cubicBezTo>
                    <a:pt x="72" y="84"/>
                    <a:pt x="76" y="83"/>
                    <a:pt x="78" y="82"/>
                  </a:cubicBezTo>
                  <a:cubicBezTo>
                    <a:pt x="80" y="81"/>
                    <a:pt x="83" y="81"/>
                    <a:pt x="86" y="81"/>
                  </a:cubicBezTo>
                  <a:cubicBezTo>
                    <a:pt x="91" y="76"/>
                    <a:pt x="91" y="76"/>
                    <a:pt x="91" y="76"/>
                  </a:cubicBezTo>
                  <a:cubicBezTo>
                    <a:pt x="92" y="76"/>
                    <a:pt x="92" y="76"/>
                    <a:pt x="92" y="76"/>
                  </a:cubicBezTo>
                  <a:cubicBezTo>
                    <a:pt x="92" y="73"/>
                    <a:pt x="92" y="73"/>
                    <a:pt x="92" y="73"/>
                  </a:cubicBezTo>
                  <a:cubicBezTo>
                    <a:pt x="86" y="67"/>
                    <a:pt x="81" y="58"/>
                    <a:pt x="79" y="50"/>
                  </a:cubicBezTo>
                  <a:cubicBezTo>
                    <a:pt x="76" y="48"/>
                    <a:pt x="74" y="45"/>
                    <a:pt x="74" y="41"/>
                  </a:cubicBezTo>
                  <a:cubicBezTo>
                    <a:pt x="74" y="37"/>
                    <a:pt x="76" y="34"/>
                    <a:pt x="78" y="32"/>
                  </a:cubicBezTo>
                  <a:cubicBezTo>
                    <a:pt x="79" y="21"/>
                    <a:pt x="83" y="10"/>
                    <a:pt x="96" y="5"/>
                  </a:cubicBezTo>
                  <a:cubicBezTo>
                    <a:pt x="100" y="4"/>
                    <a:pt x="104" y="4"/>
                    <a:pt x="106" y="4"/>
                  </a:cubicBezTo>
                  <a:cubicBezTo>
                    <a:pt x="108" y="4"/>
                    <a:pt x="109" y="4"/>
                    <a:pt x="109" y="4"/>
                  </a:cubicBezTo>
                  <a:cubicBezTo>
                    <a:pt x="109" y="4"/>
                    <a:pt x="110" y="4"/>
                    <a:pt x="110" y="4"/>
                  </a:cubicBezTo>
                  <a:cubicBezTo>
                    <a:pt x="111" y="4"/>
                    <a:pt x="113" y="4"/>
                    <a:pt x="114" y="4"/>
                  </a:cubicBezTo>
                  <a:cubicBezTo>
                    <a:pt x="114" y="4"/>
                    <a:pt x="114" y="4"/>
                    <a:pt x="114" y="4"/>
                  </a:cubicBezTo>
                  <a:cubicBezTo>
                    <a:pt x="120" y="5"/>
                    <a:pt x="125" y="7"/>
                    <a:pt x="129" y="10"/>
                  </a:cubicBezTo>
                  <a:cubicBezTo>
                    <a:pt x="128" y="9"/>
                    <a:pt x="127" y="8"/>
                    <a:pt x="127" y="8"/>
                  </a:cubicBezTo>
                  <a:cubicBezTo>
                    <a:pt x="126" y="7"/>
                    <a:pt x="126" y="7"/>
                    <a:pt x="125" y="7"/>
                  </a:cubicBezTo>
                  <a:cubicBezTo>
                    <a:pt x="122" y="4"/>
                    <a:pt x="117" y="2"/>
                    <a:pt x="111" y="1"/>
                  </a:cubicBezTo>
                  <a:cubicBezTo>
                    <a:pt x="110" y="1"/>
                    <a:pt x="110" y="1"/>
                    <a:pt x="110" y="1"/>
                  </a:cubicBezTo>
                  <a:cubicBezTo>
                    <a:pt x="109" y="1"/>
                    <a:pt x="108" y="1"/>
                    <a:pt x="107" y="1"/>
                  </a:cubicBezTo>
                  <a:cubicBezTo>
                    <a:pt x="106" y="1"/>
                    <a:pt x="106" y="1"/>
                    <a:pt x="105" y="1"/>
                  </a:cubicBezTo>
                  <a:cubicBezTo>
                    <a:pt x="105" y="1"/>
                    <a:pt x="104" y="0"/>
                    <a:pt x="103" y="0"/>
                  </a:cubicBezTo>
                </a:path>
              </a:pathLst>
            </a:custGeom>
            <a:solidFill>
              <a:srgbClr val="FD9B0A"/>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44" name="Freeform 1200"/>
            <p:cNvSpPr>
              <a:spLocks/>
            </p:cNvSpPr>
            <p:nvPr/>
          </p:nvSpPr>
          <p:spPr bwMode="auto">
            <a:xfrm>
              <a:off x="14498638" y="8185151"/>
              <a:ext cx="2379663" cy="2830513"/>
            </a:xfrm>
            <a:custGeom>
              <a:avLst/>
              <a:gdLst/>
              <a:ahLst/>
              <a:cxnLst>
                <a:cxn ang="0">
                  <a:pos x="79" y="0"/>
                </a:cxn>
                <a:cxn ang="0">
                  <a:pos x="3" y="62"/>
                </a:cxn>
                <a:cxn ang="0">
                  <a:pos x="10" y="88"/>
                </a:cxn>
                <a:cxn ang="0">
                  <a:pos x="0" y="109"/>
                </a:cxn>
                <a:cxn ang="0">
                  <a:pos x="2" y="111"/>
                </a:cxn>
                <a:cxn ang="0">
                  <a:pos x="4" y="113"/>
                </a:cxn>
                <a:cxn ang="0">
                  <a:pos x="13" y="91"/>
                </a:cxn>
                <a:cxn ang="0">
                  <a:pos x="6" y="66"/>
                </a:cxn>
                <a:cxn ang="0">
                  <a:pos x="82" y="3"/>
                </a:cxn>
                <a:cxn ang="0">
                  <a:pos x="95" y="4"/>
                </a:cxn>
                <a:cxn ang="0">
                  <a:pos x="95" y="1"/>
                </a:cxn>
                <a:cxn ang="0">
                  <a:pos x="79" y="0"/>
                </a:cxn>
              </a:cxnLst>
              <a:rect l="0" t="0" r="r" b="b"/>
              <a:pathLst>
                <a:path w="95" h="113">
                  <a:moveTo>
                    <a:pt x="79" y="0"/>
                  </a:moveTo>
                  <a:cubicBezTo>
                    <a:pt x="37" y="0"/>
                    <a:pt x="3" y="28"/>
                    <a:pt x="3" y="62"/>
                  </a:cubicBezTo>
                  <a:cubicBezTo>
                    <a:pt x="3" y="71"/>
                    <a:pt x="5" y="80"/>
                    <a:pt x="10" y="88"/>
                  </a:cubicBezTo>
                  <a:cubicBezTo>
                    <a:pt x="7" y="97"/>
                    <a:pt x="4" y="104"/>
                    <a:pt x="0" y="109"/>
                  </a:cubicBezTo>
                  <a:cubicBezTo>
                    <a:pt x="1" y="110"/>
                    <a:pt x="2" y="111"/>
                    <a:pt x="2" y="111"/>
                  </a:cubicBezTo>
                  <a:cubicBezTo>
                    <a:pt x="3" y="112"/>
                    <a:pt x="3" y="112"/>
                    <a:pt x="4" y="113"/>
                  </a:cubicBezTo>
                  <a:cubicBezTo>
                    <a:pt x="7" y="107"/>
                    <a:pt x="10" y="100"/>
                    <a:pt x="13" y="91"/>
                  </a:cubicBezTo>
                  <a:cubicBezTo>
                    <a:pt x="9" y="83"/>
                    <a:pt x="6" y="74"/>
                    <a:pt x="6" y="66"/>
                  </a:cubicBezTo>
                  <a:cubicBezTo>
                    <a:pt x="6" y="31"/>
                    <a:pt x="40" y="3"/>
                    <a:pt x="82" y="3"/>
                  </a:cubicBezTo>
                  <a:cubicBezTo>
                    <a:pt x="86" y="3"/>
                    <a:pt x="91" y="3"/>
                    <a:pt x="95" y="4"/>
                  </a:cubicBezTo>
                  <a:cubicBezTo>
                    <a:pt x="95" y="1"/>
                    <a:pt x="95" y="1"/>
                    <a:pt x="95" y="1"/>
                  </a:cubicBezTo>
                  <a:cubicBezTo>
                    <a:pt x="90" y="0"/>
                    <a:pt x="84" y="0"/>
                    <a:pt x="79" y="0"/>
                  </a:cubicBezTo>
                </a:path>
              </a:pathLst>
            </a:custGeom>
            <a:solidFill>
              <a:srgbClr val="FD9B0A"/>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45" name="Freeform 1201"/>
            <p:cNvSpPr>
              <a:spLocks noEditPoints="1"/>
            </p:cNvSpPr>
            <p:nvPr/>
          </p:nvSpPr>
          <p:spPr bwMode="auto">
            <a:xfrm>
              <a:off x="10213976" y="9612313"/>
              <a:ext cx="3206750" cy="7242175"/>
            </a:xfrm>
            <a:custGeom>
              <a:avLst/>
              <a:gdLst/>
              <a:ahLst/>
              <a:cxnLst>
                <a:cxn ang="0">
                  <a:pos x="55" y="273"/>
                </a:cxn>
                <a:cxn ang="0">
                  <a:pos x="55" y="273"/>
                </a:cxn>
                <a:cxn ang="0">
                  <a:pos x="55" y="289"/>
                </a:cxn>
                <a:cxn ang="0">
                  <a:pos x="58" y="289"/>
                </a:cxn>
                <a:cxn ang="0">
                  <a:pos x="58" y="276"/>
                </a:cxn>
                <a:cxn ang="0">
                  <a:pos x="56" y="276"/>
                </a:cxn>
                <a:cxn ang="0">
                  <a:pos x="55" y="273"/>
                </a:cxn>
                <a:cxn ang="0">
                  <a:pos x="102" y="0"/>
                </a:cxn>
                <a:cxn ang="0">
                  <a:pos x="92" y="1"/>
                </a:cxn>
                <a:cxn ang="0">
                  <a:pos x="74" y="28"/>
                </a:cxn>
                <a:cxn ang="0">
                  <a:pos x="70" y="37"/>
                </a:cxn>
                <a:cxn ang="0">
                  <a:pos x="75" y="46"/>
                </a:cxn>
                <a:cxn ang="0">
                  <a:pos x="88" y="69"/>
                </a:cxn>
                <a:cxn ang="0">
                  <a:pos x="88" y="72"/>
                </a:cxn>
                <a:cxn ang="0">
                  <a:pos x="87" y="72"/>
                </a:cxn>
                <a:cxn ang="0">
                  <a:pos x="82" y="77"/>
                </a:cxn>
                <a:cxn ang="0">
                  <a:pos x="74" y="78"/>
                </a:cxn>
                <a:cxn ang="0">
                  <a:pos x="62" y="85"/>
                </a:cxn>
                <a:cxn ang="0">
                  <a:pos x="38" y="131"/>
                </a:cxn>
                <a:cxn ang="0">
                  <a:pos x="37" y="145"/>
                </a:cxn>
                <a:cxn ang="0">
                  <a:pos x="44" y="177"/>
                </a:cxn>
                <a:cxn ang="0">
                  <a:pos x="0" y="177"/>
                </a:cxn>
                <a:cxn ang="0">
                  <a:pos x="13" y="231"/>
                </a:cxn>
                <a:cxn ang="0">
                  <a:pos x="14" y="234"/>
                </a:cxn>
                <a:cxn ang="0">
                  <a:pos x="16" y="234"/>
                </a:cxn>
                <a:cxn ang="0">
                  <a:pos x="16" y="234"/>
                </a:cxn>
                <a:cxn ang="0">
                  <a:pos x="3" y="181"/>
                </a:cxn>
                <a:cxn ang="0">
                  <a:pos x="47" y="181"/>
                </a:cxn>
                <a:cxn ang="0">
                  <a:pos x="40" y="148"/>
                </a:cxn>
                <a:cxn ang="0">
                  <a:pos x="41" y="134"/>
                </a:cxn>
                <a:cxn ang="0">
                  <a:pos x="65" y="88"/>
                </a:cxn>
                <a:cxn ang="0">
                  <a:pos x="77" y="82"/>
                </a:cxn>
                <a:cxn ang="0">
                  <a:pos x="85" y="80"/>
                </a:cxn>
                <a:cxn ang="0">
                  <a:pos x="90" y="75"/>
                </a:cxn>
                <a:cxn ang="0">
                  <a:pos x="91" y="75"/>
                </a:cxn>
                <a:cxn ang="0">
                  <a:pos x="91" y="72"/>
                </a:cxn>
                <a:cxn ang="0">
                  <a:pos x="78" y="49"/>
                </a:cxn>
                <a:cxn ang="0">
                  <a:pos x="74" y="40"/>
                </a:cxn>
                <a:cxn ang="0">
                  <a:pos x="77" y="31"/>
                </a:cxn>
                <a:cxn ang="0">
                  <a:pos x="95" y="5"/>
                </a:cxn>
                <a:cxn ang="0">
                  <a:pos x="105" y="3"/>
                </a:cxn>
                <a:cxn ang="0">
                  <a:pos x="108" y="3"/>
                </a:cxn>
                <a:cxn ang="0">
                  <a:pos x="109" y="3"/>
                </a:cxn>
                <a:cxn ang="0">
                  <a:pos x="113" y="3"/>
                </a:cxn>
                <a:cxn ang="0">
                  <a:pos x="113" y="3"/>
                </a:cxn>
                <a:cxn ang="0">
                  <a:pos x="128" y="9"/>
                </a:cxn>
                <a:cxn ang="0">
                  <a:pos x="126" y="7"/>
                </a:cxn>
                <a:cxn ang="0">
                  <a:pos x="125" y="6"/>
                </a:cxn>
                <a:cxn ang="0">
                  <a:pos x="110" y="0"/>
                </a:cxn>
                <a:cxn ang="0">
                  <a:pos x="110" y="0"/>
                </a:cxn>
                <a:cxn ang="0">
                  <a:pos x="106" y="0"/>
                </a:cxn>
                <a:cxn ang="0">
                  <a:pos x="105" y="0"/>
                </a:cxn>
                <a:cxn ang="0">
                  <a:pos x="102" y="0"/>
                </a:cxn>
              </a:cxnLst>
              <a:rect l="0" t="0" r="r" b="b"/>
              <a:pathLst>
                <a:path w="128" h="289">
                  <a:moveTo>
                    <a:pt x="55" y="273"/>
                  </a:moveTo>
                  <a:cubicBezTo>
                    <a:pt x="55" y="273"/>
                    <a:pt x="55" y="273"/>
                    <a:pt x="55" y="273"/>
                  </a:cubicBezTo>
                  <a:cubicBezTo>
                    <a:pt x="55" y="289"/>
                    <a:pt x="55" y="289"/>
                    <a:pt x="55" y="289"/>
                  </a:cubicBezTo>
                  <a:cubicBezTo>
                    <a:pt x="58" y="289"/>
                    <a:pt x="58" y="289"/>
                    <a:pt x="58" y="289"/>
                  </a:cubicBezTo>
                  <a:cubicBezTo>
                    <a:pt x="58" y="276"/>
                    <a:pt x="58" y="276"/>
                    <a:pt x="58" y="276"/>
                  </a:cubicBezTo>
                  <a:cubicBezTo>
                    <a:pt x="56" y="276"/>
                    <a:pt x="56" y="276"/>
                    <a:pt x="56" y="276"/>
                  </a:cubicBezTo>
                  <a:cubicBezTo>
                    <a:pt x="55" y="273"/>
                    <a:pt x="55" y="273"/>
                    <a:pt x="55" y="273"/>
                  </a:cubicBezTo>
                  <a:moveTo>
                    <a:pt x="102" y="0"/>
                  </a:moveTo>
                  <a:cubicBezTo>
                    <a:pt x="100" y="0"/>
                    <a:pt x="96" y="0"/>
                    <a:pt x="92" y="1"/>
                  </a:cubicBezTo>
                  <a:cubicBezTo>
                    <a:pt x="79" y="6"/>
                    <a:pt x="75" y="17"/>
                    <a:pt x="74" y="28"/>
                  </a:cubicBezTo>
                  <a:cubicBezTo>
                    <a:pt x="72" y="30"/>
                    <a:pt x="70" y="33"/>
                    <a:pt x="70" y="37"/>
                  </a:cubicBezTo>
                  <a:cubicBezTo>
                    <a:pt x="70" y="41"/>
                    <a:pt x="72" y="44"/>
                    <a:pt x="75" y="46"/>
                  </a:cubicBezTo>
                  <a:cubicBezTo>
                    <a:pt x="77" y="54"/>
                    <a:pt x="82" y="63"/>
                    <a:pt x="88" y="69"/>
                  </a:cubicBezTo>
                  <a:cubicBezTo>
                    <a:pt x="88" y="72"/>
                    <a:pt x="88" y="72"/>
                    <a:pt x="88" y="72"/>
                  </a:cubicBezTo>
                  <a:cubicBezTo>
                    <a:pt x="87" y="72"/>
                    <a:pt x="87" y="72"/>
                    <a:pt x="87" y="72"/>
                  </a:cubicBezTo>
                  <a:cubicBezTo>
                    <a:pt x="82" y="77"/>
                    <a:pt x="82" y="77"/>
                    <a:pt x="82" y="77"/>
                  </a:cubicBezTo>
                  <a:cubicBezTo>
                    <a:pt x="79" y="77"/>
                    <a:pt x="76" y="77"/>
                    <a:pt x="74" y="78"/>
                  </a:cubicBezTo>
                  <a:cubicBezTo>
                    <a:pt x="72" y="79"/>
                    <a:pt x="68" y="80"/>
                    <a:pt x="62" y="85"/>
                  </a:cubicBezTo>
                  <a:cubicBezTo>
                    <a:pt x="53" y="92"/>
                    <a:pt x="40" y="117"/>
                    <a:pt x="38" y="131"/>
                  </a:cubicBezTo>
                  <a:cubicBezTo>
                    <a:pt x="37" y="137"/>
                    <a:pt x="37" y="132"/>
                    <a:pt x="37" y="145"/>
                  </a:cubicBezTo>
                  <a:cubicBezTo>
                    <a:pt x="37" y="152"/>
                    <a:pt x="41" y="167"/>
                    <a:pt x="44" y="177"/>
                  </a:cubicBezTo>
                  <a:cubicBezTo>
                    <a:pt x="0" y="177"/>
                    <a:pt x="0" y="177"/>
                    <a:pt x="0" y="177"/>
                  </a:cubicBezTo>
                  <a:cubicBezTo>
                    <a:pt x="13" y="231"/>
                    <a:pt x="13" y="231"/>
                    <a:pt x="13" y="231"/>
                  </a:cubicBezTo>
                  <a:cubicBezTo>
                    <a:pt x="14" y="234"/>
                    <a:pt x="14" y="234"/>
                    <a:pt x="14" y="234"/>
                  </a:cubicBezTo>
                  <a:cubicBezTo>
                    <a:pt x="16" y="234"/>
                    <a:pt x="16" y="234"/>
                    <a:pt x="16" y="234"/>
                  </a:cubicBezTo>
                  <a:cubicBezTo>
                    <a:pt x="16" y="234"/>
                    <a:pt x="16" y="234"/>
                    <a:pt x="16" y="234"/>
                  </a:cubicBezTo>
                  <a:cubicBezTo>
                    <a:pt x="3" y="181"/>
                    <a:pt x="3" y="181"/>
                    <a:pt x="3" y="181"/>
                  </a:cubicBezTo>
                  <a:cubicBezTo>
                    <a:pt x="47" y="181"/>
                    <a:pt x="47" y="181"/>
                    <a:pt x="47" y="181"/>
                  </a:cubicBezTo>
                  <a:cubicBezTo>
                    <a:pt x="44" y="170"/>
                    <a:pt x="40" y="155"/>
                    <a:pt x="40" y="148"/>
                  </a:cubicBezTo>
                  <a:cubicBezTo>
                    <a:pt x="40" y="135"/>
                    <a:pt x="40" y="140"/>
                    <a:pt x="41" y="134"/>
                  </a:cubicBezTo>
                  <a:cubicBezTo>
                    <a:pt x="43" y="120"/>
                    <a:pt x="56" y="95"/>
                    <a:pt x="65" y="88"/>
                  </a:cubicBezTo>
                  <a:cubicBezTo>
                    <a:pt x="71" y="84"/>
                    <a:pt x="75" y="82"/>
                    <a:pt x="77" y="82"/>
                  </a:cubicBezTo>
                  <a:cubicBezTo>
                    <a:pt x="80" y="81"/>
                    <a:pt x="82" y="80"/>
                    <a:pt x="85" y="80"/>
                  </a:cubicBezTo>
                  <a:cubicBezTo>
                    <a:pt x="90" y="75"/>
                    <a:pt x="90" y="75"/>
                    <a:pt x="90" y="75"/>
                  </a:cubicBezTo>
                  <a:cubicBezTo>
                    <a:pt x="91" y="75"/>
                    <a:pt x="91" y="75"/>
                    <a:pt x="91" y="75"/>
                  </a:cubicBezTo>
                  <a:cubicBezTo>
                    <a:pt x="91" y="72"/>
                    <a:pt x="91" y="72"/>
                    <a:pt x="91" y="72"/>
                  </a:cubicBezTo>
                  <a:cubicBezTo>
                    <a:pt x="85" y="66"/>
                    <a:pt x="80" y="58"/>
                    <a:pt x="78" y="49"/>
                  </a:cubicBezTo>
                  <a:cubicBezTo>
                    <a:pt x="75" y="47"/>
                    <a:pt x="74" y="44"/>
                    <a:pt x="74" y="40"/>
                  </a:cubicBezTo>
                  <a:cubicBezTo>
                    <a:pt x="74" y="36"/>
                    <a:pt x="75" y="33"/>
                    <a:pt x="77" y="31"/>
                  </a:cubicBezTo>
                  <a:cubicBezTo>
                    <a:pt x="78" y="20"/>
                    <a:pt x="82" y="9"/>
                    <a:pt x="95" y="5"/>
                  </a:cubicBezTo>
                  <a:cubicBezTo>
                    <a:pt x="99" y="3"/>
                    <a:pt x="103" y="3"/>
                    <a:pt x="105" y="3"/>
                  </a:cubicBezTo>
                  <a:cubicBezTo>
                    <a:pt x="107" y="3"/>
                    <a:pt x="108" y="3"/>
                    <a:pt x="108" y="3"/>
                  </a:cubicBezTo>
                  <a:cubicBezTo>
                    <a:pt x="108" y="3"/>
                    <a:pt x="109" y="3"/>
                    <a:pt x="109" y="3"/>
                  </a:cubicBezTo>
                  <a:cubicBezTo>
                    <a:pt x="111" y="3"/>
                    <a:pt x="112" y="3"/>
                    <a:pt x="113" y="3"/>
                  </a:cubicBezTo>
                  <a:cubicBezTo>
                    <a:pt x="113" y="3"/>
                    <a:pt x="113" y="3"/>
                    <a:pt x="113" y="3"/>
                  </a:cubicBezTo>
                  <a:cubicBezTo>
                    <a:pt x="120" y="4"/>
                    <a:pt x="124" y="6"/>
                    <a:pt x="128" y="9"/>
                  </a:cubicBezTo>
                  <a:cubicBezTo>
                    <a:pt x="127" y="8"/>
                    <a:pt x="127" y="8"/>
                    <a:pt x="126" y="7"/>
                  </a:cubicBezTo>
                  <a:cubicBezTo>
                    <a:pt x="126" y="7"/>
                    <a:pt x="125" y="6"/>
                    <a:pt x="125" y="6"/>
                  </a:cubicBezTo>
                  <a:cubicBezTo>
                    <a:pt x="121" y="3"/>
                    <a:pt x="116" y="1"/>
                    <a:pt x="110" y="0"/>
                  </a:cubicBezTo>
                  <a:cubicBezTo>
                    <a:pt x="110" y="0"/>
                    <a:pt x="110" y="0"/>
                    <a:pt x="110" y="0"/>
                  </a:cubicBezTo>
                  <a:cubicBezTo>
                    <a:pt x="109" y="0"/>
                    <a:pt x="107" y="0"/>
                    <a:pt x="106" y="0"/>
                  </a:cubicBezTo>
                  <a:cubicBezTo>
                    <a:pt x="106" y="0"/>
                    <a:pt x="105" y="0"/>
                    <a:pt x="105" y="0"/>
                  </a:cubicBezTo>
                  <a:cubicBezTo>
                    <a:pt x="105" y="0"/>
                    <a:pt x="104" y="0"/>
                    <a:pt x="102" y="0"/>
                  </a:cubicBezTo>
                </a:path>
              </a:pathLst>
            </a:custGeom>
            <a:solidFill>
              <a:srgbClr val="FD9B0A"/>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46" name="Freeform 1202"/>
            <p:cNvSpPr>
              <a:spLocks/>
            </p:cNvSpPr>
            <p:nvPr/>
          </p:nvSpPr>
          <p:spPr bwMode="auto">
            <a:xfrm>
              <a:off x="14598651" y="8259763"/>
              <a:ext cx="2279650" cy="2832100"/>
            </a:xfrm>
            <a:custGeom>
              <a:avLst/>
              <a:gdLst/>
              <a:ahLst/>
              <a:cxnLst>
                <a:cxn ang="0">
                  <a:pos x="78" y="0"/>
                </a:cxn>
                <a:cxn ang="0">
                  <a:pos x="2" y="63"/>
                </a:cxn>
                <a:cxn ang="0">
                  <a:pos x="9" y="88"/>
                </a:cxn>
                <a:cxn ang="0">
                  <a:pos x="0" y="110"/>
                </a:cxn>
                <a:cxn ang="0">
                  <a:pos x="2" y="112"/>
                </a:cxn>
                <a:cxn ang="0">
                  <a:pos x="3" y="113"/>
                </a:cxn>
                <a:cxn ang="0">
                  <a:pos x="12" y="91"/>
                </a:cxn>
                <a:cxn ang="0">
                  <a:pos x="6" y="66"/>
                </a:cxn>
                <a:cxn ang="0">
                  <a:pos x="81" y="3"/>
                </a:cxn>
                <a:cxn ang="0">
                  <a:pos x="91" y="4"/>
                </a:cxn>
                <a:cxn ang="0">
                  <a:pos x="91" y="1"/>
                </a:cxn>
                <a:cxn ang="0">
                  <a:pos x="78" y="0"/>
                </a:cxn>
              </a:cxnLst>
              <a:rect l="0" t="0" r="r" b="b"/>
              <a:pathLst>
                <a:path w="91" h="113">
                  <a:moveTo>
                    <a:pt x="78" y="0"/>
                  </a:moveTo>
                  <a:cubicBezTo>
                    <a:pt x="36" y="0"/>
                    <a:pt x="2" y="28"/>
                    <a:pt x="2" y="63"/>
                  </a:cubicBezTo>
                  <a:cubicBezTo>
                    <a:pt x="2" y="71"/>
                    <a:pt x="5" y="80"/>
                    <a:pt x="9" y="88"/>
                  </a:cubicBezTo>
                  <a:cubicBezTo>
                    <a:pt x="6" y="97"/>
                    <a:pt x="3" y="104"/>
                    <a:pt x="0" y="110"/>
                  </a:cubicBezTo>
                  <a:cubicBezTo>
                    <a:pt x="0" y="110"/>
                    <a:pt x="1" y="111"/>
                    <a:pt x="2" y="112"/>
                  </a:cubicBezTo>
                  <a:cubicBezTo>
                    <a:pt x="2" y="112"/>
                    <a:pt x="3" y="113"/>
                    <a:pt x="3" y="113"/>
                  </a:cubicBezTo>
                  <a:cubicBezTo>
                    <a:pt x="6" y="108"/>
                    <a:pt x="10" y="100"/>
                    <a:pt x="12" y="91"/>
                  </a:cubicBezTo>
                  <a:cubicBezTo>
                    <a:pt x="8" y="83"/>
                    <a:pt x="6" y="75"/>
                    <a:pt x="6" y="66"/>
                  </a:cubicBezTo>
                  <a:cubicBezTo>
                    <a:pt x="6" y="31"/>
                    <a:pt x="40" y="3"/>
                    <a:pt x="81" y="3"/>
                  </a:cubicBezTo>
                  <a:cubicBezTo>
                    <a:pt x="85" y="3"/>
                    <a:pt x="88" y="4"/>
                    <a:pt x="91" y="4"/>
                  </a:cubicBezTo>
                  <a:cubicBezTo>
                    <a:pt x="91" y="1"/>
                    <a:pt x="91" y="1"/>
                    <a:pt x="91" y="1"/>
                  </a:cubicBezTo>
                  <a:cubicBezTo>
                    <a:pt x="87" y="0"/>
                    <a:pt x="82" y="0"/>
                    <a:pt x="78" y="0"/>
                  </a:cubicBezTo>
                </a:path>
              </a:pathLst>
            </a:custGeom>
            <a:solidFill>
              <a:srgbClr val="FD9B0A"/>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47" name="Freeform 1203"/>
            <p:cNvSpPr>
              <a:spLocks noEditPoints="1"/>
            </p:cNvSpPr>
            <p:nvPr/>
          </p:nvSpPr>
          <p:spPr bwMode="auto">
            <a:xfrm>
              <a:off x="10290176" y="9688513"/>
              <a:ext cx="3205163" cy="7165975"/>
            </a:xfrm>
            <a:custGeom>
              <a:avLst/>
              <a:gdLst/>
              <a:ahLst/>
              <a:cxnLst>
                <a:cxn ang="0">
                  <a:pos x="55" y="273"/>
                </a:cxn>
                <a:cxn ang="0">
                  <a:pos x="55" y="273"/>
                </a:cxn>
                <a:cxn ang="0">
                  <a:pos x="55" y="286"/>
                </a:cxn>
                <a:cxn ang="0">
                  <a:pos x="59" y="286"/>
                </a:cxn>
                <a:cxn ang="0">
                  <a:pos x="59" y="277"/>
                </a:cxn>
                <a:cxn ang="0">
                  <a:pos x="56" y="277"/>
                </a:cxn>
                <a:cxn ang="0">
                  <a:pos x="55" y="273"/>
                </a:cxn>
                <a:cxn ang="0">
                  <a:pos x="102" y="0"/>
                </a:cxn>
                <a:cxn ang="0">
                  <a:pos x="92" y="2"/>
                </a:cxn>
                <a:cxn ang="0">
                  <a:pos x="74" y="28"/>
                </a:cxn>
                <a:cxn ang="0">
                  <a:pos x="71" y="37"/>
                </a:cxn>
                <a:cxn ang="0">
                  <a:pos x="75" y="46"/>
                </a:cxn>
                <a:cxn ang="0">
                  <a:pos x="88" y="69"/>
                </a:cxn>
                <a:cxn ang="0">
                  <a:pos x="88" y="72"/>
                </a:cxn>
                <a:cxn ang="0">
                  <a:pos x="87" y="72"/>
                </a:cxn>
                <a:cxn ang="0">
                  <a:pos x="82" y="77"/>
                </a:cxn>
                <a:cxn ang="0">
                  <a:pos x="74" y="79"/>
                </a:cxn>
                <a:cxn ang="0">
                  <a:pos x="62" y="85"/>
                </a:cxn>
                <a:cxn ang="0">
                  <a:pos x="38" y="131"/>
                </a:cxn>
                <a:cxn ang="0">
                  <a:pos x="37" y="145"/>
                </a:cxn>
                <a:cxn ang="0">
                  <a:pos x="44" y="178"/>
                </a:cxn>
                <a:cxn ang="0">
                  <a:pos x="0" y="178"/>
                </a:cxn>
                <a:cxn ang="0">
                  <a:pos x="13" y="231"/>
                </a:cxn>
                <a:cxn ang="0">
                  <a:pos x="14" y="234"/>
                </a:cxn>
                <a:cxn ang="0">
                  <a:pos x="16" y="234"/>
                </a:cxn>
                <a:cxn ang="0">
                  <a:pos x="17" y="234"/>
                </a:cxn>
                <a:cxn ang="0">
                  <a:pos x="3" y="181"/>
                </a:cxn>
                <a:cxn ang="0">
                  <a:pos x="47" y="181"/>
                </a:cxn>
                <a:cxn ang="0">
                  <a:pos x="40" y="148"/>
                </a:cxn>
                <a:cxn ang="0">
                  <a:pos x="41" y="135"/>
                </a:cxn>
                <a:cxn ang="0">
                  <a:pos x="65" y="88"/>
                </a:cxn>
                <a:cxn ang="0">
                  <a:pos x="78" y="82"/>
                </a:cxn>
                <a:cxn ang="0">
                  <a:pos x="85" y="80"/>
                </a:cxn>
                <a:cxn ang="0">
                  <a:pos x="90" y="75"/>
                </a:cxn>
                <a:cxn ang="0">
                  <a:pos x="91" y="75"/>
                </a:cxn>
                <a:cxn ang="0">
                  <a:pos x="91" y="72"/>
                </a:cxn>
                <a:cxn ang="0">
                  <a:pos x="78" y="49"/>
                </a:cxn>
                <a:cxn ang="0">
                  <a:pos x="74" y="40"/>
                </a:cxn>
                <a:cxn ang="0">
                  <a:pos x="78" y="32"/>
                </a:cxn>
                <a:cxn ang="0">
                  <a:pos x="96" y="5"/>
                </a:cxn>
                <a:cxn ang="0">
                  <a:pos x="106" y="3"/>
                </a:cxn>
                <a:cxn ang="0">
                  <a:pos x="108" y="3"/>
                </a:cxn>
                <a:cxn ang="0">
                  <a:pos x="110" y="3"/>
                </a:cxn>
                <a:cxn ang="0">
                  <a:pos x="113" y="4"/>
                </a:cxn>
                <a:cxn ang="0">
                  <a:pos x="114" y="4"/>
                </a:cxn>
                <a:cxn ang="0">
                  <a:pos x="128" y="9"/>
                </a:cxn>
                <a:cxn ang="0">
                  <a:pos x="126" y="7"/>
                </a:cxn>
                <a:cxn ang="0">
                  <a:pos x="125" y="6"/>
                </a:cxn>
                <a:cxn ang="0">
                  <a:pos x="110" y="0"/>
                </a:cxn>
                <a:cxn ang="0">
                  <a:pos x="110" y="0"/>
                </a:cxn>
                <a:cxn ang="0">
                  <a:pos x="106" y="0"/>
                </a:cxn>
                <a:cxn ang="0">
                  <a:pos x="105" y="0"/>
                </a:cxn>
                <a:cxn ang="0">
                  <a:pos x="102" y="0"/>
                </a:cxn>
              </a:cxnLst>
              <a:rect l="0" t="0" r="r" b="b"/>
              <a:pathLst>
                <a:path w="128" h="286">
                  <a:moveTo>
                    <a:pt x="55" y="273"/>
                  </a:moveTo>
                  <a:cubicBezTo>
                    <a:pt x="55" y="273"/>
                    <a:pt x="55" y="273"/>
                    <a:pt x="55" y="273"/>
                  </a:cubicBezTo>
                  <a:cubicBezTo>
                    <a:pt x="55" y="286"/>
                    <a:pt x="55" y="286"/>
                    <a:pt x="55" y="286"/>
                  </a:cubicBezTo>
                  <a:cubicBezTo>
                    <a:pt x="59" y="286"/>
                    <a:pt x="59" y="286"/>
                    <a:pt x="59" y="286"/>
                  </a:cubicBezTo>
                  <a:cubicBezTo>
                    <a:pt x="59" y="277"/>
                    <a:pt x="59" y="277"/>
                    <a:pt x="59" y="277"/>
                  </a:cubicBezTo>
                  <a:cubicBezTo>
                    <a:pt x="56" y="277"/>
                    <a:pt x="56" y="277"/>
                    <a:pt x="56" y="277"/>
                  </a:cubicBezTo>
                  <a:cubicBezTo>
                    <a:pt x="55" y="273"/>
                    <a:pt x="55" y="273"/>
                    <a:pt x="55" y="273"/>
                  </a:cubicBezTo>
                  <a:moveTo>
                    <a:pt x="102" y="0"/>
                  </a:moveTo>
                  <a:cubicBezTo>
                    <a:pt x="100" y="0"/>
                    <a:pt x="96" y="0"/>
                    <a:pt x="92" y="2"/>
                  </a:cubicBezTo>
                  <a:cubicBezTo>
                    <a:pt x="79" y="6"/>
                    <a:pt x="75" y="17"/>
                    <a:pt x="74" y="28"/>
                  </a:cubicBezTo>
                  <a:cubicBezTo>
                    <a:pt x="72" y="30"/>
                    <a:pt x="71" y="33"/>
                    <a:pt x="71" y="37"/>
                  </a:cubicBezTo>
                  <a:cubicBezTo>
                    <a:pt x="71" y="41"/>
                    <a:pt x="72" y="44"/>
                    <a:pt x="75" y="46"/>
                  </a:cubicBezTo>
                  <a:cubicBezTo>
                    <a:pt x="77" y="55"/>
                    <a:pt x="82" y="63"/>
                    <a:pt x="88" y="69"/>
                  </a:cubicBezTo>
                  <a:cubicBezTo>
                    <a:pt x="88" y="72"/>
                    <a:pt x="88" y="72"/>
                    <a:pt x="88" y="72"/>
                  </a:cubicBezTo>
                  <a:cubicBezTo>
                    <a:pt x="87" y="72"/>
                    <a:pt x="87" y="72"/>
                    <a:pt x="87" y="72"/>
                  </a:cubicBezTo>
                  <a:cubicBezTo>
                    <a:pt x="82" y="77"/>
                    <a:pt x="82" y="77"/>
                    <a:pt x="82" y="77"/>
                  </a:cubicBezTo>
                  <a:cubicBezTo>
                    <a:pt x="79" y="77"/>
                    <a:pt x="77" y="78"/>
                    <a:pt x="74" y="79"/>
                  </a:cubicBezTo>
                  <a:cubicBezTo>
                    <a:pt x="72" y="79"/>
                    <a:pt x="68" y="81"/>
                    <a:pt x="62" y="85"/>
                  </a:cubicBezTo>
                  <a:cubicBezTo>
                    <a:pt x="53" y="92"/>
                    <a:pt x="40" y="117"/>
                    <a:pt x="38" y="131"/>
                  </a:cubicBezTo>
                  <a:cubicBezTo>
                    <a:pt x="37" y="137"/>
                    <a:pt x="37" y="132"/>
                    <a:pt x="37" y="145"/>
                  </a:cubicBezTo>
                  <a:cubicBezTo>
                    <a:pt x="37" y="152"/>
                    <a:pt x="41" y="167"/>
                    <a:pt x="44" y="178"/>
                  </a:cubicBezTo>
                  <a:cubicBezTo>
                    <a:pt x="0" y="178"/>
                    <a:pt x="0" y="178"/>
                    <a:pt x="0" y="178"/>
                  </a:cubicBezTo>
                  <a:cubicBezTo>
                    <a:pt x="13" y="231"/>
                    <a:pt x="13" y="231"/>
                    <a:pt x="13" y="231"/>
                  </a:cubicBezTo>
                  <a:cubicBezTo>
                    <a:pt x="14" y="234"/>
                    <a:pt x="14" y="234"/>
                    <a:pt x="14" y="234"/>
                  </a:cubicBezTo>
                  <a:cubicBezTo>
                    <a:pt x="16" y="234"/>
                    <a:pt x="16" y="234"/>
                    <a:pt x="16" y="234"/>
                  </a:cubicBezTo>
                  <a:cubicBezTo>
                    <a:pt x="17" y="234"/>
                    <a:pt x="17" y="234"/>
                    <a:pt x="17" y="234"/>
                  </a:cubicBezTo>
                  <a:cubicBezTo>
                    <a:pt x="3" y="181"/>
                    <a:pt x="3" y="181"/>
                    <a:pt x="3" y="181"/>
                  </a:cubicBezTo>
                  <a:cubicBezTo>
                    <a:pt x="47" y="181"/>
                    <a:pt x="47" y="181"/>
                    <a:pt x="47" y="181"/>
                  </a:cubicBezTo>
                  <a:cubicBezTo>
                    <a:pt x="44" y="170"/>
                    <a:pt x="40" y="155"/>
                    <a:pt x="40" y="148"/>
                  </a:cubicBezTo>
                  <a:cubicBezTo>
                    <a:pt x="40" y="135"/>
                    <a:pt x="41" y="140"/>
                    <a:pt x="41" y="135"/>
                  </a:cubicBezTo>
                  <a:cubicBezTo>
                    <a:pt x="44" y="120"/>
                    <a:pt x="56" y="95"/>
                    <a:pt x="65" y="88"/>
                  </a:cubicBezTo>
                  <a:cubicBezTo>
                    <a:pt x="72" y="84"/>
                    <a:pt x="75" y="82"/>
                    <a:pt x="78" y="82"/>
                  </a:cubicBezTo>
                  <a:cubicBezTo>
                    <a:pt x="80" y="81"/>
                    <a:pt x="82" y="80"/>
                    <a:pt x="85" y="80"/>
                  </a:cubicBezTo>
                  <a:cubicBezTo>
                    <a:pt x="90" y="75"/>
                    <a:pt x="90" y="75"/>
                    <a:pt x="90" y="75"/>
                  </a:cubicBezTo>
                  <a:cubicBezTo>
                    <a:pt x="91" y="75"/>
                    <a:pt x="91" y="75"/>
                    <a:pt x="91" y="75"/>
                  </a:cubicBezTo>
                  <a:cubicBezTo>
                    <a:pt x="91" y="72"/>
                    <a:pt x="91" y="72"/>
                    <a:pt x="91" y="72"/>
                  </a:cubicBezTo>
                  <a:cubicBezTo>
                    <a:pt x="85" y="66"/>
                    <a:pt x="80" y="58"/>
                    <a:pt x="78" y="49"/>
                  </a:cubicBezTo>
                  <a:cubicBezTo>
                    <a:pt x="76" y="47"/>
                    <a:pt x="74" y="44"/>
                    <a:pt x="74" y="40"/>
                  </a:cubicBezTo>
                  <a:cubicBezTo>
                    <a:pt x="74" y="37"/>
                    <a:pt x="75" y="34"/>
                    <a:pt x="78" y="32"/>
                  </a:cubicBezTo>
                  <a:cubicBezTo>
                    <a:pt x="79" y="20"/>
                    <a:pt x="82" y="9"/>
                    <a:pt x="96" y="5"/>
                  </a:cubicBezTo>
                  <a:cubicBezTo>
                    <a:pt x="100" y="3"/>
                    <a:pt x="103" y="3"/>
                    <a:pt x="106" y="3"/>
                  </a:cubicBezTo>
                  <a:cubicBezTo>
                    <a:pt x="107" y="3"/>
                    <a:pt x="108" y="3"/>
                    <a:pt x="108" y="3"/>
                  </a:cubicBezTo>
                  <a:cubicBezTo>
                    <a:pt x="109" y="3"/>
                    <a:pt x="109" y="3"/>
                    <a:pt x="110" y="3"/>
                  </a:cubicBezTo>
                  <a:cubicBezTo>
                    <a:pt x="111" y="3"/>
                    <a:pt x="112" y="4"/>
                    <a:pt x="113" y="4"/>
                  </a:cubicBezTo>
                  <a:cubicBezTo>
                    <a:pt x="114" y="4"/>
                    <a:pt x="114" y="4"/>
                    <a:pt x="114" y="4"/>
                  </a:cubicBezTo>
                  <a:cubicBezTo>
                    <a:pt x="120" y="5"/>
                    <a:pt x="125" y="7"/>
                    <a:pt x="128" y="9"/>
                  </a:cubicBezTo>
                  <a:cubicBezTo>
                    <a:pt x="128" y="9"/>
                    <a:pt x="127" y="8"/>
                    <a:pt x="126" y="7"/>
                  </a:cubicBezTo>
                  <a:cubicBezTo>
                    <a:pt x="126" y="7"/>
                    <a:pt x="125" y="7"/>
                    <a:pt x="125" y="6"/>
                  </a:cubicBezTo>
                  <a:cubicBezTo>
                    <a:pt x="121" y="3"/>
                    <a:pt x="117" y="1"/>
                    <a:pt x="110" y="0"/>
                  </a:cubicBezTo>
                  <a:cubicBezTo>
                    <a:pt x="110" y="0"/>
                    <a:pt x="110" y="0"/>
                    <a:pt x="110" y="0"/>
                  </a:cubicBezTo>
                  <a:cubicBezTo>
                    <a:pt x="109" y="0"/>
                    <a:pt x="108" y="0"/>
                    <a:pt x="106" y="0"/>
                  </a:cubicBezTo>
                  <a:cubicBezTo>
                    <a:pt x="106" y="0"/>
                    <a:pt x="105" y="0"/>
                    <a:pt x="105" y="0"/>
                  </a:cubicBezTo>
                  <a:cubicBezTo>
                    <a:pt x="105" y="0"/>
                    <a:pt x="104" y="0"/>
                    <a:pt x="102" y="0"/>
                  </a:cubicBezTo>
                </a:path>
              </a:pathLst>
            </a:custGeom>
            <a:solidFill>
              <a:srgbClr val="FD9B0A"/>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48" name="Freeform 1204"/>
            <p:cNvSpPr>
              <a:spLocks/>
            </p:cNvSpPr>
            <p:nvPr/>
          </p:nvSpPr>
          <p:spPr bwMode="auto">
            <a:xfrm>
              <a:off x="14673263" y="8335963"/>
              <a:ext cx="2205038" cy="2830513"/>
            </a:xfrm>
            <a:custGeom>
              <a:avLst/>
              <a:gdLst/>
              <a:ahLst/>
              <a:cxnLst>
                <a:cxn ang="0">
                  <a:pos x="78" y="0"/>
                </a:cxn>
                <a:cxn ang="0">
                  <a:pos x="3" y="63"/>
                </a:cxn>
                <a:cxn ang="0">
                  <a:pos x="9" y="88"/>
                </a:cxn>
                <a:cxn ang="0">
                  <a:pos x="0" y="110"/>
                </a:cxn>
                <a:cxn ang="0">
                  <a:pos x="2" y="112"/>
                </a:cxn>
                <a:cxn ang="0">
                  <a:pos x="3" y="113"/>
                </a:cxn>
                <a:cxn ang="0">
                  <a:pos x="12" y="91"/>
                </a:cxn>
                <a:cxn ang="0">
                  <a:pos x="6" y="66"/>
                </a:cxn>
                <a:cxn ang="0">
                  <a:pos x="82" y="4"/>
                </a:cxn>
                <a:cxn ang="0">
                  <a:pos x="88" y="4"/>
                </a:cxn>
                <a:cxn ang="0">
                  <a:pos x="88" y="1"/>
                </a:cxn>
                <a:cxn ang="0">
                  <a:pos x="78" y="0"/>
                </a:cxn>
              </a:cxnLst>
              <a:rect l="0" t="0" r="r" b="b"/>
              <a:pathLst>
                <a:path w="88" h="113">
                  <a:moveTo>
                    <a:pt x="78" y="0"/>
                  </a:moveTo>
                  <a:cubicBezTo>
                    <a:pt x="37" y="0"/>
                    <a:pt x="3" y="28"/>
                    <a:pt x="3" y="63"/>
                  </a:cubicBezTo>
                  <a:cubicBezTo>
                    <a:pt x="3" y="72"/>
                    <a:pt x="5" y="80"/>
                    <a:pt x="9" y="88"/>
                  </a:cubicBezTo>
                  <a:cubicBezTo>
                    <a:pt x="7" y="97"/>
                    <a:pt x="3" y="105"/>
                    <a:pt x="0" y="110"/>
                  </a:cubicBezTo>
                  <a:cubicBezTo>
                    <a:pt x="0" y="111"/>
                    <a:pt x="1" y="111"/>
                    <a:pt x="2" y="112"/>
                  </a:cubicBezTo>
                  <a:cubicBezTo>
                    <a:pt x="2" y="112"/>
                    <a:pt x="3" y="113"/>
                    <a:pt x="3" y="113"/>
                  </a:cubicBezTo>
                  <a:cubicBezTo>
                    <a:pt x="6" y="108"/>
                    <a:pt x="10" y="100"/>
                    <a:pt x="12" y="91"/>
                  </a:cubicBezTo>
                  <a:cubicBezTo>
                    <a:pt x="8" y="83"/>
                    <a:pt x="6" y="75"/>
                    <a:pt x="6" y="66"/>
                  </a:cubicBezTo>
                  <a:cubicBezTo>
                    <a:pt x="6" y="32"/>
                    <a:pt x="40" y="4"/>
                    <a:pt x="82" y="4"/>
                  </a:cubicBezTo>
                  <a:cubicBezTo>
                    <a:pt x="84" y="4"/>
                    <a:pt x="86" y="4"/>
                    <a:pt x="88" y="4"/>
                  </a:cubicBezTo>
                  <a:cubicBezTo>
                    <a:pt x="88" y="1"/>
                    <a:pt x="88" y="1"/>
                    <a:pt x="88" y="1"/>
                  </a:cubicBezTo>
                  <a:cubicBezTo>
                    <a:pt x="85" y="1"/>
                    <a:pt x="82" y="0"/>
                    <a:pt x="78" y="0"/>
                  </a:cubicBezTo>
                </a:path>
              </a:pathLst>
            </a:custGeom>
            <a:solidFill>
              <a:srgbClr val="FD9B0A"/>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49" name="Freeform 1205"/>
            <p:cNvSpPr>
              <a:spLocks noEditPoints="1"/>
            </p:cNvSpPr>
            <p:nvPr/>
          </p:nvSpPr>
          <p:spPr bwMode="auto">
            <a:xfrm>
              <a:off x="10364788" y="9763126"/>
              <a:ext cx="3206750" cy="7091363"/>
            </a:xfrm>
            <a:custGeom>
              <a:avLst/>
              <a:gdLst/>
              <a:ahLst/>
              <a:cxnLst>
                <a:cxn ang="0">
                  <a:pos x="56" y="274"/>
                </a:cxn>
                <a:cxn ang="0">
                  <a:pos x="56" y="274"/>
                </a:cxn>
                <a:cxn ang="0">
                  <a:pos x="56" y="283"/>
                </a:cxn>
                <a:cxn ang="0">
                  <a:pos x="59" y="283"/>
                </a:cxn>
                <a:cxn ang="0">
                  <a:pos x="59" y="277"/>
                </a:cxn>
                <a:cxn ang="0">
                  <a:pos x="57" y="277"/>
                </a:cxn>
                <a:cxn ang="0">
                  <a:pos x="56" y="274"/>
                </a:cxn>
                <a:cxn ang="0">
                  <a:pos x="103" y="0"/>
                </a:cxn>
                <a:cxn ang="0">
                  <a:pos x="93" y="2"/>
                </a:cxn>
                <a:cxn ang="0">
                  <a:pos x="75" y="29"/>
                </a:cxn>
                <a:cxn ang="0">
                  <a:pos x="71" y="37"/>
                </a:cxn>
                <a:cxn ang="0">
                  <a:pos x="75" y="46"/>
                </a:cxn>
                <a:cxn ang="0">
                  <a:pos x="88" y="69"/>
                </a:cxn>
                <a:cxn ang="0">
                  <a:pos x="88" y="72"/>
                </a:cxn>
                <a:cxn ang="0">
                  <a:pos x="87" y="72"/>
                </a:cxn>
                <a:cxn ang="0">
                  <a:pos x="82" y="77"/>
                </a:cxn>
                <a:cxn ang="0">
                  <a:pos x="75" y="79"/>
                </a:cxn>
                <a:cxn ang="0">
                  <a:pos x="62" y="85"/>
                </a:cxn>
                <a:cxn ang="0">
                  <a:pos x="38" y="132"/>
                </a:cxn>
                <a:cxn ang="0">
                  <a:pos x="37" y="145"/>
                </a:cxn>
                <a:cxn ang="0">
                  <a:pos x="44" y="178"/>
                </a:cxn>
                <a:cxn ang="0">
                  <a:pos x="0" y="178"/>
                </a:cxn>
                <a:cxn ang="0">
                  <a:pos x="14" y="231"/>
                </a:cxn>
                <a:cxn ang="0">
                  <a:pos x="14" y="235"/>
                </a:cxn>
                <a:cxn ang="0">
                  <a:pos x="17" y="235"/>
                </a:cxn>
                <a:cxn ang="0">
                  <a:pos x="17" y="235"/>
                </a:cxn>
                <a:cxn ang="0">
                  <a:pos x="3" y="181"/>
                </a:cxn>
                <a:cxn ang="0">
                  <a:pos x="47" y="181"/>
                </a:cxn>
                <a:cxn ang="0">
                  <a:pos x="41" y="149"/>
                </a:cxn>
                <a:cxn ang="0">
                  <a:pos x="42" y="135"/>
                </a:cxn>
                <a:cxn ang="0">
                  <a:pos x="66" y="89"/>
                </a:cxn>
                <a:cxn ang="0">
                  <a:pos x="78" y="82"/>
                </a:cxn>
                <a:cxn ang="0">
                  <a:pos x="86" y="80"/>
                </a:cxn>
                <a:cxn ang="0">
                  <a:pos x="90" y="75"/>
                </a:cxn>
                <a:cxn ang="0">
                  <a:pos x="92" y="75"/>
                </a:cxn>
                <a:cxn ang="0">
                  <a:pos x="92" y="72"/>
                </a:cxn>
                <a:cxn ang="0">
                  <a:pos x="79" y="49"/>
                </a:cxn>
                <a:cxn ang="0">
                  <a:pos x="74" y="40"/>
                </a:cxn>
                <a:cxn ang="0">
                  <a:pos x="78" y="32"/>
                </a:cxn>
                <a:cxn ang="0">
                  <a:pos x="96" y="5"/>
                </a:cxn>
                <a:cxn ang="0">
                  <a:pos x="106" y="3"/>
                </a:cxn>
                <a:cxn ang="0">
                  <a:pos x="108" y="4"/>
                </a:cxn>
                <a:cxn ang="0">
                  <a:pos x="110" y="4"/>
                </a:cxn>
                <a:cxn ang="0">
                  <a:pos x="113" y="4"/>
                </a:cxn>
                <a:cxn ang="0">
                  <a:pos x="114" y="4"/>
                </a:cxn>
                <a:cxn ang="0">
                  <a:pos x="128" y="10"/>
                </a:cxn>
                <a:cxn ang="0">
                  <a:pos x="127" y="8"/>
                </a:cxn>
                <a:cxn ang="0">
                  <a:pos x="125" y="6"/>
                </a:cxn>
                <a:cxn ang="0">
                  <a:pos x="111" y="1"/>
                </a:cxn>
                <a:cxn ang="0">
                  <a:pos x="110" y="1"/>
                </a:cxn>
                <a:cxn ang="0">
                  <a:pos x="107" y="0"/>
                </a:cxn>
                <a:cxn ang="0">
                  <a:pos x="105" y="0"/>
                </a:cxn>
                <a:cxn ang="0">
                  <a:pos x="103" y="0"/>
                </a:cxn>
              </a:cxnLst>
              <a:rect l="0" t="0" r="r" b="b"/>
              <a:pathLst>
                <a:path w="128" h="283">
                  <a:moveTo>
                    <a:pt x="56" y="274"/>
                  </a:moveTo>
                  <a:cubicBezTo>
                    <a:pt x="56" y="274"/>
                    <a:pt x="56" y="274"/>
                    <a:pt x="56" y="274"/>
                  </a:cubicBezTo>
                  <a:cubicBezTo>
                    <a:pt x="56" y="283"/>
                    <a:pt x="56" y="283"/>
                    <a:pt x="56" y="283"/>
                  </a:cubicBezTo>
                  <a:cubicBezTo>
                    <a:pt x="59" y="283"/>
                    <a:pt x="59" y="283"/>
                    <a:pt x="59" y="283"/>
                  </a:cubicBezTo>
                  <a:cubicBezTo>
                    <a:pt x="59" y="277"/>
                    <a:pt x="59" y="277"/>
                    <a:pt x="59" y="277"/>
                  </a:cubicBezTo>
                  <a:cubicBezTo>
                    <a:pt x="57" y="277"/>
                    <a:pt x="57" y="277"/>
                    <a:pt x="57" y="277"/>
                  </a:cubicBezTo>
                  <a:cubicBezTo>
                    <a:pt x="56" y="274"/>
                    <a:pt x="56" y="274"/>
                    <a:pt x="56" y="274"/>
                  </a:cubicBezTo>
                  <a:moveTo>
                    <a:pt x="103" y="0"/>
                  </a:moveTo>
                  <a:cubicBezTo>
                    <a:pt x="100" y="0"/>
                    <a:pt x="97" y="0"/>
                    <a:pt x="93" y="2"/>
                  </a:cubicBezTo>
                  <a:cubicBezTo>
                    <a:pt x="79" y="6"/>
                    <a:pt x="76" y="17"/>
                    <a:pt x="75" y="29"/>
                  </a:cubicBezTo>
                  <a:cubicBezTo>
                    <a:pt x="72" y="31"/>
                    <a:pt x="71" y="34"/>
                    <a:pt x="71" y="37"/>
                  </a:cubicBezTo>
                  <a:cubicBezTo>
                    <a:pt x="71" y="41"/>
                    <a:pt x="73" y="44"/>
                    <a:pt x="75" y="46"/>
                  </a:cubicBezTo>
                  <a:cubicBezTo>
                    <a:pt x="77" y="55"/>
                    <a:pt x="82" y="63"/>
                    <a:pt x="88" y="69"/>
                  </a:cubicBezTo>
                  <a:cubicBezTo>
                    <a:pt x="88" y="72"/>
                    <a:pt x="88" y="72"/>
                    <a:pt x="88" y="72"/>
                  </a:cubicBezTo>
                  <a:cubicBezTo>
                    <a:pt x="87" y="72"/>
                    <a:pt x="87" y="72"/>
                    <a:pt x="87" y="72"/>
                  </a:cubicBezTo>
                  <a:cubicBezTo>
                    <a:pt x="82" y="77"/>
                    <a:pt x="82" y="77"/>
                    <a:pt x="82" y="77"/>
                  </a:cubicBezTo>
                  <a:cubicBezTo>
                    <a:pt x="79" y="77"/>
                    <a:pt x="77" y="78"/>
                    <a:pt x="75" y="79"/>
                  </a:cubicBezTo>
                  <a:cubicBezTo>
                    <a:pt x="72" y="79"/>
                    <a:pt x="69" y="81"/>
                    <a:pt x="62" y="85"/>
                  </a:cubicBezTo>
                  <a:cubicBezTo>
                    <a:pt x="53" y="92"/>
                    <a:pt x="41" y="117"/>
                    <a:pt x="38" y="132"/>
                  </a:cubicBezTo>
                  <a:cubicBezTo>
                    <a:pt x="38" y="137"/>
                    <a:pt x="37" y="132"/>
                    <a:pt x="37" y="145"/>
                  </a:cubicBezTo>
                  <a:cubicBezTo>
                    <a:pt x="37" y="152"/>
                    <a:pt x="41" y="167"/>
                    <a:pt x="44" y="178"/>
                  </a:cubicBezTo>
                  <a:cubicBezTo>
                    <a:pt x="0" y="178"/>
                    <a:pt x="0" y="178"/>
                    <a:pt x="0" y="178"/>
                  </a:cubicBezTo>
                  <a:cubicBezTo>
                    <a:pt x="14" y="231"/>
                    <a:pt x="14" y="231"/>
                    <a:pt x="14" y="231"/>
                  </a:cubicBezTo>
                  <a:cubicBezTo>
                    <a:pt x="14" y="235"/>
                    <a:pt x="14" y="235"/>
                    <a:pt x="14" y="235"/>
                  </a:cubicBezTo>
                  <a:cubicBezTo>
                    <a:pt x="17" y="235"/>
                    <a:pt x="17" y="235"/>
                    <a:pt x="17" y="235"/>
                  </a:cubicBezTo>
                  <a:cubicBezTo>
                    <a:pt x="17" y="235"/>
                    <a:pt x="17" y="235"/>
                    <a:pt x="17" y="235"/>
                  </a:cubicBezTo>
                  <a:cubicBezTo>
                    <a:pt x="3" y="181"/>
                    <a:pt x="3" y="181"/>
                    <a:pt x="3" y="181"/>
                  </a:cubicBezTo>
                  <a:cubicBezTo>
                    <a:pt x="47" y="181"/>
                    <a:pt x="47" y="181"/>
                    <a:pt x="47" y="181"/>
                  </a:cubicBezTo>
                  <a:cubicBezTo>
                    <a:pt x="44" y="170"/>
                    <a:pt x="41" y="155"/>
                    <a:pt x="41" y="149"/>
                  </a:cubicBezTo>
                  <a:cubicBezTo>
                    <a:pt x="41" y="135"/>
                    <a:pt x="41" y="140"/>
                    <a:pt x="42" y="135"/>
                  </a:cubicBezTo>
                  <a:cubicBezTo>
                    <a:pt x="44" y="121"/>
                    <a:pt x="56" y="95"/>
                    <a:pt x="66" y="89"/>
                  </a:cubicBezTo>
                  <a:cubicBezTo>
                    <a:pt x="72" y="84"/>
                    <a:pt x="76" y="83"/>
                    <a:pt x="78" y="82"/>
                  </a:cubicBezTo>
                  <a:cubicBezTo>
                    <a:pt x="80" y="81"/>
                    <a:pt x="83" y="80"/>
                    <a:pt x="86" y="80"/>
                  </a:cubicBezTo>
                  <a:cubicBezTo>
                    <a:pt x="90" y="75"/>
                    <a:pt x="90" y="75"/>
                    <a:pt x="90" y="75"/>
                  </a:cubicBezTo>
                  <a:cubicBezTo>
                    <a:pt x="92" y="75"/>
                    <a:pt x="92" y="75"/>
                    <a:pt x="92" y="75"/>
                  </a:cubicBezTo>
                  <a:cubicBezTo>
                    <a:pt x="92" y="72"/>
                    <a:pt x="92" y="72"/>
                    <a:pt x="92" y="72"/>
                  </a:cubicBezTo>
                  <a:cubicBezTo>
                    <a:pt x="85" y="67"/>
                    <a:pt x="81" y="58"/>
                    <a:pt x="79" y="49"/>
                  </a:cubicBezTo>
                  <a:cubicBezTo>
                    <a:pt x="76" y="48"/>
                    <a:pt x="74" y="44"/>
                    <a:pt x="74" y="40"/>
                  </a:cubicBezTo>
                  <a:cubicBezTo>
                    <a:pt x="74" y="37"/>
                    <a:pt x="76" y="34"/>
                    <a:pt x="78" y="32"/>
                  </a:cubicBezTo>
                  <a:cubicBezTo>
                    <a:pt x="79" y="20"/>
                    <a:pt x="82" y="9"/>
                    <a:pt x="96" y="5"/>
                  </a:cubicBezTo>
                  <a:cubicBezTo>
                    <a:pt x="100" y="4"/>
                    <a:pt x="104" y="3"/>
                    <a:pt x="106" y="3"/>
                  </a:cubicBezTo>
                  <a:cubicBezTo>
                    <a:pt x="107" y="3"/>
                    <a:pt x="108" y="4"/>
                    <a:pt x="108" y="4"/>
                  </a:cubicBezTo>
                  <a:cubicBezTo>
                    <a:pt x="109" y="4"/>
                    <a:pt x="109" y="4"/>
                    <a:pt x="110" y="4"/>
                  </a:cubicBezTo>
                  <a:cubicBezTo>
                    <a:pt x="111" y="4"/>
                    <a:pt x="112" y="4"/>
                    <a:pt x="113" y="4"/>
                  </a:cubicBezTo>
                  <a:cubicBezTo>
                    <a:pt x="114" y="4"/>
                    <a:pt x="114" y="4"/>
                    <a:pt x="114" y="4"/>
                  </a:cubicBezTo>
                  <a:cubicBezTo>
                    <a:pt x="120" y="5"/>
                    <a:pt x="125" y="7"/>
                    <a:pt x="128" y="10"/>
                  </a:cubicBezTo>
                  <a:cubicBezTo>
                    <a:pt x="128" y="9"/>
                    <a:pt x="127" y="8"/>
                    <a:pt x="127" y="8"/>
                  </a:cubicBezTo>
                  <a:cubicBezTo>
                    <a:pt x="126" y="7"/>
                    <a:pt x="126" y="7"/>
                    <a:pt x="125" y="6"/>
                  </a:cubicBezTo>
                  <a:cubicBezTo>
                    <a:pt x="122" y="4"/>
                    <a:pt x="117" y="2"/>
                    <a:pt x="111" y="1"/>
                  </a:cubicBezTo>
                  <a:cubicBezTo>
                    <a:pt x="110" y="1"/>
                    <a:pt x="110" y="1"/>
                    <a:pt x="110" y="1"/>
                  </a:cubicBezTo>
                  <a:cubicBezTo>
                    <a:pt x="109" y="1"/>
                    <a:pt x="108" y="0"/>
                    <a:pt x="107" y="0"/>
                  </a:cubicBezTo>
                  <a:cubicBezTo>
                    <a:pt x="106" y="0"/>
                    <a:pt x="106" y="0"/>
                    <a:pt x="105" y="0"/>
                  </a:cubicBezTo>
                  <a:cubicBezTo>
                    <a:pt x="105" y="0"/>
                    <a:pt x="104" y="0"/>
                    <a:pt x="103" y="0"/>
                  </a:cubicBezTo>
                </a:path>
              </a:pathLst>
            </a:custGeom>
            <a:solidFill>
              <a:srgbClr val="FD9B0A"/>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50" name="Freeform 1206"/>
            <p:cNvSpPr>
              <a:spLocks/>
            </p:cNvSpPr>
            <p:nvPr/>
          </p:nvSpPr>
          <p:spPr bwMode="auto">
            <a:xfrm>
              <a:off x="14747876" y="8435976"/>
              <a:ext cx="2130425" cy="2805113"/>
            </a:xfrm>
            <a:custGeom>
              <a:avLst/>
              <a:gdLst/>
              <a:ahLst/>
              <a:cxnLst>
                <a:cxn ang="0">
                  <a:pos x="79" y="0"/>
                </a:cxn>
                <a:cxn ang="0">
                  <a:pos x="3" y="62"/>
                </a:cxn>
                <a:cxn ang="0">
                  <a:pos x="9" y="87"/>
                </a:cxn>
                <a:cxn ang="0">
                  <a:pos x="0" y="109"/>
                </a:cxn>
                <a:cxn ang="0">
                  <a:pos x="2" y="111"/>
                </a:cxn>
                <a:cxn ang="0">
                  <a:pos x="3" y="112"/>
                </a:cxn>
                <a:cxn ang="0">
                  <a:pos x="13" y="91"/>
                </a:cxn>
                <a:cxn ang="0">
                  <a:pos x="6" y="65"/>
                </a:cxn>
                <a:cxn ang="0">
                  <a:pos x="82" y="3"/>
                </a:cxn>
                <a:cxn ang="0">
                  <a:pos x="85" y="3"/>
                </a:cxn>
                <a:cxn ang="0">
                  <a:pos x="85" y="0"/>
                </a:cxn>
                <a:cxn ang="0">
                  <a:pos x="79" y="0"/>
                </a:cxn>
              </a:cxnLst>
              <a:rect l="0" t="0" r="r" b="b"/>
              <a:pathLst>
                <a:path w="85" h="112">
                  <a:moveTo>
                    <a:pt x="79" y="0"/>
                  </a:moveTo>
                  <a:cubicBezTo>
                    <a:pt x="37" y="0"/>
                    <a:pt x="3" y="28"/>
                    <a:pt x="3" y="62"/>
                  </a:cubicBezTo>
                  <a:cubicBezTo>
                    <a:pt x="3" y="71"/>
                    <a:pt x="5" y="79"/>
                    <a:pt x="9" y="87"/>
                  </a:cubicBezTo>
                  <a:cubicBezTo>
                    <a:pt x="7" y="96"/>
                    <a:pt x="3" y="104"/>
                    <a:pt x="0" y="109"/>
                  </a:cubicBezTo>
                  <a:cubicBezTo>
                    <a:pt x="1" y="110"/>
                    <a:pt x="2" y="110"/>
                    <a:pt x="2" y="111"/>
                  </a:cubicBezTo>
                  <a:cubicBezTo>
                    <a:pt x="3" y="112"/>
                    <a:pt x="3" y="112"/>
                    <a:pt x="3" y="112"/>
                  </a:cubicBezTo>
                  <a:cubicBezTo>
                    <a:pt x="6" y="107"/>
                    <a:pt x="10" y="100"/>
                    <a:pt x="13" y="91"/>
                  </a:cubicBezTo>
                  <a:cubicBezTo>
                    <a:pt x="8" y="83"/>
                    <a:pt x="6" y="74"/>
                    <a:pt x="6" y="65"/>
                  </a:cubicBezTo>
                  <a:cubicBezTo>
                    <a:pt x="6" y="31"/>
                    <a:pt x="40" y="3"/>
                    <a:pt x="82" y="3"/>
                  </a:cubicBezTo>
                  <a:cubicBezTo>
                    <a:pt x="83" y="3"/>
                    <a:pt x="84" y="3"/>
                    <a:pt x="85" y="3"/>
                  </a:cubicBezTo>
                  <a:cubicBezTo>
                    <a:pt x="85" y="0"/>
                    <a:pt x="85" y="0"/>
                    <a:pt x="85" y="0"/>
                  </a:cubicBezTo>
                  <a:cubicBezTo>
                    <a:pt x="83" y="0"/>
                    <a:pt x="81" y="0"/>
                    <a:pt x="79" y="0"/>
                  </a:cubicBezTo>
                </a:path>
              </a:pathLst>
            </a:custGeom>
            <a:solidFill>
              <a:srgbClr val="FD9B0A"/>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51" name="Freeform 1207"/>
            <p:cNvSpPr>
              <a:spLocks noEditPoints="1"/>
            </p:cNvSpPr>
            <p:nvPr/>
          </p:nvSpPr>
          <p:spPr bwMode="auto">
            <a:xfrm>
              <a:off x="10439401" y="9837738"/>
              <a:ext cx="3232150" cy="7016750"/>
            </a:xfrm>
            <a:custGeom>
              <a:avLst/>
              <a:gdLst/>
              <a:ahLst/>
              <a:cxnLst>
                <a:cxn ang="0">
                  <a:pos x="56" y="274"/>
                </a:cxn>
                <a:cxn ang="0">
                  <a:pos x="56" y="274"/>
                </a:cxn>
                <a:cxn ang="0">
                  <a:pos x="56" y="280"/>
                </a:cxn>
                <a:cxn ang="0">
                  <a:pos x="59" y="280"/>
                </a:cxn>
                <a:cxn ang="0">
                  <a:pos x="59" y="277"/>
                </a:cxn>
                <a:cxn ang="0">
                  <a:pos x="57" y="277"/>
                </a:cxn>
                <a:cxn ang="0">
                  <a:pos x="56" y="274"/>
                </a:cxn>
                <a:cxn ang="0">
                  <a:pos x="103" y="0"/>
                </a:cxn>
                <a:cxn ang="0">
                  <a:pos x="93" y="2"/>
                </a:cxn>
                <a:cxn ang="0">
                  <a:pos x="75" y="29"/>
                </a:cxn>
                <a:cxn ang="0">
                  <a:pos x="71" y="37"/>
                </a:cxn>
                <a:cxn ang="0">
                  <a:pos x="76" y="46"/>
                </a:cxn>
                <a:cxn ang="0">
                  <a:pos x="89" y="69"/>
                </a:cxn>
                <a:cxn ang="0">
                  <a:pos x="89" y="72"/>
                </a:cxn>
                <a:cxn ang="0">
                  <a:pos x="87" y="72"/>
                </a:cxn>
                <a:cxn ang="0">
                  <a:pos x="83" y="77"/>
                </a:cxn>
                <a:cxn ang="0">
                  <a:pos x="75" y="79"/>
                </a:cxn>
                <a:cxn ang="0">
                  <a:pos x="63" y="86"/>
                </a:cxn>
                <a:cxn ang="0">
                  <a:pos x="39" y="132"/>
                </a:cxn>
                <a:cxn ang="0">
                  <a:pos x="38" y="146"/>
                </a:cxn>
                <a:cxn ang="0">
                  <a:pos x="44" y="178"/>
                </a:cxn>
                <a:cxn ang="0">
                  <a:pos x="0" y="178"/>
                </a:cxn>
                <a:cxn ang="0">
                  <a:pos x="14" y="232"/>
                </a:cxn>
                <a:cxn ang="0">
                  <a:pos x="15" y="235"/>
                </a:cxn>
                <a:cxn ang="0">
                  <a:pos x="17" y="235"/>
                </a:cxn>
                <a:cxn ang="0">
                  <a:pos x="17" y="235"/>
                </a:cxn>
                <a:cxn ang="0">
                  <a:pos x="4" y="181"/>
                </a:cxn>
                <a:cxn ang="0">
                  <a:pos x="48" y="181"/>
                </a:cxn>
                <a:cxn ang="0">
                  <a:pos x="41" y="149"/>
                </a:cxn>
                <a:cxn ang="0">
                  <a:pos x="42" y="135"/>
                </a:cxn>
                <a:cxn ang="0">
                  <a:pos x="66" y="89"/>
                </a:cxn>
                <a:cxn ang="0">
                  <a:pos x="78" y="82"/>
                </a:cxn>
                <a:cxn ang="0">
                  <a:pos x="86" y="81"/>
                </a:cxn>
                <a:cxn ang="0">
                  <a:pos x="91" y="76"/>
                </a:cxn>
                <a:cxn ang="0">
                  <a:pos x="92" y="76"/>
                </a:cxn>
                <a:cxn ang="0">
                  <a:pos x="92" y="73"/>
                </a:cxn>
                <a:cxn ang="0">
                  <a:pos x="79" y="50"/>
                </a:cxn>
                <a:cxn ang="0">
                  <a:pos x="74" y="41"/>
                </a:cxn>
                <a:cxn ang="0">
                  <a:pos x="78" y="32"/>
                </a:cxn>
                <a:cxn ang="0">
                  <a:pos x="96" y="5"/>
                </a:cxn>
                <a:cxn ang="0">
                  <a:pos x="106" y="4"/>
                </a:cxn>
                <a:cxn ang="0">
                  <a:pos x="109" y="4"/>
                </a:cxn>
                <a:cxn ang="0">
                  <a:pos x="110" y="4"/>
                </a:cxn>
                <a:cxn ang="0">
                  <a:pos x="114" y="4"/>
                </a:cxn>
                <a:cxn ang="0">
                  <a:pos x="114" y="4"/>
                </a:cxn>
                <a:cxn ang="0">
                  <a:pos x="129" y="10"/>
                </a:cxn>
                <a:cxn ang="0">
                  <a:pos x="127" y="8"/>
                </a:cxn>
                <a:cxn ang="0">
                  <a:pos x="125" y="7"/>
                </a:cxn>
                <a:cxn ang="0">
                  <a:pos x="111" y="1"/>
                </a:cxn>
                <a:cxn ang="0">
                  <a:pos x="110" y="1"/>
                </a:cxn>
                <a:cxn ang="0">
                  <a:pos x="107" y="1"/>
                </a:cxn>
                <a:cxn ang="0">
                  <a:pos x="105" y="1"/>
                </a:cxn>
                <a:cxn ang="0">
                  <a:pos x="103" y="0"/>
                </a:cxn>
              </a:cxnLst>
              <a:rect l="0" t="0" r="r" b="b"/>
              <a:pathLst>
                <a:path w="129" h="280">
                  <a:moveTo>
                    <a:pt x="56" y="274"/>
                  </a:moveTo>
                  <a:cubicBezTo>
                    <a:pt x="56" y="274"/>
                    <a:pt x="56" y="274"/>
                    <a:pt x="56" y="274"/>
                  </a:cubicBezTo>
                  <a:cubicBezTo>
                    <a:pt x="56" y="280"/>
                    <a:pt x="56" y="280"/>
                    <a:pt x="56" y="280"/>
                  </a:cubicBezTo>
                  <a:cubicBezTo>
                    <a:pt x="59" y="280"/>
                    <a:pt x="59" y="280"/>
                    <a:pt x="59" y="280"/>
                  </a:cubicBezTo>
                  <a:cubicBezTo>
                    <a:pt x="59" y="277"/>
                    <a:pt x="59" y="277"/>
                    <a:pt x="59" y="277"/>
                  </a:cubicBezTo>
                  <a:cubicBezTo>
                    <a:pt x="57" y="277"/>
                    <a:pt x="57" y="277"/>
                    <a:pt x="57" y="277"/>
                  </a:cubicBezTo>
                  <a:cubicBezTo>
                    <a:pt x="56" y="274"/>
                    <a:pt x="56" y="274"/>
                    <a:pt x="56" y="274"/>
                  </a:cubicBezTo>
                  <a:moveTo>
                    <a:pt x="103" y="0"/>
                  </a:moveTo>
                  <a:cubicBezTo>
                    <a:pt x="101" y="0"/>
                    <a:pt x="97" y="1"/>
                    <a:pt x="93" y="2"/>
                  </a:cubicBezTo>
                  <a:cubicBezTo>
                    <a:pt x="79" y="6"/>
                    <a:pt x="76" y="17"/>
                    <a:pt x="75" y="29"/>
                  </a:cubicBezTo>
                  <a:cubicBezTo>
                    <a:pt x="73" y="31"/>
                    <a:pt x="71" y="34"/>
                    <a:pt x="71" y="37"/>
                  </a:cubicBezTo>
                  <a:cubicBezTo>
                    <a:pt x="71" y="41"/>
                    <a:pt x="73" y="45"/>
                    <a:pt x="76" y="46"/>
                  </a:cubicBezTo>
                  <a:cubicBezTo>
                    <a:pt x="78" y="55"/>
                    <a:pt x="82" y="64"/>
                    <a:pt x="89" y="69"/>
                  </a:cubicBezTo>
                  <a:cubicBezTo>
                    <a:pt x="89" y="72"/>
                    <a:pt x="89" y="72"/>
                    <a:pt x="89" y="72"/>
                  </a:cubicBezTo>
                  <a:cubicBezTo>
                    <a:pt x="87" y="72"/>
                    <a:pt x="87" y="72"/>
                    <a:pt x="87" y="72"/>
                  </a:cubicBezTo>
                  <a:cubicBezTo>
                    <a:pt x="83" y="77"/>
                    <a:pt x="83" y="77"/>
                    <a:pt x="83" y="77"/>
                  </a:cubicBezTo>
                  <a:cubicBezTo>
                    <a:pt x="80" y="77"/>
                    <a:pt x="77" y="78"/>
                    <a:pt x="75" y="79"/>
                  </a:cubicBezTo>
                  <a:cubicBezTo>
                    <a:pt x="73" y="80"/>
                    <a:pt x="69" y="81"/>
                    <a:pt x="63" y="86"/>
                  </a:cubicBezTo>
                  <a:cubicBezTo>
                    <a:pt x="53" y="92"/>
                    <a:pt x="41" y="118"/>
                    <a:pt x="39" y="132"/>
                  </a:cubicBezTo>
                  <a:cubicBezTo>
                    <a:pt x="38" y="137"/>
                    <a:pt x="38" y="132"/>
                    <a:pt x="38" y="146"/>
                  </a:cubicBezTo>
                  <a:cubicBezTo>
                    <a:pt x="38" y="152"/>
                    <a:pt x="41" y="167"/>
                    <a:pt x="44" y="178"/>
                  </a:cubicBezTo>
                  <a:cubicBezTo>
                    <a:pt x="0" y="178"/>
                    <a:pt x="0" y="178"/>
                    <a:pt x="0" y="178"/>
                  </a:cubicBezTo>
                  <a:cubicBezTo>
                    <a:pt x="14" y="232"/>
                    <a:pt x="14" y="232"/>
                    <a:pt x="14" y="232"/>
                  </a:cubicBezTo>
                  <a:cubicBezTo>
                    <a:pt x="15" y="235"/>
                    <a:pt x="15" y="235"/>
                    <a:pt x="15" y="235"/>
                  </a:cubicBezTo>
                  <a:cubicBezTo>
                    <a:pt x="17" y="235"/>
                    <a:pt x="17" y="235"/>
                    <a:pt x="17" y="235"/>
                  </a:cubicBezTo>
                  <a:cubicBezTo>
                    <a:pt x="17" y="235"/>
                    <a:pt x="17" y="235"/>
                    <a:pt x="17" y="235"/>
                  </a:cubicBezTo>
                  <a:cubicBezTo>
                    <a:pt x="4" y="181"/>
                    <a:pt x="4" y="181"/>
                    <a:pt x="4" y="181"/>
                  </a:cubicBezTo>
                  <a:cubicBezTo>
                    <a:pt x="48" y="181"/>
                    <a:pt x="48" y="181"/>
                    <a:pt x="48" y="181"/>
                  </a:cubicBezTo>
                  <a:cubicBezTo>
                    <a:pt x="45" y="170"/>
                    <a:pt x="41" y="156"/>
                    <a:pt x="41" y="149"/>
                  </a:cubicBezTo>
                  <a:cubicBezTo>
                    <a:pt x="41" y="136"/>
                    <a:pt x="41" y="141"/>
                    <a:pt x="42" y="135"/>
                  </a:cubicBezTo>
                  <a:cubicBezTo>
                    <a:pt x="44" y="121"/>
                    <a:pt x="57" y="96"/>
                    <a:pt x="66" y="89"/>
                  </a:cubicBezTo>
                  <a:cubicBezTo>
                    <a:pt x="72" y="84"/>
                    <a:pt x="76" y="83"/>
                    <a:pt x="78" y="82"/>
                  </a:cubicBezTo>
                  <a:cubicBezTo>
                    <a:pt x="80" y="81"/>
                    <a:pt x="83" y="81"/>
                    <a:pt x="86" y="81"/>
                  </a:cubicBezTo>
                  <a:cubicBezTo>
                    <a:pt x="91" y="76"/>
                    <a:pt x="91" y="76"/>
                    <a:pt x="91" y="76"/>
                  </a:cubicBezTo>
                  <a:cubicBezTo>
                    <a:pt x="92" y="76"/>
                    <a:pt x="92" y="76"/>
                    <a:pt x="92" y="76"/>
                  </a:cubicBezTo>
                  <a:cubicBezTo>
                    <a:pt x="92" y="73"/>
                    <a:pt x="92" y="73"/>
                    <a:pt x="92" y="73"/>
                  </a:cubicBezTo>
                  <a:cubicBezTo>
                    <a:pt x="86" y="67"/>
                    <a:pt x="81" y="58"/>
                    <a:pt x="79" y="50"/>
                  </a:cubicBezTo>
                  <a:cubicBezTo>
                    <a:pt x="76" y="48"/>
                    <a:pt x="74" y="45"/>
                    <a:pt x="74" y="41"/>
                  </a:cubicBezTo>
                  <a:cubicBezTo>
                    <a:pt x="74" y="37"/>
                    <a:pt x="76" y="34"/>
                    <a:pt x="78" y="32"/>
                  </a:cubicBezTo>
                  <a:cubicBezTo>
                    <a:pt x="79" y="21"/>
                    <a:pt x="83" y="9"/>
                    <a:pt x="96" y="5"/>
                  </a:cubicBezTo>
                  <a:cubicBezTo>
                    <a:pt x="100" y="4"/>
                    <a:pt x="104" y="4"/>
                    <a:pt x="106" y="4"/>
                  </a:cubicBezTo>
                  <a:cubicBezTo>
                    <a:pt x="108" y="4"/>
                    <a:pt x="109" y="4"/>
                    <a:pt x="109" y="4"/>
                  </a:cubicBezTo>
                  <a:cubicBezTo>
                    <a:pt x="109" y="4"/>
                    <a:pt x="110" y="4"/>
                    <a:pt x="110" y="4"/>
                  </a:cubicBezTo>
                  <a:cubicBezTo>
                    <a:pt x="111" y="4"/>
                    <a:pt x="113" y="4"/>
                    <a:pt x="114" y="4"/>
                  </a:cubicBezTo>
                  <a:cubicBezTo>
                    <a:pt x="114" y="4"/>
                    <a:pt x="114" y="4"/>
                    <a:pt x="114" y="4"/>
                  </a:cubicBezTo>
                  <a:cubicBezTo>
                    <a:pt x="120" y="5"/>
                    <a:pt x="125" y="7"/>
                    <a:pt x="129" y="10"/>
                  </a:cubicBezTo>
                  <a:cubicBezTo>
                    <a:pt x="128" y="9"/>
                    <a:pt x="127" y="8"/>
                    <a:pt x="127" y="8"/>
                  </a:cubicBezTo>
                  <a:cubicBezTo>
                    <a:pt x="126" y="7"/>
                    <a:pt x="126" y="7"/>
                    <a:pt x="125" y="7"/>
                  </a:cubicBezTo>
                  <a:cubicBezTo>
                    <a:pt x="122" y="4"/>
                    <a:pt x="117" y="2"/>
                    <a:pt x="111" y="1"/>
                  </a:cubicBezTo>
                  <a:cubicBezTo>
                    <a:pt x="110" y="1"/>
                    <a:pt x="110" y="1"/>
                    <a:pt x="110" y="1"/>
                  </a:cubicBezTo>
                  <a:cubicBezTo>
                    <a:pt x="109" y="1"/>
                    <a:pt x="108" y="1"/>
                    <a:pt x="107" y="1"/>
                  </a:cubicBezTo>
                  <a:cubicBezTo>
                    <a:pt x="106" y="1"/>
                    <a:pt x="106" y="1"/>
                    <a:pt x="105" y="1"/>
                  </a:cubicBezTo>
                  <a:cubicBezTo>
                    <a:pt x="105" y="1"/>
                    <a:pt x="104" y="0"/>
                    <a:pt x="103" y="0"/>
                  </a:cubicBezTo>
                </a:path>
              </a:pathLst>
            </a:custGeom>
            <a:solidFill>
              <a:srgbClr val="FD9B0A"/>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52" name="Freeform 1208"/>
            <p:cNvSpPr>
              <a:spLocks/>
            </p:cNvSpPr>
            <p:nvPr/>
          </p:nvSpPr>
          <p:spPr bwMode="auto">
            <a:xfrm>
              <a:off x="14824076" y="8510588"/>
              <a:ext cx="2054225" cy="2830513"/>
            </a:xfrm>
            <a:custGeom>
              <a:avLst/>
              <a:gdLst/>
              <a:ahLst/>
              <a:cxnLst>
                <a:cxn ang="0">
                  <a:pos x="79" y="0"/>
                </a:cxn>
                <a:cxn ang="0">
                  <a:pos x="3" y="62"/>
                </a:cxn>
                <a:cxn ang="0">
                  <a:pos x="10" y="88"/>
                </a:cxn>
                <a:cxn ang="0">
                  <a:pos x="0" y="109"/>
                </a:cxn>
                <a:cxn ang="0">
                  <a:pos x="2" y="111"/>
                </a:cxn>
                <a:cxn ang="0">
                  <a:pos x="4" y="113"/>
                </a:cxn>
                <a:cxn ang="0">
                  <a:pos x="13" y="91"/>
                </a:cxn>
                <a:cxn ang="0">
                  <a:pos x="6" y="66"/>
                </a:cxn>
                <a:cxn ang="0">
                  <a:pos x="82" y="3"/>
                </a:cxn>
                <a:cxn ang="0">
                  <a:pos x="82" y="0"/>
                </a:cxn>
                <a:cxn ang="0">
                  <a:pos x="79" y="0"/>
                </a:cxn>
              </a:cxnLst>
              <a:rect l="0" t="0" r="r" b="b"/>
              <a:pathLst>
                <a:path w="82" h="113">
                  <a:moveTo>
                    <a:pt x="79" y="0"/>
                  </a:moveTo>
                  <a:cubicBezTo>
                    <a:pt x="37" y="0"/>
                    <a:pt x="3" y="28"/>
                    <a:pt x="3" y="62"/>
                  </a:cubicBezTo>
                  <a:cubicBezTo>
                    <a:pt x="3" y="71"/>
                    <a:pt x="5" y="80"/>
                    <a:pt x="10" y="88"/>
                  </a:cubicBezTo>
                  <a:cubicBezTo>
                    <a:pt x="7" y="97"/>
                    <a:pt x="3" y="104"/>
                    <a:pt x="0" y="109"/>
                  </a:cubicBezTo>
                  <a:cubicBezTo>
                    <a:pt x="1" y="110"/>
                    <a:pt x="2" y="111"/>
                    <a:pt x="2" y="111"/>
                  </a:cubicBezTo>
                  <a:cubicBezTo>
                    <a:pt x="3" y="112"/>
                    <a:pt x="3" y="112"/>
                    <a:pt x="4" y="113"/>
                  </a:cubicBezTo>
                  <a:cubicBezTo>
                    <a:pt x="7" y="107"/>
                    <a:pt x="10" y="100"/>
                    <a:pt x="13" y="91"/>
                  </a:cubicBezTo>
                  <a:cubicBezTo>
                    <a:pt x="9" y="83"/>
                    <a:pt x="6" y="74"/>
                    <a:pt x="6" y="66"/>
                  </a:cubicBezTo>
                  <a:cubicBezTo>
                    <a:pt x="6" y="31"/>
                    <a:pt x="40" y="3"/>
                    <a:pt x="82" y="3"/>
                  </a:cubicBezTo>
                  <a:cubicBezTo>
                    <a:pt x="82" y="0"/>
                    <a:pt x="82" y="0"/>
                    <a:pt x="82" y="0"/>
                  </a:cubicBezTo>
                  <a:cubicBezTo>
                    <a:pt x="81" y="0"/>
                    <a:pt x="80" y="0"/>
                    <a:pt x="79" y="0"/>
                  </a:cubicBezTo>
                </a:path>
              </a:pathLst>
            </a:custGeom>
            <a:solidFill>
              <a:srgbClr val="FD9B0A"/>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53" name="Freeform 1209"/>
            <p:cNvSpPr>
              <a:spLocks noEditPoints="1"/>
            </p:cNvSpPr>
            <p:nvPr/>
          </p:nvSpPr>
          <p:spPr bwMode="auto">
            <a:xfrm>
              <a:off x="10539413" y="9939338"/>
              <a:ext cx="3206750" cy="6915150"/>
            </a:xfrm>
            <a:custGeom>
              <a:avLst/>
              <a:gdLst/>
              <a:ahLst/>
              <a:cxnLst>
                <a:cxn ang="0">
                  <a:pos x="55" y="273"/>
                </a:cxn>
                <a:cxn ang="0">
                  <a:pos x="55" y="273"/>
                </a:cxn>
                <a:cxn ang="0">
                  <a:pos x="55" y="276"/>
                </a:cxn>
                <a:cxn ang="0">
                  <a:pos x="56" y="276"/>
                </a:cxn>
                <a:cxn ang="0">
                  <a:pos x="55" y="273"/>
                </a:cxn>
                <a:cxn ang="0">
                  <a:pos x="102" y="0"/>
                </a:cxn>
                <a:cxn ang="0">
                  <a:pos x="92" y="1"/>
                </a:cxn>
                <a:cxn ang="0">
                  <a:pos x="74" y="28"/>
                </a:cxn>
                <a:cxn ang="0">
                  <a:pos x="70" y="37"/>
                </a:cxn>
                <a:cxn ang="0">
                  <a:pos x="75" y="46"/>
                </a:cxn>
                <a:cxn ang="0">
                  <a:pos x="88" y="69"/>
                </a:cxn>
                <a:cxn ang="0">
                  <a:pos x="88" y="72"/>
                </a:cxn>
                <a:cxn ang="0">
                  <a:pos x="87" y="72"/>
                </a:cxn>
                <a:cxn ang="0">
                  <a:pos x="82" y="77"/>
                </a:cxn>
                <a:cxn ang="0">
                  <a:pos x="74" y="78"/>
                </a:cxn>
                <a:cxn ang="0">
                  <a:pos x="62" y="85"/>
                </a:cxn>
                <a:cxn ang="0">
                  <a:pos x="38" y="131"/>
                </a:cxn>
                <a:cxn ang="0">
                  <a:pos x="37" y="145"/>
                </a:cxn>
                <a:cxn ang="0">
                  <a:pos x="44" y="177"/>
                </a:cxn>
                <a:cxn ang="0">
                  <a:pos x="0" y="177"/>
                </a:cxn>
                <a:cxn ang="0">
                  <a:pos x="13" y="231"/>
                </a:cxn>
                <a:cxn ang="0">
                  <a:pos x="14" y="234"/>
                </a:cxn>
                <a:cxn ang="0">
                  <a:pos x="16" y="234"/>
                </a:cxn>
                <a:cxn ang="0">
                  <a:pos x="16" y="234"/>
                </a:cxn>
                <a:cxn ang="0">
                  <a:pos x="3" y="181"/>
                </a:cxn>
                <a:cxn ang="0">
                  <a:pos x="47" y="181"/>
                </a:cxn>
                <a:cxn ang="0">
                  <a:pos x="40" y="148"/>
                </a:cxn>
                <a:cxn ang="0">
                  <a:pos x="41" y="134"/>
                </a:cxn>
                <a:cxn ang="0">
                  <a:pos x="65" y="88"/>
                </a:cxn>
                <a:cxn ang="0">
                  <a:pos x="77" y="82"/>
                </a:cxn>
                <a:cxn ang="0">
                  <a:pos x="85" y="80"/>
                </a:cxn>
                <a:cxn ang="0">
                  <a:pos x="90" y="75"/>
                </a:cxn>
                <a:cxn ang="0">
                  <a:pos x="91" y="75"/>
                </a:cxn>
                <a:cxn ang="0">
                  <a:pos x="91" y="72"/>
                </a:cxn>
                <a:cxn ang="0">
                  <a:pos x="78" y="49"/>
                </a:cxn>
                <a:cxn ang="0">
                  <a:pos x="73" y="40"/>
                </a:cxn>
                <a:cxn ang="0">
                  <a:pos x="77" y="31"/>
                </a:cxn>
                <a:cxn ang="0">
                  <a:pos x="95" y="5"/>
                </a:cxn>
                <a:cxn ang="0">
                  <a:pos x="105" y="3"/>
                </a:cxn>
                <a:cxn ang="0">
                  <a:pos x="108" y="3"/>
                </a:cxn>
                <a:cxn ang="0">
                  <a:pos x="109" y="3"/>
                </a:cxn>
                <a:cxn ang="0">
                  <a:pos x="113" y="3"/>
                </a:cxn>
                <a:cxn ang="0">
                  <a:pos x="113" y="3"/>
                </a:cxn>
                <a:cxn ang="0">
                  <a:pos x="128" y="9"/>
                </a:cxn>
                <a:cxn ang="0">
                  <a:pos x="126" y="7"/>
                </a:cxn>
                <a:cxn ang="0">
                  <a:pos x="125" y="6"/>
                </a:cxn>
                <a:cxn ang="0">
                  <a:pos x="110" y="0"/>
                </a:cxn>
                <a:cxn ang="0">
                  <a:pos x="110" y="0"/>
                </a:cxn>
                <a:cxn ang="0">
                  <a:pos x="106" y="0"/>
                </a:cxn>
                <a:cxn ang="0">
                  <a:pos x="105" y="0"/>
                </a:cxn>
                <a:cxn ang="0">
                  <a:pos x="102" y="0"/>
                </a:cxn>
              </a:cxnLst>
              <a:rect l="0" t="0" r="r" b="b"/>
              <a:pathLst>
                <a:path w="128" h="276">
                  <a:moveTo>
                    <a:pt x="55" y="273"/>
                  </a:moveTo>
                  <a:cubicBezTo>
                    <a:pt x="55" y="273"/>
                    <a:pt x="55" y="273"/>
                    <a:pt x="55" y="273"/>
                  </a:cubicBezTo>
                  <a:cubicBezTo>
                    <a:pt x="55" y="276"/>
                    <a:pt x="55" y="276"/>
                    <a:pt x="55" y="276"/>
                  </a:cubicBezTo>
                  <a:cubicBezTo>
                    <a:pt x="56" y="276"/>
                    <a:pt x="56" y="276"/>
                    <a:pt x="56" y="276"/>
                  </a:cubicBezTo>
                  <a:cubicBezTo>
                    <a:pt x="55" y="273"/>
                    <a:pt x="55" y="273"/>
                    <a:pt x="55" y="273"/>
                  </a:cubicBezTo>
                  <a:moveTo>
                    <a:pt x="102" y="0"/>
                  </a:moveTo>
                  <a:cubicBezTo>
                    <a:pt x="100" y="0"/>
                    <a:pt x="96" y="0"/>
                    <a:pt x="92" y="1"/>
                  </a:cubicBezTo>
                  <a:cubicBezTo>
                    <a:pt x="79" y="5"/>
                    <a:pt x="75" y="17"/>
                    <a:pt x="74" y="28"/>
                  </a:cubicBezTo>
                  <a:cubicBezTo>
                    <a:pt x="72" y="30"/>
                    <a:pt x="70" y="33"/>
                    <a:pt x="70" y="37"/>
                  </a:cubicBezTo>
                  <a:cubicBezTo>
                    <a:pt x="70" y="41"/>
                    <a:pt x="72" y="44"/>
                    <a:pt x="75" y="46"/>
                  </a:cubicBezTo>
                  <a:cubicBezTo>
                    <a:pt x="77" y="54"/>
                    <a:pt x="82" y="63"/>
                    <a:pt x="88" y="69"/>
                  </a:cubicBezTo>
                  <a:cubicBezTo>
                    <a:pt x="88" y="72"/>
                    <a:pt x="88" y="72"/>
                    <a:pt x="88" y="72"/>
                  </a:cubicBezTo>
                  <a:cubicBezTo>
                    <a:pt x="87" y="72"/>
                    <a:pt x="87" y="72"/>
                    <a:pt x="87" y="72"/>
                  </a:cubicBezTo>
                  <a:cubicBezTo>
                    <a:pt x="82" y="77"/>
                    <a:pt x="82" y="77"/>
                    <a:pt x="82" y="77"/>
                  </a:cubicBezTo>
                  <a:cubicBezTo>
                    <a:pt x="79" y="77"/>
                    <a:pt x="76" y="77"/>
                    <a:pt x="74" y="78"/>
                  </a:cubicBezTo>
                  <a:cubicBezTo>
                    <a:pt x="72" y="79"/>
                    <a:pt x="68" y="80"/>
                    <a:pt x="62" y="85"/>
                  </a:cubicBezTo>
                  <a:cubicBezTo>
                    <a:pt x="53" y="92"/>
                    <a:pt x="40" y="117"/>
                    <a:pt x="38" y="131"/>
                  </a:cubicBezTo>
                  <a:cubicBezTo>
                    <a:pt x="37" y="137"/>
                    <a:pt x="37" y="132"/>
                    <a:pt x="37" y="145"/>
                  </a:cubicBezTo>
                  <a:cubicBezTo>
                    <a:pt x="37" y="152"/>
                    <a:pt x="41" y="166"/>
                    <a:pt x="44" y="177"/>
                  </a:cubicBezTo>
                  <a:cubicBezTo>
                    <a:pt x="0" y="177"/>
                    <a:pt x="0" y="177"/>
                    <a:pt x="0" y="177"/>
                  </a:cubicBezTo>
                  <a:cubicBezTo>
                    <a:pt x="13" y="231"/>
                    <a:pt x="13" y="231"/>
                    <a:pt x="13" y="231"/>
                  </a:cubicBezTo>
                  <a:cubicBezTo>
                    <a:pt x="14" y="234"/>
                    <a:pt x="14" y="234"/>
                    <a:pt x="14" y="234"/>
                  </a:cubicBezTo>
                  <a:cubicBezTo>
                    <a:pt x="16" y="234"/>
                    <a:pt x="16" y="234"/>
                    <a:pt x="16" y="234"/>
                  </a:cubicBezTo>
                  <a:cubicBezTo>
                    <a:pt x="16" y="234"/>
                    <a:pt x="16" y="234"/>
                    <a:pt x="16" y="234"/>
                  </a:cubicBezTo>
                  <a:cubicBezTo>
                    <a:pt x="3" y="181"/>
                    <a:pt x="3" y="181"/>
                    <a:pt x="3" y="181"/>
                  </a:cubicBezTo>
                  <a:cubicBezTo>
                    <a:pt x="47" y="181"/>
                    <a:pt x="47" y="181"/>
                    <a:pt x="47" y="181"/>
                  </a:cubicBezTo>
                  <a:cubicBezTo>
                    <a:pt x="44" y="170"/>
                    <a:pt x="40" y="155"/>
                    <a:pt x="40" y="148"/>
                  </a:cubicBezTo>
                  <a:cubicBezTo>
                    <a:pt x="40" y="135"/>
                    <a:pt x="40" y="140"/>
                    <a:pt x="41" y="134"/>
                  </a:cubicBezTo>
                  <a:cubicBezTo>
                    <a:pt x="43" y="120"/>
                    <a:pt x="56" y="95"/>
                    <a:pt x="65" y="88"/>
                  </a:cubicBezTo>
                  <a:cubicBezTo>
                    <a:pt x="71" y="84"/>
                    <a:pt x="75" y="82"/>
                    <a:pt x="77" y="82"/>
                  </a:cubicBezTo>
                  <a:cubicBezTo>
                    <a:pt x="80" y="81"/>
                    <a:pt x="82" y="80"/>
                    <a:pt x="85" y="80"/>
                  </a:cubicBezTo>
                  <a:cubicBezTo>
                    <a:pt x="90" y="75"/>
                    <a:pt x="90" y="75"/>
                    <a:pt x="90" y="75"/>
                  </a:cubicBezTo>
                  <a:cubicBezTo>
                    <a:pt x="91" y="75"/>
                    <a:pt x="91" y="75"/>
                    <a:pt x="91" y="75"/>
                  </a:cubicBezTo>
                  <a:cubicBezTo>
                    <a:pt x="91" y="72"/>
                    <a:pt x="91" y="72"/>
                    <a:pt x="91" y="72"/>
                  </a:cubicBezTo>
                  <a:cubicBezTo>
                    <a:pt x="85" y="66"/>
                    <a:pt x="80" y="57"/>
                    <a:pt x="78" y="49"/>
                  </a:cubicBezTo>
                  <a:cubicBezTo>
                    <a:pt x="75" y="47"/>
                    <a:pt x="73" y="44"/>
                    <a:pt x="73" y="40"/>
                  </a:cubicBezTo>
                  <a:cubicBezTo>
                    <a:pt x="73" y="36"/>
                    <a:pt x="75" y="33"/>
                    <a:pt x="77" y="31"/>
                  </a:cubicBezTo>
                  <a:cubicBezTo>
                    <a:pt x="78" y="20"/>
                    <a:pt x="82" y="9"/>
                    <a:pt x="95" y="5"/>
                  </a:cubicBezTo>
                  <a:cubicBezTo>
                    <a:pt x="99" y="3"/>
                    <a:pt x="103" y="3"/>
                    <a:pt x="105" y="3"/>
                  </a:cubicBezTo>
                  <a:cubicBezTo>
                    <a:pt x="107" y="3"/>
                    <a:pt x="108" y="3"/>
                    <a:pt x="108" y="3"/>
                  </a:cubicBezTo>
                  <a:cubicBezTo>
                    <a:pt x="108" y="3"/>
                    <a:pt x="109" y="3"/>
                    <a:pt x="109" y="3"/>
                  </a:cubicBezTo>
                  <a:cubicBezTo>
                    <a:pt x="111" y="3"/>
                    <a:pt x="112" y="3"/>
                    <a:pt x="113" y="3"/>
                  </a:cubicBezTo>
                  <a:cubicBezTo>
                    <a:pt x="113" y="3"/>
                    <a:pt x="113" y="3"/>
                    <a:pt x="113" y="3"/>
                  </a:cubicBezTo>
                  <a:cubicBezTo>
                    <a:pt x="120" y="4"/>
                    <a:pt x="124" y="6"/>
                    <a:pt x="128" y="9"/>
                  </a:cubicBezTo>
                  <a:cubicBezTo>
                    <a:pt x="127" y="8"/>
                    <a:pt x="127" y="8"/>
                    <a:pt x="126" y="7"/>
                  </a:cubicBezTo>
                  <a:cubicBezTo>
                    <a:pt x="126" y="7"/>
                    <a:pt x="125" y="6"/>
                    <a:pt x="125" y="6"/>
                  </a:cubicBezTo>
                  <a:cubicBezTo>
                    <a:pt x="121" y="3"/>
                    <a:pt x="116" y="1"/>
                    <a:pt x="110" y="0"/>
                  </a:cubicBezTo>
                  <a:cubicBezTo>
                    <a:pt x="110" y="0"/>
                    <a:pt x="110" y="0"/>
                    <a:pt x="110" y="0"/>
                  </a:cubicBezTo>
                  <a:cubicBezTo>
                    <a:pt x="109" y="0"/>
                    <a:pt x="107" y="0"/>
                    <a:pt x="106" y="0"/>
                  </a:cubicBezTo>
                  <a:cubicBezTo>
                    <a:pt x="106" y="0"/>
                    <a:pt x="105" y="0"/>
                    <a:pt x="105" y="0"/>
                  </a:cubicBezTo>
                  <a:cubicBezTo>
                    <a:pt x="105" y="0"/>
                    <a:pt x="104" y="0"/>
                    <a:pt x="102" y="0"/>
                  </a:cubicBezTo>
                </a:path>
              </a:pathLst>
            </a:custGeom>
            <a:solidFill>
              <a:srgbClr val="FD9B0A"/>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54" name="Freeform 1210"/>
            <p:cNvSpPr>
              <a:spLocks/>
            </p:cNvSpPr>
            <p:nvPr/>
          </p:nvSpPr>
          <p:spPr bwMode="auto">
            <a:xfrm>
              <a:off x="14924088" y="8585201"/>
              <a:ext cx="1954213" cy="2832100"/>
            </a:xfrm>
            <a:custGeom>
              <a:avLst/>
              <a:gdLst/>
              <a:ahLst/>
              <a:cxnLst>
                <a:cxn ang="0">
                  <a:pos x="78" y="0"/>
                </a:cxn>
                <a:cxn ang="0">
                  <a:pos x="2" y="63"/>
                </a:cxn>
                <a:cxn ang="0">
                  <a:pos x="9" y="88"/>
                </a:cxn>
                <a:cxn ang="0">
                  <a:pos x="0" y="110"/>
                </a:cxn>
                <a:cxn ang="0">
                  <a:pos x="1" y="112"/>
                </a:cxn>
                <a:cxn ang="0">
                  <a:pos x="3" y="113"/>
                </a:cxn>
                <a:cxn ang="0">
                  <a:pos x="12" y="91"/>
                </a:cxn>
                <a:cxn ang="0">
                  <a:pos x="6" y="66"/>
                </a:cxn>
                <a:cxn ang="0">
                  <a:pos x="78" y="3"/>
                </a:cxn>
                <a:cxn ang="0">
                  <a:pos x="78" y="0"/>
                </a:cxn>
              </a:cxnLst>
              <a:rect l="0" t="0" r="r" b="b"/>
              <a:pathLst>
                <a:path w="78" h="113">
                  <a:moveTo>
                    <a:pt x="78" y="0"/>
                  </a:moveTo>
                  <a:cubicBezTo>
                    <a:pt x="36" y="0"/>
                    <a:pt x="2" y="28"/>
                    <a:pt x="2" y="63"/>
                  </a:cubicBezTo>
                  <a:cubicBezTo>
                    <a:pt x="2" y="71"/>
                    <a:pt x="5" y="80"/>
                    <a:pt x="9" y="88"/>
                  </a:cubicBezTo>
                  <a:cubicBezTo>
                    <a:pt x="6" y="97"/>
                    <a:pt x="3" y="104"/>
                    <a:pt x="0" y="110"/>
                  </a:cubicBezTo>
                  <a:cubicBezTo>
                    <a:pt x="0" y="110"/>
                    <a:pt x="1" y="111"/>
                    <a:pt x="1" y="112"/>
                  </a:cubicBezTo>
                  <a:cubicBezTo>
                    <a:pt x="2" y="112"/>
                    <a:pt x="2" y="112"/>
                    <a:pt x="3" y="113"/>
                  </a:cubicBezTo>
                  <a:cubicBezTo>
                    <a:pt x="6" y="108"/>
                    <a:pt x="10" y="100"/>
                    <a:pt x="12" y="91"/>
                  </a:cubicBezTo>
                  <a:cubicBezTo>
                    <a:pt x="8" y="83"/>
                    <a:pt x="6" y="75"/>
                    <a:pt x="6" y="66"/>
                  </a:cubicBezTo>
                  <a:cubicBezTo>
                    <a:pt x="6" y="32"/>
                    <a:pt x="38" y="5"/>
                    <a:pt x="78" y="3"/>
                  </a:cubicBezTo>
                  <a:cubicBezTo>
                    <a:pt x="78" y="0"/>
                    <a:pt x="78" y="0"/>
                    <a:pt x="78" y="0"/>
                  </a:cubicBezTo>
                </a:path>
              </a:pathLst>
            </a:custGeom>
            <a:solidFill>
              <a:srgbClr val="FD9B0A"/>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55" name="Freeform 1212"/>
            <p:cNvSpPr>
              <a:spLocks/>
            </p:cNvSpPr>
            <p:nvPr/>
          </p:nvSpPr>
          <p:spPr bwMode="auto">
            <a:xfrm>
              <a:off x="10615614" y="10013951"/>
              <a:ext cx="3206750" cy="5862638"/>
            </a:xfrm>
            <a:custGeom>
              <a:avLst/>
              <a:gdLst/>
              <a:ahLst/>
              <a:cxnLst>
                <a:cxn ang="0">
                  <a:pos x="102" y="0"/>
                </a:cxn>
                <a:cxn ang="0">
                  <a:pos x="92" y="2"/>
                </a:cxn>
                <a:cxn ang="0">
                  <a:pos x="74" y="28"/>
                </a:cxn>
                <a:cxn ang="0">
                  <a:pos x="70" y="37"/>
                </a:cxn>
                <a:cxn ang="0">
                  <a:pos x="75" y="46"/>
                </a:cxn>
                <a:cxn ang="0">
                  <a:pos x="88" y="69"/>
                </a:cxn>
                <a:cxn ang="0">
                  <a:pos x="88" y="72"/>
                </a:cxn>
                <a:cxn ang="0">
                  <a:pos x="87" y="72"/>
                </a:cxn>
                <a:cxn ang="0">
                  <a:pos x="82" y="77"/>
                </a:cxn>
                <a:cxn ang="0">
                  <a:pos x="74" y="79"/>
                </a:cxn>
                <a:cxn ang="0">
                  <a:pos x="62" y="85"/>
                </a:cxn>
                <a:cxn ang="0">
                  <a:pos x="38" y="131"/>
                </a:cxn>
                <a:cxn ang="0">
                  <a:pos x="37" y="145"/>
                </a:cxn>
                <a:cxn ang="0">
                  <a:pos x="44" y="178"/>
                </a:cxn>
                <a:cxn ang="0">
                  <a:pos x="0" y="178"/>
                </a:cxn>
                <a:cxn ang="0">
                  <a:pos x="13" y="231"/>
                </a:cxn>
                <a:cxn ang="0">
                  <a:pos x="14" y="234"/>
                </a:cxn>
                <a:cxn ang="0">
                  <a:pos x="16" y="234"/>
                </a:cxn>
                <a:cxn ang="0">
                  <a:pos x="17" y="234"/>
                </a:cxn>
                <a:cxn ang="0">
                  <a:pos x="3" y="181"/>
                </a:cxn>
                <a:cxn ang="0">
                  <a:pos x="47" y="181"/>
                </a:cxn>
                <a:cxn ang="0">
                  <a:pos x="40" y="148"/>
                </a:cxn>
                <a:cxn ang="0">
                  <a:pos x="41" y="135"/>
                </a:cxn>
                <a:cxn ang="0">
                  <a:pos x="65" y="88"/>
                </a:cxn>
                <a:cxn ang="0">
                  <a:pos x="77" y="82"/>
                </a:cxn>
                <a:cxn ang="0">
                  <a:pos x="85" y="80"/>
                </a:cxn>
                <a:cxn ang="0">
                  <a:pos x="90" y="75"/>
                </a:cxn>
                <a:cxn ang="0">
                  <a:pos x="91" y="75"/>
                </a:cxn>
                <a:cxn ang="0">
                  <a:pos x="91" y="72"/>
                </a:cxn>
                <a:cxn ang="0">
                  <a:pos x="78" y="49"/>
                </a:cxn>
                <a:cxn ang="0">
                  <a:pos x="74" y="40"/>
                </a:cxn>
                <a:cxn ang="0">
                  <a:pos x="78" y="32"/>
                </a:cxn>
                <a:cxn ang="0">
                  <a:pos x="96" y="5"/>
                </a:cxn>
                <a:cxn ang="0">
                  <a:pos x="106" y="3"/>
                </a:cxn>
                <a:cxn ang="0">
                  <a:pos x="108" y="3"/>
                </a:cxn>
                <a:cxn ang="0">
                  <a:pos x="110" y="3"/>
                </a:cxn>
                <a:cxn ang="0">
                  <a:pos x="113" y="4"/>
                </a:cxn>
                <a:cxn ang="0">
                  <a:pos x="114" y="4"/>
                </a:cxn>
                <a:cxn ang="0">
                  <a:pos x="128" y="9"/>
                </a:cxn>
                <a:cxn ang="0">
                  <a:pos x="126" y="7"/>
                </a:cxn>
                <a:cxn ang="0">
                  <a:pos x="125" y="6"/>
                </a:cxn>
                <a:cxn ang="0">
                  <a:pos x="110" y="0"/>
                </a:cxn>
                <a:cxn ang="0">
                  <a:pos x="110" y="0"/>
                </a:cxn>
                <a:cxn ang="0">
                  <a:pos x="106" y="0"/>
                </a:cxn>
                <a:cxn ang="0">
                  <a:pos x="105" y="0"/>
                </a:cxn>
                <a:cxn ang="0">
                  <a:pos x="102" y="0"/>
                </a:cxn>
              </a:cxnLst>
              <a:rect l="0" t="0" r="r" b="b"/>
              <a:pathLst>
                <a:path w="128" h="234">
                  <a:moveTo>
                    <a:pt x="102" y="0"/>
                  </a:moveTo>
                  <a:cubicBezTo>
                    <a:pt x="100" y="0"/>
                    <a:pt x="96" y="0"/>
                    <a:pt x="92" y="2"/>
                  </a:cubicBezTo>
                  <a:cubicBezTo>
                    <a:pt x="79" y="6"/>
                    <a:pt x="75" y="17"/>
                    <a:pt x="74" y="28"/>
                  </a:cubicBezTo>
                  <a:cubicBezTo>
                    <a:pt x="72" y="30"/>
                    <a:pt x="70" y="33"/>
                    <a:pt x="70" y="37"/>
                  </a:cubicBezTo>
                  <a:cubicBezTo>
                    <a:pt x="70" y="41"/>
                    <a:pt x="72" y="44"/>
                    <a:pt x="75" y="46"/>
                  </a:cubicBezTo>
                  <a:cubicBezTo>
                    <a:pt x="77" y="54"/>
                    <a:pt x="82" y="63"/>
                    <a:pt x="88" y="69"/>
                  </a:cubicBezTo>
                  <a:cubicBezTo>
                    <a:pt x="88" y="72"/>
                    <a:pt x="88" y="72"/>
                    <a:pt x="88" y="72"/>
                  </a:cubicBezTo>
                  <a:cubicBezTo>
                    <a:pt x="87" y="72"/>
                    <a:pt x="87" y="72"/>
                    <a:pt x="87" y="72"/>
                  </a:cubicBezTo>
                  <a:cubicBezTo>
                    <a:pt x="82" y="77"/>
                    <a:pt x="82" y="77"/>
                    <a:pt x="82" y="77"/>
                  </a:cubicBezTo>
                  <a:cubicBezTo>
                    <a:pt x="79" y="77"/>
                    <a:pt x="77" y="78"/>
                    <a:pt x="74" y="79"/>
                  </a:cubicBezTo>
                  <a:cubicBezTo>
                    <a:pt x="72" y="79"/>
                    <a:pt x="68" y="81"/>
                    <a:pt x="62" y="85"/>
                  </a:cubicBezTo>
                  <a:cubicBezTo>
                    <a:pt x="53" y="92"/>
                    <a:pt x="40" y="117"/>
                    <a:pt x="38" y="131"/>
                  </a:cubicBezTo>
                  <a:cubicBezTo>
                    <a:pt x="37" y="137"/>
                    <a:pt x="37" y="132"/>
                    <a:pt x="37" y="145"/>
                  </a:cubicBezTo>
                  <a:cubicBezTo>
                    <a:pt x="37" y="152"/>
                    <a:pt x="41" y="167"/>
                    <a:pt x="44" y="178"/>
                  </a:cubicBezTo>
                  <a:cubicBezTo>
                    <a:pt x="0" y="178"/>
                    <a:pt x="0" y="178"/>
                    <a:pt x="0" y="178"/>
                  </a:cubicBezTo>
                  <a:cubicBezTo>
                    <a:pt x="13" y="231"/>
                    <a:pt x="13" y="231"/>
                    <a:pt x="13" y="231"/>
                  </a:cubicBezTo>
                  <a:cubicBezTo>
                    <a:pt x="14" y="234"/>
                    <a:pt x="14" y="234"/>
                    <a:pt x="14" y="234"/>
                  </a:cubicBezTo>
                  <a:cubicBezTo>
                    <a:pt x="16" y="234"/>
                    <a:pt x="16" y="234"/>
                    <a:pt x="16" y="234"/>
                  </a:cubicBezTo>
                  <a:cubicBezTo>
                    <a:pt x="17" y="234"/>
                    <a:pt x="17" y="234"/>
                    <a:pt x="17" y="234"/>
                  </a:cubicBezTo>
                  <a:cubicBezTo>
                    <a:pt x="3" y="181"/>
                    <a:pt x="3" y="181"/>
                    <a:pt x="3" y="181"/>
                  </a:cubicBezTo>
                  <a:cubicBezTo>
                    <a:pt x="47" y="181"/>
                    <a:pt x="47" y="181"/>
                    <a:pt x="47" y="181"/>
                  </a:cubicBezTo>
                  <a:cubicBezTo>
                    <a:pt x="44" y="170"/>
                    <a:pt x="40" y="155"/>
                    <a:pt x="40" y="148"/>
                  </a:cubicBezTo>
                  <a:cubicBezTo>
                    <a:pt x="40" y="135"/>
                    <a:pt x="41" y="140"/>
                    <a:pt x="41" y="135"/>
                  </a:cubicBezTo>
                  <a:cubicBezTo>
                    <a:pt x="44" y="120"/>
                    <a:pt x="56" y="95"/>
                    <a:pt x="65" y="88"/>
                  </a:cubicBezTo>
                  <a:cubicBezTo>
                    <a:pt x="72" y="84"/>
                    <a:pt x="75" y="82"/>
                    <a:pt x="77" y="82"/>
                  </a:cubicBezTo>
                  <a:cubicBezTo>
                    <a:pt x="80" y="81"/>
                    <a:pt x="82" y="80"/>
                    <a:pt x="85" y="80"/>
                  </a:cubicBezTo>
                  <a:cubicBezTo>
                    <a:pt x="90" y="75"/>
                    <a:pt x="90" y="75"/>
                    <a:pt x="90" y="75"/>
                  </a:cubicBezTo>
                  <a:cubicBezTo>
                    <a:pt x="91" y="75"/>
                    <a:pt x="91" y="75"/>
                    <a:pt x="91" y="75"/>
                  </a:cubicBezTo>
                  <a:cubicBezTo>
                    <a:pt x="91" y="72"/>
                    <a:pt x="91" y="72"/>
                    <a:pt x="91" y="72"/>
                  </a:cubicBezTo>
                  <a:cubicBezTo>
                    <a:pt x="85" y="66"/>
                    <a:pt x="80" y="58"/>
                    <a:pt x="78" y="49"/>
                  </a:cubicBezTo>
                  <a:cubicBezTo>
                    <a:pt x="76" y="47"/>
                    <a:pt x="74" y="44"/>
                    <a:pt x="74" y="40"/>
                  </a:cubicBezTo>
                  <a:cubicBezTo>
                    <a:pt x="74" y="37"/>
                    <a:pt x="75" y="33"/>
                    <a:pt x="78" y="32"/>
                  </a:cubicBezTo>
                  <a:cubicBezTo>
                    <a:pt x="78" y="20"/>
                    <a:pt x="82" y="9"/>
                    <a:pt x="96" y="5"/>
                  </a:cubicBezTo>
                  <a:cubicBezTo>
                    <a:pt x="100" y="3"/>
                    <a:pt x="103" y="3"/>
                    <a:pt x="106" y="3"/>
                  </a:cubicBezTo>
                  <a:cubicBezTo>
                    <a:pt x="107" y="3"/>
                    <a:pt x="108" y="3"/>
                    <a:pt x="108" y="3"/>
                  </a:cubicBezTo>
                  <a:cubicBezTo>
                    <a:pt x="109" y="3"/>
                    <a:pt x="109" y="3"/>
                    <a:pt x="110" y="3"/>
                  </a:cubicBezTo>
                  <a:cubicBezTo>
                    <a:pt x="111" y="3"/>
                    <a:pt x="112" y="3"/>
                    <a:pt x="113" y="4"/>
                  </a:cubicBezTo>
                  <a:cubicBezTo>
                    <a:pt x="114" y="4"/>
                    <a:pt x="114" y="4"/>
                    <a:pt x="114" y="4"/>
                  </a:cubicBezTo>
                  <a:cubicBezTo>
                    <a:pt x="120" y="5"/>
                    <a:pt x="125" y="7"/>
                    <a:pt x="128" y="9"/>
                  </a:cubicBezTo>
                  <a:cubicBezTo>
                    <a:pt x="128" y="9"/>
                    <a:pt x="127" y="8"/>
                    <a:pt x="126" y="7"/>
                  </a:cubicBezTo>
                  <a:cubicBezTo>
                    <a:pt x="126" y="7"/>
                    <a:pt x="125" y="6"/>
                    <a:pt x="125" y="6"/>
                  </a:cubicBezTo>
                  <a:cubicBezTo>
                    <a:pt x="121" y="3"/>
                    <a:pt x="117" y="1"/>
                    <a:pt x="110" y="0"/>
                  </a:cubicBezTo>
                  <a:cubicBezTo>
                    <a:pt x="110" y="0"/>
                    <a:pt x="110" y="0"/>
                    <a:pt x="110" y="0"/>
                  </a:cubicBezTo>
                  <a:cubicBezTo>
                    <a:pt x="109" y="0"/>
                    <a:pt x="108" y="0"/>
                    <a:pt x="106" y="0"/>
                  </a:cubicBezTo>
                  <a:cubicBezTo>
                    <a:pt x="106" y="0"/>
                    <a:pt x="105" y="0"/>
                    <a:pt x="105" y="0"/>
                  </a:cubicBezTo>
                  <a:cubicBezTo>
                    <a:pt x="105" y="0"/>
                    <a:pt x="104" y="0"/>
                    <a:pt x="102" y="0"/>
                  </a:cubicBezTo>
                </a:path>
              </a:pathLst>
            </a:custGeom>
            <a:solidFill>
              <a:srgbClr val="FD9B0A"/>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56" name="Freeform 1213"/>
            <p:cNvSpPr>
              <a:spLocks/>
            </p:cNvSpPr>
            <p:nvPr/>
          </p:nvSpPr>
          <p:spPr bwMode="auto">
            <a:xfrm>
              <a:off x="14998701" y="8661401"/>
              <a:ext cx="1879600" cy="2830513"/>
            </a:xfrm>
            <a:custGeom>
              <a:avLst/>
              <a:gdLst/>
              <a:ahLst/>
              <a:cxnLst>
                <a:cxn ang="0">
                  <a:pos x="75" y="0"/>
                </a:cxn>
                <a:cxn ang="0">
                  <a:pos x="3" y="63"/>
                </a:cxn>
                <a:cxn ang="0">
                  <a:pos x="9" y="88"/>
                </a:cxn>
                <a:cxn ang="0">
                  <a:pos x="0" y="110"/>
                </a:cxn>
                <a:cxn ang="0">
                  <a:pos x="2" y="112"/>
                </a:cxn>
                <a:cxn ang="0">
                  <a:pos x="3" y="113"/>
                </a:cxn>
                <a:cxn ang="0">
                  <a:pos x="12" y="91"/>
                </a:cxn>
                <a:cxn ang="0">
                  <a:pos x="6" y="66"/>
                </a:cxn>
                <a:cxn ang="0">
                  <a:pos x="75" y="4"/>
                </a:cxn>
                <a:cxn ang="0">
                  <a:pos x="75" y="0"/>
                </a:cxn>
              </a:cxnLst>
              <a:rect l="0" t="0" r="r" b="b"/>
              <a:pathLst>
                <a:path w="75" h="113">
                  <a:moveTo>
                    <a:pt x="75" y="0"/>
                  </a:moveTo>
                  <a:cubicBezTo>
                    <a:pt x="35" y="2"/>
                    <a:pt x="3" y="29"/>
                    <a:pt x="3" y="63"/>
                  </a:cubicBezTo>
                  <a:cubicBezTo>
                    <a:pt x="3" y="72"/>
                    <a:pt x="5" y="80"/>
                    <a:pt x="9" y="88"/>
                  </a:cubicBezTo>
                  <a:cubicBezTo>
                    <a:pt x="7" y="97"/>
                    <a:pt x="3" y="105"/>
                    <a:pt x="0" y="110"/>
                  </a:cubicBezTo>
                  <a:cubicBezTo>
                    <a:pt x="1" y="111"/>
                    <a:pt x="1" y="111"/>
                    <a:pt x="2" y="112"/>
                  </a:cubicBezTo>
                  <a:cubicBezTo>
                    <a:pt x="2" y="112"/>
                    <a:pt x="3" y="113"/>
                    <a:pt x="3" y="113"/>
                  </a:cubicBezTo>
                  <a:cubicBezTo>
                    <a:pt x="6" y="108"/>
                    <a:pt x="10" y="100"/>
                    <a:pt x="12" y="91"/>
                  </a:cubicBezTo>
                  <a:cubicBezTo>
                    <a:pt x="8" y="83"/>
                    <a:pt x="6" y="75"/>
                    <a:pt x="6" y="66"/>
                  </a:cubicBezTo>
                  <a:cubicBezTo>
                    <a:pt x="6" y="33"/>
                    <a:pt x="36" y="7"/>
                    <a:pt x="75" y="4"/>
                  </a:cubicBezTo>
                  <a:cubicBezTo>
                    <a:pt x="75" y="0"/>
                    <a:pt x="75" y="0"/>
                    <a:pt x="75" y="0"/>
                  </a:cubicBezTo>
                </a:path>
              </a:pathLst>
            </a:custGeom>
            <a:solidFill>
              <a:srgbClr val="FD9B0A"/>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57" name="Freeform 1214"/>
            <p:cNvSpPr>
              <a:spLocks/>
            </p:cNvSpPr>
            <p:nvPr/>
          </p:nvSpPr>
          <p:spPr bwMode="auto">
            <a:xfrm>
              <a:off x="10690226" y="10088563"/>
              <a:ext cx="3206750" cy="5888038"/>
            </a:xfrm>
            <a:custGeom>
              <a:avLst/>
              <a:gdLst/>
              <a:ahLst/>
              <a:cxnLst>
                <a:cxn ang="0">
                  <a:pos x="103" y="0"/>
                </a:cxn>
                <a:cxn ang="0">
                  <a:pos x="93" y="2"/>
                </a:cxn>
                <a:cxn ang="0">
                  <a:pos x="75" y="29"/>
                </a:cxn>
                <a:cxn ang="0">
                  <a:pos x="71" y="37"/>
                </a:cxn>
                <a:cxn ang="0">
                  <a:pos x="75" y="46"/>
                </a:cxn>
                <a:cxn ang="0">
                  <a:pos x="88" y="69"/>
                </a:cxn>
                <a:cxn ang="0">
                  <a:pos x="88" y="72"/>
                </a:cxn>
                <a:cxn ang="0">
                  <a:pos x="87" y="72"/>
                </a:cxn>
                <a:cxn ang="0">
                  <a:pos x="82" y="77"/>
                </a:cxn>
                <a:cxn ang="0">
                  <a:pos x="74" y="79"/>
                </a:cxn>
                <a:cxn ang="0">
                  <a:pos x="62" y="85"/>
                </a:cxn>
                <a:cxn ang="0">
                  <a:pos x="38" y="132"/>
                </a:cxn>
                <a:cxn ang="0">
                  <a:pos x="37" y="145"/>
                </a:cxn>
                <a:cxn ang="0">
                  <a:pos x="44" y="178"/>
                </a:cxn>
                <a:cxn ang="0">
                  <a:pos x="0" y="178"/>
                </a:cxn>
                <a:cxn ang="0">
                  <a:pos x="14" y="231"/>
                </a:cxn>
                <a:cxn ang="0">
                  <a:pos x="14" y="235"/>
                </a:cxn>
                <a:cxn ang="0">
                  <a:pos x="17" y="235"/>
                </a:cxn>
                <a:cxn ang="0">
                  <a:pos x="17" y="235"/>
                </a:cxn>
                <a:cxn ang="0">
                  <a:pos x="3" y="181"/>
                </a:cxn>
                <a:cxn ang="0">
                  <a:pos x="47" y="181"/>
                </a:cxn>
                <a:cxn ang="0">
                  <a:pos x="40" y="149"/>
                </a:cxn>
                <a:cxn ang="0">
                  <a:pos x="42" y="135"/>
                </a:cxn>
                <a:cxn ang="0">
                  <a:pos x="66" y="89"/>
                </a:cxn>
                <a:cxn ang="0">
                  <a:pos x="78" y="82"/>
                </a:cxn>
                <a:cxn ang="0">
                  <a:pos x="86" y="80"/>
                </a:cxn>
                <a:cxn ang="0">
                  <a:pos x="90" y="75"/>
                </a:cxn>
                <a:cxn ang="0">
                  <a:pos x="92" y="75"/>
                </a:cxn>
                <a:cxn ang="0">
                  <a:pos x="92" y="72"/>
                </a:cxn>
                <a:cxn ang="0">
                  <a:pos x="79" y="49"/>
                </a:cxn>
                <a:cxn ang="0">
                  <a:pos x="74" y="40"/>
                </a:cxn>
                <a:cxn ang="0">
                  <a:pos x="78" y="32"/>
                </a:cxn>
                <a:cxn ang="0">
                  <a:pos x="96" y="5"/>
                </a:cxn>
                <a:cxn ang="0">
                  <a:pos x="106" y="3"/>
                </a:cxn>
                <a:cxn ang="0">
                  <a:pos x="108" y="4"/>
                </a:cxn>
                <a:cxn ang="0">
                  <a:pos x="110" y="4"/>
                </a:cxn>
                <a:cxn ang="0">
                  <a:pos x="113" y="4"/>
                </a:cxn>
                <a:cxn ang="0">
                  <a:pos x="114" y="4"/>
                </a:cxn>
                <a:cxn ang="0">
                  <a:pos x="128" y="9"/>
                </a:cxn>
                <a:cxn ang="0">
                  <a:pos x="127" y="8"/>
                </a:cxn>
                <a:cxn ang="0">
                  <a:pos x="125" y="6"/>
                </a:cxn>
                <a:cxn ang="0">
                  <a:pos x="111" y="1"/>
                </a:cxn>
                <a:cxn ang="0">
                  <a:pos x="110" y="1"/>
                </a:cxn>
                <a:cxn ang="0">
                  <a:pos x="107" y="0"/>
                </a:cxn>
                <a:cxn ang="0">
                  <a:pos x="105" y="0"/>
                </a:cxn>
                <a:cxn ang="0">
                  <a:pos x="103" y="0"/>
                </a:cxn>
              </a:cxnLst>
              <a:rect l="0" t="0" r="r" b="b"/>
              <a:pathLst>
                <a:path w="128" h="235">
                  <a:moveTo>
                    <a:pt x="103" y="0"/>
                  </a:moveTo>
                  <a:cubicBezTo>
                    <a:pt x="100" y="0"/>
                    <a:pt x="97" y="0"/>
                    <a:pt x="93" y="2"/>
                  </a:cubicBezTo>
                  <a:cubicBezTo>
                    <a:pt x="79" y="6"/>
                    <a:pt x="75" y="17"/>
                    <a:pt x="75" y="29"/>
                  </a:cubicBezTo>
                  <a:cubicBezTo>
                    <a:pt x="72" y="30"/>
                    <a:pt x="71" y="34"/>
                    <a:pt x="71" y="37"/>
                  </a:cubicBezTo>
                  <a:cubicBezTo>
                    <a:pt x="71" y="41"/>
                    <a:pt x="73" y="44"/>
                    <a:pt x="75" y="46"/>
                  </a:cubicBezTo>
                  <a:cubicBezTo>
                    <a:pt x="77" y="55"/>
                    <a:pt x="82" y="63"/>
                    <a:pt x="88" y="69"/>
                  </a:cubicBezTo>
                  <a:cubicBezTo>
                    <a:pt x="88" y="72"/>
                    <a:pt x="88" y="72"/>
                    <a:pt x="88" y="72"/>
                  </a:cubicBezTo>
                  <a:cubicBezTo>
                    <a:pt x="87" y="72"/>
                    <a:pt x="87" y="72"/>
                    <a:pt x="87" y="72"/>
                  </a:cubicBezTo>
                  <a:cubicBezTo>
                    <a:pt x="82" y="77"/>
                    <a:pt x="82" y="77"/>
                    <a:pt x="82" y="77"/>
                  </a:cubicBezTo>
                  <a:cubicBezTo>
                    <a:pt x="79" y="77"/>
                    <a:pt x="77" y="78"/>
                    <a:pt x="74" y="79"/>
                  </a:cubicBezTo>
                  <a:cubicBezTo>
                    <a:pt x="72" y="79"/>
                    <a:pt x="69" y="81"/>
                    <a:pt x="62" y="85"/>
                  </a:cubicBezTo>
                  <a:cubicBezTo>
                    <a:pt x="53" y="92"/>
                    <a:pt x="41" y="117"/>
                    <a:pt x="38" y="132"/>
                  </a:cubicBezTo>
                  <a:cubicBezTo>
                    <a:pt x="38" y="137"/>
                    <a:pt x="37" y="132"/>
                    <a:pt x="37" y="145"/>
                  </a:cubicBezTo>
                  <a:cubicBezTo>
                    <a:pt x="37" y="152"/>
                    <a:pt x="41" y="167"/>
                    <a:pt x="44" y="178"/>
                  </a:cubicBezTo>
                  <a:cubicBezTo>
                    <a:pt x="0" y="178"/>
                    <a:pt x="0" y="178"/>
                    <a:pt x="0" y="178"/>
                  </a:cubicBezTo>
                  <a:cubicBezTo>
                    <a:pt x="14" y="231"/>
                    <a:pt x="14" y="231"/>
                    <a:pt x="14" y="231"/>
                  </a:cubicBezTo>
                  <a:cubicBezTo>
                    <a:pt x="14" y="235"/>
                    <a:pt x="14" y="235"/>
                    <a:pt x="14" y="235"/>
                  </a:cubicBezTo>
                  <a:cubicBezTo>
                    <a:pt x="17" y="235"/>
                    <a:pt x="17" y="235"/>
                    <a:pt x="17" y="235"/>
                  </a:cubicBezTo>
                  <a:cubicBezTo>
                    <a:pt x="17" y="235"/>
                    <a:pt x="17" y="235"/>
                    <a:pt x="17" y="235"/>
                  </a:cubicBezTo>
                  <a:cubicBezTo>
                    <a:pt x="3" y="181"/>
                    <a:pt x="3" y="181"/>
                    <a:pt x="3" y="181"/>
                  </a:cubicBezTo>
                  <a:cubicBezTo>
                    <a:pt x="47" y="181"/>
                    <a:pt x="47" y="181"/>
                    <a:pt x="47" y="181"/>
                  </a:cubicBezTo>
                  <a:cubicBezTo>
                    <a:pt x="44" y="170"/>
                    <a:pt x="40" y="155"/>
                    <a:pt x="40" y="149"/>
                  </a:cubicBezTo>
                  <a:cubicBezTo>
                    <a:pt x="40" y="135"/>
                    <a:pt x="41" y="140"/>
                    <a:pt x="42" y="135"/>
                  </a:cubicBezTo>
                  <a:cubicBezTo>
                    <a:pt x="44" y="121"/>
                    <a:pt x="56" y="95"/>
                    <a:pt x="66" y="89"/>
                  </a:cubicBezTo>
                  <a:cubicBezTo>
                    <a:pt x="72" y="84"/>
                    <a:pt x="76" y="83"/>
                    <a:pt x="78" y="82"/>
                  </a:cubicBezTo>
                  <a:cubicBezTo>
                    <a:pt x="80" y="81"/>
                    <a:pt x="83" y="80"/>
                    <a:pt x="86" y="80"/>
                  </a:cubicBezTo>
                  <a:cubicBezTo>
                    <a:pt x="90" y="75"/>
                    <a:pt x="90" y="75"/>
                    <a:pt x="90" y="75"/>
                  </a:cubicBezTo>
                  <a:cubicBezTo>
                    <a:pt x="92" y="75"/>
                    <a:pt x="92" y="75"/>
                    <a:pt x="92" y="75"/>
                  </a:cubicBezTo>
                  <a:cubicBezTo>
                    <a:pt x="92" y="72"/>
                    <a:pt x="92" y="72"/>
                    <a:pt x="92" y="72"/>
                  </a:cubicBezTo>
                  <a:cubicBezTo>
                    <a:pt x="85" y="66"/>
                    <a:pt x="80" y="58"/>
                    <a:pt x="79" y="49"/>
                  </a:cubicBezTo>
                  <a:cubicBezTo>
                    <a:pt x="76" y="48"/>
                    <a:pt x="74" y="44"/>
                    <a:pt x="74" y="40"/>
                  </a:cubicBezTo>
                  <a:cubicBezTo>
                    <a:pt x="74" y="37"/>
                    <a:pt x="75" y="34"/>
                    <a:pt x="78" y="32"/>
                  </a:cubicBezTo>
                  <a:cubicBezTo>
                    <a:pt x="79" y="20"/>
                    <a:pt x="82" y="9"/>
                    <a:pt x="96" y="5"/>
                  </a:cubicBezTo>
                  <a:cubicBezTo>
                    <a:pt x="100" y="4"/>
                    <a:pt x="104" y="3"/>
                    <a:pt x="106" y="3"/>
                  </a:cubicBezTo>
                  <a:cubicBezTo>
                    <a:pt x="107" y="3"/>
                    <a:pt x="108" y="4"/>
                    <a:pt x="108" y="4"/>
                  </a:cubicBezTo>
                  <a:cubicBezTo>
                    <a:pt x="109" y="4"/>
                    <a:pt x="109" y="4"/>
                    <a:pt x="110" y="4"/>
                  </a:cubicBezTo>
                  <a:cubicBezTo>
                    <a:pt x="111" y="4"/>
                    <a:pt x="112" y="4"/>
                    <a:pt x="113" y="4"/>
                  </a:cubicBezTo>
                  <a:cubicBezTo>
                    <a:pt x="114" y="4"/>
                    <a:pt x="114" y="4"/>
                    <a:pt x="114" y="4"/>
                  </a:cubicBezTo>
                  <a:cubicBezTo>
                    <a:pt x="120" y="5"/>
                    <a:pt x="125" y="7"/>
                    <a:pt x="128" y="9"/>
                  </a:cubicBezTo>
                  <a:cubicBezTo>
                    <a:pt x="128" y="9"/>
                    <a:pt x="127" y="8"/>
                    <a:pt x="127" y="8"/>
                  </a:cubicBezTo>
                  <a:cubicBezTo>
                    <a:pt x="126" y="7"/>
                    <a:pt x="126" y="7"/>
                    <a:pt x="125" y="6"/>
                  </a:cubicBezTo>
                  <a:cubicBezTo>
                    <a:pt x="122" y="4"/>
                    <a:pt x="117" y="2"/>
                    <a:pt x="111" y="1"/>
                  </a:cubicBezTo>
                  <a:cubicBezTo>
                    <a:pt x="110" y="1"/>
                    <a:pt x="110" y="1"/>
                    <a:pt x="110" y="1"/>
                  </a:cubicBezTo>
                  <a:cubicBezTo>
                    <a:pt x="109" y="0"/>
                    <a:pt x="108" y="0"/>
                    <a:pt x="107" y="0"/>
                  </a:cubicBezTo>
                  <a:cubicBezTo>
                    <a:pt x="106" y="0"/>
                    <a:pt x="106" y="0"/>
                    <a:pt x="105" y="0"/>
                  </a:cubicBezTo>
                  <a:cubicBezTo>
                    <a:pt x="105" y="0"/>
                    <a:pt x="104" y="0"/>
                    <a:pt x="103" y="0"/>
                  </a:cubicBezTo>
                </a:path>
              </a:pathLst>
            </a:custGeom>
            <a:solidFill>
              <a:srgbClr val="FD9B0A"/>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58" name="Freeform 1215"/>
            <p:cNvSpPr>
              <a:spLocks/>
            </p:cNvSpPr>
            <p:nvPr/>
          </p:nvSpPr>
          <p:spPr bwMode="auto">
            <a:xfrm>
              <a:off x="15074901" y="8761413"/>
              <a:ext cx="1803400" cy="2805113"/>
            </a:xfrm>
            <a:custGeom>
              <a:avLst/>
              <a:gdLst/>
              <a:ahLst/>
              <a:cxnLst>
                <a:cxn ang="0">
                  <a:pos x="72" y="0"/>
                </a:cxn>
                <a:cxn ang="0">
                  <a:pos x="3" y="62"/>
                </a:cxn>
                <a:cxn ang="0">
                  <a:pos x="9" y="87"/>
                </a:cxn>
                <a:cxn ang="0">
                  <a:pos x="0" y="109"/>
                </a:cxn>
                <a:cxn ang="0">
                  <a:pos x="2" y="111"/>
                </a:cxn>
                <a:cxn ang="0">
                  <a:pos x="3" y="112"/>
                </a:cxn>
                <a:cxn ang="0">
                  <a:pos x="13" y="91"/>
                </a:cxn>
                <a:cxn ang="0">
                  <a:pos x="6" y="65"/>
                </a:cxn>
                <a:cxn ang="0">
                  <a:pos x="72" y="3"/>
                </a:cxn>
                <a:cxn ang="0">
                  <a:pos x="72" y="0"/>
                </a:cxn>
              </a:cxnLst>
              <a:rect l="0" t="0" r="r" b="b"/>
              <a:pathLst>
                <a:path w="72" h="112">
                  <a:moveTo>
                    <a:pt x="72" y="0"/>
                  </a:moveTo>
                  <a:cubicBezTo>
                    <a:pt x="33" y="3"/>
                    <a:pt x="3" y="29"/>
                    <a:pt x="3" y="62"/>
                  </a:cubicBezTo>
                  <a:cubicBezTo>
                    <a:pt x="3" y="71"/>
                    <a:pt x="5" y="79"/>
                    <a:pt x="9" y="87"/>
                  </a:cubicBezTo>
                  <a:cubicBezTo>
                    <a:pt x="7" y="96"/>
                    <a:pt x="3" y="104"/>
                    <a:pt x="0" y="109"/>
                  </a:cubicBezTo>
                  <a:cubicBezTo>
                    <a:pt x="1" y="110"/>
                    <a:pt x="1" y="110"/>
                    <a:pt x="2" y="111"/>
                  </a:cubicBezTo>
                  <a:cubicBezTo>
                    <a:pt x="2" y="112"/>
                    <a:pt x="3" y="112"/>
                    <a:pt x="3" y="112"/>
                  </a:cubicBezTo>
                  <a:cubicBezTo>
                    <a:pt x="6" y="107"/>
                    <a:pt x="10" y="100"/>
                    <a:pt x="13" y="91"/>
                  </a:cubicBezTo>
                  <a:cubicBezTo>
                    <a:pt x="8" y="83"/>
                    <a:pt x="6" y="74"/>
                    <a:pt x="6" y="65"/>
                  </a:cubicBezTo>
                  <a:cubicBezTo>
                    <a:pt x="6" y="34"/>
                    <a:pt x="35" y="7"/>
                    <a:pt x="72" y="3"/>
                  </a:cubicBezTo>
                  <a:cubicBezTo>
                    <a:pt x="72" y="0"/>
                    <a:pt x="72" y="0"/>
                    <a:pt x="72" y="0"/>
                  </a:cubicBezTo>
                </a:path>
              </a:pathLst>
            </a:custGeom>
            <a:solidFill>
              <a:srgbClr val="FD9B0A"/>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59" name="Freeform 1216"/>
            <p:cNvSpPr>
              <a:spLocks/>
            </p:cNvSpPr>
            <p:nvPr/>
          </p:nvSpPr>
          <p:spPr bwMode="auto">
            <a:xfrm>
              <a:off x="10764839" y="10164763"/>
              <a:ext cx="3232150" cy="5886450"/>
            </a:xfrm>
            <a:custGeom>
              <a:avLst/>
              <a:gdLst/>
              <a:ahLst/>
              <a:cxnLst>
                <a:cxn ang="0">
                  <a:pos x="103" y="0"/>
                </a:cxn>
                <a:cxn ang="0">
                  <a:pos x="93" y="2"/>
                </a:cxn>
                <a:cxn ang="0">
                  <a:pos x="75" y="29"/>
                </a:cxn>
                <a:cxn ang="0">
                  <a:pos x="71" y="37"/>
                </a:cxn>
                <a:cxn ang="0">
                  <a:pos x="76" y="46"/>
                </a:cxn>
                <a:cxn ang="0">
                  <a:pos x="89" y="69"/>
                </a:cxn>
                <a:cxn ang="0">
                  <a:pos x="89" y="72"/>
                </a:cxn>
                <a:cxn ang="0">
                  <a:pos x="87" y="72"/>
                </a:cxn>
                <a:cxn ang="0">
                  <a:pos x="83" y="77"/>
                </a:cxn>
                <a:cxn ang="0">
                  <a:pos x="75" y="79"/>
                </a:cxn>
                <a:cxn ang="0">
                  <a:pos x="63" y="86"/>
                </a:cxn>
                <a:cxn ang="0">
                  <a:pos x="39" y="132"/>
                </a:cxn>
                <a:cxn ang="0">
                  <a:pos x="37" y="146"/>
                </a:cxn>
                <a:cxn ang="0">
                  <a:pos x="44" y="178"/>
                </a:cxn>
                <a:cxn ang="0">
                  <a:pos x="0" y="178"/>
                </a:cxn>
                <a:cxn ang="0">
                  <a:pos x="14" y="232"/>
                </a:cxn>
                <a:cxn ang="0">
                  <a:pos x="15" y="235"/>
                </a:cxn>
                <a:cxn ang="0">
                  <a:pos x="17" y="235"/>
                </a:cxn>
                <a:cxn ang="0">
                  <a:pos x="17" y="235"/>
                </a:cxn>
                <a:cxn ang="0">
                  <a:pos x="4" y="181"/>
                </a:cxn>
                <a:cxn ang="0">
                  <a:pos x="48" y="181"/>
                </a:cxn>
                <a:cxn ang="0">
                  <a:pos x="41" y="149"/>
                </a:cxn>
                <a:cxn ang="0">
                  <a:pos x="42" y="135"/>
                </a:cxn>
                <a:cxn ang="0">
                  <a:pos x="66" y="89"/>
                </a:cxn>
                <a:cxn ang="0">
                  <a:pos x="78" y="82"/>
                </a:cxn>
                <a:cxn ang="0">
                  <a:pos x="86" y="80"/>
                </a:cxn>
                <a:cxn ang="0">
                  <a:pos x="91" y="75"/>
                </a:cxn>
                <a:cxn ang="0">
                  <a:pos x="92" y="75"/>
                </a:cxn>
                <a:cxn ang="0">
                  <a:pos x="92" y="72"/>
                </a:cxn>
                <a:cxn ang="0">
                  <a:pos x="79" y="50"/>
                </a:cxn>
                <a:cxn ang="0">
                  <a:pos x="74" y="41"/>
                </a:cxn>
                <a:cxn ang="0">
                  <a:pos x="78" y="32"/>
                </a:cxn>
                <a:cxn ang="0">
                  <a:pos x="96" y="5"/>
                </a:cxn>
                <a:cxn ang="0">
                  <a:pos x="106" y="4"/>
                </a:cxn>
                <a:cxn ang="0">
                  <a:pos x="109" y="4"/>
                </a:cxn>
                <a:cxn ang="0">
                  <a:pos x="110" y="4"/>
                </a:cxn>
                <a:cxn ang="0">
                  <a:pos x="114" y="4"/>
                </a:cxn>
                <a:cxn ang="0">
                  <a:pos x="114" y="4"/>
                </a:cxn>
                <a:cxn ang="0">
                  <a:pos x="129" y="10"/>
                </a:cxn>
                <a:cxn ang="0">
                  <a:pos x="127" y="8"/>
                </a:cxn>
                <a:cxn ang="0">
                  <a:pos x="125" y="6"/>
                </a:cxn>
                <a:cxn ang="0">
                  <a:pos x="111" y="1"/>
                </a:cxn>
                <a:cxn ang="0">
                  <a:pos x="110" y="1"/>
                </a:cxn>
                <a:cxn ang="0">
                  <a:pos x="107" y="1"/>
                </a:cxn>
                <a:cxn ang="0">
                  <a:pos x="105" y="1"/>
                </a:cxn>
                <a:cxn ang="0">
                  <a:pos x="103" y="0"/>
                </a:cxn>
              </a:cxnLst>
              <a:rect l="0" t="0" r="r" b="b"/>
              <a:pathLst>
                <a:path w="129" h="235">
                  <a:moveTo>
                    <a:pt x="103" y="0"/>
                  </a:moveTo>
                  <a:cubicBezTo>
                    <a:pt x="101" y="0"/>
                    <a:pt x="97" y="1"/>
                    <a:pt x="93" y="2"/>
                  </a:cubicBezTo>
                  <a:cubicBezTo>
                    <a:pt x="79" y="6"/>
                    <a:pt x="76" y="17"/>
                    <a:pt x="75" y="29"/>
                  </a:cubicBezTo>
                  <a:cubicBezTo>
                    <a:pt x="72" y="31"/>
                    <a:pt x="71" y="34"/>
                    <a:pt x="71" y="37"/>
                  </a:cubicBezTo>
                  <a:cubicBezTo>
                    <a:pt x="71" y="41"/>
                    <a:pt x="73" y="45"/>
                    <a:pt x="76" y="46"/>
                  </a:cubicBezTo>
                  <a:cubicBezTo>
                    <a:pt x="77" y="55"/>
                    <a:pt x="82" y="63"/>
                    <a:pt x="89" y="69"/>
                  </a:cubicBezTo>
                  <a:cubicBezTo>
                    <a:pt x="89" y="72"/>
                    <a:pt x="89" y="72"/>
                    <a:pt x="89" y="72"/>
                  </a:cubicBezTo>
                  <a:cubicBezTo>
                    <a:pt x="87" y="72"/>
                    <a:pt x="87" y="72"/>
                    <a:pt x="87" y="72"/>
                  </a:cubicBezTo>
                  <a:cubicBezTo>
                    <a:pt x="83" y="77"/>
                    <a:pt x="83" y="77"/>
                    <a:pt x="83" y="77"/>
                  </a:cubicBezTo>
                  <a:cubicBezTo>
                    <a:pt x="80" y="77"/>
                    <a:pt x="77" y="78"/>
                    <a:pt x="75" y="79"/>
                  </a:cubicBezTo>
                  <a:cubicBezTo>
                    <a:pt x="73" y="80"/>
                    <a:pt x="69" y="81"/>
                    <a:pt x="63" y="86"/>
                  </a:cubicBezTo>
                  <a:cubicBezTo>
                    <a:pt x="53" y="92"/>
                    <a:pt x="41" y="118"/>
                    <a:pt x="39" y="132"/>
                  </a:cubicBezTo>
                  <a:cubicBezTo>
                    <a:pt x="38" y="137"/>
                    <a:pt x="37" y="132"/>
                    <a:pt x="37" y="146"/>
                  </a:cubicBezTo>
                  <a:cubicBezTo>
                    <a:pt x="37" y="152"/>
                    <a:pt x="41" y="167"/>
                    <a:pt x="44" y="178"/>
                  </a:cubicBezTo>
                  <a:cubicBezTo>
                    <a:pt x="0" y="178"/>
                    <a:pt x="0" y="178"/>
                    <a:pt x="0" y="178"/>
                  </a:cubicBezTo>
                  <a:cubicBezTo>
                    <a:pt x="14" y="232"/>
                    <a:pt x="14" y="232"/>
                    <a:pt x="14" y="232"/>
                  </a:cubicBezTo>
                  <a:cubicBezTo>
                    <a:pt x="15" y="235"/>
                    <a:pt x="15" y="235"/>
                    <a:pt x="15" y="235"/>
                  </a:cubicBezTo>
                  <a:cubicBezTo>
                    <a:pt x="17" y="235"/>
                    <a:pt x="17" y="235"/>
                    <a:pt x="17" y="235"/>
                  </a:cubicBezTo>
                  <a:cubicBezTo>
                    <a:pt x="17" y="235"/>
                    <a:pt x="17" y="235"/>
                    <a:pt x="17" y="235"/>
                  </a:cubicBezTo>
                  <a:cubicBezTo>
                    <a:pt x="4" y="181"/>
                    <a:pt x="4" y="181"/>
                    <a:pt x="4" y="181"/>
                  </a:cubicBezTo>
                  <a:cubicBezTo>
                    <a:pt x="48" y="181"/>
                    <a:pt x="48" y="181"/>
                    <a:pt x="48" y="181"/>
                  </a:cubicBezTo>
                  <a:cubicBezTo>
                    <a:pt x="45" y="170"/>
                    <a:pt x="41" y="156"/>
                    <a:pt x="41" y="149"/>
                  </a:cubicBezTo>
                  <a:cubicBezTo>
                    <a:pt x="41" y="136"/>
                    <a:pt x="41" y="141"/>
                    <a:pt x="42" y="135"/>
                  </a:cubicBezTo>
                  <a:cubicBezTo>
                    <a:pt x="44" y="121"/>
                    <a:pt x="56" y="96"/>
                    <a:pt x="66" y="89"/>
                  </a:cubicBezTo>
                  <a:cubicBezTo>
                    <a:pt x="72" y="84"/>
                    <a:pt x="76" y="83"/>
                    <a:pt x="78" y="82"/>
                  </a:cubicBezTo>
                  <a:cubicBezTo>
                    <a:pt x="80" y="81"/>
                    <a:pt x="83" y="81"/>
                    <a:pt x="86" y="80"/>
                  </a:cubicBezTo>
                  <a:cubicBezTo>
                    <a:pt x="91" y="75"/>
                    <a:pt x="91" y="75"/>
                    <a:pt x="91" y="75"/>
                  </a:cubicBezTo>
                  <a:cubicBezTo>
                    <a:pt x="92" y="75"/>
                    <a:pt x="92" y="75"/>
                    <a:pt x="92" y="75"/>
                  </a:cubicBezTo>
                  <a:cubicBezTo>
                    <a:pt x="92" y="72"/>
                    <a:pt x="92" y="72"/>
                    <a:pt x="92" y="72"/>
                  </a:cubicBezTo>
                  <a:cubicBezTo>
                    <a:pt x="85" y="67"/>
                    <a:pt x="81" y="58"/>
                    <a:pt x="79" y="50"/>
                  </a:cubicBezTo>
                  <a:cubicBezTo>
                    <a:pt x="76" y="48"/>
                    <a:pt x="74" y="44"/>
                    <a:pt x="74" y="41"/>
                  </a:cubicBezTo>
                  <a:cubicBezTo>
                    <a:pt x="74" y="37"/>
                    <a:pt x="76" y="34"/>
                    <a:pt x="78" y="32"/>
                  </a:cubicBezTo>
                  <a:cubicBezTo>
                    <a:pt x="79" y="21"/>
                    <a:pt x="83" y="9"/>
                    <a:pt x="96" y="5"/>
                  </a:cubicBezTo>
                  <a:cubicBezTo>
                    <a:pt x="100" y="4"/>
                    <a:pt x="104" y="4"/>
                    <a:pt x="106" y="4"/>
                  </a:cubicBezTo>
                  <a:cubicBezTo>
                    <a:pt x="108" y="4"/>
                    <a:pt x="109" y="4"/>
                    <a:pt x="109" y="4"/>
                  </a:cubicBezTo>
                  <a:cubicBezTo>
                    <a:pt x="109" y="4"/>
                    <a:pt x="110" y="4"/>
                    <a:pt x="110" y="4"/>
                  </a:cubicBezTo>
                  <a:cubicBezTo>
                    <a:pt x="111" y="4"/>
                    <a:pt x="113" y="4"/>
                    <a:pt x="114" y="4"/>
                  </a:cubicBezTo>
                  <a:cubicBezTo>
                    <a:pt x="114" y="4"/>
                    <a:pt x="114" y="4"/>
                    <a:pt x="114" y="4"/>
                  </a:cubicBezTo>
                  <a:cubicBezTo>
                    <a:pt x="120" y="5"/>
                    <a:pt x="125" y="7"/>
                    <a:pt x="129" y="10"/>
                  </a:cubicBezTo>
                  <a:cubicBezTo>
                    <a:pt x="128" y="9"/>
                    <a:pt x="127" y="8"/>
                    <a:pt x="127" y="8"/>
                  </a:cubicBezTo>
                  <a:cubicBezTo>
                    <a:pt x="126" y="7"/>
                    <a:pt x="126" y="7"/>
                    <a:pt x="125" y="6"/>
                  </a:cubicBezTo>
                  <a:cubicBezTo>
                    <a:pt x="122" y="4"/>
                    <a:pt x="117" y="2"/>
                    <a:pt x="111" y="1"/>
                  </a:cubicBezTo>
                  <a:cubicBezTo>
                    <a:pt x="110" y="1"/>
                    <a:pt x="110" y="1"/>
                    <a:pt x="110" y="1"/>
                  </a:cubicBezTo>
                  <a:cubicBezTo>
                    <a:pt x="109" y="1"/>
                    <a:pt x="108" y="1"/>
                    <a:pt x="107" y="1"/>
                  </a:cubicBezTo>
                  <a:cubicBezTo>
                    <a:pt x="106" y="1"/>
                    <a:pt x="106" y="1"/>
                    <a:pt x="105" y="1"/>
                  </a:cubicBezTo>
                  <a:cubicBezTo>
                    <a:pt x="105" y="1"/>
                    <a:pt x="104" y="0"/>
                    <a:pt x="103" y="0"/>
                  </a:cubicBezTo>
                </a:path>
              </a:pathLst>
            </a:custGeom>
            <a:solidFill>
              <a:srgbClr val="FD9B0A"/>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60" name="Freeform 1217"/>
            <p:cNvSpPr>
              <a:spLocks/>
            </p:cNvSpPr>
            <p:nvPr/>
          </p:nvSpPr>
          <p:spPr bwMode="auto">
            <a:xfrm>
              <a:off x="15149514" y="8836026"/>
              <a:ext cx="1728788" cy="2832100"/>
            </a:xfrm>
            <a:custGeom>
              <a:avLst/>
              <a:gdLst/>
              <a:ahLst/>
              <a:cxnLst>
                <a:cxn ang="0">
                  <a:pos x="69" y="0"/>
                </a:cxn>
                <a:cxn ang="0">
                  <a:pos x="3" y="62"/>
                </a:cxn>
                <a:cxn ang="0">
                  <a:pos x="10" y="88"/>
                </a:cxn>
                <a:cxn ang="0">
                  <a:pos x="0" y="109"/>
                </a:cxn>
                <a:cxn ang="0">
                  <a:pos x="2" y="111"/>
                </a:cxn>
                <a:cxn ang="0">
                  <a:pos x="4" y="113"/>
                </a:cxn>
                <a:cxn ang="0">
                  <a:pos x="13" y="91"/>
                </a:cxn>
                <a:cxn ang="0">
                  <a:pos x="6" y="66"/>
                </a:cxn>
                <a:cxn ang="0">
                  <a:pos x="69" y="4"/>
                </a:cxn>
                <a:cxn ang="0">
                  <a:pos x="69" y="0"/>
                </a:cxn>
              </a:cxnLst>
              <a:rect l="0" t="0" r="r" b="b"/>
              <a:pathLst>
                <a:path w="69" h="113">
                  <a:moveTo>
                    <a:pt x="69" y="0"/>
                  </a:moveTo>
                  <a:cubicBezTo>
                    <a:pt x="32" y="4"/>
                    <a:pt x="3" y="31"/>
                    <a:pt x="3" y="62"/>
                  </a:cubicBezTo>
                  <a:cubicBezTo>
                    <a:pt x="3" y="71"/>
                    <a:pt x="5" y="80"/>
                    <a:pt x="10" y="88"/>
                  </a:cubicBezTo>
                  <a:cubicBezTo>
                    <a:pt x="7" y="97"/>
                    <a:pt x="3" y="104"/>
                    <a:pt x="0" y="109"/>
                  </a:cubicBezTo>
                  <a:cubicBezTo>
                    <a:pt x="1" y="110"/>
                    <a:pt x="2" y="111"/>
                    <a:pt x="2" y="111"/>
                  </a:cubicBezTo>
                  <a:cubicBezTo>
                    <a:pt x="3" y="112"/>
                    <a:pt x="3" y="112"/>
                    <a:pt x="4" y="113"/>
                  </a:cubicBezTo>
                  <a:cubicBezTo>
                    <a:pt x="7" y="107"/>
                    <a:pt x="10" y="100"/>
                    <a:pt x="13" y="91"/>
                  </a:cubicBezTo>
                  <a:cubicBezTo>
                    <a:pt x="8" y="83"/>
                    <a:pt x="6" y="74"/>
                    <a:pt x="6" y="66"/>
                  </a:cubicBezTo>
                  <a:cubicBezTo>
                    <a:pt x="6" y="35"/>
                    <a:pt x="33" y="9"/>
                    <a:pt x="69" y="4"/>
                  </a:cubicBezTo>
                  <a:cubicBezTo>
                    <a:pt x="69" y="0"/>
                    <a:pt x="69" y="0"/>
                    <a:pt x="69" y="0"/>
                  </a:cubicBezTo>
                </a:path>
              </a:pathLst>
            </a:custGeom>
            <a:solidFill>
              <a:srgbClr val="FD9B0A"/>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61" name="Freeform 1218"/>
            <p:cNvSpPr>
              <a:spLocks/>
            </p:cNvSpPr>
            <p:nvPr/>
          </p:nvSpPr>
          <p:spPr bwMode="auto">
            <a:xfrm>
              <a:off x="10864851" y="10264776"/>
              <a:ext cx="3206750" cy="5862638"/>
            </a:xfrm>
            <a:custGeom>
              <a:avLst/>
              <a:gdLst/>
              <a:ahLst/>
              <a:cxnLst>
                <a:cxn ang="0">
                  <a:pos x="102" y="0"/>
                </a:cxn>
                <a:cxn ang="0">
                  <a:pos x="92" y="1"/>
                </a:cxn>
                <a:cxn ang="0">
                  <a:pos x="74" y="28"/>
                </a:cxn>
                <a:cxn ang="0">
                  <a:pos x="70" y="37"/>
                </a:cxn>
                <a:cxn ang="0">
                  <a:pos x="75" y="46"/>
                </a:cxn>
                <a:cxn ang="0">
                  <a:pos x="88" y="68"/>
                </a:cxn>
                <a:cxn ang="0">
                  <a:pos x="88" y="71"/>
                </a:cxn>
                <a:cxn ang="0">
                  <a:pos x="87" y="71"/>
                </a:cxn>
                <a:cxn ang="0">
                  <a:pos x="82" y="76"/>
                </a:cxn>
                <a:cxn ang="0">
                  <a:pos x="74" y="78"/>
                </a:cxn>
                <a:cxn ang="0">
                  <a:pos x="62" y="85"/>
                </a:cxn>
                <a:cxn ang="0">
                  <a:pos x="38" y="131"/>
                </a:cxn>
                <a:cxn ang="0">
                  <a:pos x="37" y="145"/>
                </a:cxn>
                <a:cxn ang="0">
                  <a:pos x="44" y="177"/>
                </a:cxn>
                <a:cxn ang="0">
                  <a:pos x="0" y="177"/>
                </a:cxn>
                <a:cxn ang="0">
                  <a:pos x="13" y="231"/>
                </a:cxn>
                <a:cxn ang="0">
                  <a:pos x="14" y="234"/>
                </a:cxn>
                <a:cxn ang="0">
                  <a:pos x="16" y="234"/>
                </a:cxn>
                <a:cxn ang="0">
                  <a:pos x="16" y="234"/>
                </a:cxn>
                <a:cxn ang="0">
                  <a:pos x="3" y="180"/>
                </a:cxn>
                <a:cxn ang="0">
                  <a:pos x="47" y="180"/>
                </a:cxn>
                <a:cxn ang="0">
                  <a:pos x="40" y="148"/>
                </a:cxn>
                <a:cxn ang="0">
                  <a:pos x="41" y="134"/>
                </a:cxn>
                <a:cxn ang="0">
                  <a:pos x="65" y="88"/>
                </a:cxn>
                <a:cxn ang="0">
                  <a:pos x="77" y="82"/>
                </a:cxn>
                <a:cxn ang="0">
                  <a:pos x="85" y="80"/>
                </a:cxn>
                <a:cxn ang="0">
                  <a:pos x="90" y="75"/>
                </a:cxn>
                <a:cxn ang="0">
                  <a:pos x="91" y="75"/>
                </a:cxn>
                <a:cxn ang="0">
                  <a:pos x="91" y="72"/>
                </a:cxn>
                <a:cxn ang="0">
                  <a:pos x="78" y="49"/>
                </a:cxn>
                <a:cxn ang="0">
                  <a:pos x="73" y="40"/>
                </a:cxn>
                <a:cxn ang="0">
                  <a:pos x="77" y="31"/>
                </a:cxn>
                <a:cxn ang="0">
                  <a:pos x="95" y="5"/>
                </a:cxn>
                <a:cxn ang="0">
                  <a:pos x="105" y="3"/>
                </a:cxn>
                <a:cxn ang="0">
                  <a:pos x="108" y="3"/>
                </a:cxn>
                <a:cxn ang="0">
                  <a:pos x="109" y="3"/>
                </a:cxn>
                <a:cxn ang="0">
                  <a:pos x="113" y="3"/>
                </a:cxn>
                <a:cxn ang="0">
                  <a:pos x="113" y="3"/>
                </a:cxn>
                <a:cxn ang="0">
                  <a:pos x="128" y="9"/>
                </a:cxn>
                <a:cxn ang="0">
                  <a:pos x="126" y="7"/>
                </a:cxn>
                <a:cxn ang="0">
                  <a:pos x="125" y="6"/>
                </a:cxn>
                <a:cxn ang="0">
                  <a:pos x="110" y="0"/>
                </a:cxn>
                <a:cxn ang="0">
                  <a:pos x="110" y="0"/>
                </a:cxn>
                <a:cxn ang="0">
                  <a:pos x="106" y="0"/>
                </a:cxn>
                <a:cxn ang="0">
                  <a:pos x="105" y="0"/>
                </a:cxn>
                <a:cxn ang="0">
                  <a:pos x="102" y="0"/>
                </a:cxn>
              </a:cxnLst>
              <a:rect l="0" t="0" r="r" b="b"/>
              <a:pathLst>
                <a:path w="128" h="234">
                  <a:moveTo>
                    <a:pt x="102" y="0"/>
                  </a:moveTo>
                  <a:cubicBezTo>
                    <a:pt x="100" y="0"/>
                    <a:pt x="96" y="0"/>
                    <a:pt x="92" y="1"/>
                  </a:cubicBezTo>
                  <a:cubicBezTo>
                    <a:pt x="79" y="5"/>
                    <a:pt x="75" y="17"/>
                    <a:pt x="74" y="28"/>
                  </a:cubicBezTo>
                  <a:cubicBezTo>
                    <a:pt x="72" y="30"/>
                    <a:pt x="70" y="33"/>
                    <a:pt x="70" y="37"/>
                  </a:cubicBezTo>
                  <a:cubicBezTo>
                    <a:pt x="70" y="40"/>
                    <a:pt x="72" y="44"/>
                    <a:pt x="75" y="46"/>
                  </a:cubicBezTo>
                  <a:cubicBezTo>
                    <a:pt x="77" y="54"/>
                    <a:pt x="81" y="63"/>
                    <a:pt x="88" y="68"/>
                  </a:cubicBezTo>
                  <a:cubicBezTo>
                    <a:pt x="88" y="71"/>
                    <a:pt x="88" y="71"/>
                    <a:pt x="88" y="71"/>
                  </a:cubicBezTo>
                  <a:cubicBezTo>
                    <a:pt x="87" y="71"/>
                    <a:pt x="87" y="71"/>
                    <a:pt x="87" y="71"/>
                  </a:cubicBezTo>
                  <a:cubicBezTo>
                    <a:pt x="82" y="76"/>
                    <a:pt x="82" y="76"/>
                    <a:pt x="82" y="76"/>
                  </a:cubicBezTo>
                  <a:cubicBezTo>
                    <a:pt x="79" y="77"/>
                    <a:pt x="76" y="77"/>
                    <a:pt x="74" y="78"/>
                  </a:cubicBezTo>
                  <a:cubicBezTo>
                    <a:pt x="72" y="79"/>
                    <a:pt x="68" y="80"/>
                    <a:pt x="62" y="85"/>
                  </a:cubicBezTo>
                  <a:cubicBezTo>
                    <a:pt x="52" y="92"/>
                    <a:pt x="40" y="117"/>
                    <a:pt x="38" y="131"/>
                  </a:cubicBezTo>
                  <a:cubicBezTo>
                    <a:pt x="37" y="137"/>
                    <a:pt x="37" y="132"/>
                    <a:pt x="37" y="145"/>
                  </a:cubicBezTo>
                  <a:cubicBezTo>
                    <a:pt x="37" y="152"/>
                    <a:pt x="41" y="166"/>
                    <a:pt x="44" y="177"/>
                  </a:cubicBezTo>
                  <a:cubicBezTo>
                    <a:pt x="0" y="177"/>
                    <a:pt x="0" y="177"/>
                    <a:pt x="0" y="177"/>
                  </a:cubicBezTo>
                  <a:cubicBezTo>
                    <a:pt x="13" y="231"/>
                    <a:pt x="13" y="231"/>
                    <a:pt x="13" y="231"/>
                  </a:cubicBezTo>
                  <a:cubicBezTo>
                    <a:pt x="14" y="234"/>
                    <a:pt x="14" y="234"/>
                    <a:pt x="14" y="234"/>
                  </a:cubicBezTo>
                  <a:cubicBezTo>
                    <a:pt x="16" y="234"/>
                    <a:pt x="16" y="234"/>
                    <a:pt x="16" y="234"/>
                  </a:cubicBezTo>
                  <a:cubicBezTo>
                    <a:pt x="16" y="234"/>
                    <a:pt x="16" y="234"/>
                    <a:pt x="16" y="234"/>
                  </a:cubicBezTo>
                  <a:cubicBezTo>
                    <a:pt x="3" y="180"/>
                    <a:pt x="3" y="180"/>
                    <a:pt x="3" y="180"/>
                  </a:cubicBezTo>
                  <a:cubicBezTo>
                    <a:pt x="47" y="180"/>
                    <a:pt x="47" y="180"/>
                    <a:pt x="47" y="180"/>
                  </a:cubicBezTo>
                  <a:cubicBezTo>
                    <a:pt x="44" y="170"/>
                    <a:pt x="40" y="155"/>
                    <a:pt x="40" y="148"/>
                  </a:cubicBezTo>
                  <a:cubicBezTo>
                    <a:pt x="40" y="135"/>
                    <a:pt x="40" y="140"/>
                    <a:pt x="41" y="134"/>
                  </a:cubicBezTo>
                  <a:cubicBezTo>
                    <a:pt x="43" y="120"/>
                    <a:pt x="56" y="95"/>
                    <a:pt x="65" y="88"/>
                  </a:cubicBezTo>
                  <a:cubicBezTo>
                    <a:pt x="71" y="84"/>
                    <a:pt x="75" y="82"/>
                    <a:pt x="77" y="82"/>
                  </a:cubicBezTo>
                  <a:cubicBezTo>
                    <a:pt x="80" y="81"/>
                    <a:pt x="82" y="80"/>
                    <a:pt x="85" y="80"/>
                  </a:cubicBezTo>
                  <a:cubicBezTo>
                    <a:pt x="90" y="75"/>
                    <a:pt x="90" y="75"/>
                    <a:pt x="90" y="75"/>
                  </a:cubicBezTo>
                  <a:cubicBezTo>
                    <a:pt x="91" y="75"/>
                    <a:pt x="91" y="75"/>
                    <a:pt x="91" y="75"/>
                  </a:cubicBezTo>
                  <a:cubicBezTo>
                    <a:pt x="91" y="72"/>
                    <a:pt x="91" y="72"/>
                    <a:pt x="91" y="72"/>
                  </a:cubicBezTo>
                  <a:cubicBezTo>
                    <a:pt x="85" y="66"/>
                    <a:pt x="80" y="57"/>
                    <a:pt x="78" y="49"/>
                  </a:cubicBezTo>
                  <a:cubicBezTo>
                    <a:pt x="75" y="47"/>
                    <a:pt x="73" y="44"/>
                    <a:pt x="73" y="40"/>
                  </a:cubicBezTo>
                  <a:cubicBezTo>
                    <a:pt x="73" y="36"/>
                    <a:pt x="75" y="33"/>
                    <a:pt x="77" y="31"/>
                  </a:cubicBezTo>
                  <a:cubicBezTo>
                    <a:pt x="78" y="20"/>
                    <a:pt x="82" y="9"/>
                    <a:pt x="95" y="5"/>
                  </a:cubicBezTo>
                  <a:cubicBezTo>
                    <a:pt x="99" y="3"/>
                    <a:pt x="103" y="3"/>
                    <a:pt x="105" y="3"/>
                  </a:cubicBezTo>
                  <a:cubicBezTo>
                    <a:pt x="107" y="3"/>
                    <a:pt x="108" y="3"/>
                    <a:pt x="108" y="3"/>
                  </a:cubicBezTo>
                  <a:cubicBezTo>
                    <a:pt x="108" y="3"/>
                    <a:pt x="109" y="3"/>
                    <a:pt x="109" y="3"/>
                  </a:cubicBezTo>
                  <a:cubicBezTo>
                    <a:pt x="111" y="3"/>
                    <a:pt x="112" y="3"/>
                    <a:pt x="113" y="3"/>
                  </a:cubicBezTo>
                  <a:cubicBezTo>
                    <a:pt x="113" y="3"/>
                    <a:pt x="113" y="3"/>
                    <a:pt x="113" y="3"/>
                  </a:cubicBezTo>
                  <a:cubicBezTo>
                    <a:pt x="120" y="4"/>
                    <a:pt x="124" y="6"/>
                    <a:pt x="128" y="9"/>
                  </a:cubicBezTo>
                  <a:cubicBezTo>
                    <a:pt x="127" y="8"/>
                    <a:pt x="127" y="8"/>
                    <a:pt x="126" y="7"/>
                  </a:cubicBezTo>
                  <a:cubicBezTo>
                    <a:pt x="126" y="7"/>
                    <a:pt x="125" y="6"/>
                    <a:pt x="125" y="6"/>
                  </a:cubicBezTo>
                  <a:cubicBezTo>
                    <a:pt x="121" y="3"/>
                    <a:pt x="116" y="1"/>
                    <a:pt x="110" y="0"/>
                  </a:cubicBezTo>
                  <a:cubicBezTo>
                    <a:pt x="110" y="0"/>
                    <a:pt x="110" y="0"/>
                    <a:pt x="110" y="0"/>
                  </a:cubicBezTo>
                  <a:cubicBezTo>
                    <a:pt x="109" y="0"/>
                    <a:pt x="107" y="0"/>
                    <a:pt x="106" y="0"/>
                  </a:cubicBezTo>
                  <a:cubicBezTo>
                    <a:pt x="106" y="0"/>
                    <a:pt x="105" y="0"/>
                    <a:pt x="105" y="0"/>
                  </a:cubicBezTo>
                  <a:cubicBezTo>
                    <a:pt x="105" y="0"/>
                    <a:pt x="104" y="0"/>
                    <a:pt x="102" y="0"/>
                  </a:cubicBezTo>
                </a:path>
              </a:pathLst>
            </a:custGeom>
            <a:solidFill>
              <a:srgbClr val="FD9B0A"/>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62" name="Freeform 1219"/>
            <p:cNvSpPr>
              <a:spLocks/>
            </p:cNvSpPr>
            <p:nvPr/>
          </p:nvSpPr>
          <p:spPr bwMode="auto">
            <a:xfrm>
              <a:off x="15249526" y="8936038"/>
              <a:ext cx="1628775" cy="2806700"/>
            </a:xfrm>
            <a:custGeom>
              <a:avLst/>
              <a:gdLst/>
              <a:ahLst/>
              <a:cxnLst>
                <a:cxn ang="0">
                  <a:pos x="65" y="0"/>
                </a:cxn>
                <a:cxn ang="0">
                  <a:pos x="2" y="62"/>
                </a:cxn>
                <a:cxn ang="0">
                  <a:pos x="9" y="87"/>
                </a:cxn>
                <a:cxn ang="0">
                  <a:pos x="0" y="109"/>
                </a:cxn>
                <a:cxn ang="0">
                  <a:pos x="1" y="110"/>
                </a:cxn>
                <a:cxn ang="0">
                  <a:pos x="3" y="112"/>
                </a:cxn>
                <a:cxn ang="0">
                  <a:pos x="12" y="90"/>
                </a:cxn>
                <a:cxn ang="0">
                  <a:pos x="6" y="65"/>
                </a:cxn>
                <a:cxn ang="0">
                  <a:pos x="65" y="4"/>
                </a:cxn>
                <a:cxn ang="0">
                  <a:pos x="65" y="0"/>
                </a:cxn>
              </a:cxnLst>
              <a:rect l="0" t="0" r="r" b="b"/>
              <a:pathLst>
                <a:path w="65" h="112">
                  <a:moveTo>
                    <a:pt x="65" y="0"/>
                  </a:moveTo>
                  <a:cubicBezTo>
                    <a:pt x="29" y="5"/>
                    <a:pt x="2" y="31"/>
                    <a:pt x="2" y="62"/>
                  </a:cubicBezTo>
                  <a:cubicBezTo>
                    <a:pt x="2" y="70"/>
                    <a:pt x="4" y="79"/>
                    <a:pt x="9" y="87"/>
                  </a:cubicBezTo>
                  <a:cubicBezTo>
                    <a:pt x="6" y="96"/>
                    <a:pt x="3" y="103"/>
                    <a:pt x="0" y="109"/>
                  </a:cubicBezTo>
                  <a:cubicBezTo>
                    <a:pt x="0" y="109"/>
                    <a:pt x="1" y="110"/>
                    <a:pt x="1" y="110"/>
                  </a:cubicBezTo>
                  <a:cubicBezTo>
                    <a:pt x="2" y="111"/>
                    <a:pt x="2" y="111"/>
                    <a:pt x="3" y="112"/>
                  </a:cubicBezTo>
                  <a:cubicBezTo>
                    <a:pt x="6" y="106"/>
                    <a:pt x="10" y="99"/>
                    <a:pt x="12" y="90"/>
                  </a:cubicBezTo>
                  <a:cubicBezTo>
                    <a:pt x="8" y="82"/>
                    <a:pt x="6" y="74"/>
                    <a:pt x="6" y="65"/>
                  </a:cubicBezTo>
                  <a:cubicBezTo>
                    <a:pt x="6" y="35"/>
                    <a:pt x="31" y="10"/>
                    <a:pt x="65" y="4"/>
                  </a:cubicBezTo>
                  <a:cubicBezTo>
                    <a:pt x="65" y="0"/>
                    <a:pt x="65" y="0"/>
                    <a:pt x="65" y="0"/>
                  </a:cubicBezTo>
                </a:path>
              </a:pathLst>
            </a:custGeom>
            <a:solidFill>
              <a:srgbClr val="FD9B0A"/>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63" name="Freeform 1220"/>
            <p:cNvSpPr>
              <a:spLocks/>
            </p:cNvSpPr>
            <p:nvPr/>
          </p:nvSpPr>
          <p:spPr bwMode="auto">
            <a:xfrm>
              <a:off x="10941051" y="10339388"/>
              <a:ext cx="3206750" cy="5862638"/>
            </a:xfrm>
            <a:custGeom>
              <a:avLst/>
              <a:gdLst/>
              <a:ahLst/>
              <a:cxnLst>
                <a:cxn ang="0">
                  <a:pos x="102" y="0"/>
                </a:cxn>
                <a:cxn ang="0">
                  <a:pos x="92" y="2"/>
                </a:cxn>
                <a:cxn ang="0">
                  <a:pos x="74" y="28"/>
                </a:cxn>
                <a:cxn ang="0">
                  <a:pos x="70" y="37"/>
                </a:cxn>
                <a:cxn ang="0">
                  <a:pos x="75" y="46"/>
                </a:cxn>
                <a:cxn ang="0">
                  <a:pos x="88" y="69"/>
                </a:cxn>
                <a:cxn ang="0">
                  <a:pos x="88" y="72"/>
                </a:cxn>
                <a:cxn ang="0">
                  <a:pos x="87" y="72"/>
                </a:cxn>
                <a:cxn ang="0">
                  <a:pos x="82" y="77"/>
                </a:cxn>
                <a:cxn ang="0">
                  <a:pos x="74" y="79"/>
                </a:cxn>
                <a:cxn ang="0">
                  <a:pos x="62" y="85"/>
                </a:cxn>
                <a:cxn ang="0">
                  <a:pos x="38" y="131"/>
                </a:cxn>
                <a:cxn ang="0">
                  <a:pos x="37" y="145"/>
                </a:cxn>
                <a:cxn ang="0">
                  <a:pos x="44" y="177"/>
                </a:cxn>
                <a:cxn ang="0">
                  <a:pos x="0" y="177"/>
                </a:cxn>
                <a:cxn ang="0">
                  <a:pos x="13" y="231"/>
                </a:cxn>
                <a:cxn ang="0">
                  <a:pos x="14" y="234"/>
                </a:cxn>
                <a:cxn ang="0">
                  <a:pos x="16" y="234"/>
                </a:cxn>
                <a:cxn ang="0">
                  <a:pos x="17" y="234"/>
                </a:cxn>
                <a:cxn ang="0">
                  <a:pos x="3" y="181"/>
                </a:cxn>
                <a:cxn ang="0">
                  <a:pos x="47" y="181"/>
                </a:cxn>
                <a:cxn ang="0">
                  <a:pos x="40" y="148"/>
                </a:cxn>
                <a:cxn ang="0">
                  <a:pos x="41" y="135"/>
                </a:cxn>
                <a:cxn ang="0">
                  <a:pos x="65" y="88"/>
                </a:cxn>
                <a:cxn ang="0">
                  <a:pos x="77" y="82"/>
                </a:cxn>
                <a:cxn ang="0">
                  <a:pos x="85" y="80"/>
                </a:cxn>
                <a:cxn ang="0">
                  <a:pos x="90" y="75"/>
                </a:cxn>
                <a:cxn ang="0">
                  <a:pos x="91" y="75"/>
                </a:cxn>
                <a:cxn ang="0">
                  <a:pos x="91" y="72"/>
                </a:cxn>
                <a:cxn ang="0">
                  <a:pos x="78" y="49"/>
                </a:cxn>
                <a:cxn ang="0">
                  <a:pos x="74" y="40"/>
                </a:cxn>
                <a:cxn ang="0">
                  <a:pos x="78" y="31"/>
                </a:cxn>
                <a:cxn ang="0">
                  <a:pos x="95" y="5"/>
                </a:cxn>
                <a:cxn ang="0">
                  <a:pos x="106" y="3"/>
                </a:cxn>
                <a:cxn ang="0">
                  <a:pos x="108" y="3"/>
                </a:cxn>
                <a:cxn ang="0">
                  <a:pos x="110" y="3"/>
                </a:cxn>
                <a:cxn ang="0">
                  <a:pos x="113" y="4"/>
                </a:cxn>
                <a:cxn ang="0">
                  <a:pos x="114" y="4"/>
                </a:cxn>
                <a:cxn ang="0">
                  <a:pos x="128" y="9"/>
                </a:cxn>
                <a:cxn ang="0">
                  <a:pos x="126" y="7"/>
                </a:cxn>
                <a:cxn ang="0">
                  <a:pos x="125" y="6"/>
                </a:cxn>
                <a:cxn ang="0">
                  <a:pos x="110" y="0"/>
                </a:cxn>
                <a:cxn ang="0">
                  <a:pos x="110" y="0"/>
                </a:cxn>
                <a:cxn ang="0">
                  <a:pos x="106" y="0"/>
                </a:cxn>
                <a:cxn ang="0">
                  <a:pos x="105" y="0"/>
                </a:cxn>
                <a:cxn ang="0">
                  <a:pos x="102" y="0"/>
                </a:cxn>
              </a:cxnLst>
              <a:rect l="0" t="0" r="r" b="b"/>
              <a:pathLst>
                <a:path w="128" h="234">
                  <a:moveTo>
                    <a:pt x="102" y="0"/>
                  </a:moveTo>
                  <a:cubicBezTo>
                    <a:pt x="100" y="0"/>
                    <a:pt x="96" y="0"/>
                    <a:pt x="92" y="2"/>
                  </a:cubicBezTo>
                  <a:cubicBezTo>
                    <a:pt x="79" y="6"/>
                    <a:pt x="75" y="17"/>
                    <a:pt x="74" y="28"/>
                  </a:cubicBezTo>
                  <a:cubicBezTo>
                    <a:pt x="72" y="30"/>
                    <a:pt x="70" y="33"/>
                    <a:pt x="70" y="37"/>
                  </a:cubicBezTo>
                  <a:cubicBezTo>
                    <a:pt x="70" y="41"/>
                    <a:pt x="72" y="44"/>
                    <a:pt x="75" y="46"/>
                  </a:cubicBezTo>
                  <a:cubicBezTo>
                    <a:pt x="77" y="54"/>
                    <a:pt x="82" y="63"/>
                    <a:pt x="88" y="69"/>
                  </a:cubicBezTo>
                  <a:cubicBezTo>
                    <a:pt x="88" y="72"/>
                    <a:pt x="88" y="72"/>
                    <a:pt x="88" y="72"/>
                  </a:cubicBezTo>
                  <a:cubicBezTo>
                    <a:pt x="87" y="72"/>
                    <a:pt x="87" y="72"/>
                    <a:pt x="87" y="72"/>
                  </a:cubicBezTo>
                  <a:cubicBezTo>
                    <a:pt x="82" y="77"/>
                    <a:pt x="82" y="77"/>
                    <a:pt x="82" y="77"/>
                  </a:cubicBezTo>
                  <a:cubicBezTo>
                    <a:pt x="79" y="77"/>
                    <a:pt x="77" y="78"/>
                    <a:pt x="74" y="79"/>
                  </a:cubicBezTo>
                  <a:cubicBezTo>
                    <a:pt x="72" y="79"/>
                    <a:pt x="68" y="81"/>
                    <a:pt x="62" y="85"/>
                  </a:cubicBezTo>
                  <a:cubicBezTo>
                    <a:pt x="53" y="92"/>
                    <a:pt x="40" y="117"/>
                    <a:pt x="38" y="131"/>
                  </a:cubicBezTo>
                  <a:cubicBezTo>
                    <a:pt x="37" y="137"/>
                    <a:pt x="37" y="132"/>
                    <a:pt x="37" y="145"/>
                  </a:cubicBezTo>
                  <a:cubicBezTo>
                    <a:pt x="37" y="152"/>
                    <a:pt x="41" y="167"/>
                    <a:pt x="44" y="177"/>
                  </a:cubicBezTo>
                  <a:cubicBezTo>
                    <a:pt x="0" y="177"/>
                    <a:pt x="0" y="177"/>
                    <a:pt x="0" y="177"/>
                  </a:cubicBezTo>
                  <a:cubicBezTo>
                    <a:pt x="13" y="231"/>
                    <a:pt x="13" y="231"/>
                    <a:pt x="13" y="231"/>
                  </a:cubicBezTo>
                  <a:cubicBezTo>
                    <a:pt x="14" y="234"/>
                    <a:pt x="14" y="234"/>
                    <a:pt x="14" y="234"/>
                  </a:cubicBezTo>
                  <a:cubicBezTo>
                    <a:pt x="16" y="234"/>
                    <a:pt x="16" y="234"/>
                    <a:pt x="16" y="234"/>
                  </a:cubicBezTo>
                  <a:cubicBezTo>
                    <a:pt x="17" y="234"/>
                    <a:pt x="17" y="234"/>
                    <a:pt x="17" y="234"/>
                  </a:cubicBezTo>
                  <a:cubicBezTo>
                    <a:pt x="3" y="181"/>
                    <a:pt x="3" y="181"/>
                    <a:pt x="3" y="181"/>
                  </a:cubicBezTo>
                  <a:cubicBezTo>
                    <a:pt x="47" y="181"/>
                    <a:pt x="47" y="181"/>
                    <a:pt x="47" y="181"/>
                  </a:cubicBezTo>
                  <a:cubicBezTo>
                    <a:pt x="44" y="170"/>
                    <a:pt x="40" y="155"/>
                    <a:pt x="40" y="148"/>
                  </a:cubicBezTo>
                  <a:cubicBezTo>
                    <a:pt x="40" y="135"/>
                    <a:pt x="40" y="140"/>
                    <a:pt x="41" y="135"/>
                  </a:cubicBezTo>
                  <a:cubicBezTo>
                    <a:pt x="43" y="120"/>
                    <a:pt x="56" y="95"/>
                    <a:pt x="65" y="88"/>
                  </a:cubicBezTo>
                  <a:cubicBezTo>
                    <a:pt x="72" y="84"/>
                    <a:pt x="75" y="82"/>
                    <a:pt x="77" y="82"/>
                  </a:cubicBezTo>
                  <a:cubicBezTo>
                    <a:pt x="80" y="81"/>
                    <a:pt x="82" y="80"/>
                    <a:pt x="85" y="80"/>
                  </a:cubicBezTo>
                  <a:cubicBezTo>
                    <a:pt x="90" y="75"/>
                    <a:pt x="90" y="75"/>
                    <a:pt x="90" y="75"/>
                  </a:cubicBezTo>
                  <a:cubicBezTo>
                    <a:pt x="91" y="75"/>
                    <a:pt x="91" y="75"/>
                    <a:pt x="91" y="75"/>
                  </a:cubicBezTo>
                  <a:cubicBezTo>
                    <a:pt x="91" y="72"/>
                    <a:pt x="91" y="72"/>
                    <a:pt x="91" y="72"/>
                  </a:cubicBezTo>
                  <a:cubicBezTo>
                    <a:pt x="85" y="66"/>
                    <a:pt x="80" y="58"/>
                    <a:pt x="78" y="49"/>
                  </a:cubicBezTo>
                  <a:cubicBezTo>
                    <a:pt x="76" y="47"/>
                    <a:pt x="74" y="44"/>
                    <a:pt x="74" y="40"/>
                  </a:cubicBezTo>
                  <a:cubicBezTo>
                    <a:pt x="74" y="37"/>
                    <a:pt x="75" y="33"/>
                    <a:pt x="78" y="31"/>
                  </a:cubicBezTo>
                  <a:cubicBezTo>
                    <a:pt x="78" y="20"/>
                    <a:pt x="82" y="9"/>
                    <a:pt x="95" y="5"/>
                  </a:cubicBezTo>
                  <a:cubicBezTo>
                    <a:pt x="100" y="3"/>
                    <a:pt x="103" y="3"/>
                    <a:pt x="106" y="3"/>
                  </a:cubicBezTo>
                  <a:cubicBezTo>
                    <a:pt x="107" y="3"/>
                    <a:pt x="108" y="3"/>
                    <a:pt x="108" y="3"/>
                  </a:cubicBezTo>
                  <a:cubicBezTo>
                    <a:pt x="109" y="3"/>
                    <a:pt x="109" y="3"/>
                    <a:pt x="110" y="3"/>
                  </a:cubicBezTo>
                  <a:cubicBezTo>
                    <a:pt x="111" y="3"/>
                    <a:pt x="112" y="3"/>
                    <a:pt x="113" y="4"/>
                  </a:cubicBezTo>
                  <a:cubicBezTo>
                    <a:pt x="114" y="4"/>
                    <a:pt x="114" y="4"/>
                    <a:pt x="114" y="4"/>
                  </a:cubicBezTo>
                  <a:cubicBezTo>
                    <a:pt x="120" y="4"/>
                    <a:pt x="124" y="6"/>
                    <a:pt x="128" y="9"/>
                  </a:cubicBezTo>
                  <a:cubicBezTo>
                    <a:pt x="127" y="8"/>
                    <a:pt x="127" y="8"/>
                    <a:pt x="126" y="7"/>
                  </a:cubicBezTo>
                  <a:cubicBezTo>
                    <a:pt x="126" y="7"/>
                    <a:pt x="125" y="6"/>
                    <a:pt x="125" y="6"/>
                  </a:cubicBezTo>
                  <a:cubicBezTo>
                    <a:pt x="121" y="3"/>
                    <a:pt x="117" y="1"/>
                    <a:pt x="110" y="0"/>
                  </a:cubicBezTo>
                  <a:cubicBezTo>
                    <a:pt x="110" y="0"/>
                    <a:pt x="110" y="0"/>
                    <a:pt x="110" y="0"/>
                  </a:cubicBezTo>
                  <a:cubicBezTo>
                    <a:pt x="109" y="0"/>
                    <a:pt x="108" y="0"/>
                    <a:pt x="106" y="0"/>
                  </a:cubicBezTo>
                  <a:cubicBezTo>
                    <a:pt x="106" y="0"/>
                    <a:pt x="105" y="0"/>
                    <a:pt x="105" y="0"/>
                  </a:cubicBezTo>
                  <a:cubicBezTo>
                    <a:pt x="105" y="0"/>
                    <a:pt x="104" y="0"/>
                    <a:pt x="102" y="0"/>
                  </a:cubicBezTo>
                </a:path>
              </a:pathLst>
            </a:custGeom>
            <a:solidFill>
              <a:srgbClr val="FD9B0A"/>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64" name="Freeform 1221"/>
            <p:cNvSpPr>
              <a:spLocks/>
            </p:cNvSpPr>
            <p:nvPr/>
          </p:nvSpPr>
          <p:spPr bwMode="auto">
            <a:xfrm>
              <a:off x="15324139" y="9036051"/>
              <a:ext cx="1554163" cy="2781300"/>
            </a:xfrm>
            <a:custGeom>
              <a:avLst/>
              <a:gdLst/>
              <a:ahLst/>
              <a:cxnLst>
                <a:cxn ang="0">
                  <a:pos x="62" y="0"/>
                </a:cxn>
                <a:cxn ang="0">
                  <a:pos x="3" y="61"/>
                </a:cxn>
                <a:cxn ang="0">
                  <a:pos x="9" y="86"/>
                </a:cxn>
                <a:cxn ang="0">
                  <a:pos x="0" y="108"/>
                </a:cxn>
                <a:cxn ang="0">
                  <a:pos x="2" y="110"/>
                </a:cxn>
                <a:cxn ang="0">
                  <a:pos x="3" y="111"/>
                </a:cxn>
                <a:cxn ang="0">
                  <a:pos x="12" y="89"/>
                </a:cxn>
                <a:cxn ang="0">
                  <a:pos x="6" y="64"/>
                </a:cxn>
                <a:cxn ang="0">
                  <a:pos x="62" y="4"/>
                </a:cxn>
                <a:cxn ang="0">
                  <a:pos x="62" y="0"/>
                </a:cxn>
              </a:cxnLst>
              <a:rect l="0" t="0" r="r" b="b"/>
              <a:pathLst>
                <a:path w="62" h="111">
                  <a:moveTo>
                    <a:pt x="62" y="0"/>
                  </a:moveTo>
                  <a:cubicBezTo>
                    <a:pt x="28" y="6"/>
                    <a:pt x="3" y="31"/>
                    <a:pt x="3" y="61"/>
                  </a:cubicBezTo>
                  <a:cubicBezTo>
                    <a:pt x="3" y="70"/>
                    <a:pt x="5" y="78"/>
                    <a:pt x="9" y="86"/>
                  </a:cubicBezTo>
                  <a:cubicBezTo>
                    <a:pt x="7" y="95"/>
                    <a:pt x="3" y="102"/>
                    <a:pt x="0" y="108"/>
                  </a:cubicBezTo>
                  <a:cubicBezTo>
                    <a:pt x="1" y="108"/>
                    <a:pt x="1" y="109"/>
                    <a:pt x="2" y="110"/>
                  </a:cubicBezTo>
                  <a:cubicBezTo>
                    <a:pt x="2" y="110"/>
                    <a:pt x="3" y="111"/>
                    <a:pt x="3" y="111"/>
                  </a:cubicBezTo>
                  <a:cubicBezTo>
                    <a:pt x="6" y="106"/>
                    <a:pt x="10" y="98"/>
                    <a:pt x="12" y="89"/>
                  </a:cubicBezTo>
                  <a:cubicBezTo>
                    <a:pt x="8" y="81"/>
                    <a:pt x="6" y="73"/>
                    <a:pt x="6" y="64"/>
                  </a:cubicBezTo>
                  <a:cubicBezTo>
                    <a:pt x="6" y="35"/>
                    <a:pt x="30" y="11"/>
                    <a:pt x="62" y="4"/>
                  </a:cubicBezTo>
                  <a:cubicBezTo>
                    <a:pt x="62" y="0"/>
                    <a:pt x="62" y="0"/>
                    <a:pt x="62" y="0"/>
                  </a:cubicBezTo>
                </a:path>
              </a:pathLst>
            </a:custGeom>
            <a:solidFill>
              <a:srgbClr val="FD9B0A"/>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65" name="Freeform 1222"/>
            <p:cNvSpPr>
              <a:spLocks/>
            </p:cNvSpPr>
            <p:nvPr/>
          </p:nvSpPr>
          <p:spPr bwMode="auto">
            <a:xfrm>
              <a:off x="11015664" y="10414001"/>
              <a:ext cx="3206750" cy="5888038"/>
            </a:xfrm>
            <a:custGeom>
              <a:avLst/>
              <a:gdLst/>
              <a:ahLst/>
              <a:cxnLst>
                <a:cxn ang="0">
                  <a:pos x="103" y="0"/>
                </a:cxn>
                <a:cxn ang="0">
                  <a:pos x="92" y="2"/>
                </a:cxn>
                <a:cxn ang="0">
                  <a:pos x="75" y="28"/>
                </a:cxn>
                <a:cxn ang="0">
                  <a:pos x="71" y="37"/>
                </a:cxn>
                <a:cxn ang="0">
                  <a:pos x="75" y="46"/>
                </a:cxn>
                <a:cxn ang="0">
                  <a:pos x="88" y="69"/>
                </a:cxn>
                <a:cxn ang="0">
                  <a:pos x="88" y="72"/>
                </a:cxn>
                <a:cxn ang="0">
                  <a:pos x="87" y="72"/>
                </a:cxn>
                <a:cxn ang="0">
                  <a:pos x="82" y="77"/>
                </a:cxn>
                <a:cxn ang="0">
                  <a:pos x="74" y="79"/>
                </a:cxn>
                <a:cxn ang="0">
                  <a:pos x="62" y="85"/>
                </a:cxn>
                <a:cxn ang="0">
                  <a:pos x="38" y="132"/>
                </a:cxn>
                <a:cxn ang="0">
                  <a:pos x="37" y="145"/>
                </a:cxn>
                <a:cxn ang="0">
                  <a:pos x="44" y="178"/>
                </a:cxn>
                <a:cxn ang="0">
                  <a:pos x="0" y="178"/>
                </a:cxn>
                <a:cxn ang="0">
                  <a:pos x="14" y="231"/>
                </a:cxn>
                <a:cxn ang="0">
                  <a:pos x="14" y="235"/>
                </a:cxn>
                <a:cxn ang="0">
                  <a:pos x="17" y="235"/>
                </a:cxn>
                <a:cxn ang="0">
                  <a:pos x="17" y="235"/>
                </a:cxn>
                <a:cxn ang="0">
                  <a:pos x="3" y="181"/>
                </a:cxn>
                <a:cxn ang="0">
                  <a:pos x="47" y="181"/>
                </a:cxn>
                <a:cxn ang="0">
                  <a:pos x="40" y="148"/>
                </a:cxn>
                <a:cxn ang="0">
                  <a:pos x="42" y="135"/>
                </a:cxn>
                <a:cxn ang="0">
                  <a:pos x="66" y="89"/>
                </a:cxn>
                <a:cxn ang="0">
                  <a:pos x="78" y="82"/>
                </a:cxn>
                <a:cxn ang="0">
                  <a:pos x="86" y="80"/>
                </a:cxn>
                <a:cxn ang="0">
                  <a:pos x="90" y="75"/>
                </a:cxn>
                <a:cxn ang="0">
                  <a:pos x="92" y="75"/>
                </a:cxn>
                <a:cxn ang="0">
                  <a:pos x="92" y="72"/>
                </a:cxn>
                <a:cxn ang="0">
                  <a:pos x="78" y="49"/>
                </a:cxn>
                <a:cxn ang="0">
                  <a:pos x="74" y="40"/>
                </a:cxn>
                <a:cxn ang="0">
                  <a:pos x="78" y="32"/>
                </a:cxn>
                <a:cxn ang="0">
                  <a:pos x="96" y="5"/>
                </a:cxn>
                <a:cxn ang="0">
                  <a:pos x="106" y="3"/>
                </a:cxn>
                <a:cxn ang="0">
                  <a:pos x="108" y="3"/>
                </a:cxn>
                <a:cxn ang="0">
                  <a:pos x="110" y="4"/>
                </a:cxn>
                <a:cxn ang="0">
                  <a:pos x="113" y="4"/>
                </a:cxn>
                <a:cxn ang="0">
                  <a:pos x="114" y="4"/>
                </a:cxn>
                <a:cxn ang="0">
                  <a:pos x="128" y="10"/>
                </a:cxn>
                <a:cxn ang="0">
                  <a:pos x="127" y="7"/>
                </a:cxn>
                <a:cxn ang="0">
                  <a:pos x="125" y="6"/>
                </a:cxn>
                <a:cxn ang="0">
                  <a:pos x="111" y="1"/>
                </a:cxn>
                <a:cxn ang="0">
                  <a:pos x="110" y="1"/>
                </a:cxn>
                <a:cxn ang="0">
                  <a:pos x="107" y="0"/>
                </a:cxn>
                <a:cxn ang="0">
                  <a:pos x="105" y="0"/>
                </a:cxn>
                <a:cxn ang="0">
                  <a:pos x="103" y="0"/>
                </a:cxn>
              </a:cxnLst>
              <a:rect l="0" t="0" r="r" b="b"/>
              <a:pathLst>
                <a:path w="128" h="235">
                  <a:moveTo>
                    <a:pt x="103" y="0"/>
                  </a:moveTo>
                  <a:cubicBezTo>
                    <a:pt x="100" y="0"/>
                    <a:pt x="97" y="0"/>
                    <a:pt x="92" y="2"/>
                  </a:cubicBezTo>
                  <a:cubicBezTo>
                    <a:pt x="79" y="6"/>
                    <a:pt x="75" y="17"/>
                    <a:pt x="75" y="28"/>
                  </a:cubicBezTo>
                  <a:cubicBezTo>
                    <a:pt x="72" y="30"/>
                    <a:pt x="71" y="34"/>
                    <a:pt x="71" y="37"/>
                  </a:cubicBezTo>
                  <a:cubicBezTo>
                    <a:pt x="71" y="41"/>
                    <a:pt x="73" y="44"/>
                    <a:pt x="75" y="46"/>
                  </a:cubicBezTo>
                  <a:cubicBezTo>
                    <a:pt x="77" y="55"/>
                    <a:pt x="82" y="63"/>
                    <a:pt x="88" y="69"/>
                  </a:cubicBezTo>
                  <a:cubicBezTo>
                    <a:pt x="88" y="72"/>
                    <a:pt x="88" y="72"/>
                    <a:pt x="88" y="72"/>
                  </a:cubicBezTo>
                  <a:cubicBezTo>
                    <a:pt x="87" y="72"/>
                    <a:pt x="87" y="72"/>
                    <a:pt x="87" y="72"/>
                  </a:cubicBezTo>
                  <a:cubicBezTo>
                    <a:pt x="82" y="77"/>
                    <a:pt x="82" y="77"/>
                    <a:pt x="82" y="77"/>
                  </a:cubicBezTo>
                  <a:cubicBezTo>
                    <a:pt x="79" y="77"/>
                    <a:pt x="77" y="78"/>
                    <a:pt x="74" y="79"/>
                  </a:cubicBezTo>
                  <a:cubicBezTo>
                    <a:pt x="72" y="79"/>
                    <a:pt x="69" y="81"/>
                    <a:pt x="62" y="85"/>
                  </a:cubicBezTo>
                  <a:cubicBezTo>
                    <a:pt x="53" y="92"/>
                    <a:pt x="40" y="117"/>
                    <a:pt x="38" y="132"/>
                  </a:cubicBezTo>
                  <a:cubicBezTo>
                    <a:pt x="37" y="137"/>
                    <a:pt x="37" y="132"/>
                    <a:pt x="37" y="145"/>
                  </a:cubicBezTo>
                  <a:cubicBezTo>
                    <a:pt x="37" y="152"/>
                    <a:pt x="41" y="167"/>
                    <a:pt x="44" y="178"/>
                  </a:cubicBezTo>
                  <a:cubicBezTo>
                    <a:pt x="0" y="178"/>
                    <a:pt x="0" y="178"/>
                    <a:pt x="0" y="178"/>
                  </a:cubicBezTo>
                  <a:cubicBezTo>
                    <a:pt x="14" y="231"/>
                    <a:pt x="14" y="231"/>
                    <a:pt x="14" y="231"/>
                  </a:cubicBezTo>
                  <a:cubicBezTo>
                    <a:pt x="14" y="235"/>
                    <a:pt x="14" y="235"/>
                    <a:pt x="14" y="235"/>
                  </a:cubicBezTo>
                  <a:cubicBezTo>
                    <a:pt x="17" y="235"/>
                    <a:pt x="17" y="235"/>
                    <a:pt x="17" y="235"/>
                  </a:cubicBezTo>
                  <a:cubicBezTo>
                    <a:pt x="17" y="235"/>
                    <a:pt x="17" y="235"/>
                    <a:pt x="17" y="235"/>
                  </a:cubicBezTo>
                  <a:cubicBezTo>
                    <a:pt x="3" y="181"/>
                    <a:pt x="3" y="181"/>
                    <a:pt x="3" y="181"/>
                  </a:cubicBezTo>
                  <a:cubicBezTo>
                    <a:pt x="47" y="181"/>
                    <a:pt x="47" y="181"/>
                    <a:pt x="47" y="181"/>
                  </a:cubicBezTo>
                  <a:cubicBezTo>
                    <a:pt x="44" y="170"/>
                    <a:pt x="40" y="155"/>
                    <a:pt x="40" y="148"/>
                  </a:cubicBezTo>
                  <a:cubicBezTo>
                    <a:pt x="40" y="135"/>
                    <a:pt x="41" y="140"/>
                    <a:pt x="42" y="135"/>
                  </a:cubicBezTo>
                  <a:cubicBezTo>
                    <a:pt x="44" y="121"/>
                    <a:pt x="56" y="95"/>
                    <a:pt x="66" y="89"/>
                  </a:cubicBezTo>
                  <a:cubicBezTo>
                    <a:pt x="72" y="84"/>
                    <a:pt x="75" y="82"/>
                    <a:pt x="78" y="82"/>
                  </a:cubicBezTo>
                  <a:cubicBezTo>
                    <a:pt x="80" y="81"/>
                    <a:pt x="83" y="80"/>
                    <a:pt x="86" y="80"/>
                  </a:cubicBezTo>
                  <a:cubicBezTo>
                    <a:pt x="90" y="75"/>
                    <a:pt x="90" y="75"/>
                    <a:pt x="90" y="75"/>
                  </a:cubicBezTo>
                  <a:cubicBezTo>
                    <a:pt x="92" y="75"/>
                    <a:pt x="92" y="75"/>
                    <a:pt x="92" y="75"/>
                  </a:cubicBezTo>
                  <a:cubicBezTo>
                    <a:pt x="92" y="72"/>
                    <a:pt x="92" y="72"/>
                    <a:pt x="92" y="72"/>
                  </a:cubicBezTo>
                  <a:cubicBezTo>
                    <a:pt x="85" y="66"/>
                    <a:pt x="80" y="58"/>
                    <a:pt x="78" y="49"/>
                  </a:cubicBezTo>
                  <a:cubicBezTo>
                    <a:pt x="76" y="48"/>
                    <a:pt x="74" y="44"/>
                    <a:pt x="74" y="40"/>
                  </a:cubicBezTo>
                  <a:cubicBezTo>
                    <a:pt x="74" y="37"/>
                    <a:pt x="75" y="34"/>
                    <a:pt x="78" y="32"/>
                  </a:cubicBezTo>
                  <a:cubicBezTo>
                    <a:pt x="79" y="20"/>
                    <a:pt x="82" y="9"/>
                    <a:pt x="96" y="5"/>
                  </a:cubicBezTo>
                  <a:cubicBezTo>
                    <a:pt x="100" y="4"/>
                    <a:pt x="104" y="3"/>
                    <a:pt x="106" y="3"/>
                  </a:cubicBezTo>
                  <a:cubicBezTo>
                    <a:pt x="107" y="3"/>
                    <a:pt x="108" y="3"/>
                    <a:pt x="108" y="3"/>
                  </a:cubicBezTo>
                  <a:cubicBezTo>
                    <a:pt x="109" y="3"/>
                    <a:pt x="109" y="4"/>
                    <a:pt x="110" y="4"/>
                  </a:cubicBezTo>
                  <a:cubicBezTo>
                    <a:pt x="111" y="4"/>
                    <a:pt x="112" y="4"/>
                    <a:pt x="113" y="4"/>
                  </a:cubicBezTo>
                  <a:cubicBezTo>
                    <a:pt x="114" y="4"/>
                    <a:pt x="114" y="4"/>
                    <a:pt x="114" y="4"/>
                  </a:cubicBezTo>
                  <a:cubicBezTo>
                    <a:pt x="120" y="5"/>
                    <a:pt x="125" y="7"/>
                    <a:pt x="128" y="10"/>
                  </a:cubicBezTo>
                  <a:cubicBezTo>
                    <a:pt x="128" y="9"/>
                    <a:pt x="127" y="8"/>
                    <a:pt x="127" y="7"/>
                  </a:cubicBezTo>
                  <a:cubicBezTo>
                    <a:pt x="126" y="7"/>
                    <a:pt x="125" y="6"/>
                    <a:pt x="125" y="6"/>
                  </a:cubicBezTo>
                  <a:cubicBezTo>
                    <a:pt x="121" y="3"/>
                    <a:pt x="117" y="1"/>
                    <a:pt x="111" y="1"/>
                  </a:cubicBezTo>
                  <a:cubicBezTo>
                    <a:pt x="110" y="1"/>
                    <a:pt x="110" y="1"/>
                    <a:pt x="110" y="1"/>
                  </a:cubicBezTo>
                  <a:cubicBezTo>
                    <a:pt x="109" y="0"/>
                    <a:pt x="108" y="0"/>
                    <a:pt x="107" y="0"/>
                  </a:cubicBezTo>
                  <a:cubicBezTo>
                    <a:pt x="106" y="0"/>
                    <a:pt x="106" y="0"/>
                    <a:pt x="105" y="0"/>
                  </a:cubicBezTo>
                  <a:cubicBezTo>
                    <a:pt x="105" y="0"/>
                    <a:pt x="104" y="0"/>
                    <a:pt x="103" y="0"/>
                  </a:cubicBezTo>
                </a:path>
              </a:pathLst>
            </a:custGeom>
            <a:solidFill>
              <a:srgbClr val="FD9B0A"/>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66" name="Freeform 1223"/>
            <p:cNvSpPr>
              <a:spLocks/>
            </p:cNvSpPr>
            <p:nvPr/>
          </p:nvSpPr>
          <p:spPr bwMode="auto">
            <a:xfrm>
              <a:off x="15400339" y="9137651"/>
              <a:ext cx="1477963" cy="2755900"/>
            </a:xfrm>
            <a:custGeom>
              <a:avLst/>
              <a:gdLst/>
              <a:ahLst/>
              <a:cxnLst>
                <a:cxn ang="0">
                  <a:pos x="59" y="0"/>
                </a:cxn>
                <a:cxn ang="0">
                  <a:pos x="3" y="60"/>
                </a:cxn>
                <a:cxn ang="0">
                  <a:pos x="9" y="85"/>
                </a:cxn>
                <a:cxn ang="0">
                  <a:pos x="0" y="107"/>
                </a:cxn>
                <a:cxn ang="0">
                  <a:pos x="2" y="109"/>
                </a:cxn>
                <a:cxn ang="0">
                  <a:pos x="3" y="110"/>
                </a:cxn>
                <a:cxn ang="0">
                  <a:pos x="13" y="89"/>
                </a:cxn>
                <a:cxn ang="0">
                  <a:pos x="6" y="63"/>
                </a:cxn>
                <a:cxn ang="0">
                  <a:pos x="59" y="4"/>
                </a:cxn>
                <a:cxn ang="0">
                  <a:pos x="59" y="0"/>
                </a:cxn>
              </a:cxnLst>
              <a:rect l="0" t="0" r="r" b="b"/>
              <a:pathLst>
                <a:path w="59" h="110">
                  <a:moveTo>
                    <a:pt x="59" y="0"/>
                  </a:moveTo>
                  <a:cubicBezTo>
                    <a:pt x="27" y="7"/>
                    <a:pt x="3" y="31"/>
                    <a:pt x="3" y="60"/>
                  </a:cubicBezTo>
                  <a:cubicBezTo>
                    <a:pt x="3" y="69"/>
                    <a:pt x="5" y="77"/>
                    <a:pt x="9" y="85"/>
                  </a:cubicBezTo>
                  <a:cubicBezTo>
                    <a:pt x="7" y="94"/>
                    <a:pt x="3" y="102"/>
                    <a:pt x="0" y="107"/>
                  </a:cubicBezTo>
                  <a:cubicBezTo>
                    <a:pt x="1" y="108"/>
                    <a:pt x="1" y="108"/>
                    <a:pt x="2" y="109"/>
                  </a:cubicBezTo>
                  <a:cubicBezTo>
                    <a:pt x="2" y="109"/>
                    <a:pt x="3" y="110"/>
                    <a:pt x="3" y="110"/>
                  </a:cubicBezTo>
                  <a:cubicBezTo>
                    <a:pt x="6" y="105"/>
                    <a:pt x="10" y="98"/>
                    <a:pt x="13" y="89"/>
                  </a:cubicBezTo>
                  <a:cubicBezTo>
                    <a:pt x="8" y="81"/>
                    <a:pt x="6" y="72"/>
                    <a:pt x="6" y="63"/>
                  </a:cubicBezTo>
                  <a:cubicBezTo>
                    <a:pt x="6" y="35"/>
                    <a:pt x="28" y="12"/>
                    <a:pt x="59" y="4"/>
                  </a:cubicBezTo>
                  <a:cubicBezTo>
                    <a:pt x="59" y="0"/>
                    <a:pt x="59" y="0"/>
                    <a:pt x="59" y="0"/>
                  </a:cubicBezTo>
                </a:path>
              </a:pathLst>
            </a:custGeom>
            <a:solidFill>
              <a:srgbClr val="FD9B0A"/>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67" name="Freeform 1224"/>
            <p:cNvSpPr>
              <a:spLocks/>
            </p:cNvSpPr>
            <p:nvPr/>
          </p:nvSpPr>
          <p:spPr bwMode="auto">
            <a:xfrm>
              <a:off x="11090276" y="10490201"/>
              <a:ext cx="3232150" cy="5888038"/>
            </a:xfrm>
            <a:custGeom>
              <a:avLst/>
              <a:gdLst/>
              <a:ahLst/>
              <a:cxnLst>
                <a:cxn ang="0">
                  <a:pos x="103" y="0"/>
                </a:cxn>
                <a:cxn ang="0">
                  <a:pos x="93" y="2"/>
                </a:cxn>
                <a:cxn ang="0">
                  <a:pos x="75" y="29"/>
                </a:cxn>
                <a:cxn ang="0">
                  <a:pos x="71" y="37"/>
                </a:cxn>
                <a:cxn ang="0">
                  <a:pos x="75" y="46"/>
                </a:cxn>
                <a:cxn ang="0">
                  <a:pos x="89" y="69"/>
                </a:cxn>
                <a:cxn ang="0">
                  <a:pos x="89" y="72"/>
                </a:cxn>
                <a:cxn ang="0">
                  <a:pos x="87" y="72"/>
                </a:cxn>
                <a:cxn ang="0">
                  <a:pos x="83" y="77"/>
                </a:cxn>
                <a:cxn ang="0">
                  <a:pos x="75" y="79"/>
                </a:cxn>
                <a:cxn ang="0">
                  <a:pos x="63" y="86"/>
                </a:cxn>
                <a:cxn ang="0">
                  <a:pos x="39" y="132"/>
                </a:cxn>
                <a:cxn ang="0">
                  <a:pos x="37" y="145"/>
                </a:cxn>
                <a:cxn ang="0">
                  <a:pos x="44" y="178"/>
                </a:cxn>
                <a:cxn ang="0">
                  <a:pos x="0" y="178"/>
                </a:cxn>
                <a:cxn ang="0">
                  <a:pos x="14" y="232"/>
                </a:cxn>
                <a:cxn ang="0">
                  <a:pos x="15" y="235"/>
                </a:cxn>
                <a:cxn ang="0">
                  <a:pos x="17" y="235"/>
                </a:cxn>
                <a:cxn ang="0">
                  <a:pos x="17" y="235"/>
                </a:cxn>
                <a:cxn ang="0">
                  <a:pos x="4" y="181"/>
                </a:cxn>
                <a:cxn ang="0">
                  <a:pos x="47" y="181"/>
                </a:cxn>
                <a:cxn ang="0">
                  <a:pos x="41" y="149"/>
                </a:cxn>
                <a:cxn ang="0">
                  <a:pos x="42" y="135"/>
                </a:cxn>
                <a:cxn ang="0">
                  <a:pos x="66" y="89"/>
                </a:cxn>
                <a:cxn ang="0">
                  <a:pos x="78" y="82"/>
                </a:cxn>
                <a:cxn ang="0">
                  <a:pos x="86" y="80"/>
                </a:cxn>
                <a:cxn ang="0">
                  <a:pos x="91" y="75"/>
                </a:cxn>
                <a:cxn ang="0">
                  <a:pos x="92" y="75"/>
                </a:cxn>
                <a:cxn ang="0">
                  <a:pos x="92" y="72"/>
                </a:cxn>
                <a:cxn ang="0">
                  <a:pos x="79" y="50"/>
                </a:cxn>
                <a:cxn ang="0">
                  <a:pos x="74" y="41"/>
                </a:cxn>
                <a:cxn ang="0">
                  <a:pos x="78" y="32"/>
                </a:cxn>
                <a:cxn ang="0">
                  <a:pos x="96" y="5"/>
                </a:cxn>
                <a:cxn ang="0">
                  <a:pos x="106" y="4"/>
                </a:cxn>
                <a:cxn ang="0">
                  <a:pos x="108" y="4"/>
                </a:cxn>
                <a:cxn ang="0">
                  <a:pos x="110" y="4"/>
                </a:cxn>
                <a:cxn ang="0">
                  <a:pos x="114" y="4"/>
                </a:cxn>
                <a:cxn ang="0">
                  <a:pos x="114" y="4"/>
                </a:cxn>
                <a:cxn ang="0">
                  <a:pos x="129" y="10"/>
                </a:cxn>
                <a:cxn ang="0">
                  <a:pos x="127" y="8"/>
                </a:cxn>
                <a:cxn ang="0">
                  <a:pos x="125" y="7"/>
                </a:cxn>
                <a:cxn ang="0">
                  <a:pos x="111" y="1"/>
                </a:cxn>
                <a:cxn ang="0">
                  <a:pos x="110" y="1"/>
                </a:cxn>
                <a:cxn ang="0">
                  <a:pos x="107" y="1"/>
                </a:cxn>
                <a:cxn ang="0">
                  <a:pos x="105" y="0"/>
                </a:cxn>
                <a:cxn ang="0">
                  <a:pos x="103" y="0"/>
                </a:cxn>
              </a:cxnLst>
              <a:rect l="0" t="0" r="r" b="b"/>
              <a:pathLst>
                <a:path w="129" h="235">
                  <a:moveTo>
                    <a:pt x="103" y="0"/>
                  </a:moveTo>
                  <a:cubicBezTo>
                    <a:pt x="101" y="0"/>
                    <a:pt x="97" y="1"/>
                    <a:pt x="93" y="2"/>
                  </a:cubicBezTo>
                  <a:cubicBezTo>
                    <a:pt x="79" y="6"/>
                    <a:pt x="76" y="17"/>
                    <a:pt x="75" y="29"/>
                  </a:cubicBezTo>
                  <a:cubicBezTo>
                    <a:pt x="72" y="31"/>
                    <a:pt x="71" y="34"/>
                    <a:pt x="71" y="37"/>
                  </a:cubicBezTo>
                  <a:cubicBezTo>
                    <a:pt x="71" y="41"/>
                    <a:pt x="73" y="45"/>
                    <a:pt x="75" y="46"/>
                  </a:cubicBezTo>
                  <a:cubicBezTo>
                    <a:pt x="77" y="55"/>
                    <a:pt x="82" y="63"/>
                    <a:pt x="89" y="69"/>
                  </a:cubicBezTo>
                  <a:cubicBezTo>
                    <a:pt x="89" y="72"/>
                    <a:pt x="89" y="72"/>
                    <a:pt x="89" y="72"/>
                  </a:cubicBezTo>
                  <a:cubicBezTo>
                    <a:pt x="87" y="72"/>
                    <a:pt x="87" y="72"/>
                    <a:pt x="87" y="72"/>
                  </a:cubicBezTo>
                  <a:cubicBezTo>
                    <a:pt x="83" y="77"/>
                    <a:pt x="83" y="77"/>
                    <a:pt x="83" y="77"/>
                  </a:cubicBezTo>
                  <a:cubicBezTo>
                    <a:pt x="80" y="77"/>
                    <a:pt x="77" y="78"/>
                    <a:pt x="75" y="79"/>
                  </a:cubicBezTo>
                  <a:cubicBezTo>
                    <a:pt x="72" y="79"/>
                    <a:pt x="69" y="81"/>
                    <a:pt x="63" y="86"/>
                  </a:cubicBezTo>
                  <a:cubicBezTo>
                    <a:pt x="53" y="92"/>
                    <a:pt x="41" y="118"/>
                    <a:pt x="39" y="132"/>
                  </a:cubicBezTo>
                  <a:cubicBezTo>
                    <a:pt x="38" y="137"/>
                    <a:pt x="37" y="132"/>
                    <a:pt x="37" y="145"/>
                  </a:cubicBezTo>
                  <a:cubicBezTo>
                    <a:pt x="37" y="152"/>
                    <a:pt x="41" y="167"/>
                    <a:pt x="44" y="178"/>
                  </a:cubicBezTo>
                  <a:cubicBezTo>
                    <a:pt x="0" y="178"/>
                    <a:pt x="0" y="178"/>
                    <a:pt x="0" y="178"/>
                  </a:cubicBezTo>
                  <a:cubicBezTo>
                    <a:pt x="14" y="232"/>
                    <a:pt x="14" y="232"/>
                    <a:pt x="14" y="232"/>
                  </a:cubicBezTo>
                  <a:cubicBezTo>
                    <a:pt x="15" y="235"/>
                    <a:pt x="15" y="235"/>
                    <a:pt x="15" y="235"/>
                  </a:cubicBezTo>
                  <a:cubicBezTo>
                    <a:pt x="17" y="235"/>
                    <a:pt x="17" y="235"/>
                    <a:pt x="17" y="235"/>
                  </a:cubicBezTo>
                  <a:cubicBezTo>
                    <a:pt x="17" y="235"/>
                    <a:pt x="17" y="235"/>
                    <a:pt x="17" y="235"/>
                  </a:cubicBezTo>
                  <a:cubicBezTo>
                    <a:pt x="4" y="181"/>
                    <a:pt x="4" y="181"/>
                    <a:pt x="4" y="181"/>
                  </a:cubicBezTo>
                  <a:cubicBezTo>
                    <a:pt x="47" y="181"/>
                    <a:pt x="47" y="181"/>
                    <a:pt x="47" y="181"/>
                  </a:cubicBezTo>
                  <a:cubicBezTo>
                    <a:pt x="44" y="170"/>
                    <a:pt x="41" y="156"/>
                    <a:pt x="41" y="149"/>
                  </a:cubicBezTo>
                  <a:cubicBezTo>
                    <a:pt x="41" y="135"/>
                    <a:pt x="41" y="141"/>
                    <a:pt x="42" y="135"/>
                  </a:cubicBezTo>
                  <a:cubicBezTo>
                    <a:pt x="44" y="121"/>
                    <a:pt x="56" y="96"/>
                    <a:pt x="66" y="89"/>
                  </a:cubicBezTo>
                  <a:cubicBezTo>
                    <a:pt x="72" y="84"/>
                    <a:pt x="76" y="83"/>
                    <a:pt x="78" y="82"/>
                  </a:cubicBezTo>
                  <a:cubicBezTo>
                    <a:pt x="80" y="81"/>
                    <a:pt x="83" y="81"/>
                    <a:pt x="86" y="80"/>
                  </a:cubicBezTo>
                  <a:cubicBezTo>
                    <a:pt x="91" y="75"/>
                    <a:pt x="91" y="75"/>
                    <a:pt x="91" y="75"/>
                  </a:cubicBezTo>
                  <a:cubicBezTo>
                    <a:pt x="92" y="75"/>
                    <a:pt x="92" y="75"/>
                    <a:pt x="92" y="75"/>
                  </a:cubicBezTo>
                  <a:cubicBezTo>
                    <a:pt x="92" y="72"/>
                    <a:pt x="92" y="72"/>
                    <a:pt x="92" y="72"/>
                  </a:cubicBezTo>
                  <a:cubicBezTo>
                    <a:pt x="85" y="67"/>
                    <a:pt x="81" y="58"/>
                    <a:pt x="79" y="50"/>
                  </a:cubicBezTo>
                  <a:cubicBezTo>
                    <a:pt x="76" y="48"/>
                    <a:pt x="74" y="44"/>
                    <a:pt x="74" y="41"/>
                  </a:cubicBezTo>
                  <a:cubicBezTo>
                    <a:pt x="74" y="37"/>
                    <a:pt x="76" y="34"/>
                    <a:pt x="78" y="32"/>
                  </a:cubicBezTo>
                  <a:cubicBezTo>
                    <a:pt x="79" y="21"/>
                    <a:pt x="83" y="9"/>
                    <a:pt x="96" y="5"/>
                  </a:cubicBezTo>
                  <a:cubicBezTo>
                    <a:pt x="100" y="4"/>
                    <a:pt x="104" y="4"/>
                    <a:pt x="106" y="4"/>
                  </a:cubicBezTo>
                  <a:cubicBezTo>
                    <a:pt x="108" y="4"/>
                    <a:pt x="108" y="4"/>
                    <a:pt x="108" y="4"/>
                  </a:cubicBezTo>
                  <a:cubicBezTo>
                    <a:pt x="109" y="4"/>
                    <a:pt x="110" y="4"/>
                    <a:pt x="110" y="4"/>
                  </a:cubicBezTo>
                  <a:cubicBezTo>
                    <a:pt x="111" y="4"/>
                    <a:pt x="112" y="4"/>
                    <a:pt x="114" y="4"/>
                  </a:cubicBezTo>
                  <a:cubicBezTo>
                    <a:pt x="114" y="4"/>
                    <a:pt x="114" y="4"/>
                    <a:pt x="114" y="4"/>
                  </a:cubicBezTo>
                  <a:cubicBezTo>
                    <a:pt x="120" y="5"/>
                    <a:pt x="125" y="7"/>
                    <a:pt x="129" y="10"/>
                  </a:cubicBezTo>
                  <a:cubicBezTo>
                    <a:pt x="128" y="9"/>
                    <a:pt x="127" y="8"/>
                    <a:pt x="127" y="8"/>
                  </a:cubicBezTo>
                  <a:cubicBezTo>
                    <a:pt x="126" y="7"/>
                    <a:pt x="126" y="7"/>
                    <a:pt x="125" y="7"/>
                  </a:cubicBezTo>
                  <a:cubicBezTo>
                    <a:pt x="122" y="4"/>
                    <a:pt x="117" y="2"/>
                    <a:pt x="111" y="1"/>
                  </a:cubicBezTo>
                  <a:cubicBezTo>
                    <a:pt x="110" y="1"/>
                    <a:pt x="110" y="1"/>
                    <a:pt x="110" y="1"/>
                  </a:cubicBezTo>
                  <a:cubicBezTo>
                    <a:pt x="109" y="1"/>
                    <a:pt x="108" y="1"/>
                    <a:pt x="107" y="1"/>
                  </a:cubicBezTo>
                  <a:cubicBezTo>
                    <a:pt x="106" y="1"/>
                    <a:pt x="106" y="0"/>
                    <a:pt x="105" y="0"/>
                  </a:cubicBezTo>
                  <a:cubicBezTo>
                    <a:pt x="105" y="0"/>
                    <a:pt x="104" y="0"/>
                    <a:pt x="103" y="0"/>
                  </a:cubicBezTo>
                </a:path>
              </a:pathLst>
            </a:custGeom>
            <a:solidFill>
              <a:srgbClr val="FD9B0A"/>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68" name="Freeform 1225"/>
            <p:cNvSpPr>
              <a:spLocks/>
            </p:cNvSpPr>
            <p:nvPr/>
          </p:nvSpPr>
          <p:spPr bwMode="auto">
            <a:xfrm>
              <a:off x="15474951" y="9237663"/>
              <a:ext cx="1403350" cy="2755900"/>
            </a:xfrm>
            <a:custGeom>
              <a:avLst/>
              <a:gdLst/>
              <a:ahLst/>
              <a:cxnLst>
                <a:cxn ang="0">
                  <a:pos x="56" y="0"/>
                </a:cxn>
                <a:cxn ang="0">
                  <a:pos x="3" y="59"/>
                </a:cxn>
                <a:cxn ang="0">
                  <a:pos x="10" y="85"/>
                </a:cxn>
                <a:cxn ang="0">
                  <a:pos x="0" y="106"/>
                </a:cxn>
                <a:cxn ang="0">
                  <a:pos x="2" y="108"/>
                </a:cxn>
                <a:cxn ang="0">
                  <a:pos x="4" y="110"/>
                </a:cxn>
                <a:cxn ang="0">
                  <a:pos x="13" y="88"/>
                </a:cxn>
                <a:cxn ang="0">
                  <a:pos x="6" y="63"/>
                </a:cxn>
                <a:cxn ang="0">
                  <a:pos x="56" y="4"/>
                </a:cxn>
                <a:cxn ang="0">
                  <a:pos x="56" y="0"/>
                </a:cxn>
              </a:cxnLst>
              <a:rect l="0" t="0" r="r" b="b"/>
              <a:pathLst>
                <a:path w="56" h="110">
                  <a:moveTo>
                    <a:pt x="56" y="0"/>
                  </a:moveTo>
                  <a:cubicBezTo>
                    <a:pt x="25" y="8"/>
                    <a:pt x="3" y="31"/>
                    <a:pt x="3" y="59"/>
                  </a:cubicBezTo>
                  <a:cubicBezTo>
                    <a:pt x="3" y="68"/>
                    <a:pt x="5" y="77"/>
                    <a:pt x="10" y="85"/>
                  </a:cubicBezTo>
                  <a:cubicBezTo>
                    <a:pt x="7" y="94"/>
                    <a:pt x="3" y="101"/>
                    <a:pt x="0" y="106"/>
                  </a:cubicBezTo>
                  <a:cubicBezTo>
                    <a:pt x="1" y="107"/>
                    <a:pt x="2" y="108"/>
                    <a:pt x="2" y="108"/>
                  </a:cubicBezTo>
                  <a:cubicBezTo>
                    <a:pt x="3" y="109"/>
                    <a:pt x="3" y="109"/>
                    <a:pt x="4" y="110"/>
                  </a:cubicBezTo>
                  <a:cubicBezTo>
                    <a:pt x="7" y="104"/>
                    <a:pt x="10" y="97"/>
                    <a:pt x="13" y="88"/>
                  </a:cubicBezTo>
                  <a:cubicBezTo>
                    <a:pt x="8" y="80"/>
                    <a:pt x="6" y="71"/>
                    <a:pt x="6" y="63"/>
                  </a:cubicBezTo>
                  <a:cubicBezTo>
                    <a:pt x="6" y="36"/>
                    <a:pt x="27" y="13"/>
                    <a:pt x="56" y="4"/>
                  </a:cubicBezTo>
                  <a:cubicBezTo>
                    <a:pt x="56" y="0"/>
                    <a:pt x="56" y="0"/>
                    <a:pt x="56" y="0"/>
                  </a:cubicBezTo>
                </a:path>
              </a:pathLst>
            </a:custGeom>
            <a:solidFill>
              <a:srgbClr val="FD9B0A"/>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69" name="Freeform 1226"/>
            <p:cNvSpPr>
              <a:spLocks/>
            </p:cNvSpPr>
            <p:nvPr/>
          </p:nvSpPr>
          <p:spPr bwMode="auto">
            <a:xfrm>
              <a:off x="11191876" y="10590213"/>
              <a:ext cx="3205163" cy="5862638"/>
            </a:xfrm>
            <a:custGeom>
              <a:avLst/>
              <a:gdLst/>
              <a:ahLst/>
              <a:cxnLst>
                <a:cxn ang="0">
                  <a:pos x="102" y="0"/>
                </a:cxn>
                <a:cxn ang="0">
                  <a:pos x="92" y="1"/>
                </a:cxn>
                <a:cxn ang="0">
                  <a:pos x="74" y="28"/>
                </a:cxn>
                <a:cxn ang="0">
                  <a:pos x="70" y="37"/>
                </a:cxn>
                <a:cxn ang="0">
                  <a:pos x="75" y="46"/>
                </a:cxn>
                <a:cxn ang="0">
                  <a:pos x="88" y="68"/>
                </a:cxn>
                <a:cxn ang="0">
                  <a:pos x="88" y="71"/>
                </a:cxn>
                <a:cxn ang="0">
                  <a:pos x="87" y="71"/>
                </a:cxn>
                <a:cxn ang="0">
                  <a:pos x="82" y="76"/>
                </a:cxn>
                <a:cxn ang="0">
                  <a:pos x="74" y="78"/>
                </a:cxn>
                <a:cxn ang="0">
                  <a:pos x="62" y="85"/>
                </a:cxn>
                <a:cxn ang="0">
                  <a:pos x="38" y="131"/>
                </a:cxn>
                <a:cxn ang="0">
                  <a:pos x="37" y="145"/>
                </a:cxn>
                <a:cxn ang="0">
                  <a:pos x="43" y="177"/>
                </a:cxn>
                <a:cxn ang="0">
                  <a:pos x="0" y="177"/>
                </a:cxn>
                <a:cxn ang="0">
                  <a:pos x="13" y="231"/>
                </a:cxn>
                <a:cxn ang="0">
                  <a:pos x="14" y="234"/>
                </a:cxn>
                <a:cxn ang="0">
                  <a:pos x="16" y="234"/>
                </a:cxn>
                <a:cxn ang="0">
                  <a:pos x="16" y="234"/>
                </a:cxn>
                <a:cxn ang="0">
                  <a:pos x="3" y="180"/>
                </a:cxn>
                <a:cxn ang="0">
                  <a:pos x="47" y="180"/>
                </a:cxn>
                <a:cxn ang="0">
                  <a:pos x="40" y="148"/>
                </a:cxn>
                <a:cxn ang="0">
                  <a:pos x="41" y="134"/>
                </a:cxn>
                <a:cxn ang="0">
                  <a:pos x="65" y="88"/>
                </a:cxn>
                <a:cxn ang="0">
                  <a:pos x="77" y="82"/>
                </a:cxn>
                <a:cxn ang="0">
                  <a:pos x="85" y="80"/>
                </a:cxn>
                <a:cxn ang="0">
                  <a:pos x="90" y="75"/>
                </a:cxn>
                <a:cxn ang="0">
                  <a:pos x="91" y="75"/>
                </a:cxn>
                <a:cxn ang="0">
                  <a:pos x="91" y="72"/>
                </a:cxn>
                <a:cxn ang="0">
                  <a:pos x="78" y="49"/>
                </a:cxn>
                <a:cxn ang="0">
                  <a:pos x="73" y="40"/>
                </a:cxn>
                <a:cxn ang="0">
                  <a:pos x="77" y="31"/>
                </a:cxn>
                <a:cxn ang="0">
                  <a:pos x="95" y="5"/>
                </a:cxn>
                <a:cxn ang="0">
                  <a:pos x="105" y="3"/>
                </a:cxn>
                <a:cxn ang="0">
                  <a:pos x="108" y="3"/>
                </a:cxn>
                <a:cxn ang="0">
                  <a:pos x="109" y="3"/>
                </a:cxn>
                <a:cxn ang="0">
                  <a:pos x="113" y="3"/>
                </a:cxn>
                <a:cxn ang="0">
                  <a:pos x="113" y="3"/>
                </a:cxn>
                <a:cxn ang="0">
                  <a:pos x="128" y="9"/>
                </a:cxn>
                <a:cxn ang="0">
                  <a:pos x="126" y="7"/>
                </a:cxn>
                <a:cxn ang="0">
                  <a:pos x="125" y="6"/>
                </a:cxn>
                <a:cxn ang="0">
                  <a:pos x="110" y="0"/>
                </a:cxn>
                <a:cxn ang="0">
                  <a:pos x="110" y="0"/>
                </a:cxn>
                <a:cxn ang="0">
                  <a:pos x="106" y="0"/>
                </a:cxn>
                <a:cxn ang="0">
                  <a:pos x="104" y="0"/>
                </a:cxn>
                <a:cxn ang="0">
                  <a:pos x="102" y="0"/>
                </a:cxn>
              </a:cxnLst>
              <a:rect l="0" t="0" r="r" b="b"/>
              <a:pathLst>
                <a:path w="128" h="234">
                  <a:moveTo>
                    <a:pt x="102" y="0"/>
                  </a:moveTo>
                  <a:cubicBezTo>
                    <a:pt x="100" y="0"/>
                    <a:pt x="96" y="0"/>
                    <a:pt x="92" y="1"/>
                  </a:cubicBezTo>
                  <a:cubicBezTo>
                    <a:pt x="79" y="5"/>
                    <a:pt x="75" y="17"/>
                    <a:pt x="74" y="28"/>
                  </a:cubicBezTo>
                  <a:cubicBezTo>
                    <a:pt x="72" y="30"/>
                    <a:pt x="70" y="33"/>
                    <a:pt x="70" y="37"/>
                  </a:cubicBezTo>
                  <a:cubicBezTo>
                    <a:pt x="70" y="40"/>
                    <a:pt x="72" y="44"/>
                    <a:pt x="75" y="46"/>
                  </a:cubicBezTo>
                  <a:cubicBezTo>
                    <a:pt x="77" y="54"/>
                    <a:pt x="81" y="63"/>
                    <a:pt x="88" y="68"/>
                  </a:cubicBezTo>
                  <a:cubicBezTo>
                    <a:pt x="88" y="71"/>
                    <a:pt x="88" y="71"/>
                    <a:pt x="88" y="71"/>
                  </a:cubicBezTo>
                  <a:cubicBezTo>
                    <a:pt x="87" y="71"/>
                    <a:pt x="87" y="71"/>
                    <a:pt x="87" y="71"/>
                  </a:cubicBezTo>
                  <a:cubicBezTo>
                    <a:pt x="82" y="76"/>
                    <a:pt x="82" y="76"/>
                    <a:pt x="82" y="76"/>
                  </a:cubicBezTo>
                  <a:cubicBezTo>
                    <a:pt x="79" y="77"/>
                    <a:pt x="76" y="77"/>
                    <a:pt x="74" y="78"/>
                  </a:cubicBezTo>
                  <a:cubicBezTo>
                    <a:pt x="72" y="79"/>
                    <a:pt x="68" y="80"/>
                    <a:pt x="62" y="85"/>
                  </a:cubicBezTo>
                  <a:cubicBezTo>
                    <a:pt x="52" y="92"/>
                    <a:pt x="40" y="117"/>
                    <a:pt x="38" y="131"/>
                  </a:cubicBezTo>
                  <a:cubicBezTo>
                    <a:pt x="37" y="137"/>
                    <a:pt x="37" y="131"/>
                    <a:pt x="37" y="145"/>
                  </a:cubicBezTo>
                  <a:cubicBezTo>
                    <a:pt x="37" y="152"/>
                    <a:pt x="40" y="166"/>
                    <a:pt x="43" y="177"/>
                  </a:cubicBezTo>
                  <a:cubicBezTo>
                    <a:pt x="0" y="177"/>
                    <a:pt x="0" y="177"/>
                    <a:pt x="0" y="177"/>
                  </a:cubicBezTo>
                  <a:cubicBezTo>
                    <a:pt x="13" y="231"/>
                    <a:pt x="13" y="231"/>
                    <a:pt x="13" y="231"/>
                  </a:cubicBezTo>
                  <a:cubicBezTo>
                    <a:pt x="14" y="234"/>
                    <a:pt x="14" y="234"/>
                    <a:pt x="14" y="234"/>
                  </a:cubicBezTo>
                  <a:cubicBezTo>
                    <a:pt x="16" y="234"/>
                    <a:pt x="16" y="234"/>
                    <a:pt x="16" y="234"/>
                  </a:cubicBezTo>
                  <a:cubicBezTo>
                    <a:pt x="16" y="234"/>
                    <a:pt x="16" y="234"/>
                    <a:pt x="16" y="234"/>
                  </a:cubicBezTo>
                  <a:cubicBezTo>
                    <a:pt x="3" y="180"/>
                    <a:pt x="3" y="180"/>
                    <a:pt x="3" y="180"/>
                  </a:cubicBezTo>
                  <a:cubicBezTo>
                    <a:pt x="47" y="180"/>
                    <a:pt x="47" y="180"/>
                    <a:pt x="47" y="180"/>
                  </a:cubicBezTo>
                  <a:cubicBezTo>
                    <a:pt x="44" y="170"/>
                    <a:pt x="40" y="155"/>
                    <a:pt x="40" y="148"/>
                  </a:cubicBezTo>
                  <a:cubicBezTo>
                    <a:pt x="40" y="135"/>
                    <a:pt x="40" y="140"/>
                    <a:pt x="41" y="134"/>
                  </a:cubicBezTo>
                  <a:cubicBezTo>
                    <a:pt x="43" y="120"/>
                    <a:pt x="56" y="95"/>
                    <a:pt x="65" y="88"/>
                  </a:cubicBezTo>
                  <a:cubicBezTo>
                    <a:pt x="71" y="84"/>
                    <a:pt x="75" y="82"/>
                    <a:pt x="77" y="82"/>
                  </a:cubicBezTo>
                  <a:cubicBezTo>
                    <a:pt x="79" y="80"/>
                    <a:pt x="82" y="80"/>
                    <a:pt x="85" y="80"/>
                  </a:cubicBezTo>
                  <a:cubicBezTo>
                    <a:pt x="90" y="75"/>
                    <a:pt x="90" y="75"/>
                    <a:pt x="90" y="75"/>
                  </a:cubicBezTo>
                  <a:cubicBezTo>
                    <a:pt x="91" y="75"/>
                    <a:pt x="91" y="75"/>
                    <a:pt x="91" y="75"/>
                  </a:cubicBezTo>
                  <a:cubicBezTo>
                    <a:pt x="91" y="72"/>
                    <a:pt x="91" y="72"/>
                    <a:pt x="91" y="72"/>
                  </a:cubicBezTo>
                  <a:cubicBezTo>
                    <a:pt x="85" y="66"/>
                    <a:pt x="80" y="57"/>
                    <a:pt x="78" y="49"/>
                  </a:cubicBezTo>
                  <a:cubicBezTo>
                    <a:pt x="75" y="47"/>
                    <a:pt x="73" y="44"/>
                    <a:pt x="73" y="40"/>
                  </a:cubicBezTo>
                  <a:cubicBezTo>
                    <a:pt x="73" y="36"/>
                    <a:pt x="75" y="33"/>
                    <a:pt x="77" y="31"/>
                  </a:cubicBezTo>
                  <a:cubicBezTo>
                    <a:pt x="78" y="20"/>
                    <a:pt x="82" y="9"/>
                    <a:pt x="95" y="5"/>
                  </a:cubicBezTo>
                  <a:cubicBezTo>
                    <a:pt x="99" y="3"/>
                    <a:pt x="103" y="3"/>
                    <a:pt x="105" y="3"/>
                  </a:cubicBezTo>
                  <a:cubicBezTo>
                    <a:pt x="107" y="3"/>
                    <a:pt x="108" y="3"/>
                    <a:pt x="108" y="3"/>
                  </a:cubicBezTo>
                  <a:cubicBezTo>
                    <a:pt x="108" y="3"/>
                    <a:pt x="109" y="3"/>
                    <a:pt x="109" y="3"/>
                  </a:cubicBezTo>
                  <a:cubicBezTo>
                    <a:pt x="111" y="3"/>
                    <a:pt x="112" y="3"/>
                    <a:pt x="113" y="3"/>
                  </a:cubicBezTo>
                  <a:cubicBezTo>
                    <a:pt x="113" y="3"/>
                    <a:pt x="113" y="3"/>
                    <a:pt x="113" y="3"/>
                  </a:cubicBezTo>
                  <a:cubicBezTo>
                    <a:pt x="120" y="4"/>
                    <a:pt x="124" y="6"/>
                    <a:pt x="128" y="9"/>
                  </a:cubicBezTo>
                  <a:cubicBezTo>
                    <a:pt x="127" y="8"/>
                    <a:pt x="127" y="8"/>
                    <a:pt x="126" y="7"/>
                  </a:cubicBezTo>
                  <a:cubicBezTo>
                    <a:pt x="126" y="7"/>
                    <a:pt x="125" y="6"/>
                    <a:pt x="125" y="6"/>
                  </a:cubicBezTo>
                  <a:cubicBezTo>
                    <a:pt x="121" y="3"/>
                    <a:pt x="116" y="1"/>
                    <a:pt x="110" y="0"/>
                  </a:cubicBezTo>
                  <a:cubicBezTo>
                    <a:pt x="110" y="0"/>
                    <a:pt x="110" y="0"/>
                    <a:pt x="110" y="0"/>
                  </a:cubicBezTo>
                  <a:cubicBezTo>
                    <a:pt x="108" y="0"/>
                    <a:pt x="107" y="0"/>
                    <a:pt x="106" y="0"/>
                  </a:cubicBezTo>
                  <a:cubicBezTo>
                    <a:pt x="106" y="0"/>
                    <a:pt x="105" y="0"/>
                    <a:pt x="104" y="0"/>
                  </a:cubicBezTo>
                  <a:cubicBezTo>
                    <a:pt x="104" y="0"/>
                    <a:pt x="104" y="0"/>
                    <a:pt x="102" y="0"/>
                  </a:cubicBezTo>
                </a:path>
              </a:pathLst>
            </a:custGeom>
            <a:solidFill>
              <a:srgbClr val="FD9B0A"/>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70" name="Freeform 1227"/>
            <p:cNvSpPr>
              <a:spLocks/>
            </p:cNvSpPr>
            <p:nvPr/>
          </p:nvSpPr>
          <p:spPr bwMode="auto">
            <a:xfrm>
              <a:off x="15574964" y="9337676"/>
              <a:ext cx="1303338" cy="2730500"/>
            </a:xfrm>
            <a:custGeom>
              <a:avLst/>
              <a:gdLst/>
              <a:ahLst/>
              <a:cxnLst>
                <a:cxn ang="0">
                  <a:pos x="52" y="0"/>
                </a:cxn>
                <a:cxn ang="0">
                  <a:pos x="2" y="59"/>
                </a:cxn>
                <a:cxn ang="0">
                  <a:pos x="9" y="84"/>
                </a:cxn>
                <a:cxn ang="0">
                  <a:pos x="0" y="106"/>
                </a:cxn>
                <a:cxn ang="0">
                  <a:pos x="1" y="107"/>
                </a:cxn>
                <a:cxn ang="0">
                  <a:pos x="3" y="109"/>
                </a:cxn>
                <a:cxn ang="0">
                  <a:pos x="12" y="87"/>
                </a:cxn>
                <a:cxn ang="0">
                  <a:pos x="5" y="62"/>
                </a:cxn>
                <a:cxn ang="0">
                  <a:pos x="52" y="4"/>
                </a:cxn>
                <a:cxn ang="0">
                  <a:pos x="52" y="0"/>
                </a:cxn>
              </a:cxnLst>
              <a:rect l="0" t="0" r="r" b="b"/>
              <a:pathLst>
                <a:path w="52" h="109">
                  <a:moveTo>
                    <a:pt x="52" y="0"/>
                  </a:moveTo>
                  <a:cubicBezTo>
                    <a:pt x="23" y="9"/>
                    <a:pt x="2" y="32"/>
                    <a:pt x="2" y="59"/>
                  </a:cubicBezTo>
                  <a:cubicBezTo>
                    <a:pt x="2" y="67"/>
                    <a:pt x="4" y="76"/>
                    <a:pt x="9" y="84"/>
                  </a:cubicBezTo>
                  <a:cubicBezTo>
                    <a:pt x="6" y="93"/>
                    <a:pt x="3" y="100"/>
                    <a:pt x="0" y="106"/>
                  </a:cubicBezTo>
                  <a:cubicBezTo>
                    <a:pt x="0" y="106"/>
                    <a:pt x="1" y="107"/>
                    <a:pt x="1" y="107"/>
                  </a:cubicBezTo>
                  <a:cubicBezTo>
                    <a:pt x="2" y="108"/>
                    <a:pt x="2" y="108"/>
                    <a:pt x="3" y="109"/>
                  </a:cubicBezTo>
                  <a:cubicBezTo>
                    <a:pt x="6" y="103"/>
                    <a:pt x="10" y="96"/>
                    <a:pt x="12" y="87"/>
                  </a:cubicBezTo>
                  <a:cubicBezTo>
                    <a:pt x="8" y="79"/>
                    <a:pt x="5" y="70"/>
                    <a:pt x="5" y="62"/>
                  </a:cubicBezTo>
                  <a:cubicBezTo>
                    <a:pt x="5" y="36"/>
                    <a:pt x="25" y="14"/>
                    <a:pt x="52" y="4"/>
                  </a:cubicBezTo>
                  <a:cubicBezTo>
                    <a:pt x="52" y="0"/>
                    <a:pt x="52" y="0"/>
                    <a:pt x="52" y="0"/>
                  </a:cubicBezTo>
                </a:path>
              </a:pathLst>
            </a:custGeom>
            <a:solidFill>
              <a:srgbClr val="FD9B0A"/>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71" name="Freeform 1228"/>
            <p:cNvSpPr>
              <a:spLocks/>
            </p:cNvSpPr>
            <p:nvPr/>
          </p:nvSpPr>
          <p:spPr bwMode="auto">
            <a:xfrm>
              <a:off x="11266489" y="10664826"/>
              <a:ext cx="3206750" cy="5862638"/>
            </a:xfrm>
            <a:custGeom>
              <a:avLst/>
              <a:gdLst/>
              <a:ahLst/>
              <a:cxnLst>
                <a:cxn ang="0">
                  <a:pos x="102" y="0"/>
                </a:cxn>
                <a:cxn ang="0">
                  <a:pos x="92" y="2"/>
                </a:cxn>
                <a:cxn ang="0">
                  <a:pos x="74" y="28"/>
                </a:cxn>
                <a:cxn ang="0">
                  <a:pos x="70" y="37"/>
                </a:cxn>
                <a:cxn ang="0">
                  <a:pos x="75" y="46"/>
                </a:cxn>
                <a:cxn ang="0">
                  <a:pos x="88" y="69"/>
                </a:cxn>
                <a:cxn ang="0">
                  <a:pos x="88" y="72"/>
                </a:cxn>
                <a:cxn ang="0">
                  <a:pos x="87" y="72"/>
                </a:cxn>
                <a:cxn ang="0">
                  <a:pos x="82" y="77"/>
                </a:cxn>
                <a:cxn ang="0">
                  <a:pos x="74" y="79"/>
                </a:cxn>
                <a:cxn ang="0">
                  <a:pos x="62" y="85"/>
                </a:cxn>
                <a:cxn ang="0">
                  <a:pos x="38" y="131"/>
                </a:cxn>
                <a:cxn ang="0">
                  <a:pos x="37" y="145"/>
                </a:cxn>
                <a:cxn ang="0">
                  <a:pos x="44" y="177"/>
                </a:cxn>
                <a:cxn ang="0">
                  <a:pos x="0" y="177"/>
                </a:cxn>
                <a:cxn ang="0">
                  <a:pos x="13" y="231"/>
                </a:cxn>
                <a:cxn ang="0">
                  <a:pos x="14" y="234"/>
                </a:cxn>
                <a:cxn ang="0">
                  <a:pos x="16" y="234"/>
                </a:cxn>
                <a:cxn ang="0">
                  <a:pos x="16" y="234"/>
                </a:cxn>
                <a:cxn ang="0">
                  <a:pos x="3" y="181"/>
                </a:cxn>
                <a:cxn ang="0">
                  <a:pos x="47" y="181"/>
                </a:cxn>
                <a:cxn ang="0">
                  <a:pos x="40" y="148"/>
                </a:cxn>
                <a:cxn ang="0">
                  <a:pos x="41" y="135"/>
                </a:cxn>
                <a:cxn ang="0">
                  <a:pos x="65" y="88"/>
                </a:cxn>
                <a:cxn ang="0">
                  <a:pos x="77" y="82"/>
                </a:cxn>
                <a:cxn ang="0">
                  <a:pos x="85" y="80"/>
                </a:cxn>
                <a:cxn ang="0">
                  <a:pos x="90" y="75"/>
                </a:cxn>
                <a:cxn ang="0">
                  <a:pos x="91" y="75"/>
                </a:cxn>
                <a:cxn ang="0">
                  <a:pos x="91" y="72"/>
                </a:cxn>
                <a:cxn ang="0">
                  <a:pos x="78" y="49"/>
                </a:cxn>
                <a:cxn ang="0">
                  <a:pos x="74" y="40"/>
                </a:cxn>
                <a:cxn ang="0">
                  <a:pos x="77" y="31"/>
                </a:cxn>
                <a:cxn ang="0">
                  <a:pos x="95" y="5"/>
                </a:cxn>
                <a:cxn ang="0">
                  <a:pos x="106" y="3"/>
                </a:cxn>
                <a:cxn ang="0">
                  <a:pos x="108" y="3"/>
                </a:cxn>
                <a:cxn ang="0">
                  <a:pos x="110" y="3"/>
                </a:cxn>
                <a:cxn ang="0">
                  <a:pos x="113" y="4"/>
                </a:cxn>
                <a:cxn ang="0">
                  <a:pos x="113" y="4"/>
                </a:cxn>
                <a:cxn ang="0">
                  <a:pos x="128" y="9"/>
                </a:cxn>
                <a:cxn ang="0">
                  <a:pos x="126" y="7"/>
                </a:cxn>
                <a:cxn ang="0">
                  <a:pos x="125" y="6"/>
                </a:cxn>
                <a:cxn ang="0">
                  <a:pos x="110" y="0"/>
                </a:cxn>
                <a:cxn ang="0">
                  <a:pos x="110" y="0"/>
                </a:cxn>
                <a:cxn ang="0">
                  <a:pos x="106" y="0"/>
                </a:cxn>
                <a:cxn ang="0">
                  <a:pos x="105" y="0"/>
                </a:cxn>
                <a:cxn ang="0">
                  <a:pos x="102" y="0"/>
                </a:cxn>
              </a:cxnLst>
              <a:rect l="0" t="0" r="r" b="b"/>
              <a:pathLst>
                <a:path w="128" h="234">
                  <a:moveTo>
                    <a:pt x="102" y="0"/>
                  </a:moveTo>
                  <a:cubicBezTo>
                    <a:pt x="100" y="0"/>
                    <a:pt x="96" y="0"/>
                    <a:pt x="92" y="2"/>
                  </a:cubicBezTo>
                  <a:cubicBezTo>
                    <a:pt x="79" y="6"/>
                    <a:pt x="75" y="17"/>
                    <a:pt x="74" y="28"/>
                  </a:cubicBezTo>
                  <a:cubicBezTo>
                    <a:pt x="72" y="30"/>
                    <a:pt x="70" y="33"/>
                    <a:pt x="70" y="37"/>
                  </a:cubicBezTo>
                  <a:cubicBezTo>
                    <a:pt x="70" y="41"/>
                    <a:pt x="72" y="44"/>
                    <a:pt x="75" y="46"/>
                  </a:cubicBezTo>
                  <a:cubicBezTo>
                    <a:pt x="77" y="54"/>
                    <a:pt x="82" y="63"/>
                    <a:pt x="88" y="69"/>
                  </a:cubicBezTo>
                  <a:cubicBezTo>
                    <a:pt x="88" y="72"/>
                    <a:pt x="88" y="72"/>
                    <a:pt x="88" y="72"/>
                  </a:cubicBezTo>
                  <a:cubicBezTo>
                    <a:pt x="87" y="72"/>
                    <a:pt x="87" y="72"/>
                    <a:pt x="87" y="72"/>
                  </a:cubicBezTo>
                  <a:cubicBezTo>
                    <a:pt x="82" y="77"/>
                    <a:pt x="82" y="77"/>
                    <a:pt x="82" y="77"/>
                  </a:cubicBezTo>
                  <a:cubicBezTo>
                    <a:pt x="79" y="77"/>
                    <a:pt x="76" y="77"/>
                    <a:pt x="74" y="79"/>
                  </a:cubicBezTo>
                  <a:cubicBezTo>
                    <a:pt x="72" y="79"/>
                    <a:pt x="68" y="81"/>
                    <a:pt x="62" y="85"/>
                  </a:cubicBezTo>
                  <a:cubicBezTo>
                    <a:pt x="53" y="92"/>
                    <a:pt x="40" y="117"/>
                    <a:pt x="38" y="131"/>
                  </a:cubicBezTo>
                  <a:cubicBezTo>
                    <a:pt x="37" y="137"/>
                    <a:pt x="37" y="132"/>
                    <a:pt x="37" y="145"/>
                  </a:cubicBezTo>
                  <a:cubicBezTo>
                    <a:pt x="37" y="152"/>
                    <a:pt x="41" y="167"/>
                    <a:pt x="44" y="177"/>
                  </a:cubicBezTo>
                  <a:cubicBezTo>
                    <a:pt x="0" y="177"/>
                    <a:pt x="0" y="177"/>
                    <a:pt x="0" y="177"/>
                  </a:cubicBezTo>
                  <a:cubicBezTo>
                    <a:pt x="13" y="231"/>
                    <a:pt x="13" y="231"/>
                    <a:pt x="13" y="231"/>
                  </a:cubicBezTo>
                  <a:cubicBezTo>
                    <a:pt x="14" y="234"/>
                    <a:pt x="14" y="234"/>
                    <a:pt x="14" y="234"/>
                  </a:cubicBezTo>
                  <a:cubicBezTo>
                    <a:pt x="16" y="234"/>
                    <a:pt x="16" y="234"/>
                    <a:pt x="16" y="234"/>
                  </a:cubicBezTo>
                  <a:cubicBezTo>
                    <a:pt x="16" y="234"/>
                    <a:pt x="16" y="234"/>
                    <a:pt x="16" y="234"/>
                  </a:cubicBezTo>
                  <a:cubicBezTo>
                    <a:pt x="3" y="181"/>
                    <a:pt x="3" y="181"/>
                    <a:pt x="3" y="181"/>
                  </a:cubicBezTo>
                  <a:cubicBezTo>
                    <a:pt x="47" y="181"/>
                    <a:pt x="47" y="181"/>
                    <a:pt x="47" y="181"/>
                  </a:cubicBezTo>
                  <a:cubicBezTo>
                    <a:pt x="44" y="170"/>
                    <a:pt x="40" y="155"/>
                    <a:pt x="40" y="148"/>
                  </a:cubicBezTo>
                  <a:cubicBezTo>
                    <a:pt x="40" y="135"/>
                    <a:pt x="40" y="140"/>
                    <a:pt x="41" y="135"/>
                  </a:cubicBezTo>
                  <a:cubicBezTo>
                    <a:pt x="43" y="120"/>
                    <a:pt x="56" y="95"/>
                    <a:pt x="65" y="88"/>
                  </a:cubicBezTo>
                  <a:cubicBezTo>
                    <a:pt x="71" y="84"/>
                    <a:pt x="75" y="82"/>
                    <a:pt x="77" y="82"/>
                  </a:cubicBezTo>
                  <a:cubicBezTo>
                    <a:pt x="80" y="81"/>
                    <a:pt x="82" y="80"/>
                    <a:pt x="85" y="80"/>
                  </a:cubicBezTo>
                  <a:cubicBezTo>
                    <a:pt x="90" y="75"/>
                    <a:pt x="90" y="75"/>
                    <a:pt x="90" y="75"/>
                  </a:cubicBezTo>
                  <a:cubicBezTo>
                    <a:pt x="91" y="75"/>
                    <a:pt x="91" y="75"/>
                    <a:pt x="91" y="75"/>
                  </a:cubicBezTo>
                  <a:cubicBezTo>
                    <a:pt x="91" y="72"/>
                    <a:pt x="91" y="72"/>
                    <a:pt x="91" y="72"/>
                  </a:cubicBezTo>
                  <a:cubicBezTo>
                    <a:pt x="85" y="66"/>
                    <a:pt x="80" y="58"/>
                    <a:pt x="78" y="49"/>
                  </a:cubicBezTo>
                  <a:cubicBezTo>
                    <a:pt x="75" y="47"/>
                    <a:pt x="74" y="44"/>
                    <a:pt x="74" y="40"/>
                  </a:cubicBezTo>
                  <a:cubicBezTo>
                    <a:pt x="74" y="36"/>
                    <a:pt x="75" y="33"/>
                    <a:pt x="77" y="31"/>
                  </a:cubicBezTo>
                  <a:cubicBezTo>
                    <a:pt x="78" y="20"/>
                    <a:pt x="82" y="9"/>
                    <a:pt x="95" y="5"/>
                  </a:cubicBezTo>
                  <a:cubicBezTo>
                    <a:pt x="99" y="3"/>
                    <a:pt x="103" y="3"/>
                    <a:pt x="106" y="3"/>
                  </a:cubicBezTo>
                  <a:cubicBezTo>
                    <a:pt x="107" y="3"/>
                    <a:pt x="108" y="3"/>
                    <a:pt x="108" y="3"/>
                  </a:cubicBezTo>
                  <a:cubicBezTo>
                    <a:pt x="109" y="3"/>
                    <a:pt x="109" y="3"/>
                    <a:pt x="110" y="3"/>
                  </a:cubicBezTo>
                  <a:cubicBezTo>
                    <a:pt x="111" y="3"/>
                    <a:pt x="112" y="3"/>
                    <a:pt x="113" y="4"/>
                  </a:cubicBezTo>
                  <a:cubicBezTo>
                    <a:pt x="113" y="4"/>
                    <a:pt x="113" y="4"/>
                    <a:pt x="113" y="4"/>
                  </a:cubicBezTo>
                  <a:cubicBezTo>
                    <a:pt x="120" y="4"/>
                    <a:pt x="125" y="6"/>
                    <a:pt x="128" y="9"/>
                  </a:cubicBezTo>
                  <a:cubicBezTo>
                    <a:pt x="127" y="9"/>
                    <a:pt x="127" y="8"/>
                    <a:pt x="126" y="7"/>
                  </a:cubicBezTo>
                  <a:cubicBezTo>
                    <a:pt x="126" y="7"/>
                    <a:pt x="125" y="6"/>
                    <a:pt x="125" y="6"/>
                  </a:cubicBezTo>
                  <a:cubicBezTo>
                    <a:pt x="121" y="3"/>
                    <a:pt x="117" y="1"/>
                    <a:pt x="110" y="0"/>
                  </a:cubicBezTo>
                  <a:cubicBezTo>
                    <a:pt x="110" y="0"/>
                    <a:pt x="110" y="0"/>
                    <a:pt x="110" y="0"/>
                  </a:cubicBezTo>
                  <a:cubicBezTo>
                    <a:pt x="109" y="0"/>
                    <a:pt x="108" y="0"/>
                    <a:pt x="106" y="0"/>
                  </a:cubicBezTo>
                  <a:cubicBezTo>
                    <a:pt x="106" y="0"/>
                    <a:pt x="105" y="0"/>
                    <a:pt x="105" y="0"/>
                  </a:cubicBezTo>
                  <a:cubicBezTo>
                    <a:pt x="105" y="0"/>
                    <a:pt x="104" y="0"/>
                    <a:pt x="102" y="0"/>
                  </a:cubicBezTo>
                </a:path>
              </a:pathLst>
            </a:custGeom>
            <a:solidFill>
              <a:srgbClr val="FD9B0A"/>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72" name="Freeform 1229"/>
            <p:cNvSpPr>
              <a:spLocks/>
            </p:cNvSpPr>
            <p:nvPr/>
          </p:nvSpPr>
          <p:spPr bwMode="auto">
            <a:xfrm>
              <a:off x="15649576" y="9437688"/>
              <a:ext cx="1228725" cy="2705100"/>
            </a:xfrm>
            <a:custGeom>
              <a:avLst/>
              <a:gdLst/>
              <a:ahLst/>
              <a:cxnLst>
                <a:cxn ang="0">
                  <a:pos x="49" y="0"/>
                </a:cxn>
                <a:cxn ang="0">
                  <a:pos x="2" y="58"/>
                </a:cxn>
                <a:cxn ang="0">
                  <a:pos x="9" y="83"/>
                </a:cxn>
                <a:cxn ang="0">
                  <a:pos x="0" y="105"/>
                </a:cxn>
                <a:cxn ang="0">
                  <a:pos x="2" y="107"/>
                </a:cxn>
                <a:cxn ang="0">
                  <a:pos x="3" y="108"/>
                </a:cxn>
                <a:cxn ang="0">
                  <a:pos x="12" y="86"/>
                </a:cxn>
                <a:cxn ang="0">
                  <a:pos x="6" y="61"/>
                </a:cxn>
                <a:cxn ang="0">
                  <a:pos x="49" y="5"/>
                </a:cxn>
                <a:cxn ang="0">
                  <a:pos x="49" y="0"/>
                </a:cxn>
              </a:cxnLst>
              <a:rect l="0" t="0" r="r" b="b"/>
              <a:pathLst>
                <a:path w="49" h="108">
                  <a:moveTo>
                    <a:pt x="49" y="0"/>
                  </a:moveTo>
                  <a:cubicBezTo>
                    <a:pt x="22" y="10"/>
                    <a:pt x="2" y="32"/>
                    <a:pt x="2" y="58"/>
                  </a:cubicBezTo>
                  <a:cubicBezTo>
                    <a:pt x="2" y="66"/>
                    <a:pt x="5" y="75"/>
                    <a:pt x="9" y="83"/>
                  </a:cubicBezTo>
                  <a:cubicBezTo>
                    <a:pt x="7" y="92"/>
                    <a:pt x="3" y="99"/>
                    <a:pt x="0" y="105"/>
                  </a:cubicBezTo>
                  <a:cubicBezTo>
                    <a:pt x="0" y="105"/>
                    <a:pt x="1" y="106"/>
                    <a:pt x="2" y="107"/>
                  </a:cubicBezTo>
                  <a:cubicBezTo>
                    <a:pt x="2" y="107"/>
                    <a:pt x="3" y="108"/>
                    <a:pt x="3" y="108"/>
                  </a:cubicBezTo>
                  <a:cubicBezTo>
                    <a:pt x="6" y="103"/>
                    <a:pt x="10" y="95"/>
                    <a:pt x="12" y="86"/>
                  </a:cubicBezTo>
                  <a:cubicBezTo>
                    <a:pt x="8" y="78"/>
                    <a:pt x="6" y="70"/>
                    <a:pt x="6" y="61"/>
                  </a:cubicBezTo>
                  <a:cubicBezTo>
                    <a:pt x="6" y="36"/>
                    <a:pt x="23" y="15"/>
                    <a:pt x="49" y="5"/>
                  </a:cubicBezTo>
                  <a:cubicBezTo>
                    <a:pt x="49" y="0"/>
                    <a:pt x="49" y="0"/>
                    <a:pt x="49" y="0"/>
                  </a:cubicBezTo>
                </a:path>
              </a:pathLst>
            </a:custGeom>
            <a:solidFill>
              <a:srgbClr val="FD9B0A"/>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73" name="Freeform 1230"/>
            <p:cNvSpPr>
              <a:spLocks/>
            </p:cNvSpPr>
            <p:nvPr/>
          </p:nvSpPr>
          <p:spPr bwMode="auto">
            <a:xfrm>
              <a:off x="11341101" y="10741026"/>
              <a:ext cx="3206750" cy="5886450"/>
            </a:xfrm>
            <a:custGeom>
              <a:avLst/>
              <a:gdLst/>
              <a:ahLst/>
              <a:cxnLst>
                <a:cxn ang="0">
                  <a:pos x="103" y="0"/>
                </a:cxn>
                <a:cxn ang="0">
                  <a:pos x="92" y="2"/>
                </a:cxn>
                <a:cxn ang="0">
                  <a:pos x="74" y="28"/>
                </a:cxn>
                <a:cxn ang="0">
                  <a:pos x="71" y="37"/>
                </a:cxn>
                <a:cxn ang="0">
                  <a:pos x="75" y="46"/>
                </a:cxn>
                <a:cxn ang="0">
                  <a:pos x="88" y="69"/>
                </a:cxn>
                <a:cxn ang="0">
                  <a:pos x="88" y="72"/>
                </a:cxn>
                <a:cxn ang="0">
                  <a:pos x="87" y="72"/>
                </a:cxn>
                <a:cxn ang="0">
                  <a:pos x="82" y="77"/>
                </a:cxn>
                <a:cxn ang="0">
                  <a:pos x="74" y="79"/>
                </a:cxn>
                <a:cxn ang="0">
                  <a:pos x="62" y="85"/>
                </a:cxn>
                <a:cxn ang="0">
                  <a:pos x="38" y="132"/>
                </a:cxn>
                <a:cxn ang="0">
                  <a:pos x="37" y="145"/>
                </a:cxn>
                <a:cxn ang="0">
                  <a:pos x="44" y="178"/>
                </a:cxn>
                <a:cxn ang="0">
                  <a:pos x="0" y="178"/>
                </a:cxn>
                <a:cxn ang="0">
                  <a:pos x="13" y="231"/>
                </a:cxn>
                <a:cxn ang="0">
                  <a:pos x="14" y="235"/>
                </a:cxn>
                <a:cxn ang="0">
                  <a:pos x="17" y="235"/>
                </a:cxn>
                <a:cxn ang="0">
                  <a:pos x="17" y="235"/>
                </a:cxn>
                <a:cxn ang="0">
                  <a:pos x="3" y="181"/>
                </a:cxn>
                <a:cxn ang="0">
                  <a:pos x="47" y="181"/>
                </a:cxn>
                <a:cxn ang="0">
                  <a:pos x="40" y="148"/>
                </a:cxn>
                <a:cxn ang="0">
                  <a:pos x="41" y="135"/>
                </a:cxn>
                <a:cxn ang="0">
                  <a:pos x="66" y="89"/>
                </a:cxn>
                <a:cxn ang="0">
                  <a:pos x="78" y="82"/>
                </a:cxn>
                <a:cxn ang="0">
                  <a:pos x="86" y="80"/>
                </a:cxn>
                <a:cxn ang="0">
                  <a:pos x="90" y="75"/>
                </a:cxn>
                <a:cxn ang="0">
                  <a:pos x="92" y="75"/>
                </a:cxn>
                <a:cxn ang="0">
                  <a:pos x="92" y="72"/>
                </a:cxn>
                <a:cxn ang="0">
                  <a:pos x="78" y="49"/>
                </a:cxn>
                <a:cxn ang="0">
                  <a:pos x="74" y="40"/>
                </a:cxn>
                <a:cxn ang="0">
                  <a:pos x="78" y="32"/>
                </a:cxn>
                <a:cxn ang="0">
                  <a:pos x="96" y="5"/>
                </a:cxn>
                <a:cxn ang="0">
                  <a:pos x="106" y="3"/>
                </a:cxn>
                <a:cxn ang="0">
                  <a:pos x="108" y="3"/>
                </a:cxn>
                <a:cxn ang="0">
                  <a:pos x="110" y="4"/>
                </a:cxn>
                <a:cxn ang="0">
                  <a:pos x="113" y="4"/>
                </a:cxn>
                <a:cxn ang="0">
                  <a:pos x="114" y="4"/>
                </a:cxn>
                <a:cxn ang="0">
                  <a:pos x="128" y="9"/>
                </a:cxn>
                <a:cxn ang="0">
                  <a:pos x="126" y="7"/>
                </a:cxn>
                <a:cxn ang="0">
                  <a:pos x="125" y="6"/>
                </a:cxn>
                <a:cxn ang="0">
                  <a:pos x="110" y="1"/>
                </a:cxn>
                <a:cxn ang="0">
                  <a:pos x="110" y="1"/>
                </a:cxn>
                <a:cxn ang="0">
                  <a:pos x="107" y="0"/>
                </a:cxn>
                <a:cxn ang="0">
                  <a:pos x="105" y="0"/>
                </a:cxn>
                <a:cxn ang="0">
                  <a:pos x="103" y="0"/>
                </a:cxn>
              </a:cxnLst>
              <a:rect l="0" t="0" r="r" b="b"/>
              <a:pathLst>
                <a:path w="128" h="235">
                  <a:moveTo>
                    <a:pt x="103" y="0"/>
                  </a:moveTo>
                  <a:cubicBezTo>
                    <a:pt x="100" y="0"/>
                    <a:pt x="96" y="0"/>
                    <a:pt x="92" y="2"/>
                  </a:cubicBezTo>
                  <a:cubicBezTo>
                    <a:pt x="79" y="6"/>
                    <a:pt x="75" y="17"/>
                    <a:pt x="74" y="28"/>
                  </a:cubicBezTo>
                  <a:cubicBezTo>
                    <a:pt x="72" y="30"/>
                    <a:pt x="71" y="33"/>
                    <a:pt x="71" y="37"/>
                  </a:cubicBezTo>
                  <a:cubicBezTo>
                    <a:pt x="71" y="41"/>
                    <a:pt x="72" y="44"/>
                    <a:pt x="75" y="46"/>
                  </a:cubicBezTo>
                  <a:cubicBezTo>
                    <a:pt x="77" y="55"/>
                    <a:pt x="82" y="63"/>
                    <a:pt x="88" y="69"/>
                  </a:cubicBezTo>
                  <a:cubicBezTo>
                    <a:pt x="88" y="72"/>
                    <a:pt x="88" y="72"/>
                    <a:pt x="88" y="72"/>
                  </a:cubicBezTo>
                  <a:cubicBezTo>
                    <a:pt x="87" y="72"/>
                    <a:pt x="87" y="72"/>
                    <a:pt x="87" y="72"/>
                  </a:cubicBezTo>
                  <a:cubicBezTo>
                    <a:pt x="82" y="77"/>
                    <a:pt x="82" y="77"/>
                    <a:pt x="82" y="77"/>
                  </a:cubicBezTo>
                  <a:cubicBezTo>
                    <a:pt x="79" y="77"/>
                    <a:pt x="77" y="78"/>
                    <a:pt x="74" y="79"/>
                  </a:cubicBezTo>
                  <a:cubicBezTo>
                    <a:pt x="72" y="79"/>
                    <a:pt x="68" y="81"/>
                    <a:pt x="62" y="85"/>
                  </a:cubicBezTo>
                  <a:cubicBezTo>
                    <a:pt x="53" y="92"/>
                    <a:pt x="40" y="117"/>
                    <a:pt x="38" y="132"/>
                  </a:cubicBezTo>
                  <a:cubicBezTo>
                    <a:pt x="37" y="137"/>
                    <a:pt x="37" y="132"/>
                    <a:pt x="37" y="145"/>
                  </a:cubicBezTo>
                  <a:cubicBezTo>
                    <a:pt x="37" y="152"/>
                    <a:pt x="41" y="167"/>
                    <a:pt x="44" y="178"/>
                  </a:cubicBezTo>
                  <a:cubicBezTo>
                    <a:pt x="0" y="178"/>
                    <a:pt x="0" y="178"/>
                    <a:pt x="0" y="178"/>
                  </a:cubicBezTo>
                  <a:cubicBezTo>
                    <a:pt x="13" y="231"/>
                    <a:pt x="13" y="231"/>
                    <a:pt x="13" y="231"/>
                  </a:cubicBezTo>
                  <a:cubicBezTo>
                    <a:pt x="14" y="235"/>
                    <a:pt x="14" y="235"/>
                    <a:pt x="14" y="235"/>
                  </a:cubicBezTo>
                  <a:cubicBezTo>
                    <a:pt x="17" y="235"/>
                    <a:pt x="17" y="235"/>
                    <a:pt x="17" y="235"/>
                  </a:cubicBezTo>
                  <a:cubicBezTo>
                    <a:pt x="17" y="235"/>
                    <a:pt x="17" y="235"/>
                    <a:pt x="17" y="235"/>
                  </a:cubicBezTo>
                  <a:cubicBezTo>
                    <a:pt x="3" y="181"/>
                    <a:pt x="3" y="181"/>
                    <a:pt x="3" y="181"/>
                  </a:cubicBezTo>
                  <a:cubicBezTo>
                    <a:pt x="47" y="181"/>
                    <a:pt x="47" y="181"/>
                    <a:pt x="47" y="181"/>
                  </a:cubicBezTo>
                  <a:cubicBezTo>
                    <a:pt x="44" y="170"/>
                    <a:pt x="40" y="155"/>
                    <a:pt x="40" y="148"/>
                  </a:cubicBezTo>
                  <a:cubicBezTo>
                    <a:pt x="40" y="135"/>
                    <a:pt x="41" y="140"/>
                    <a:pt x="41" y="135"/>
                  </a:cubicBezTo>
                  <a:cubicBezTo>
                    <a:pt x="44" y="121"/>
                    <a:pt x="56" y="95"/>
                    <a:pt x="66" y="89"/>
                  </a:cubicBezTo>
                  <a:cubicBezTo>
                    <a:pt x="72" y="84"/>
                    <a:pt x="75" y="82"/>
                    <a:pt x="78" y="82"/>
                  </a:cubicBezTo>
                  <a:cubicBezTo>
                    <a:pt x="80" y="81"/>
                    <a:pt x="83" y="80"/>
                    <a:pt x="86" y="80"/>
                  </a:cubicBezTo>
                  <a:cubicBezTo>
                    <a:pt x="90" y="75"/>
                    <a:pt x="90" y="75"/>
                    <a:pt x="90" y="75"/>
                  </a:cubicBezTo>
                  <a:cubicBezTo>
                    <a:pt x="92" y="75"/>
                    <a:pt x="92" y="75"/>
                    <a:pt x="92" y="75"/>
                  </a:cubicBezTo>
                  <a:cubicBezTo>
                    <a:pt x="92" y="72"/>
                    <a:pt x="92" y="72"/>
                    <a:pt x="92" y="72"/>
                  </a:cubicBezTo>
                  <a:cubicBezTo>
                    <a:pt x="85" y="66"/>
                    <a:pt x="80" y="58"/>
                    <a:pt x="78" y="49"/>
                  </a:cubicBezTo>
                  <a:cubicBezTo>
                    <a:pt x="76" y="48"/>
                    <a:pt x="74" y="44"/>
                    <a:pt x="74" y="40"/>
                  </a:cubicBezTo>
                  <a:cubicBezTo>
                    <a:pt x="74" y="37"/>
                    <a:pt x="75" y="34"/>
                    <a:pt x="78" y="32"/>
                  </a:cubicBezTo>
                  <a:cubicBezTo>
                    <a:pt x="79" y="20"/>
                    <a:pt x="82" y="9"/>
                    <a:pt x="96" y="5"/>
                  </a:cubicBezTo>
                  <a:cubicBezTo>
                    <a:pt x="100" y="4"/>
                    <a:pt x="103" y="3"/>
                    <a:pt x="106" y="3"/>
                  </a:cubicBezTo>
                  <a:cubicBezTo>
                    <a:pt x="107" y="3"/>
                    <a:pt x="108" y="3"/>
                    <a:pt x="108" y="3"/>
                  </a:cubicBezTo>
                  <a:cubicBezTo>
                    <a:pt x="109" y="3"/>
                    <a:pt x="109" y="4"/>
                    <a:pt x="110" y="4"/>
                  </a:cubicBezTo>
                  <a:cubicBezTo>
                    <a:pt x="111" y="4"/>
                    <a:pt x="112" y="4"/>
                    <a:pt x="113" y="4"/>
                  </a:cubicBezTo>
                  <a:cubicBezTo>
                    <a:pt x="114" y="4"/>
                    <a:pt x="114" y="4"/>
                    <a:pt x="114" y="4"/>
                  </a:cubicBezTo>
                  <a:cubicBezTo>
                    <a:pt x="120" y="5"/>
                    <a:pt x="125" y="7"/>
                    <a:pt x="128" y="9"/>
                  </a:cubicBezTo>
                  <a:cubicBezTo>
                    <a:pt x="128" y="9"/>
                    <a:pt x="127" y="8"/>
                    <a:pt x="126" y="7"/>
                  </a:cubicBezTo>
                  <a:cubicBezTo>
                    <a:pt x="126" y="7"/>
                    <a:pt x="126" y="7"/>
                    <a:pt x="125" y="6"/>
                  </a:cubicBezTo>
                  <a:cubicBezTo>
                    <a:pt x="122" y="3"/>
                    <a:pt x="117" y="1"/>
                    <a:pt x="110" y="1"/>
                  </a:cubicBezTo>
                  <a:cubicBezTo>
                    <a:pt x="110" y="1"/>
                    <a:pt x="110" y="1"/>
                    <a:pt x="110" y="1"/>
                  </a:cubicBezTo>
                  <a:cubicBezTo>
                    <a:pt x="109" y="0"/>
                    <a:pt x="108" y="0"/>
                    <a:pt x="107" y="0"/>
                  </a:cubicBezTo>
                  <a:cubicBezTo>
                    <a:pt x="106" y="0"/>
                    <a:pt x="106" y="0"/>
                    <a:pt x="105" y="0"/>
                  </a:cubicBezTo>
                  <a:cubicBezTo>
                    <a:pt x="105" y="0"/>
                    <a:pt x="104" y="0"/>
                    <a:pt x="103" y="0"/>
                  </a:cubicBezTo>
                </a:path>
              </a:pathLst>
            </a:custGeom>
            <a:solidFill>
              <a:srgbClr val="FD9B0A"/>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74" name="Freeform 1231"/>
            <p:cNvSpPr>
              <a:spLocks/>
            </p:cNvSpPr>
            <p:nvPr/>
          </p:nvSpPr>
          <p:spPr bwMode="auto">
            <a:xfrm>
              <a:off x="15725776" y="9563101"/>
              <a:ext cx="1152525" cy="2655888"/>
            </a:xfrm>
            <a:custGeom>
              <a:avLst/>
              <a:gdLst/>
              <a:ahLst/>
              <a:cxnLst>
                <a:cxn ang="0">
                  <a:pos x="46" y="0"/>
                </a:cxn>
                <a:cxn ang="0">
                  <a:pos x="3" y="56"/>
                </a:cxn>
                <a:cxn ang="0">
                  <a:pos x="9" y="81"/>
                </a:cxn>
                <a:cxn ang="0">
                  <a:pos x="0" y="103"/>
                </a:cxn>
                <a:cxn ang="0">
                  <a:pos x="2" y="105"/>
                </a:cxn>
                <a:cxn ang="0">
                  <a:pos x="3" y="106"/>
                </a:cxn>
                <a:cxn ang="0">
                  <a:pos x="12" y="85"/>
                </a:cxn>
                <a:cxn ang="0">
                  <a:pos x="6" y="59"/>
                </a:cxn>
                <a:cxn ang="0">
                  <a:pos x="46" y="4"/>
                </a:cxn>
                <a:cxn ang="0">
                  <a:pos x="46" y="0"/>
                </a:cxn>
              </a:cxnLst>
              <a:rect l="0" t="0" r="r" b="b"/>
              <a:pathLst>
                <a:path w="46" h="106">
                  <a:moveTo>
                    <a:pt x="46" y="0"/>
                  </a:moveTo>
                  <a:cubicBezTo>
                    <a:pt x="20" y="10"/>
                    <a:pt x="3" y="31"/>
                    <a:pt x="3" y="56"/>
                  </a:cubicBezTo>
                  <a:cubicBezTo>
                    <a:pt x="3" y="65"/>
                    <a:pt x="5" y="73"/>
                    <a:pt x="9" y="81"/>
                  </a:cubicBezTo>
                  <a:cubicBezTo>
                    <a:pt x="7" y="90"/>
                    <a:pt x="3" y="98"/>
                    <a:pt x="0" y="103"/>
                  </a:cubicBezTo>
                  <a:cubicBezTo>
                    <a:pt x="1" y="104"/>
                    <a:pt x="1" y="104"/>
                    <a:pt x="2" y="105"/>
                  </a:cubicBezTo>
                  <a:cubicBezTo>
                    <a:pt x="2" y="106"/>
                    <a:pt x="3" y="106"/>
                    <a:pt x="3" y="106"/>
                  </a:cubicBezTo>
                  <a:cubicBezTo>
                    <a:pt x="6" y="101"/>
                    <a:pt x="10" y="93"/>
                    <a:pt x="12" y="85"/>
                  </a:cubicBezTo>
                  <a:cubicBezTo>
                    <a:pt x="8" y="76"/>
                    <a:pt x="6" y="68"/>
                    <a:pt x="6" y="59"/>
                  </a:cubicBezTo>
                  <a:cubicBezTo>
                    <a:pt x="6" y="35"/>
                    <a:pt x="22" y="15"/>
                    <a:pt x="46" y="4"/>
                  </a:cubicBezTo>
                  <a:cubicBezTo>
                    <a:pt x="46" y="0"/>
                    <a:pt x="46" y="0"/>
                    <a:pt x="46" y="0"/>
                  </a:cubicBezTo>
                </a:path>
              </a:pathLst>
            </a:custGeom>
            <a:solidFill>
              <a:srgbClr val="FD9B0A"/>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75" name="Freeform 1232"/>
            <p:cNvSpPr>
              <a:spLocks/>
            </p:cNvSpPr>
            <p:nvPr/>
          </p:nvSpPr>
          <p:spPr bwMode="auto">
            <a:xfrm>
              <a:off x="11417301" y="10815638"/>
              <a:ext cx="3230563" cy="5888038"/>
            </a:xfrm>
            <a:custGeom>
              <a:avLst/>
              <a:gdLst/>
              <a:ahLst/>
              <a:cxnLst>
                <a:cxn ang="0">
                  <a:pos x="103" y="0"/>
                </a:cxn>
                <a:cxn ang="0">
                  <a:pos x="93" y="2"/>
                </a:cxn>
                <a:cxn ang="0">
                  <a:pos x="75" y="29"/>
                </a:cxn>
                <a:cxn ang="0">
                  <a:pos x="71" y="37"/>
                </a:cxn>
                <a:cxn ang="0">
                  <a:pos x="75" y="46"/>
                </a:cxn>
                <a:cxn ang="0">
                  <a:pos x="89" y="69"/>
                </a:cxn>
                <a:cxn ang="0">
                  <a:pos x="89" y="72"/>
                </a:cxn>
                <a:cxn ang="0">
                  <a:pos x="87" y="72"/>
                </a:cxn>
                <a:cxn ang="0">
                  <a:pos x="83" y="77"/>
                </a:cxn>
                <a:cxn ang="0">
                  <a:pos x="75" y="79"/>
                </a:cxn>
                <a:cxn ang="0">
                  <a:pos x="63" y="86"/>
                </a:cxn>
                <a:cxn ang="0">
                  <a:pos x="38" y="132"/>
                </a:cxn>
                <a:cxn ang="0">
                  <a:pos x="37" y="145"/>
                </a:cxn>
                <a:cxn ang="0">
                  <a:pos x="44" y="178"/>
                </a:cxn>
                <a:cxn ang="0">
                  <a:pos x="0" y="178"/>
                </a:cxn>
                <a:cxn ang="0">
                  <a:pos x="14" y="232"/>
                </a:cxn>
                <a:cxn ang="0">
                  <a:pos x="15" y="235"/>
                </a:cxn>
                <a:cxn ang="0">
                  <a:pos x="17" y="235"/>
                </a:cxn>
                <a:cxn ang="0">
                  <a:pos x="17" y="235"/>
                </a:cxn>
                <a:cxn ang="0">
                  <a:pos x="3" y="181"/>
                </a:cxn>
                <a:cxn ang="0">
                  <a:pos x="47" y="181"/>
                </a:cxn>
                <a:cxn ang="0">
                  <a:pos x="41" y="149"/>
                </a:cxn>
                <a:cxn ang="0">
                  <a:pos x="42" y="135"/>
                </a:cxn>
                <a:cxn ang="0">
                  <a:pos x="66" y="89"/>
                </a:cxn>
                <a:cxn ang="0">
                  <a:pos x="78" y="82"/>
                </a:cxn>
                <a:cxn ang="0">
                  <a:pos x="86" y="80"/>
                </a:cxn>
                <a:cxn ang="0">
                  <a:pos x="91" y="75"/>
                </a:cxn>
                <a:cxn ang="0">
                  <a:pos x="92" y="75"/>
                </a:cxn>
                <a:cxn ang="0">
                  <a:pos x="92" y="72"/>
                </a:cxn>
                <a:cxn ang="0">
                  <a:pos x="79" y="50"/>
                </a:cxn>
                <a:cxn ang="0">
                  <a:pos x="74" y="41"/>
                </a:cxn>
                <a:cxn ang="0">
                  <a:pos x="78" y="32"/>
                </a:cxn>
                <a:cxn ang="0">
                  <a:pos x="96" y="5"/>
                </a:cxn>
                <a:cxn ang="0">
                  <a:pos x="106" y="4"/>
                </a:cxn>
                <a:cxn ang="0">
                  <a:pos x="108" y="4"/>
                </a:cxn>
                <a:cxn ang="0">
                  <a:pos x="110" y="4"/>
                </a:cxn>
                <a:cxn ang="0">
                  <a:pos x="114" y="4"/>
                </a:cxn>
                <a:cxn ang="0">
                  <a:pos x="114" y="4"/>
                </a:cxn>
                <a:cxn ang="0">
                  <a:pos x="129" y="10"/>
                </a:cxn>
                <a:cxn ang="0">
                  <a:pos x="127" y="8"/>
                </a:cxn>
                <a:cxn ang="0">
                  <a:pos x="125" y="6"/>
                </a:cxn>
                <a:cxn ang="0">
                  <a:pos x="111" y="1"/>
                </a:cxn>
                <a:cxn ang="0">
                  <a:pos x="110" y="1"/>
                </a:cxn>
                <a:cxn ang="0">
                  <a:pos x="107" y="1"/>
                </a:cxn>
                <a:cxn ang="0">
                  <a:pos x="105" y="0"/>
                </a:cxn>
                <a:cxn ang="0">
                  <a:pos x="103" y="0"/>
                </a:cxn>
              </a:cxnLst>
              <a:rect l="0" t="0" r="r" b="b"/>
              <a:pathLst>
                <a:path w="129" h="235">
                  <a:moveTo>
                    <a:pt x="103" y="0"/>
                  </a:moveTo>
                  <a:cubicBezTo>
                    <a:pt x="100" y="0"/>
                    <a:pt x="97" y="1"/>
                    <a:pt x="93" y="2"/>
                  </a:cubicBezTo>
                  <a:cubicBezTo>
                    <a:pt x="79" y="6"/>
                    <a:pt x="76" y="17"/>
                    <a:pt x="75" y="29"/>
                  </a:cubicBezTo>
                  <a:cubicBezTo>
                    <a:pt x="72" y="31"/>
                    <a:pt x="71" y="34"/>
                    <a:pt x="71" y="37"/>
                  </a:cubicBezTo>
                  <a:cubicBezTo>
                    <a:pt x="71" y="41"/>
                    <a:pt x="73" y="45"/>
                    <a:pt x="75" y="46"/>
                  </a:cubicBezTo>
                  <a:cubicBezTo>
                    <a:pt x="77" y="55"/>
                    <a:pt x="82" y="63"/>
                    <a:pt x="89" y="69"/>
                  </a:cubicBezTo>
                  <a:cubicBezTo>
                    <a:pt x="89" y="72"/>
                    <a:pt x="89" y="72"/>
                    <a:pt x="89" y="72"/>
                  </a:cubicBezTo>
                  <a:cubicBezTo>
                    <a:pt x="87" y="72"/>
                    <a:pt x="87" y="72"/>
                    <a:pt x="87" y="72"/>
                  </a:cubicBezTo>
                  <a:cubicBezTo>
                    <a:pt x="83" y="77"/>
                    <a:pt x="83" y="77"/>
                    <a:pt x="83" y="77"/>
                  </a:cubicBezTo>
                  <a:cubicBezTo>
                    <a:pt x="80" y="77"/>
                    <a:pt x="77" y="78"/>
                    <a:pt x="75" y="79"/>
                  </a:cubicBezTo>
                  <a:cubicBezTo>
                    <a:pt x="72" y="79"/>
                    <a:pt x="69" y="81"/>
                    <a:pt x="63" y="86"/>
                  </a:cubicBezTo>
                  <a:cubicBezTo>
                    <a:pt x="53" y="92"/>
                    <a:pt x="41" y="118"/>
                    <a:pt x="38" y="132"/>
                  </a:cubicBezTo>
                  <a:cubicBezTo>
                    <a:pt x="38" y="137"/>
                    <a:pt x="37" y="132"/>
                    <a:pt x="37" y="145"/>
                  </a:cubicBezTo>
                  <a:cubicBezTo>
                    <a:pt x="37" y="152"/>
                    <a:pt x="41" y="167"/>
                    <a:pt x="44" y="178"/>
                  </a:cubicBezTo>
                  <a:cubicBezTo>
                    <a:pt x="0" y="178"/>
                    <a:pt x="0" y="178"/>
                    <a:pt x="0" y="178"/>
                  </a:cubicBezTo>
                  <a:cubicBezTo>
                    <a:pt x="14" y="232"/>
                    <a:pt x="14" y="232"/>
                    <a:pt x="14" y="232"/>
                  </a:cubicBezTo>
                  <a:cubicBezTo>
                    <a:pt x="15" y="235"/>
                    <a:pt x="15" y="235"/>
                    <a:pt x="15" y="235"/>
                  </a:cubicBezTo>
                  <a:cubicBezTo>
                    <a:pt x="17" y="235"/>
                    <a:pt x="17" y="235"/>
                    <a:pt x="17" y="235"/>
                  </a:cubicBezTo>
                  <a:cubicBezTo>
                    <a:pt x="17" y="235"/>
                    <a:pt x="17" y="235"/>
                    <a:pt x="17" y="235"/>
                  </a:cubicBezTo>
                  <a:cubicBezTo>
                    <a:pt x="3" y="181"/>
                    <a:pt x="3" y="181"/>
                    <a:pt x="3" y="181"/>
                  </a:cubicBezTo>
                  <a:cubicBezTo>
                    <a:pt x="47" y="181"/>
                    <a:pt x="47" y="181"/>
                    <a:pt x="47" y="181"/>
                  </a:cubicBezTo>
                  <a:cubicBezTo>
                    <a:pt x="44" y="170"/>
                    <a:pt x="41" y="155"/>
                    <a:pt x="41" y="149"/>
                  </a:cubicBezTo>
                  <a:cubicBezTo>
                    <a:pt x="41" y="135"/>
                    <a:pt x="41" y="140"/>
                    <a:pt x="42" y="135"/>
                  </a:cubicBezTo>
                  <a:cubicBezTo>
                    <a:pt x="44" y="121"/>
                    <a:pt x="56" y="96"/>
                    <a:pt x="66" y="89"/>
                  </a:cubicBezTo>
                  <a:cubicBezTo>
                    <a:pt x="72" y="84"/>
                    <a:pt x="76" y="83"/>
                    <a:pt x="78" y="82"/>
                  </a:cubicBezTo>
                  <a:cubicBezTo>
                    <a:pt x="80" y="81"/>
                    <a:pt x="83" y="81"/>
                    <a:pt x="86" y="80"/>
                  </a:cubicBezTo>
                  <a:cubicBezTo>
                    <a:pt x="91" y="75"/>
                    <a:pt x="91" y="75"/>
                    <a:pt x="91" y="75"/>
                  </a:cubicBezTo>
                  <a:cubicBezTo>
                    <a:pt x="92" y="75"/>
                    <a:pt x="92" y="75"/>
                    <a:pt x="92" y="75"/>
                  </a:cubicBezTo>
                  <a:cubicBezTo>
                    <a:pt x="92" y="72"/>
                    <a:pt x="92" y="72"/>
                    <a:pt x="92" y="72"/>
                  </a:cubicBezTo>
                  <a:cubicBezTo>
                    <a:pt x="85" y="67"/>
                    <a:pt x="81" y="58"/>
                    <a:pt x="79" y="50"/>
                  </a:cubicBezTo>
                  <a:cubicBezTo>
                    <a:pt x="76" y="48"/>
                    <a:pt x="74" y="44"/>
                    <a:pt x="74" y="41"/>
                  </a:cubicBezTo>
                  <a:cubicBezTo>
                    <a:pt x="74" y="37"/>
                    <a:pt x="76" y="34"/>
                    <a:pt x="78" y="32"/>
                  </a:cubicBezTo>
                  <a:cubicBezTo>
                    <a:pt x="79" y="21"/>
                    <a:pt x="83" y="9"/>
                    <a:pt x="96" y="5"/>
                  </a:cubicBezTo>
                  <a:cubicBezTo>
                    <a:pt x="100" y="4"/>
                    <a:pt x="104" y="4"/>
                    <a:pt x="106" y="4"/>
                  </a:cubicBezTo>
                  <a:cubicBezTo>
                    <a:pt x="108" y="4"/>
                    <a:pt x="108" y="4"/>
                    <a:pt x="108" y="4"/>
                  </a:cubicBezTo>
                  <a:cubicBezTo>
                    <a:pt x="109" y="4"/>
                    <a:pt x="110" y="4"/>
                    <a:pt x="110" y="4"/>
                  </a:cubicBezTo>
                  <a:cubicBezTo>
                    <a:pt x="111" y="4"/>
                    <a:pt x="112" y="4"/>
                    <a:pt x="114" y="4"/>
                  </a:cubicBezTo>
                  <a:cubicBezTo>
                    <a:pt x="114" y="4"/>
                    <a:pt x="114" y="4"/>
                    <a:pt x="114" y="4"/>
                  </a:cubicBezTo>
                  <a:cubicBezTo>
                    <a:pt x="120" y="5"/>
                    <a:pt x="125" y="7"/>
                    <a:pt x="129" y="10"/>
                  </a:cubicBezTo>
                  <a:cubicBezTo>
                    <a:pt x="128" y="9"/>
                    <a:pt x="127" y="8"/>
                    <a:pt x="127" y="8"/>
                  </a:cubicBezTo>
                  <a:cubicBezTo>
                    <a:pt x="126" y="7"/>
                    <a:pt x="126" y="7"/>
                    <a:pt x="125" y="6"/>
                  </a:cubicBezTo>
                  <a:cubicBezTo>
                    <a:pt x="122" y="4"/>
                    <a:pt x="117" y="2"/>
                    <a:pt x="111" y="1"/>
                  </a:cubicBezTo>
                  <a:cubicBezTo>
                    <a:pt x="110" y="1"/>
                    <a:pt x="110" y="1"/>
                    <a:pt x="110" y="1"/>
                  </a:cubicBezTo>
                  <a:cubicBezTo>
                    <a:pt x="109" y="1"/>
                    <a:pt x="108" y="1"/>
                    <a:pt x="107" y="1"/>
                  </a:cubicBezTo>
                  <a:cubicBezTo>
                    <a:pt x="106" y="1"/>
                    <a:pt x="106" y="0"/>
                    <a:pt x="105" y="0"/>
                  </a:cubicBezTo>
                  <a:cubicBezTo>
                    <a:pt x="105" y="0"/>
                    <a:pt x="104" y="0"/>
                    <a:pt x="103" y="0"/>
                  </a:cubicBezTo>
                </a:path>
              </a:pathLst>
            </a:custGeom>
            <a:solidFill>
              <a:srgbClr val="FD9B0A"/>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76" name="Freeform 1233"/>
            <p:cNvSpPr>
              <a:spLocks/>
            </p:cNvSpPr>
            <p:nvPr/>
          </p:nvSpPr>
          <p:spPr bwMode="auto">
            <a:xfrm>
              <a:off x="15800389" y="9663113"/>
              <a:ext cx="1077913" cy="2655888"/>
            </a:xfrm>
            <a:custGeom>
              <a:avLst/>
              <a:gdLst/>
              <a:ahLst/>
              <a:cxnLst>
                <a:cxn ang="0">
                  <a:pos x="43" y="0"/>
                </a:cxn>
                <a:cxn ang="0">
                  <a:pos x="3" y="55"/>
                </a:cxn>
                <a:cxn ang="0">
                  <a:pos x="9" y="81"/>
                </a:cxn>
                <a:cxn ang="0">
                  <a:pos x="0" y="102"/>
                </a:cxn>
                <a:cxn ang="0">
                  <a:pos x="2" y="104"/>
                </a:cxn>
                <a:cxn ang="0">
                  <a:pos x="4" y="106"/>
                </a:cxn>
                <a:cxn ang="0">
                  <a:pos x="13" y="84"/>
                </a:cxn>
                <a:cxn ang="0">
                  <a:pos x="6" y="58"/>
                </a:cxn>
                <a:cxn ang="0">
                  <a:pos x="43" y="5"/>
                </a:cxn>
                <a:cxn ang="0">
                  <a:pos x="43" y="0"/>
                </a:cxn>
              </a:cxnLst>
              <a:rect l="0" t="0" r="r" b="b"/>
              <a:pathLst>
                <a:path w="43" h="106">
                  <a:moveTo>
                    <a:pt x="43" y="0"/>
                  </a:moveTo>
                  <a:cubicBezTo>
                    <a:pt x="19" y="11"/>
                    <a:pt x="3" y="31"/>
                    <a:pt x="3" y="55"/>
                  </a:cubicBezTo>
                  <a:cubicBezTo>
                    <a:pt x="3" y="64"/>
                    <a:pt x="5" y="72"/>
                    <a:pt x="9" y="81"/>
                  </a:cubicBezTo>
                  <a:cubicBezTo>
                    <a:pt x="7" y="89"/>
                    <a:pt x="3" y="97"/>
                    <a:pt x="0" y="102"/>
                  </a:cubicBezTo>
                  <a:cubicBezTo>
                    <a:pt x="1" y="103"/>
                    <a:pt x="1" y="104"/>
                    <a:pt x="2" y="104"/>
                  </a:cubicBezTo>
                  <a:cubicBezTo>
                    <a:pt x="3" y="105"/>
                    <a:pt x="3" y="105"/>
                    <a:pt x="4" y="106"/>
                  </a:cubicBezTo>
                  <a:cubicBezTo>
                    <a:pt x="7" y="100"/>
                    <a:pt x="10" y="93"/>
                    <a:pt x="13" y="84"/>
                  </a:cubicBezTo>
                  <a:cubicBezTo>
                    <a:pt x="8" y="76"/>
                    <a:pt x="6" y="67"/>
                    <a:pt x="6" y="58"/>
                  </a:cubicBezTo>
                  <a:cubicBezTo>
                    <a:pt x="6" y="36"/>
                    <a:pt x="21" y="16"/>
                    <a:pt x="43" y="5"/>
                  </a:cubicBezTo>
                  <a:cubicBezTo>
                    <a:pt x="43" y="0"/>
                    <a:pt x="43" y="0"/>
                    <a:pt x="43" y="0"/>
                  </a:cubicBezTo>
                </a:path>
              </a:pathLst>
            </a:custGeom>
            <a:solidFill>
              <a:srgbClr val="FD9B0A"/>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77" name="Freeform 1234"/>
            <p:cNvSpPr>
              <a:spLocks/>
            </p:cNvSpPr>
            <p:nvPr/>
          </p:nvSpPr>
          <p:spPr bwMode="auto">
            <a:xfrm>
              <a:off x="11491914" y="10915651"/>
              <a:ext cx="3232150" cy="5862638"/>
            </a:xfrm>
            <a:custGeom>
              <a:avLst/>
              <a:gdLst/>
              <a:ahLst/>
              <a:cxnLst>
                <a:cxn ang="0">
                  <a:pos x="103" y="0"/>
                </a:cxn>
                <a:cxn ang="0">
                  <a:pos x="93" y="1"/>
                </a:cxn>
                <a:cxn ang="0">
                  <a:pos x="75" y="28"/>
                </a:cxn>
                <a:cxn ang="0">
                  <a:pos x="71" y="37"/>
                </a:cxn>
                <a:cxn ang="0">
                  <a:pos x="76" y="46"/>
                </a:cxn>
                <a:cxn ang="0">
                  <a:pos x="89" y="68"/>
                </a:cxn>
                <a:cxn ang="0">
                  <a:pos x="89" y="71"/>
                </a:cxn>
                <a:cxn ang="0">
                  <a:pos x="88" y="71"/>
                </a:cxn>
                <a:cxn ang="0">
                  <a:pos x="83" y="76"/>
                </a:cxn>
                <a:cxn ang="0">
                  <a:pos x="75" y="78"/>
                </a:cxn>
                <a:cxn ang="0">
                  <a:pos x="63" y="85"/>
                </a:cxn>
                <a:cxn ang="0">
                  <a:pos x="39" y="131"/>
                </a:cxn>
                <a:cxn ang="0">
                  <a:pos x="38" y="145"/>
                </a:cxn>
                <a:cxn ang="0">
                  <a:pos x="44" y="177"/>
                </a:cxn>
                <a:cxn ang="0">
                  <a:pos x="0" y="177"/>
                </a:cxn>
                <a:cxn ang="0">
                  <a:pos x="14" y="231"/>
                </a:cxn>
                <a:cxn ang="0">
                  <a:pos x="15" y="234"/>
                </a:cxn>
                <a:cxn ang="0">
                  <a:pos x="17" y="234"/>
                </a:cxn>
                <a:cxn ang="0">
                  <a:pos x="17" y="234"/>
                </a:cxn>
                <a:cxn ang="0">
                  <a:pos x="4" y="180"/>
                </a:cxn>
                <a:cxn ang="0">
                  <a:pos x="48" y="180"/>
                </a:cxn>
                <a:cxn ang="0">
                  <a:pos x="41" y="148"/>
                </a:cxn>
                <a:cxn ang="0">
                  <a:pos x="42" y="134"/>
                </a:cxn>
                <a:cxn ang="0">
                  <a:pos x="66" y="88"/>
                </a:cxn>
                <a:cxn ang="0">
                  <a:pos x="78" y="82"/>
                </a:cxn>
                <a:cxn ang="0">
                  <a:pos x="86" y="80"/>
                </a:cxn>
                <a:cxn ang="0">
                  <a:pos x="91" y="75"/>
                </a:cxn>
                <a:cxn ang="0">
                  <a:pos x="92" y="75"/>
                </a:cxn>
                <a:cxn ang="0">
                  <a:pos x="92" y="72"/>
                </a:cxn>
                <a:cxn ang="0">
                  <a:pos x="79" y="49"/>
                </a:cxn>
                <a:cxn ang="0">
                  <a:pos x="74" y="40"/>
                </a:cxn>
                <a:cxn ang="0">
                  <a:pos x="78" y="31"/>
                </a:cxn>
                <a:cxn ang="0">
                  <a:pos x="96" y="5"/>
                </a:cxn>
                <a:cxn ang="0">
                  <a:pos x="106" y="3"/>
                </a:cxn>
                <a:cxn ang="0">
                  <a:pos x="109" y="3"/>
                </a:cxn>
                <a:cxn ang="0">
                  <a:pos x="110" y="3"/>
                </a:cxn>
                <a:cxn ang="0">
                  <a:pos x="114" y="3"/>
                </a:cxn>
                <a:cxn ang="0">
                  <a:pos x="114" y="3"/>
                </a:cxn>
                <a:cxn ang="0">
                  <a:pos x="129" y="9"/>
                </a:cxn>
                <a:cxn ang="0">
                  <a:pos x="127" y="7"/>
                </a:cxn>
                <a:cxn ang="0">
                  <a:pos x="126" y="6"/>
                </a:cxn>
                <a:cxn ang="0">
                  <a:pos x="111" y="0"/>
                </a:cxn>
                <a:cxn ang="0">
                  <a:pos x="111" y="0"/>
                </a:cxn>
                <a:cxn ang="0">
                  <a:pos x="107" y="0"/>
                </a:cxn>
                <a:cxn ang="0">
                  <a:pos x="105" y="0"/>
                </a:cxn>
                <a:cxn ang="0">
                  <a:pos x="103" y="0"/>
                </a:cxn>
              </a:cxnLst>
              <a:rect l="0" t="0" r="r" b="b"/>
              <a:pathLst>
                <a:path w="129" h="234">
                  <a:moveTo>
                    <a:pt x="103" y="0"/>
                  </a:moveTo>
                  <a:cubicBezTo>
                    <a:pt x="101" y="0"/>
                    <a:pt x="97" y="0"/>
                    <a:pt x="93" y="1"/>
                  </a:cubicBezTo>
                  <a:cubicBezTo>
                    <a:pt x="80" y="5"/>
                    <a:pt x="76" y="17"/>
                    <a:pt x="75" y="28"/>
                  </a:cubicBezTo>
                  <a:cubicBezTo>
                    <a:pt x="73" y="30"/>
                    <a:pt x="71" y="33"/>
                    <a:pt x="71" y="37"/>
                  </a:cubicBezTo>
                  <a:cubicBezTo>
                    <a:pt x="71" y="40"/>
                    <a:pt x="73" y="44"/>
                    <a:pt x="76" y="46"/>
                  </a:cubicBezTo>
                  <a:cubicBezTo>
                    <a:pt x="78" y="54"/>
                    <a:pt x="82" y="63"/>
                    <a:pt x="89" y="68"/>
                  </a:cubicBezTo>
                  <a:cubicBezTo>
                    <a:pt x="89" y="71"/>
                    <a:pt x="89" y="71"/>
                    <a:pt x="89" y="71"/>
                  </a:cubicBezTo>
                  <a:cubicBezTo>
                    <a:pt x="88" y="71"/>
                    <a:pt x="88" y="71"/>
                    <a:pt x="88" y="71"/>
                  </a:cubicBezTo>
                  <a:cubicBezTo>
                    <a:pt x="83" y="76"/>
                    <a:pt x="83" y="76"/>
                    <a:pt x="83" y="76"/>
                  </a:cubicBezTo>
                  <a:cubicBezTo>
                    <a:pt x="80" y="77"/>
                    <a:pt x="77" y="77"/>
                    <a:pt x="75" y="78"/>
                  </a:cubicBezTo>
                  <a:cubicBezTo>
                    <a:pt x="73" y="79"/>
                    <a:pt x="69" y="80"/>
                    <a:pt x="63" y="85"/>
                  </a:cubicBezTo>
                  <a:cubicBezTo>
                    <a:pt x="53" y="92"/>
                    <a:pt x="41" y="117"/>
                    <a:pt x="39" y="131"/>
                  </a:cubicBezTo>
                  <a:cubicBezTo>
                    <a:pt x="38" y="136"/>
                    <a:pt x="38" y="131"/>
                    <a:pt x="38" y="145"/>
                  </a:cubicBezTo>
                  <a:cubicBezTo>
                    <a:pt x="38" y="151"/>
                    <a:pt x="41" y="166"/>
                    <a:pt x="44" y="177"/>
                  </a:cubicBezTo>
                  <a:cubicBezTo>
                    <a:pt x="0" y="177"/>
                    <a:pt x="0" y="177"/>
                    <a:pt x="0" y="177"/>
                  </a:cubicBezTo>
                  <a:cubicBezTo>
                    <a:pt x="14" y="231"/>
                    <a:pt x="14" y="231"/>
                    <a:pt x="14" y="231"/>
                  </a:cubicBezTo>
                  <a:cubicBezTo>
                    <a:pt x="15" y="234"/>
                    <a:pt x="15" y="234"/>
                    <a:pt x="15" y="234"/>
                  </a:cubicBezTo>
                  <a:cubicBezTo>
                    <a:pt x="17" y="234"/>
                    <a:pt x="17" y="234"/>
                    <a:pt x="17" y="234"/>
                  </a:cubicBezTo>
                  <a:cubicBezTo>
                    <a:pt x="17" y="234"/>
                    <a:pt x="17" y="234"/>
                    <a:pt x="17" y="234"/>
                  </a:cubicBezTo>
                  <a:cubicBezTo>
                    <a:pt x="4" y="180"/>
                    <a:pt x="4" y="180"/>
                    <a:pt x="4" y="180"/>
                  </a:cubicBezTo>
                  <a:cubicBezTo>
                    <a:pt x="48" y="180"/>
                    <a:pt x="48" y="180"/>
                    <a:pt x="48" y="180"/>
                  </a:cubicBezTo>
                  <a:cubicBezTo>
                    <a:pt x="45" y="170"/>
                    <a:pt x="41" y="155"/>
                    <a:pt x="41" y="148"/>
                  </a:cubicBezTo>
                  <a:cubicBezTo>
                    <a:pt x="41" y="135"/>
                    <a:pt x="41" y="140"/>
                    <a:pt x="42" y="134"/>
                  </a:cubicBezTo>
                  <a:cubicBezTo>
                    <a:pt x="44" y="120"/>
                    <a:pt x="57" y="95"/>
                    <a:pt x="66" y="88"/>
                  </a:cubicBezTo>
                  <a:cubicBezTo>
                    <a:pt x="72" y="84"/>
                    <a:pt x="76" y="82"/>
                    <a:pt x="78" y="82"/>
                  </a:cubicBezTo>
                  <a:cubicBezTo>
                    <a:pt x="80" y="80"/>
                    <a:pt x="83" y="80"/>
                    <a:pt x="86" y="80"/>
                  </a:cubicBezTo>
                  <a:cubicBezTo>
                    <a:pt x="91" y="75"/>
                    <a:pt x="91" y="75"/>
                    <a:pt x="91" y="75"/>
                  </a:cubicBezTo>
                  <a:cubicBezTo>
                    <a:pt x="92" y="75"/>
                    <a:pt x="92" y="75"/>
                    <a:pt x="92" y="75"/>
                  </a:cubicBezTo>
                  <a:cubicBezTo>
                    <a:pt x="92" y="72"/>
                    <a:pt x="92" y="72"/>
                    <a:pt x="92" y="72"/>
                  </a:cubicBezTo>
                  <a:cubicBezTo>
                    <a:pt x="86" y="66"/>
                    <a:pt x="81" y="57"/>
                    <a:pt x="79" y="49"/>
                  </a:cubicBezTo>
                  <a:cubicBezTo>
                    <a:pt x="76" y="47"/>
                    <a:pt x="74" y="44"/>
                    <a:pt x="74" y="40"/>
                  </a:cubicBezTo>
                  <a:cubicBezTo>
                    <a:pt x="74" y="36"/>
                    <a:pt x="76" y="33"/>
                    <a:pt x="78" y="31"/>
                  </a:cubicBezTo>
                  <a:cubicBezTo>
                    <a:pt x="79" y="20"/>
                    <a:pt x="83" y="9"/>
                    <a:pt x="96" y="5"/>
                  </a:cubicBezTo>
                  <a:cubicBezTo>
                    <a:pt x="100" y="3"/>
                    <a:pt x="104" y="3"/>
                    <a:pt x="106" y="3"/>
                  </a:cubicBezTo>
                  <a:cubicBezTo>
                    <a:pt x="108" y="3"/>
                    <a:pt x="109" y="3"/>
                    <a:pt x="109" y="3"/>
                  </a:cubicBezTo>
                  <a:cubicBezTo>
                    <a:pt x="109" y="3"/>
                    <a:pt x="110" y="3"/>
                    <a:pt x="110" y="3"/>
                  </a:cubicBezTo>
                  <a:cubicBezTo>
                    <a:pt x="112" y="3"/>
                    <a:pt x="113" y="3"/>
                    <a:pt x="114" y="3"/>
                  </a:cubicBezTo>
                  <a:cubicBezTo>
                    <a:pt x="114" y="3"/>
                    <a:pt x="114" y="3"/>
                    <a:pt x="114" y="3"/>
                  </a:cubicBezTo>
                  <a:cubicBezTo>
                    <a:pt x="120" y="4"/>
                    <a:pt x="125" y="6"/>
                    <a:pt x="129" y="9"/>
                  </a:cubicBezTo>
                  <a:cubicBezTo>
                    <a:pt x="128" y="8"/>
                    <a:pt x="127" y="8"/>
                    <a:pt x="127" y="7"/>
                  </a:cubicBezTo>
                  <a:cubicBezTo>
                    <a:pt x="127" y="7"/>
                    <a:pt x="126" y="6"/>
                    <a:pt x="126" y="6"/>
                  </a:cubicBezTo>
                  <a:cubicBezTo>
                    <a:pt x="122" y="3"/>
                    <a:pt x="117" y="1"/>
                    <a:pt x="111" y="0"/>
                  </a:cubicBezTo>
                  <a:cubicBezTo>
                    <a:pt x="111" y="0"/>
                    <a:pt x="111" y="0"/>
                    <a:pt x="111" y="0"/>
                  </a:cubicBezTo>
                  <a:cubicBezTo>
                    <a:pt x="109" y="0"/>
                    <a:pt x="108" y="0"/>
                    <a:pt x="107" y="0"/>
                  </a:cubicBezTo>
                  <a:cubicBezTo>
                    <a:pt x="107" y="0"/>
                    <a:pt x="106" y="0"/>
                    <a:pt x="105" y="0"/>
                  </a:cubicBezTo>
                  <a:cubicBezTo>
                    <a:pt x="105" y="0"/>
                    <a:pt x="105" y="0"/>
                    <a:pt x="103" y="0"/>
                  </a:cubicBezTo>
                </a:path>
              </a:pathLst>
            </a:custGeom>
            <a:solidFill>
              <a:srgbClr val="FD9B0A"/>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78" name="Freeform 1235"/>
            <p:cNvSpPr>
              <a:spLocks/>
            </p:cNvSpPr>
            <p:nvPr/>
          </p:nvSpPr>
          <p:spPr bwMode="auto">
            <a:xfrm>
              <a:off x="15900401" y="9788526"/>
              <a:ext cx="977900" cy="2605088"/>
            </a:xfrm>
            <a:custGeom>
              <a:avLst/>
              <a:gdLst/>
              <a:ahLst/>
              <a:cxnLst>
                <a:cxn ang="0">
                  <a:pos x="39" y="0"/>
                </a:cxn>
                <a:cxn ang="0">
                  <a:pos x="2" y="53"/>
                </a:cxn>
                <a:cxn ang="0">
                  <a:pos x="9" y="79"/>
                </a:cxn>
                <a:cxn ang="0">
                  <a:pos x="0" y="101"/>
                </a:cxn>
                <a:cxn ang="0">
                  <a:pos x="1" y="103"/>
                </a:cxn>
                <a:cxn ang="0">
                  <a:pos x="3" y="104"/>
                </a:cxn>
                <a:cxn ang="0">
                  <a:pos x="12" y="82"/>
                </a:cxn>
                <a:cxn ang="0">
                  <a:pos x="5" y="57"/>
                </a:cxn>
                <a:cxn ang="0">
                  <a:pos x="39" y="5"/>
                </a:cxn>
                <a:cxn ang="0">
                  <a:pos x="39" y="0"/>
                </a:cxn>
              </a:cxnLst>
              <a:rect l="0" t="0" r="r" b="b"/>
              <a:pathLst>
                <a:path w="39" h="104">
                  <a:moveTo>
                    <a:pt x="39" y="0"/>
                  </a:moveTo>
                  <a:cubicBezTo>
                    <a:pt x="17" y="11"/>
                    <a:pt x="2" y="31"/>
                    <a:pt x="2" y="53"/>
                  </a:cubicBezTo>
                  <a:cubicBezTo>
                    <a:pt x="2" y="62"/>
                    <a:pt x="4" y="71"/>
                    <a:pt x="9" y="79"/>
                  </a:cubicBezTo>
                  <a:cubicBezTo>
                    <a:pt x="6" y="88"/>
                    <a:pt x="3" y="95"/>
                    <a:pt x="0" y="101"/>
                  </a:cubicBezTo>
                  <a:cubicBezTo>
                    <a:pt x="0" y="101"/>
                    <a:pt x="1" y="102"/>
                    <a:pt x="1" y="103"/>
                  </a:cubicBezTo>
                  <a:cubicBezTo>
                    <a:pt x="2" y="103"/>
                    <a:pt x="2" y="103"/>
                    <a:pt x="3" y="104"/>
                  </a:cubicBezTo>
                  <a:cubicBezTo>
                    <a:pt x="6" y="98"/>
                    <a:pt x="9" y="91"/>
                    <a:pt x="12" y="82"/>
                  </a:cubicBezTo>
                  <a:cubicBezTo>
                    <a:pt x="8" y="74"/>
                    <a:pt x="5" y="65"/>
                    <a:pt x="5" y="57"/>
                  </a:cubicBezTo>
                  <a:cubicBezTo>
                    <a:pt x="5" y="35"/>
                    <a:pt x="19" y="16"/>
                    <a:pt x="39" y="5"/>
                  </a:cubicBezTo>
                  <a:cubicBezTo>
                    <a:pt x="39" y="0"/>
                    <a:pt x="39" y="0"/>
                    <a:pt x="39" y="0"/>
                  </a:cubicBezTo>
                </a:path>
              </a:pathLst>
            </a:custGeom>
            <a:solidFill>
              <a:srgbClr val="FD9B0A"/>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79" name="Freeform 1236"/>
            <p:cNvSpPr>
              <a:spLocks/>
            </p:cNvSpPr>
            <p:nvPr/>
          </p:nvSpPr>
          <p:spPr bwMode="auto">
            <a:xfrm>
              <a:off x="11591926" y="10990263"/>
              <a:ext cx="3206750" cy="5864225"/>
            </a:xfrm>
            <a:custGeom>
              <a:avLst/>
              <a:gdLst/>
              <a:ahLst/>
              <a:cxnLst>
                <a:cxn ang="0">
                  <a:pos x="102" y="0"/>
                </a:cxn>
                <a:cxn ang="0">
                  <a:pos x="92" y="2"/>
                </a:cxn>
                <a:cxn ang="0">
                  <a:pos x="74" y="28"/>
                </a:cxn>
                <a:cxn ang="0">
                  <a:pos x="70" y="37"/>
                </a:cxn>
                <a:cxn ang="0">
                  <a:pos x="75" y="46"/>
                </a:cxn>
                <a:cxn ang="0">
                  <a:pos x="88" y="69"/>
                </a:cxn>
                <a:cxn ang="0">
                  <a:pos x="88" y="72"/>
                </a:cxn>
                <a:cxn ang="0">
                  <a:pos x="87" y="72"/>
                </a:cxn>
                <a:cxn ang="0">
                  <a:pos x="82" y="77"/>
                </a:cxn>
                <a:cxn ang="0">
                  <a:pos x="74" y="79"/>
                </a:cxn>
                <a:cxn ang="0">
                  <a:pos x="62" y="85"/>
                </a:cxn>
                <a:cxn ang="0">
                  <a:pos x="38" y="131"/>
                </a:cxn>
                <a:cxn ang="0">
                  <a:pos x="37" y="145"/>
                </a:cxn>
                <a:cxn ang="0">
                  <a:pos x="44" y="177"/>
                </a:cxn>
                <a:cxn ang="0">
                  <a:pos x="0" y="177"/>
                </a:cxn>
                <a:cxn ang="0">
                  <a:pos x="13" y="231"/>
                </a:cxn>
                <a:cxn ang="0">
                  <a:pos x="14" y="234"/>
                </a:cxn>
                <a:cxn ang="0">
                  <a:pos x="16" y="234"/>
                </a:cxn>
                <a:cxn ang="0">
                  <a:pos x="3" y="181"/>
                </a:cxn>
                <a:cxn ang="0">
                  <a:pos x="47" y="181"/>
                </a:cxn>
                <a:cxn ang="0">
                  <a:pos x="40" y="148"/>
                </a:cxn>
                <a:cxn ang="0">
                  <a:pos x="41" y="134"/>
                </a:cxn>
                <a:cxn ang="0">
                  <a:pos x="65" y="88"/>
                </a:cxn>
                <a:cxn ang="0">
                  <a:pos x="77" y="82"/>
                </a:cxn>
                <a:cxn ang="0">
                  <a:pos x="85" y="80"/>
                </a:cxn>
                <a:cxn ang="0">
                  <a:pos x="90" y="75"/>
                </a:cxn>
                <a:cxn ang="0">
                  <a:pos x="91" y="75"/>
                </a:cxn>
                <a:cxn ang="0">
                  <a:pos x="91" y="72"/>
                </a:cxn>
                <a:cxn ang="0">
                  <a:pos x="78" y="49"/>
                </a:cxn>
                <a:cxn ang="0">
                  <a:pos x="74" y="40"/>
                </a:cxn>
                <a:cxn ang="0">
                  <a:pos x="77" y="31"/>
                </a:cxn>
                <a:cxn ang="0">
                  <a:pos x="95" y="5"/>
                </a:cxn>
                <a:cxn ang="0">
                  <a:pos x="106" y="3"/>
                </a:cxn>
                <a:cxn ang="0">
                  <a:pos x="108" y="3"/>
                </a:cxn>
                <a:cxn ang="0">
                  <a:pos x="110" y="3"/>
                </a:cxn>
                <a:cxn ang="0">
                  <a:pos x="113" y="3"/>
                </a:cxn>
                <a:cxn ang="0">
                  <a:pos x="113" y="4"/>
                </a:cxn>
                <a:cxn ang="0">
                  <a:pos x="128" y="9"/>
                </a:cxn>
                <a:cxn ang="0">
                  <a:pos x="126" y="7"/>
                </a:cxn>
                <a:cxn ang="0">
                  <a:pos x="125" y="6"/>
                </a:cxn>
                <a:cxn ang="0">
                  <a:pos x="110" y="0"/>
                </a:cxn>
                <a:cxn ang="0">
                  <a:pos x="110" y="0"/>
                </a:cxn>
                <a:cxn ang="0">
                  <a:pos x="106" y="0"/>
                </a:cxn>
                <a:cxn ang="0">
                  <a:pos x="105" y="0"/>
                </a:cxn>
                <a:cxn ang="0">
                  <a:pos x="102" y="0"/>
                </a:cxn>
              </a:cxnLst>
              <a:rect l="0" t="0" r="r" b="b"/>
              <a:pathLst>
                <a:path w="128" h="234">
                  <a:moveTo>
                    <a:pt x="102" y="0"/>
                  </a:moveTo>
                  <a:cubicBezTo>
                    <a:pt x="100" y="0"/>
                    <a:pt x="96" y="0"/>
                    <a:pt x="92" y="2"/>
                  </a:cubicBezTo>
                  <a:cubicBezTo>
                    <a:pt x="79" y="6"/>
                    <a:pt x="75" y="17"/>
                    <a:pt x="74" y="28"/>
                  </a:cubicBezTo>
                  <a:cubicBezTo>
                    <a:pt x="72" y="30"/>
                    <a:pt x="70" y="33"/>
                    <a:pt x="70" y="37"/>
                  </a:cubicBezTo>
                  <a:cubicBezTo>
                    <a:pt x="70" y="41"/>
                    <a:pt x="72" y="44"/>
                    <a:pt x="75" y="46"/>
                  </a:cubicBezTo>
                  <a:cubicBezTo>
                    <a:pt x="77" y="54"/>
                    <a:pt x="82" y="63"/>
                    <a:pt x="88" y="69"/>
                  </a:cubicBezTo>
                  <a:cubicBezTo>
                    <a:pt x="88" y="72"/>
                    <a:pt x="88" y="72"/>
                    <a:pt x="88" y="72"/>
                  </a:cubicBezTo>
                  <a:cubicBezTo>
                    <a:pt x="87" y="72"/>
                    <a:pt x="87" y="72"/>
                    <a:pt x="87" y="72"/>
                  </a:cubicBezTo>
                  <a:cubicBezTo>
                    <a:pt x="82" y="77"/>
                    <a:pt x="82" y="77"/>
                    <a:pt x="82" y="77"/>
                  </a:cubicBezTo>
                  <a:cubicBezTo>
                    <a:pt x="79" y="77"/>
                    <a:pt x="76" y="77"/>
                    <a:pt x="74" y="79"/>
                  </a:cubicBezTo>
                  <a:cubicBezTo>
                    <a:pt x="72" y="79"/>
                    <a:pt x="68" y="81"/>
                    <a:pt x="62" y="85"/>
                  </a:cubicBezTo>
                  <a:cubicBezTo>
                    <a:pt x="53" y="92"/>
                    <a:pt x="40" y="117"/>
                    <a:pt x="38" y="131"/>
                  </a:cubicBezTo>
                  <a:cubicBezTo>
                    <a:pt x="37" y="137"/>
                    <a:pt x="37" y="132"/>
                    <a:pt x="37" y="145"/>
                  </a:cubicBezTo>
                  <a:cubicBezTo>
                    <a:pt x="37" y="152"/>
                    <a:pt x="41" y="167"/>
                    <a:pt x="44" y="177"/>
                  </a:cubicBezTo>
                  <a:cubicBezTo>
                    <a:pt x="0" y="177"/>
                    <a:pt x="0" y="177"/>
                    <a:pt x="0" y="177"/>
                  </a:cubicBezTo>
                  <a:cubicBezTo>
                    <a:pt x="13" y="231"/>
                    <a:pt x="13" y="231"/>
                    <a:pt x="13" y="231"/>
                  </a:cubicBezTo>
                  <a:cubicBezTo>
                    <a:pt x="14" y="234"/>
                    <a:pt x="14" y="234"/>
                    <a:pt x="14" y="234"/>
                  </a:cubicBezTo>
                  <a:cubicBezTo>
                    <a:pt x="16" y="234"/>
                    <a:pt x="16" y="234"/>
                    <a:pt x="16" y="234"/>
                  </a:cubicBezTo>
                  <a:cubicBezTo>
                    <a:pt x="3" y="181"/>
                    <a:pt x="3" y="181"/>
                    <a:pt x="3" y="181"/>
                  </a:cubicBezTo>
                  <a:cubicBezTo>
                    <a:pt x="47" y="181"/>
                    <a:pt x="47" y="181"/>
                    <a:pt x="47" y="181"/>
                  </a:cubicBezTo>
                  <a:cubicBezTo>
                    <a:pt x="44" y="170"/>
                    <a:pt x="40" y="155"/>
                    <a:pt x="40" y="148"/>
                  </a:cubicBezTo>
                  <a:cubicBezTo>
                    <a:pt x="40" y="135"/>
                    <a:pt x="40" y="140"/>
                    <a:pt x="41" y="134"/>
                  </a:cubicBezTo>
                  <a:cubicBezTo>
                    <a:pt x="43" y="120"/>
                    <a:pt x="56" y="95"/>
                    <a:pt x="65" y="88"/>
                  </a:cubicBezTo>
                  <a:cubicBezTo>
                    <a:pt x="71" y="84"/>
                    <a:pt x="75" y="82"/>
                    <a:pt x="77" y="82"/>
                  </a:cubicBezTo>
                  <a:cubicBezTo>
                    <a:pt x="80" y="81"/>
                    <a:pt x="82" y="80"/>
                    <a:pt x="85" y="80"/>
                  </a:cubicBezTo>
                  <a:cubicBezTo>
                    <a:pt x="90" y="75"/>
                    <a:pt x="90" y="75"/>
                    <a:pt x="90" y="75"/>
                  </a:cubicBezTo>
                  <a:cubicBezTo>
                    <a:pt x="91" y="75"/>
                    <a:pt x="91" y="75"/>
                    <a:pt x="91" y="75"/>
                  </a:cubicBezTo>
                  <a:cubicBezTo>
                    <a:pt x="91" y="72"/>
                    <a:pt x="91" y="72"/>
                    <a:pt x="91" y="72"/>
                  </a:cubicBezTo>
                  <a:cubicBezTo>
                    <a:pt x="85" y="66"/>
                    <a:pt x="80" y="58"/>
                    <a:pt x="78" y="49"/>
                  </a:cubicBezTo>
                  <a:cubicBezTo>
                    <a:pt x="75" y="47"/>
                    <a:pt x="74" y="44"/>
                    <a:pt x="74" y="40"/>
                  </a:cubicBezTo>
                  <a:cubicBezTo>
                    <a:pt x="74" y="36"/>
                    <a:pt x="75" y="33"/>
                    <a:pt x="77" y="31"/>
                  </a:cubicBezTo>
                  <a:cubicBezTo>
                    <a:pt x="78" y="20"/>
                    <a:pt x="82" y="9"/>
                    <a:pt x="95" y="5"/>
                  </a:cubicBezTo>
                  <a:cubicBezTo>
                    <a:pt x="99" y="3"/>
                    <a:pt x="103" y="3"/>
                    <a:pt x="106" y="3"/>
                  </a:cubicBezTo>
                  <a:cubicBezTo>
                    <a:pt x="107" y="3"/>
                    <a:pt x="108" y="3"/>
                    <a:pt x="108" y="3"/>
                  </a:cubicBezTo>
                  <a:cubicBezTo>
                    <a:pt x="109" y="3"/>
                    <a:pt x="109" y="3"/>
                    <a:pt x="110" y="3"/>
                  </a:cubicBezTo>
                  <a:cubicBezTo>
                    <a:pt x="111" y="3"/>
                    <a:pt x="112" y="3"/>
                    <a:pt x="113" y="3"/>
                  </a:cubicBezTo>
                  <a:cubicBezTo>
                    <a:pt x="113" y="4"/>
                    <a:pt x="113" y="4"/>
                    <a:pt x="113" y="4"/>
                  </a:cubicBezTo>
                  <a:cubicBezTo>
                    <a:pt x="120" y="4"/>
                    <a:pt x="125" y="6"/>
                    <a:pt x="128" y="9"/>
                  </a:cubicBezTo>
                  <a:cubicBezTo>
                    <a:pt x="128" y="8"/>
                    <a:pt x="127" y="8"/>
                    <a:pt x="126" y="7"/>
                  </a:cubicBezTo>
                  <a:cubicBezTo>
                    <a:pt x="126" y="7"/>
                    <a:pt x="125" y="6"/>
                    <a:pt x="125" y="6"/>
                  </a:cubicBezTo>
                  <a:cubicBezTo>
                    <a:pt x="121" y="3"/>
                    <a:pt x="116" y="1"/>
                    <a:pt x="110" y="0"/>
                  </a:cubicBezTo>
                  <a:cubicBezTo>
                    <a:pt x="110" y="0"/>
                    <a:pt x="110" y="0"/>
                    <a:pt x="110" y="0"/>
                  </a:cubicBezTo>
                  <a:cubicBezTo>
                    <a:pt x="109" y="0"/>
                    <a:pt x="108" y="0"/>
                    <a:pt x="106" y="0"/>
                  </a:cubicBezTo>
                  <a:cubicBezTo>
                    <a:pt x="106" y="0"/>
                    <a:pt x="105" y="0"/>
                    <a:pt x="105" y="0"/>
                  </a:cubicBezTo>
                  <a:cubicBezTo>
                    <a:pt x="105" y="0"/>
                    <a:pt x="104" y="0"/>
                    <a:pt x="102" y="0"/>
                  </a:cubicBezTo>
                </a:path>
              </a:pathLst>
            </a:custGeom>
            <a:solidFill>
              <a:srgbClr val="FD9B0A"/>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80" name="Freeform 1237"/>
            <p:cNvSpPr>
              <a:spLocks/>
            </p:cNvSpPr>
            <p:nvPr/>
          </p:nvSpPr>
          <p:spPr bwMode="auto">
            <a:xfrm>
              <a:off x="15976601" y="9913938"/>
              <a:ext cx="901700" cy="2555875"/>
            </a:xfrm>
            <a:custGeom>
              <a:avLst/>
              <a:gdLst/>
              <a:ahLst/>
              <a:cxnLst>
                <a:cxn ang="0">
                  <a:pos x="36" y="0"/>
                </a:cxn>
                <a:cxn ang="0">
                  <a:pos x="2" y="52"/>
                </a:cxn>
                <a:cxn ang="0">
                  <a:pos x="9" y="77"/>
                </a:cxn>
                <a:cxn ang="0">
                  <a:pos x="0" y="99"/>
                </a:cxn>
                <a:cxn ang="0">
                  <a:pos x="2" y="101"/>
                </a:cxn>
                <a:cxn ang="0">
                  <a:pos x="3" y="102"/>
                </a:cxn>
                <a:cxn ang="0">
                  <a:pos x="12" y="80"/>
                </a:cxn>
                <a:cxn ang="0">
                  <a:pos x="6" y="55"/>
                </a:cxn>
                <a:cxn ang="0">
                  <a:pos x="36" y="5"/>
                </a:cxn>
                <a:cxn ang="0">
                  <a:pos x="36" y="0"/>
                </a:cxn>
              </a:cxnLst>
              <a:rect l="0" t="0" r="r" b="b"/>
              <a:pathLst>
                <a:path w="36" h="102">
                  <a:moveTo>
                    <a:pt x="36" y="0"/>
                  </a:moveTo>
                  <a:cubicBezTo>
                    <a:pt x="16" y="11"/>
                    <a:pt x="2" y="30"/>
                    <a:pt x="2" y="52"/>
                  </a:cubicBezTo>
                  <a:cubicBezTo>
                    <a:pt x="2" y="60"/>
                    <a:pt x="5" y="69"/>
                    <a:pt x="9" y="77"/>
                  </a:cubicBezTo>
                  <a:cubicBezTo>
                    <a:pt x="6" y="86"/>
                    <a:pt x="3" y="93"/>
                    <a:pt x="0" y="99"/>
                  </a:cubicBezTo>
                  <a:cubicBezTo>
                    <a:pt x="0" y="99"/>
                    <a:pt x="1" y="100"/>
                    <a:pt x="2" y="101"/>
                  </a:cubicBezTo>
                  <a:cubicBezTo>
                    <a:pt x="2" y="101"/>
                    <a:pt x="3" y="102"/>
                    <a:pt x="3" y="102"/>
                  </a:cubicBezTo>
                  <a:cubicBezTo>
                    <a:pt x="6" y="97"/>
                    <a:pt x="10" y="89"/>
                    <a:pt x="12" y="80"/>
                  </a:cubicBezTo>
                  <a:cubicBezTo>
                    <a:pt x="8" y="72"/>
                    <a:pt x="6" y="64"/>
                    <a:pt x="6" y="55"/>
                  </a:cubicBezTo>
                  <a:cubicBezTo>
                    <a:pt x="6" y="35"/>
                    <a:pt x="18" y="16"/>
                    <a:pt x="36" y="5"/>
                  </a:cubicBezTo>
                  <a:cubicBezTo>
                    <a:pt x="36" y="0"/>
                    <a:pt x="36" y="0"/>
                    <a:pt x="36" y="0"/>
                  </a:cubicBezTo>
                </a:path>
              </a:pathLst>
            </a:custGeom>
            <a:solidFill>
              <a:srgbClr val="FD9B0A"/>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81" name="Freeform 1238"/>
            <p:cNvSpPr>
              <a:spLocks/>
            </p:cNvSpPr>
            <p:nvPr/>
          </p:nvSpPr>
          <p:spPr bwMode="auto">
            <a:xfrm>
              <a:off x="11666539" y="11066463"/>
              <a:ext cx="3206750" cy="5788025"/>
            </a:xfrm>
            <a:custGeom>
              <a:avLst/>
              <a:gdLst/>
              <a:ahLst/>
              <a:cxnLst>
                <a:cxn ang="0">
                  <a:pos x="103" y="0"/>
                </a:cxn>
                <a:cxn ang="0">
                  <a:pos x="92" y="2"/>
                </a:cxn>
                <a:cxn ang="0">
                  <a:pos x="74" y="28"/>
                </a:cxn>
                <a:cxn ang="0">
                  <a:pos x="71" y="37"/>
                </a:cxn>
                <a:cxn ang="0">
                  <a:pos x="75" y="46"/>
                </a:cxn>
                <a:cxn ang="0">
                  <a:pos x="88" y="69"/>
                </a:cxn>
                <a:cxn ang="0">
                  <a:pos x="88" y="72"/>
                </a:cxn>
                <a:cxn ang="0">
                  <a:pos x="87" y="72"/>
                </a:cxn>
                <a:cxn ang="0">
                  <a:pos x="82" y="77"/>
                </a:cxn>
                <a:cxn ang="0">
                  <a:pos x="74" y="79"/>
                </a:cxn>
                <a:cxn ang="0">
                  <a:pos x="62" y="85"/>
                </a:cxn>
                <a:cxn ang="0">
                  <a:pos x="38" y="131"/>
                </a:cxn>
                <a:cxn ang="0">
                  <a:pos x="37" y="145"/>
                </a:cxn>
                <a:cxn ang="0">
                  <a:pos x="44" y="178"/>
                </a:cxn>
                <a:cxn ang="0">
                  <a:pos x="0" y="178"/>
                </a:cxn>
                <a:cxn ang="0">
                  <a:pos x="13" y="231"/>
                </a:cxn>
                <a:cxn ang="0">
                  <a:pos x="16" y="231"/>
                </a:cxn>
                <a:cxn ang="0">
                  <a:pos x="3" y="181"/>
                </a:cxn>
                <a:cxn ang="0">
                  <a:pos x="47" y="181"/>
                </a:cxn>
                <a:cxn ang="0">
                  <a:pos x="40" y="148"/>
                </a:cxn>
                <a:cxn ang="0">
                  <a:pos x="41" y="135"/>
                </a:cxn>
                <a:cxn ang="0">
                  <a:pos x="66" y="88"/>
                </a:cxn>
                <a:cxn ang="0">
                  <a:pos x="78" y="82"/>
                </a:cxn>
                <a:cxn ang="0">
                  <a:pos x="86" y="80"/>
                </a:cxn>
                <a:cxn ang="0">
                  <a:pos x="90" y="75"/>
                </a:cxn>
                <a:cxn ang="0">
                  <a:pos x="92" y="75"/>
                </a:cxn>
                <a:cxn ang="0">
                  <a:pos x="92" y="72"/>
                </a:cxn>
                <a:cxn ang="0">
                  <a:pos x="78" y="49"/>
                </a:cxn>
                <a:cxn ang="0">
                  <a:pos x="74" y="40"/>
                </a:cxn>
                <a:cxn ang="0">
                  <a:pos x="78" y="32"/>
                </a:cxn>
                <a:cxn ang="0">
                  <a:pos x="96" y="5"/>
                </a:cxn>
                <a:cxn ang="0">
                  <a:pos x="106" y="3"/>
                </a:cxn>
                <a:cxn ang="0">
                  <a:pos x="108" y="3"/>
                </a:cxn>
                <a:cxn ang="0">
                  <a:pos x="110" y="3"/>
                </a:cxn>
                <a:cxn ang="0">
                  <a:pos x="113" y="4"/>
                </a:cxn>
                <a:cxn ang="0">
                  <a:pos x="114" y="4"/>
                </a:cxn>
                <a:cxn ang="0">
                  <a:pos x="128" y="9"/>
                </a:cxn>
                <a:cxn ang="0">
                  <a:pos x="126" y="7"/>
                </a:cxn>
                <a:cxn ang="0">
                  <a:pos x="125" y="6"/>
                </a:cxn>
                <a:cxn ang="0">
                  <a:pos x="110" y="1"/>
                </a:cxn>
                <a:cxn ang="0">
                  <a:pos x="110" y="0"/>
                </a:cxn>
                <a:cxn ang="0">
                  <a:pos x="107" y="0"/>
                </a:cxn>
                <a:cxn ang="0">
                  <a:pos x="105" y="0"/>
                </a:cxn>
                <a:cxn ang="0">
                  <a:pos x="103" y="0"/>
                </a:cxn>
              </a:cxnLst>
              <a:rect l="0" t="0" r="r" b="b"/>
              <a:pathLst>
                <a:path w="128" h="231">
                  <a:moveTo>
                    <a:pt x="103" y="0"/>
                  </a:moveTo>
                  <a:cubicBezTo>
                    <a:pt x="100" y="0"/>
                    <a:pt x="96" y="0"/>
                    <a:pt x="92" y="2"/>
                  </a:cubicBezTo>
                  <a:cubicBezTo>
                    <a:pt x="79" y="6"/>
                    <a:pt x="75" y="17"/>
                    <a:pt x="74" y="28"/>
                  </a:cubicBezTo>
                  <a:cubicBezTo>
                    <a:pt x="72" y="30"/>
                    <a:pt x="71" y="33"/>
                    <a:pt x="71" y="37"/>
                  </a:cubicBezTo>
                  <a:cubicBezTo>
                    <a:pt x="71" y="41"/>
                    <a:pt x="72" y="44"/>
                    <a:pt x="75" y="46"/>
                  </a:cubicBezTo>
                  <a:cubicBezTo>
                    <a:pt x="77" y="55"/>
                    <a:pt x="82" y="63"/>
                    <a:pt x="88" y="69"/>
                  </a:cubicBezTo>
                  <a:cubicBezTo>
                    <a:pt x="88" y="72"/>
                    <a:pt x="88" y="72"/>
                    <a:pt x="88" y="72"/>
                  </a:cubicBezTo>
                  <a:cubicBezTo>
                    <a:pt x="87" y="72"/>
                    <a:pt x="87" y="72"/>
                    <a:pt x="87" y="72"/>
                  </a:cubicBezTo>
                  <a:cubicBezTo>
                    <a:pt x="82" y="77"/>
                    <a:pt x="82" y="77"/>
                    <a:pt x="82" y="77"/>
                  </a:cubicBezTo>
                  <a:cubicBezTo>
                    <a:pt x="79" y="77"/>
                    <a:pt x="77" y="78"/>
                    <a:pt x="74" y="79"/>
                  </a:cubicBezTo>
                  <a:cubicBezTo>
                    <a:pt x="72" y="79"/>
                    <a:pt x="68" y="81"/>
                    <a:pt x="62" y="85"/>
                  </a:cubicBezTo>
                  <a:cubicBezTo>
                    <a:pt x="53" y="92"/>
                    <a:pt x="40" y="117"/>
                    <a:pt x="38" y="131"/>
                  </a:cubicBezTo>
                  <a:cubicBezTo>
                    <a:pt x="37" y="137"/>
                    <a:pt x="37" y="132"/>
                    <a:pt x="37" y="145"/>
                  </a:cubicBezTo>
                  <a:cubicBezTo>
                    <a:pt x="37" y="152"/>
                    <a:pt x="41" y="167"/>
                    <a:pt x="44" y="178"/>
                  </a:cubicBezTo>
                  <a:cubicBezTo>
                    <a:pt x="0" y="178"/>
                    <a:pt x="0" y="178"/>
                    <a:pt x="0" y="178"/>
                  </a:cubicBezTo>
                  <a:cubicBezTo>
                    <a:pt x="13" y="231"/>
                    <a:pt x="13" y="231"/>
                    <a:pt x="13" y="231"/>
                  </a:cubicBezTo>
                  <a:cubicBezTo>
                    <a:pt x="16" y="231"/>
                    <a:pt x="16" y="231"/>
                    <a:pt x="16" y="231"/>
                  </a:cubicBezTo>
                  <a:cubicBezTo>
                    <a:pt x="3" y="181"/>
                    <a:pt x="3" y="181"/>
                    <a:pt x="3" y="181"/>
                  </a:cubicBezTo>
                  <a:cubicBezTo>
                    <a:pt x="47" y="181"/>
                    <a:pt x="47" y="181"/>
                    <a:pt x="47" y="181"/>
                  </a:cubicBezTo>
                  <a:cubicBezTo>
                    <a:pt x="44" y="170"/>
                    <a:pt x="40" y="155"/>
                    <a:pt x="40" y="148"/>
                  </a:cubicBezTo>
                  <a:cubicBezTo>
                    <a:pt x="40" y="135"/>
                    <a:pt x="41" y="140"/>
                    <a:pt x="41" y="135"/>
                  </a:cubicBezTo>
                  <a:cubicBezTo>
                    <a:pt x="44" y="121"/>
                    <a:pt x="56" y="95"/>
                    <a:pt x="66" y="88"/>
                  </a:cubicBezTo>
                  <a:cubicBezTo>
                    <a:pt x="72" y="84"/>
                    <a:pt x="75" y="82"/>
                    <a:pt x="78" y="82"/>
                  </a:cubicBezTo>
                  <a:cubicBezTo>
                    <a:pt x="80" y="81"/>
                    <a:pt x="83" y="80"/>
                    <a:pt x="86" y="80"/>
                  </a:cubicBezTo>
                  <a:cubicBezTo>
                    <a:pt x="90" y="75"/>
                    <a:pt x="90" y="75"/>
                    <a:pt x="90" y="75"/>
                  </a:cubicBezTo>
                  <a:cubicBezTo>
                    <a:pt x="92" y="75"/>
                    <a:pt x="92" y="75"/>
                    <a:pt x="92" y="75"/>
                  </a:cubicBezTo>
                  <a:cubicBezTo>
                    <a:pt x="92" y="72"/>
                    <a:pt x="92" y="72"/>
                    <a:pt x="92" y="72"/>
                  </a:cubicBezTo>
                  <a:cubicBezTo>
                    <a:pt x="85" y="66"/>
                    <a:pt x="80" y="58"/>
                    <a:pt x="78" y="49"/>
                  </a:cubicBezTo>
                  <a:cubicBezTo>
                    <a:pt x="76" y="47"/>
                    <a:pt x="74" y="44"/>
                    <a:pt x="74" y="40"/>
                  </a:cubicBezTo>
                  <a:cubicBezTo>
                    <a:pt x="74" y="37"/>
                    <a:pt x="75" y="34"/>
                    <a:pt x="78" y="32"/>
                  </a:cubicBezTo>
                  <a:cubicBezTo>
                    <a:pt x="79" y="20"/>
                    <a:pt x="82" y="9"/>
                    <a:pt x="96" y="5"/>
                  </a:cubicBezTo>
                  <a:cubicBezTo>
                    <a:pt x="100" y="4"/>
                    <a:pt x="103" y="3"/>
                    <a:pt x="106" y="3"/>
                  </a:cubicBezTo>
                  <a:cubicBezTo>
                    <a:pt x="107" y="3"/>
                    <a:pt x="108" y="3"/>
                    <a:pt x="108" y="3"/>
                  </a:cubicBezTo>
                  <a:cubicBezTo>
                    <a:pt x="109" y="3"/>
                    <a:pt x="109" y="3"/>
                    <a:pt x="110" y="3"/>
                  </a:cubicBezTo>
                  <a:cubicBezTo>
                    <a:pt x="111" y="4"/>
                    <a:pt x="112" y="4"/>
                    <a:pt x="113" y="4"/>
                  </a:cubicBezTo>
                  <a:cubicBezTo>
                    <a:pt x="114" y="4"/>
                    <a:pt x="114" y="4"/>
                    <a:pt x="114" y="4"/>
                  </a:cubicBezTo>
                  <a:cubicBezTo>
                    <a:pt x="120" y="5"/>
                    <a:pt x="125" y="7"/>
                    <a:pt x="128" y="9"/>
                  </a:cubicBezTo>
                  <a:cubicBezTo>
                    <a:pt x="128" y="9"/>
                    <a:pt x="127" y="8"/>
                    <a:pt x="126" y="7"/>
                  </a:cubicBezTo>
                  <a:cubicBezTo>
                    <a:pt x="126" y="7"/>
                    <a:pt x="126" y="7"/>
                    <a:pt x="125" y="6"/>
                  </a:cubicBezTo>
                  <a:cubicBezTo>
                    <a:pt x="122" y="3"/>
                    <a:pt x="117" y="1"/>
                    <a:pt x="110" y="1"/>
                  </a:cubicBezTo>
                  <a:cubicBezTo>
                    <a:pt x="110" y="0"/>
                    <a:pt x="110" y="0"/>
                    <a:pt x="110" y="0"/>
                  </a:cubicBezTo>
                  <a:cubicBezTo>
                    <a:pt x="109" y="0"/>
                    <a:pt x="108" y="0"/>
                    <a:pt x="107" y="0"/>
                  </a:cubicBezTo>
                  <a:cubicBezTo>
                    <a:pt x="106" y="0"/>
                    <a:pt x="106" y="0"/>
                    <a:pt x="105" y="0"/>
                  </a:cubicBezTo>
                  <a:cubicBezTo>
                    <a:pt x="105" y="0"/>
                    <a:pt x="104" y="0"/>
                    <a:pt x="103" y="0"/>
                  </a:cubicBezTo>
                </a:path>
              </a:pathLst>
            </a:custGeom>
            <a:solidFill>
              <a:srgbClr val="FD9B0A"/>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82" name="Freeform 1239"/>
            <p:cNvSpPr>
              <a:spLocks/>
            </p:cNvSpPr>
            <p:nvPr/>
          </p:nvSpPr>
          <p:spPr bwMode="auto">
            <a:xfrm>
              <a:off x="16051214" y="10039351"/>
              <a:ext cx="827088" cy="2505075"/>
            </a:xfrm>
            <a:custGeom>
              <a:avLst/>
              <a:gdLst/>
              <a:ahLst/>
              <a:cxnLst>
                <a:cxn ang="0">
                  <a:pos x="33" y="0"/>
                </a:cxn>
                <a:cxn ang="0">
                  <a:pos x="3" y="50"/>
                </a:cxn>
                <a:cxn ang="0">
                  <a:pos x="9" y="75"/>
                </a:cxn>
                <a:cxn ang="0">
                  <a:pos x="0" y="97"/>
                </a:cxn>
                <a:cxn ang="0">
                  <a:pos x="2" y="99"/>
                </a:cxn>
                <a:cxn ang="0">
                  <a:pos x="3" y="100"/>
                </a:cxn>
                <a:cxn ang="0">
                  <a:pos x="12" y="79"/>
                </a:cxn>
                <a:cxn ang="0">
                  <a:pos x="6" y="53"/>
                </a:cxn>
                <a:cxn ang="0">
                  <a:pos x="33" y="5"/>
                </a:cxn>
                <a:cxn ang="0">
                  <a:pos x="33" y="0"/>
                </a:cxn>
              </a:cxnLst>
              <a:rect l="0" t="0" r="r" b="b"/>
              <a:pathLst>
                <a:path w="33" h="100">
                  <a:moveTo>
                    <a:pt x="33" y="0"/>
                  </a:moveTo>
                  <a:cubicBezTo>
                    <a:pt x="15" y="11"/>
                    <a:pt x="3" y="30"/>
                    <a:pt x="3" y="50"/>
                  </a:cubicBezTo>
                  <a:cubicBezTo>
                    <a:pt x="3" y="59"/>
                    <a:pt x="5" y="67"/>
                    <a:pt x="9" y="75"/>
                  </a:cubicBezTo>
                  <a:cubicBezTo>
                    <a:pt x="7" y="84"/>
                    <a:pt x="3" y="92"/>
                    <a:pt x="0" y="97"/>
                  </a:cubicBezTo>
                  <a:cubicBezTo>
                    <a:pt x="1" y="98"/>
                    <a:pt x="1" y="98"/>
                    <a:pt x="2" y="99"/>
                  </a:cubicBezTo>
                  <a:cubicBezTo>
                    <a:pt x="2" y="99"/>
                    <a:pt x="3" y="100"/>
                    <a:pt x="3" y="100"/>
                  </a:cubicBezTo>
                  <a:cubicBezTo>
                    <a:pt x="6" y="95"/>
                    <a:pt x="10" y="87"/>
                    <a:pt x="12" y="79"/>
                  </a:cubicBezTo>
                  <a:cubicBezTo>
                    <a:pt x="8" y="70"/>
                    <a:pt x="6" y="62"/>
                    <a:pt x="6" y="53"/>
                  </a:cubicBezTo>
                  <a:cubicBezTo>
                    <a:pt x="6" y="34"/>
                    <a:pt x="16" y="17"/>
                    <a:pt x="33" y="5"/>
                  </a:cubicBezTo>
                  <a:cubicBezTo>
                    <a:pt x="33" y="0"/>
                    <a:pt x="33" y="0"/>
                    <a:pt x="33" y="0"/>
                  </a:cubicBezTo>
                </a:path>
              </a:pathLst>
            </a:custGeom>
            <a:solidFill>
              <a:srgbClr val="FD9B0A"/>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83" name="Freeform 1240"/>
            <p:cNvSpPr>
              <a:spLocks/>
            </p:cNvSpPr>
            <p:nvPr/>
          </p:nvSpPr>
          <p:spPr bwMode="auto">
            <a:xfrm>
              <a:off x="11742739" y="11141076"/>
              <a:ext cx="3206750" cy="5713413"/>
            </a:xfrm>
            <a:custGeom>
              <a:avLst/>
              <a:gdLst/>
              <a:ahLst/>
              <a:cxnLst>
                <a:cxn ang="0">
                  <a:pos x="103" y="0"/>
                </a:cxn>
                <a:cxn ang="0">
                  <a:pos x="93" y="2"/>
                </a:cxn>
                <a:cxn ang="0">
                  <a:pos x="75" y="29"/>
                </a:cxn>
                <a:cxn ang="0">
                  <a:pos x="71" y="37"/>
                </a:cxn>
                <a:cxn ang="0">
                  <a:pos x="75" y="46"/>
                </a:cxn>
                <a:cxn ang="0">
                  <a:pos x="89" y="69"/>
                </a:cxn>
                <a:cxn ang="0">
                  <a:pos x="89" y="72"/>
                </a:cxn>
                <a:cxn ang="0">
                  <a:pos x="87" y="72"/>
                </a:cxn>
                <a:cxn ang="0">
                  <a:pos x="83" y="77"/>
                </a:cxn>
                <a:cxn ang="0">
                  <a:pos x="75" y="79"/>
                </a:cxn>
                <a:cxn ang="0">
                  <a:pos x="63" y="85"/>
                </a:cxn>
                <a:cxn ang="0">
                  <a:pos x="38" y="132"/>
                </a:cxn>
                <a:cxn ang="0">
                  <a:pos x="37" y="145"/>
                </a:cxn>
                <a:cxn ang="0">
                  <a:pos x="44" y="178"/>
                </a:cxn>
                <a:cxn ang="0">
                  <a:pos x="0" y="178"/>
                </a:cxn>
                <a:cxn ang="0">
                  <a:pos x="13" y="228"/>
                </a:cxn>
                <a:cxn ang="0">
                  <a:pos x="15" y="228"/>
                </a:cxn>
                <a:cxn ang="0">
                  <a:pos x="3" y="181"/>
                </a:cxn>
                <a:cxn ang="0">
                  <a:pos x="47" y="181"/>
                </a:cxn>
                <a:cxn ang="0">
                  <a:pos x="41" y="149"/>
                </a:cxn>
                <a:cxn ang="0">
                  <a:pos x="42" y="135"/>
                </a:cxn>
                <a:cxn ang="0">
                  <a:pos x="66" y="89"/>
                </a:cxn>
                <a:cxn ang="0">
                  <a:pos x="78" y="82"/>
                </a:cxn>
                <a:cxn ang="0">
                  <a:pos x="86" y="80"/>
                </a:cxn>
                <a:cxn ang="0">
                  <a:pos x="91" y="75"/>
                </a:cxn>
                <a:cxn ang="0">
                  <a:pos x="92" y="75"/>
                </a:cxn>
                <a:cxn ang="0">
                  <a:pos x="92" y="72"/>
                </a:cxn>
                <a:cxn ang="0">
                  <a:pos x="79" y="50"/>
                </a:cxn>
                <a:cxn ang="0">
                  <a:pos x="74" y="40"/>
                </a:cxn>
                <a:cxn ang="0">
                  <a:pos x="78" y="32"/>
                </a:cxn>
                <a:cxn ang="0">
                  <a:pos x="96" y="5"/>
                </a:cxn>
                <a:cxn ang="0">
                  <a:pos x="106" y="4"/>
                </a:cxn>
                <a:cxn ang="0">
                  <a:pos x="108" y="4"/>
                </a:cxn>
                <a:cxn ang="0">
                  <a:pos x="110" y="4"/>
                </a:cxn>
                <a:cxn ang="0">
                  <a:pos x="113" y="4"/>
                </a:cxn>
                <a:cxn ang="0">
                  <a:pos x="114" y="4"/>
                </a:cxn>
                <a:cxn ang="0">
                  <a:pos x="128" y="10"/>
                </a:cxn>
                <a:cxn ang="0">
                  <a:pos x="127" y="8"/>
                </a:cxn>
                <a:cxn ang="0">
                  <a:pos x="125" y="6"/>
                </a:cxn>
                <a:cxn ang="0">
                  <a:pos x="111" y="1"/>
                </a:cxn>
                <a:cxn ang="0">
                  <a:pos x="110" y="1"/>
                </a:cxn>
                <a:cxn ang="0">
                  <a:pos x="107" y="0"/>
                </a:cxn>
                <a:cxn ang="0">
                  <a:pos x="105" y="0"/>
                </a:cxn>
                <a:cxn ang="0">
                  <a:pos x="103" y="0"/>
                </a:cxn>
              </a:cxnLst>
              <a:rect l="0" t="0" r="r" b="b"/>
              <a:pathLst>
                <a:path w="128" h="228">
                  <a:moveTo>
                    <a:pt x="103" y="0"/>
                  </a:moveTo>
                  <a:cubicBezTo>
                    <a:pt x="100" y="0"/>
                    <a:pt x="97" y="1"/>
                    <a:pt x="93" y="2"/>
                  </a:cubicBezTo>
                  <a:cubicBezTo>
                    <a:pt x="79" y="6"/>
                    <a:pt x="76" y="17"/>
                    <a:pt x="75" y="29"/>
                  </a:cubicBezTo>
                  <a:cubicBezTo>
                    <a:pt x="72" y="31"/>
                    <a:pt x="71" y="34"/>
                    <a:pt x="71" y="37"/>
                  </a:cubicBezTo>
                  <a:cubicBezTo>
                    <a:pt x="71" y="41"/>
                    <a:pt x="73" y="44"/>
                    <a:pt x="75" y="46"/>
                  </a:cubicBezTo>
                  <a:cubicBezTo>
                    <a:pt x="77" y="55"/>
                    <a:pt x="82" y="63"/>
                    <a:pt x="89" y="69"/>
                  </a:cubicBezTo>
                  <a:cubicBezTo>
                    <a:pt x="89" y="72"/>
                    <a:pt x="89" y="72"/>
                    <a:pt x="89" y="72"/>
                  </a:cubicBezTo>
                  <a:cubicBezTo>
                    <a:pt x="87" y="72"/>
                    <a:pt x="87" y="72"/>
                    <a:pt x="87" y="72"/>
                  </a:cubicBezTo>
                  <a:cubicBezTo>
                    <a:pt x="83" y="77"/>
                    <a:pt x="83" y="77"/>
                    <a:pt x="83" y="77"/>
                  </a:cubicBezTo>
                  <a:cubicBezTo>
                    <a:pt x="80" y="77"/>
                    <a:pt x="77" y="78"/>
                    <a:pt x="75" y="79"/>
                  </a:cubicBezTo>
                  <a:cubicBezTo>
                    <a:pt x="72" y="79"/>
                    <a:pt x="69" y="81"/>
                    <a:pt x="63" y="85"/>
                  </a:cubicBezTo>
                  <a:cubicBezTo>
                    <a:pt x="53" y="92"/>
                    <a:pt x="41" y="118"/>
                    <a:pt x="38" y="132"/>
                  </a:cubicBezTo>
                  <a:cubicBezTo>
                    <a:pt x="38" y="137"/>
                    <a:pt x="37" y="132"/>
                    <a:pt x="37" y="145"/>
                  </a:cubicBezTo>
                  <a:cubicBezTo>
                    <a:pt x="37" y="152"/>
                    <a:pt x="41" y="167"/>
                    <a:pt x="44" y="178"/>
                  </a:cubicBezTo>
                  <a:cubicBezTo>
                    <a:pt x="0" y="178"/>
                    <a:pt x="0" y="178"/>
                    <a:pt x="0" y="178"/>
                  </a:cubicBezTo>
                  <a:cubicBezTo>
                    <a:pt x="13" y="228"/>
                    <a:pt x="13" y="228"/>
                    <a:pt x="13" y="228"/>
                  </a:cubicBezTo>
                  <a:cubicBezTo>
                    <a:pt x="15" y="228"/>
                    <a:pt x="15" y="228"/>
                    <a:pt x="15" y="228"/>
                  </a:cubicBezTo>
                  <a:cubicBezTo>
                    <a:pt x="3" y="181"/>
                    <a:pt x="3" y="181"/>
                    <a:pt x="3" y="181"/>
                  </a:cubicBezTo>
                  <a:cubicBezTo>
                    <a:pt x="47" y="181"/>
                    <a:pt x="47" y="181"/>
                    <a:pt x="47" y="181"/>
                  </a:cubicBezTo>
                  <a:cubicBezTo>
                    <a:pt x="44" y="170"/>
                    <a:pt x="41" y="155"/>
                    <a:pt x="41" y="149"/>
                  </a:cubicBezTo>
                  <a:cubicBezTo>
                    <a:pt x="41" y="135"/>
                    <a:pt x="41" y="140"/>
                    <a:pt x="42" y="135"/>
                  </a:cubicBezTo>
                  <a:cubicBezTo>
                    <a:pt x="44" y="121"/>
                    <a:pt x="56" y="96"/>
                    <a:pt x="66" y="89"/>
                  </a:cubicBezTo>
                  <a:cubicBezTo>
                    <a:pt x="72" y="84"/>
                    <a:pt x="76" y="83"/>
                    <a:pt x="78" y="82"/>
                  </a:cubicBezTo>
                  <a:cubicBezTo>
                    <a:pt x="80" y="81"/>
                    <a:pt x="83" y="81"/>
                    <a:pt x="86" y="80"/>
                  </a:cubicBezTo>
                  <a:cubicBezTo>
                    <a:pt x="91" y="75"/>
                    <a:pt x="91" y="75"/>
                    <a:pt x="91" y="75"/>
                  </a:cubicBezTo>
                  <a:cubicBezTo>
                    <a:pt x="92" y="75"/>
                    <a:pt x="92" y="75"/>
                    <a:pt x="92" y="75"/>
                  </a:cubicBezTo>
                  <a:cubicBezTo>
                    <a:pt x="92" y="72"/>
                    <a:pt x="92" y="72"/>
                    <a:pt x="92" y="72"/>
                  </a:cubicBezTo>
                  <a:cubicBezTo>
                    <a:pt x="85" y="67"/>
                    <a:pt x="81" y="58"/>
                    <a:pt x="79" y="50"/>
                  </a:cubicBezTo>
                  <a:cubicBezTo>
                    <a:pt x="76" y="48"/>
                    <a:pt x="74" y="44"/>
                    <a:pt x="74" y="40"/>
                  </a:cubicBezTo>
                  <a:cubicBezTo>
                    <a:pt x="74" y="37"/>
                    <a:pt x="76" y="34"/>
                    <a:pt x="78" y="32"/>
                  </a:cubicBezTo>
                  <a:cubicBezTo>
                    <a:pt x="79" y="20"/>
                    <a:pt x="82" y="9"/>
                    <a:pt x="96" y="5"/>
                  </a:cubicBezTo>
                  <a:cubicBezTo>
                    <a:pt x="100" y="4"/>
                    <a:pt x="104" y="4"/>
                    <a:pt x="106" y="4"/>
                  </a:cubicBezTo>
                  <a:cubicBezTo>
                    <a:pt x="108" y="4"/>
                    <a:pt x="108" y="4"/>
                    <a:pt x="108" y="4"/>
                  </a:cubicBezTo>
                  <a:cubicBezTo>
                    <a:pt x="109" y="4"/>
                    <a:pt x="109" y="4"/>
                    <a:pt x="110" y="4"/>
                  </a:cubicBezTo>
                  <a:cubicBezTo>
                    <a:pt x="111" y="4"/>
                    <a:pt x="112" y="4"/>
                    <a:pt x="113" y="4"/>
                  </a:cubicBezTo>
                  <a:cubicBezTo>
                    <a:pt x="114" y="4"/>
                    <a:pt x="114" y="4"/>
                    <a:pt x="114" y="4"/>
                  </a:cubicBezTo>
                  <a:cubicBezTo>
                    <a:pt x="120" y="5"/>
                    <a:pt x="125" y="7"/>
                    <a:pt x="128" y="10"/>
                  </a:cubicBezTo>
                  <a:cubicBezTo>
                    <a:pt x="128" y="9"/>
                    <a:pt x="127" y="8"/>
                    <a:pt x="127" y="8"/>
                  </a:cubicBezTo>
                  <a:cubicBezTo>
                    <a:pt x="126" y="7"/>
                    <a:pt x="126" y="7"/>
                    <a:pt x="125" y="6"/>
                  </a:cubicBezTo>
                  <a:cubicBezTo>
                    <a:pt x="122" y="4"/>
                    <a:pt x="117" y="2"/>
                    <a:pt x="111" y="1"/>
                  </a:cubicBezTo>
                  <a:cubicBezTo>
                    <a:pt x="110" y="1"/>
                    <a:pt x="110" y="1"/>
                    <a:pt x="110" y="1"/>
                  </a:cubicBezTo>
                  <a:cubicBezTo>
                    <a:pt x="109" y="1"/>
                    <a:pt x="108" y="1"/>
                    <a:pt x="107" y="0"/>
                  </a:cubicBezTo>
                  <a:cubicBezTo>
                    <a:pt x="106" y="0"/>
                    <a:pt x="106" y="0"/>
                    <a:pt x="105" y="0"/>
                  </a:cubicBezTo>
                  <a:cubicBezTo>
                    <a:pt x="105" y="0"/>
                    <a:pt x="104" y="0"/>
                    <a:pt x="103" y="0"/>
                  </a:cubicBezTo>
                </a:path>
              </a:pathLst>
            </a:custGeom>
            <a:solidFill>
              <a:srgbClr val="FD9B0A"/>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84" name="Freeform 1241"/>
            <p:cNvSpPr>
              <a:spLocks/>
            </p:cNvSpPr>
            <p:nvPr/>
          </p:nvSpPr>
          <p:spPr bwMode="auto">
            <a:xfrm>
              <a:off x="16125826" y="10164763"/>
              <a:ext cx="752475" cy="2454275"/>
            </a:xfrm>
            <a:custGeom>
              <a:avLst/>
              <a:gdLst/>
              <a:ahLst/>
              <a:cxnLst>
                <a:cxn ang="0">
                  <a:pos x="30" y="0"/>
                </a:cxn>
                <a:cxn ang="0">
                  <a:pos x="3" y="48"/>
                </a:cxn>
                <a:cxn ang="0">
                  <a:pos x="9" y="74"/>
                </a:cxn>
                <a:cxn ang="0">
                  <a:pos x="0" y="95"/>
                </a:cxn>
                <a:cxn ang="0">
                  <a:pos x="2" y="97"/>
                </a:cxn>
                <a:cxn ang="0">
                  <a:pos x="3" y="98"/>
                </a:cxn>
                <a:cxn ang="0">
                  <a:pos x="13" y="77"/>
                </a:cxn>
                <a:cxn ang="0">
                  <a:pos x="6" y="51"/>
                </a:cxn>
                <a:cxn ang="0">
                  <a:pos x="30" y="6"/>
                </a:cxn>
                <a:cxn ang="0">
                  <a:pos x="30" y="0"/>
                </a:cxn>
              </a:cxnLst>
              <a:rect l="0" t="0" r="r" b="b"/>
              <a:pathLst>
                <a:path w="30" h="98">
                  <a:moveTo>
                    <a:pt x="30" y="0"/>
                  </a:moveTo>
                  <a:cubicBezTo>
                    <a:pt x="13" y="12"/>
                    <a:pt x="3" y="29"/>
                    <a:pt x="3" y="48"/>
                  </a:cubicBezTo>
                  <a:cubicBezTo>
                    <a:pt x="3" y="57"/>
                    <a:pt x="5" y="65"/>
                    <a:pt x="9" y="74"/>
                  </a:cubicBezTo>
                  <a:cubicBezTo>
                    <a:pt x="7" y="82"/>
                    <a:pt x="3" y="90"/>
                    <a:pt x="0" y="95"/>
                  </a:cubicBezTo>
                  <a:cubicBezTo>
                    <a:pt x="1" y="96"/>
                    <a:pt x="2" y="97"/>
                    <a:pt x="2" y="97"/>
                  </a:cubicBezTo>
                  <a:cubicBezTo>
                    <a:pt x="3" y="98"/>
                    <a:pt x="3" y="98"/>
                    <a:pt x="3" y="98"/>
                  </a:cubicBezTo>
                  <a:cubicBezTo>
                    <a:pt x="7" y="93"/>
                    <a:pt x="10" y="86"/>
                    <a:pt x="13" y="77"/>
                  </a:cubicBezTo>
                  <a:cubicBezTo>
                    <a:pt x="8" y="69"/>
                    <a:pt x="6" y="60"/>
                    <a:pt x="6" y="51"/>
                  </a:cubicBezTo>
                  <a:cubicBezTo>
                    <a:pt x="6" y="34"/>
                    <a:pt x="15" y="17"/>
                    <a:pt x="30" y="6"/>
                  </a:cubicBezTo>
                  <a:cubicBezTo>
                    <a:pt x="30" y="0"/>
                    <a:pt x="30" y="0"/>
                    <a:pt x="30" y="0"/>
                  </a:cubicBezTo>
                </a:path>
              </a:pathLst>
            </a:custGeom>
            <a:solidFill>
              <a:srgbClr val="FD9B0A"/>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85" name="Freeform 1242"/>
            <p:cNvSpPr>
              <a:spLocks/>
            </p:cNvSpPr>
            <p:nvPr/>
          </p:nvSpPr>
          <p:spPr bwMode="auto">
            <a:xfrm>
              <a:off x="11817351" y="11241088"/>
              <a:ext cx="3232150" cy="5613400"/>
            </a:xfrm>
            <a:custGeom>
              <a:avLst/>
              <a:gdLst/>
              <a:ahLst/>
              <a:cxnLst>
                <a:cxn ang="0">
                  <a:pos x="103" y="0"/>
                </a:cxn>
                <a:cxn ang="0">
                  <a:pos x="93" y="1"/>
                </a:cxn>
                <a:cxn ang="0">
                  <a:pos x="75" y="28"/>
                </a:cxn>
                <a:cxn ang="0">
                  <a:pos x="71" y="36"/>
                </a:cxn>
                <a:cxn ang="0">
                  <a:pos x="76" y="46"/>
                </a:cxn>
                <a:cxn ang="0">
                  <a:pos x="89" y="68"/>
                </a:cxn>
                <a:cxn ang="0">
                  <a:pos x="89" y="71"/>
                </a:cxn>
                <a:cxn ang="0">
                  <a:pos x="88" y="71"/>
                </a:cxn>
                <a:cxn ang="0">
                  <a:pos x="83" y="76"/>
                </a:cxn>
                <a:cxn ang="0">
                  <a:pos x="75" y="78"/>
                </a:cxn>
                <a:cxn ang="0">
                  <a:pos x="63" y="85"/>
                </a:cxn>
                <a:cxn ang="0">
                  <a:pos x="39" y="131"/>
                </a:cxn>
                <a:cxn ang="0">
                  <a:pos x="38" y="145"/>
                </a:cxn>
                <a:cxn ang="0">
                  <a:pos x="44" y="177"/>
                </a:cxn>
                <a:cxn ang="0">
                  <a:pos x="0" y="177"/>
                </a:cxn>
                <a:cxn ang="0">
                  <a:pos x="12" y="224"/>
                </a:cxn>
                <a:cxn ang="0">
                  <a:pos x="15" y="224"/>
                </a:cxn>
                <a:cxn ang="0">
                  <a:pos x="4" y="180"/>
                </a:cxn>
                <a:cxn ang="0">
                  <a:pos x="48" y="180"/>
                </a:cxn>
                <a:cxn ang="0">
                  <a:pos x="41" y="148"/>
                </a:cxn>
                <a:cxn ang="0">
                  <a:pos x="42" y="134"/>
                </a:cxn>
                <a:cxn ang="0">
                  <a:pos x="66" y="88"/>
                </a:cxn>
                <a:cxn ang="0">
                  <a:pos x="78" y="81"/>
                </a:cxn>
                <a:cxn ang="0">
                  <a:pos x="86" y="80"/>
                </a:cxn>
                <a:cxn ang="0">
                  <a:pos x="91" y="75"/>
                </a:cxn>
                <a:cxn ang="0">
                  <a:pos x="92" y="75"/>
                </a:cxn>
                <a:cxn ang="0">
                  <a:pos x="92" y="72"/>
                </a:cxn>
                <a:cxn ang="0">
                  <a:pos x="79" y="49"/>
                </a:cxn>
                <a:cxn ang="0">
                  <a:pos x="74" y="40"/>
                </a:cxn>
                <a:cxn ang="0">
                  <a:pos x="78" y="31"/>
                </a:cxn>
                <a:cxn ang="0">
                  <a:pos x="96" y="5"/>
                </a:cxn>
                <a:cxn ang="0">
                  <a:pos x="106" y="3"/>
                </a:cxn>
                <a:cxn ang="0">
                  <a:pos x="109" y="3"/>
                </a:cxn>
                <a:cxn ang="0">
                  <a:pos x="110" y="3"/>
                </a:cxn>
                <a:cxn ang="0">
                  <a:pos x="114" y="3"/>
                </a:cxn>
                <a:cxn ang="0">
                  <a:pos x="114" y="3"/>
                </a:cxn>
                <a:cxn ang="0">
                  <a:pos x="129" y="9"/>
                </a:cxn>
                <a:cxn ang="0">
                  <a:pos x="127" y="7"/>
                </a:cxn>
                <a:cxn ang="0">
                  <a:pos x="125" y="6"/>
                </a:cxn>
                <a:cxn ang="0">
                  <a:pos x="111" y="0"/>
                </a:cxn>
                <a:cxn ang="0">
                  <a:pos x="110" y="0"/>
                </a:cxn>
                <a:cxn ang="0">
                  <a:pos x="107" y="0"/>
                </a:cxn>
                <a:cxn ang="0">
                  <a:pos x="105" y="0"/>
                </a:cxn>
                <a:cxn ang="0">
                  <a:pos x="103" y="0"/>
                </a:cxn>
              </a:cxnLst>
              <a:rect l="0" t="0" r="r" b="b"/>
              <a:pathLst>
                <a:path w="129" h="224">
                  <a:moveTo>
                    <a:pt x="103" y="0"/>
                  </a:moveTo>
                  <a:cubicBezTo>
                    <a:pt x="101" y="0"/>
                    <a:pt x="97" y="0"/>
                    <a:pt x="93" y="1"/>
                  </a:cubicBezTo>
                  <a:cubicBezTo>
                    <a:pt x="79" y="5"/>
                    <a:pt x="76" y="16"/>
                    <a:pt x="75" y="28"/>
                  </a:cubicBezTo>
                  <a:cubicBezTo>
                    <a:pt x="73" y="30"/>
                    <a:pt x="71" y="33"/>
                    <a:pt x="71" y="36"/>
                  </a:cubicBezTo>
                  <a:cubicBezTo>
                    <a:pt x="71" y="40"/>
                    <a:pt x="73" y="44"/>
                    <a:pt x="76" y="46"/>
                  </a:cubicBezTo>
                  <a:cubicBezTo>
                    <a:pt x="78" y="54"/>
                    <a:pt x="82" y="63"/>
                    <a:pt x="89" y="68"/>
                  </a:cubicBezTo>
                  <a:cubicBezTo>
                    <a:pt x="89" y="71"/>
                    <a:pt x="89" y="71"/>
                    <a:pt x="89" y="71"/>
                  </a:cubicBezTo>
                  <a:cubicBezTo>
                    <a:pt x="88" y="71"/>
                    <a:pt x="88" y="71"/>
                    <a:pt x="88" y="71"/>
                  </a:cubicBezTo>
                  <a:cubicBezTo>
                    <a:pt x="83" y="76"/>
                    <a:pt x="83" y="76"/>
                    <a:pt x="83" y="76"/>
                  </a:cubicBezTo>
                  <a:cubicBezTo>
                    <a:pt x="80" y="77"/>
                    <a:pt x="77" y="77"/>
                    <a:pt x="75" y="78"/>
                  </a:cubicBezTo>
                  <a:cubicBezTo>
                    <a:pt x="73" y="79"/>
                    <a:pt x="69" y="80"/>
                    <a:pt x="63" y="85"/>
                  </a:cubicBezTo>
                  <a:cubicBezTo>
                    <a:pt x="53" y="92"/>
                    <a:pt x="41" y="117"/>
                    <a:pt x="39" y="131"/>
                  </a:cubicBezTo>
                  <a:cubicBezTo>
                    <a:pt x="38" y="136"/>
                    <a:pt x="38" y="131"/>
                    <a:pt x="38" y="145"/>
                  </a:cubicBezTo>
                  <a:cubicBezTo>
                    <a:pt x="38" y="151"/>
                    <a:pt x="41" y="166"/>
                    <a:pt x="44" y="177"/>
                  </a:cubicBezTo>
                  <a:cubicBezTo>
                    <a:pt x="0" y="177"/>
                    <a:pt x="0" y="177"/>
                    <a:pt x="0" y="177"/>
                  </a:cubicBezTo>
                  <a:cubicBezTo>
                    <a:pt x="12" y="224"/>
                    <a:pt x="12" y="224"/>
                    <a:pt x="12" y="224"/>
                  </a:cubicBezTo>
                  <a:cubicBezTo>
                    <a:pt x="15" y="224"/>
                    <a:pt x="15" y="224"/>
                    <a:pt x="15" y="224"/>
                  </a:cubicBezTo>
                  <a:cubicBezTo>
                    <a:pt x="4" y="180"/>
                    <a:pt x="4" y="180"/>
                    <a:pt x="4" y="180"/>
                  </a:cubicBezTo>
                  <a:cubicBezTo>
                    <a:pt x="48" y="180"/>
                    <a:pt x="48" y="180"/>
                    <a:pt x="48" y="180"/>
                  </a:cubicBezTo>
                  <a:cubicBezTo>
                    <a:pt x="45" y="170"/>
                    <a:pt x="41" y="155"/>
                    <a:pt x="41" y="148"/>
                  </a:cubicBezTo>
                  <a:cubicBezTo>
                    <a:pt x="41" y="135"/>
                    <a:pt x="41" y="140"/>
                    <a:pt x="42" y="134"/>
                  </a:cubicBezTo>
                  <a:cubicBezTo>
                    <a:pt x="44" y="120"/>
                    <a:pt x="57" y="95"/>
                    <a:pt x="66" y="88"/>
                  </a:cubicBezTo>
                  <a:cubicBezTo>
                    <a:pt x="72" y="83"/>
                    <a:pt x="76" y="82"/>
                    <a:pt x="78" y="81"/>
                  </a:cubicBezTo>
                  <a:cubicBezTo>
                    <a:pt x="80" y="80"/>
                    <a:pt x="83" y="80"/>
                    <a:pt x="86" y="80"/>
                  </a:cubicBezTo>
                  <a:cubicBezTo>
                    <a:pt x="91" y="75"/>
                    <a:pt x="91" y="75"/>
                    <a:pt x="91" y="75"/>
                  </a:cubicBezTo>
                  <a:cubicBezTo>
                    <a:pt x="92" y="75"/>
                    <a:pt x="92" y="75"/>
                    <a:pt x="92" y="75"/>
                  </a:cubicBezTo>
                  <a:cubicBezTo>
                    <a:pt x="92" y="72"/>
                    <a:pt x="92" y="72"/>
                    <a:pt x="92" y="72"/>
                  </a:cubicBezTo>
                  <a:cubicBezTo>
                    <a:pt x="86" y="66"/>
                    <a:pt x="81" y="57"/>
                    <a:pt x="79" y="49"/>
                  </a:cubicBezTo>
                  <a:cubicBezTo>
                    <a:pt x="76" y="47"/>
                    <a:pt x="74" y="44"/>
                    <a:pt x="74" y="40"/>
                  </a:cubicBezTo>
                  <a:cubicBezTo>
                    <a:pt x="74" y="36"/>
                    <a:pt x="76" y="33"/>
                    <a:pt x="78" y="31"/>
                  </a:cubicBezTo>
                  <a:cubicBezTo>
                    <a:pt x="79" y="20"/>
                    <a:pt x="83" y="9"/>
                    <a:pt x="96" y="5"/>
                  </a:cubicBezTo>
                  <a:cubicBezTo>
                    <a:pt x="100" y="3"/>
                    <a:pt x="104" y="3"/>
                    <a:pt x="106" y="3"/>
                  </a:cubicBezTo>
                  <a:cubicBezTo>
                    <a:pt x="108" y="3"/>
                    <a:pt x="109" y="3"/>
                    <a:pt x="109" y="3"/>
                  </a:cubicBezTo>
                  <a:cubicBezTo>
                    <a:pt x="109" y="3"/>
                    <a:pt x="110" y="3"/>
                    <a:pt x="110" y="3"/>
                  </a:cubicBezTo>
                  <a:cubicBezTo>
                    <a:pt x="111" y="3"/>
                    <a:pt x="113" y="3"/>
                    <a:pt x="114" y="3"/>
                  </a:cubicBezTo>
                  <a:cubicBezTo>
                    <a:pt x="114" y="3"/>
                    <a:pt x="114" y="3"/>
                    <a:pt x="114" y="3"/>
                  </a:cubicBezTo>
                  <a:cubicBezTo>
                    <a:pt x="121" y="4"/>
                    <a:pt x="125" y="6"/>
                    <a:pt x="129" y="9"/>
                  </a:cubicBezTo>
                  <a:cubicBezTo>
                    <a:pt x="128" y="8"/>
                    <a:pt x="128" y="8"/>
                    <a:pt x="127" y="7"/>
                  </a:cubicBezTo>
                  <a:cubicBezTo>
                    <a:pt x="126" y="6"/>
                    <a:pt x="126" y="6"/>
                    <a:pt x="125" y="6"/>
                  </a:cubicBezTo>
                  <a:cubicBezTo>
                    <a:pt x="122" y="3"/>
                    <a:pt x="117" y="1"/>
                    <a:pt x="111" y="0"/>
                  </a:cubicBezTo>
                  <a:cubicBezTo>
                    <a:pt x="110" y="0"/>
                    <a:pt x="110" y="0"/>
                    <a:pt x="110" y="0"/>
                  </a:cubicBezTo>
                  <a:cubicBezTo>
                    <a:pt x="109" y="0"/>
                    <a:pt x="108" y="0"/>
                    <a:pt x="107" y="0"/>
                  </a:cubicBezTo>
                  <a:cubicBezTo>
                    <a:pt x="106" y="0"/>
                    <a:pt x="106" y="0"/>
                    <a:pt x="105" y="0"/>
                  </a:cubicBezTo>
                  <a:cubicBezTo>
                    <a:pt x="105" y="0"/>
                    <a:pt x="105" y="0"/>
                    <a:pt x="103" y="0"/>
                  </a:cubicBezTo>
                </a:path>
              </a:pathLst>
            </a:custGeom>
            <a:solidFill>
              <a:srgbClr val="FD9B0A"/>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86" name="Freeform 1243"/>
            <p:cNvSpPr>
              <a:spLocks/>
            </p:cNvSpPr>
            <p:nvPr/>
          </p:nvSpPr>
          <p:spPr bwMode="auto">
            <a:xfrm>
              <a:off x="16202026" y="10313988"/>
              <a:ext cx="676275" cy="2405063"/>
            </a:xfrm>
            <a:custGeom>
              <a:avLst/>
              <a:gdLst/>
              <a:ahLst/>
              <a:cxnLst>
                <a:cxn ang="0">
                  <a:pos x="27" y="0"/>
                </a:cxn>
                <a:cxn ang="0">
                  <a:pos x="3" y="45"/>
                </a:cxn>
                <a:cxn ang="0">
                  <a:pos x="10" y="71"/>
                </a:cxn>
                <a:cxn ang="0">
                  <a:pos x="0" y="92"/>
                </a:cxn>
                <a:cxn ang="0">
                  <a:pos x="2" y="94"/>
                </a:cxn>
                <a:cxn ang="0">
                  <a:pos x="4" y="96"/>
                </a:cxn>
                <a:cxn ang="0">
                  <a:pos x="13" y="74"/>
                </a:cxn>
                <a:cxn ang="0">
                  <a:pos x="6" y="49"/>
                </a:cxn>
                <a:cxn ang="0">
                  <a:pos x="27" y="6"/>
                </a:cxn>
                <a:cxn ang="0">
                  <a:pos x="27" y="0"/>
                </a:cxn>
              </a:cxnLst>
              <a:rect l="0" t="0" r="r" b="b"/>
              <a:pathLst>
                <a:path w="27" h="96">
                  <a:moveTo>
                    <a:pt x="27" y="0"/>
                  </a:moveTo>
                  <a:cubicBezTo>
                    <a:pt x="12" y="11"/>
                    <a:pt x="3" y="28"/>
                    <a:pt x="3" y="45"/>
                  </a:cubicBezTo>
                  <a:cubicBezTo>
                    <a:pt x="3" y="54"/>
                    <a:pt x="5" y="63"/>
                    <a:pt x="10" y="71"/>
                  </a:cubicBezTo>
                  <a:cubicBezTo>
                    <a:pt x="7" y="80"/>
                    <a:pt x="4" y="87"/>
                    <a:pt x="0" y="92"/>
                  </a:cubicBezTo>
                  <a:cubicBezTo>
                    <a:pt x="1" y="93"/>
                    <a:pt x="2" y="94"/>
                    <a:pt x="2" y="94"/>
                  </a:cubicBezTo>
                  <a:cubicBezTo>
                    <a:pt x="3" y="95"/>
                    <a:pt x="3" y="95"/>
                    <a:pt x="4" y="96"/>
                  </a:cubicBezTo>
                  <a:cubicBezTo>
                    <a:pt x="7" y="90"/>
                    <a:pt x="10" y="83"/>
                    <a:pt x="13" y="74"/>
                  </a:cubicBezTo>
                  <a:cubicBezTo>
                    <a:pt x="9" y="66"/>
                    <a:pt x="6" y="57"/>
                    <a:pt x="6" y="49"/>
                  </a:cubicBezTo>
                  <a:cubicBezTo>
                    <a:pt x="6" y="32"/>
                    <a:pt x="14" y="17"/>
                    <a:pt x="27" y="6"/>
                  </a:cubicBezTo>
                  <a:cubicBezTo>
                    <a:pt x="27" y="0"/>
                    <a:pt x="27" y="0"/>
                    <a:pt x="27" y="0"/>
                  </a:cubicBezTo>
                </a:path>
              </a:pathLst>
            </a:custGeom>
            <a:solidFill>
              <a:srgbClr val="FD9B0A"/>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87" name="Freeform 1244"/>
            <p:cNvSpPr>
              <a:spLocks/>
            </p:cNvSpPr>
            <p:nvPr/>
          </p:nvSpPr>
          <p:spPr bwMode="auto">
            <a:xfrm>
              <a:off x="11917364" y="11317288"/>
              <a:ext cx="3206750" cy="5537200"/>
            </a:xfrm>
            <a:custGeom>
              <a:avLst/>
              <a:gdLst/>
              <a:ahLst/>
              <a:cxnLst>
                <a:cxn ang="0">
                  <a:pos x="102" y="0"/>
                </a:cxn>
                <a:cxn ang="0">
                  <a:pos x="92" y="2"/>
                </a:cxn>
                <a:cxn ang="0">
                  <a:pos x="74" y="28"/>
                </a:cxn>
                <a:cxn ang="0">
                  <a:pos x="70" y="37"/>
                </a:cxn>
                <a:cxn ang="0">
                  <a:pos x="75" y="46"/>
                </a:cxn>
                <a:cxn ang="0">
                  <a:pos x="88" y="69"/>
                </a:cxn>
                <a:cxn ang="0">
                  <a:pos x="88" y="72"/>
                </a:cxn>
                <a:cxn ang="0">
                  <a:pos x="87" y="72"/>
                </a:cxn>
                <a:cxn ang="0">
                  <a:pos x="82" y="77"/>
                </a:cxn>
                <a:cxn ang="0">
                  <a:pos x="74" y="78"/>
                </a:cxn>
                <a:cxn ang="0">
                  <a:pos x="62" y="85"/>
                </a:cxn>
                <a:cxn ang="0">
                  <a:pos x="38" y="131"/>
                </a:cxn>
                <a:cxn ang="0">
                  <a:pos x="37" y="145"/>
                </a:cxn>
                <a:cxn ang="0">
                  <a:pos x="44" y="177"/>
                </a:cxn>
                <a:cxn ang="0">
                  <a:pos x="0" y="177"/>
                </a:cxn>
                <a:cxn ang="0">
                  <a:pos x="11" y="221"/>
                </a:cxn>
                <a:cxn ang="0">
                  <a:pos x="13" y="221"/>
                </a:cxn>
                <a:cxn ang="0">
                  <a:pos x="3" y="181"/>
                </a:cxn>
                <a:cxn ang="0">
                  <a:pos x="47" y="181"/>
                </a:cxn>
                <a:cxn ang="0">
                  <a:pos x="40" y="148"/>
                </a:cxn>
                <a:cxn ang="0">
                  <a:pos x="41" y="134"/>
                </a:cxn>
                <a:cxn ang="0">
                  <a:pos x="65" y="88"/>
                </a:cxn>
                <a:cxn ang="0">
                  <a:pos x="77" y="82"/>
                </a:cxn>
                <a:cxn ang="0">
                  <a:pos x="85" y="80"/>
                </a:cxn>
                <a:cxn ang="0">
                  <a:pos x="90" y="75"/>
                </a:cxn>
                <a:cxn ang="0">
                  <a:pos x="91" y="75"/>
                </a:cxn>
                <a:cxn ang="0">
                  <a:pos x="91" y="72"/>
                </a:cxn>
                <a:cxn ang="0">
                  <a:pos x="78" y="49"/>
                </a:cxn>
                <a:cxn ang="0">
                  <a:pos x="74" y="40"/>
                </a:cxn>
                <a:cxn ang="0">
                  <a:pos x="77" y="31"/>
                </a:cxn>
                <a:cxn ang="0">
                  <a:pos x="95" y="5"/>
                </a:cxn>
                <a:cxn ang="0">
                  <a:pos x="105" y="3"/>
                </a:cxn>
                <a:cxn ang="0">
                  <a:pos x="108" y="3"/>
                </a:cxn>
                <a:cxn ang="0">
                  <a:pos x="110" y="3"/>
                </a:cxn>
                <a:cxn ang="0">
                  <a:pos x="113" y="3"/>
                </a:cxn>
                <a:cxn ang="0">
                  <a:pos x="113" y="3"/>
                </a:cxn>
                <a:cxn ang="0">
                  <a:pos x="128" y="9"/>
                </a:cxn>
                <a:cxn ang="0">
                  <a:pos x="126" y="7"/>
                </a:cxn>
                <a:cxn ang="0">
                  <a:pos x="125" y="6"/>
                </a:cxn>
                <a:cxn ang="0">
                  <a:pos x="110" y="0"/>
                </a:cxn>
                <a:cxn ang="0">
                  <a:pos x="110" y="0"/>
                </a:cxn>
                <a:cxn ang="0">
                  <a:pos x="106" y="0"/>
                </a:cxn>
                <a:cxn ang="0">
                  <a:pos x="105" y="0"/>
                </a:cxn>
                <a:cxn ang="0">
                  <a:pos x="102" y="0"/>
                </a:cxn>
              </a:cxnLst>
              <a:rect l="0" t="0" r="r" b="b"/>
              <a:pathLst>
                <a:path w="128" h="221">
                  <a:moveTo>
                    <a:pt x="102" y="0"/>
                  </a:moveTo>
                  <a:cubicBezTo>
                    <a:pt x="100" y="0"/>
                    <a:pt x="96" y="0"/>
                    <a:pt x="92" y="2"/>
                  </a:cubicBezTo>
                  <a:cubicBezTo>
                    <a:pt x="79" y="6"/>
                    <a:pt x="75" y="17"/>
                    <a:pt x="74" y="28"/>
                  </a:cubicBezTo>
                  <a:cubicBezTo>
                    <a:pt x="72" y="30"/>
                    <a:pt x="70" y="33"/>
                    <a:pt x="70" y="37"/>
                  </a:cubicBezTo>
                  <a:cubicBezTo>
                    <a:pt x="70" y="41"/>
                    <a:pt x="72" y="44"/>
                    <a:pt x="75" y="46"/>
                  </a:cubicBezTo>
                  <a:cubicBezTo>
                    <a:pt x="77" y="54"/>
                    <a:pt x="82" y="63"/>
                    <a:pt x="88" y="69"/>
                  </a:cubicBezTo>
                  <a:cubicBezTo>
                    <a:pt x="88" y="72"/>
                    <a:pt x="88" y="72"/>
                    <a:pt x="88" y="72"/>
                  </a:cubicBezTo>
                  <a:cubicBezTo>
                    <a:pt x="87" y="72"/>
                    <a:pt x="87" y="72"/>
                    <a:pt x="87" y="72"/>
                  </a:cubicBezTo>
                  <a:cubicBezTo>
                    <a:pt x="82" y="77"/>
                    <a:pt x="82" y="77"/>
                    <a:pt x="82" y="77"/>
                  </a:cubicBezTo>
                  <a:cubicBezTo>
                    <a:pt x="79" y="77"/>
                    <a:pt x="76" y="77"/>
                    <a:pt x="74" y="78"/>
                  </a:cubicBezTo>
                  <a:cubicBezTo>
                    <a:pt x="72" y="79"/>
                    <a:pt x="68" y="80"/>
                    <a:pt x="62" y="85"/>
                  </a:cubicBezTo>
                  <a:cubicBezTo>
                    <a:pt x="53" y="92"/>
                    <a:pt x="40" y="117"/>
                    <a:pt x="38" y="131"/>
                  </a:cubicBezTo>
                  <a:cubicBezTo>
                    <a:pt x="37" y="137"/>
                    <a:pt x="37" y="132"/>
                    <a:pt x="37" y="145"/>
                  </a:cubicBezTo>
                  <a:cubicBezTo>
                    <a:pt x="37" y="152"/>
                    <a:pt x="41" y="167"/>
                    <a:pt x="44" y="177"/>
                  </a:cubicBezTo>
                  <a:cubicBezTo>
                    <a:pt x="0" y="177"/>
                    <a:pt x="0" y="177"/>
                    <a:pt x="0" y="177"/>
                  </a:cubicBezTo>
                  <a:cubicBezTo>
                    <a:pt x="11" y="221"/>
                    <a:pt x="11" y="221"/>
                    <a:pt x="11" y="221"/>
                  </a:cubicBezTo>
                  <a:cubicBezTo>
                    <a:pt x="13" y="221"/>
                    <a:pt x="13" y="221"/>
                    <a:pt x="13" y="221"/>
                  </a:cubicBezTo>
                  <a:cubicBezTo>
                    <a:pt x="3" y="181"/>
                    <a:pt x="3" y="181"/>
                    <a:pt x="3" y="181"/>
                  </a:cubicBezTo>
                  <a:cubicBezTo>
                    <a:pt x="47" y="181"/>
                    <a:pt x="47" y="181"/>
                    <a:pt x="47" y="181"/>
                  </a:cubicBezTo>
                  <a:cubicBezTo>
                    <a:pt x="44" y="170"/>
                    <a:pt x="40" y="155"/>
                    <a:pt x="40" y="148"/>
                  </a:cubicBezTo>
                  <a:cubicBezTo>
                    <a:pt x="40" y="135"/>
                    <a:pt x="40" y="140"/>
                    <a:pt x="41" y="134"/>
                  </a:cubicBezTo>
                  <a:cubicBezTo>
                    <a:pt x="43" y="120"/>
                    <a:pt x="56" y="95"/>
                    <a:pt x="65" y="88"/>
                  </a:cubicBezTo>
                  <a:cubicBezTo>
                    <a:pt x="71" y="84"/>
                    <a:pt x="75" y="82"/>
                    <a:pt x="77" y="82"/>
                  </a:cubicBezTo>
                  <a:cubicBezTo>
                    <a:pt x="80" y="81"/>
                    <a:pt x="82" y="80"/>
                    <a:pt x="85" y="80"/>
                  </a:cubicBezTo>
                  <a:cubicBezTo>
                    <a:pt x="90" y="75"/>
                    <a:pt x="90" y="75"/>
                    <a:pt x="90" y="75"/>
                  </a:cubicBezTo>
                  <a:cubicBezTo>
                    <a:pt x="91" y="75"/>
                    <a:pt x="91" y="75"/>
                    <a:pt x="91" y="75"/>
                  </a:cubicBezTo>
                  <a:cubicBezTo>
                    <a:pt x="91" y="72"/>
                    <a:pt x="91" y="72"/>
                    <a:pt x="91" y="72"/>
                  </a:cubicBezTo>
                  <a:cubicBezTo>
                    <a:pt x="85" y="66"/>
                    <a:pt x="80" y="58"/>
                    <a:pt x="78" y="49"/>
                  </a:cubicBezTo>
                  <a:cubicBezTo>
                    <a:pt x="75" y="47"/>
                    <a:pt x="74" y="44"/>
                    <a:pt x="74" y="40"/>
                  </a:cubicBezTo>
                  <a:cubicBezTo>
                    <a:pt x="74" y="36"/>
                    <a:pt x="75" y="33"/>
                    <a:pt x="77" y="31"/>
                  </a:cubicBezTo>
                  <a:cubicBezTo>
                    <a:pt x="78" y="20"/>
                    <a:pt x="82" y="9"/>
                    <a:pt x="95" y="5"/>
                  </a:cubicBezTo>
                  <a:cubicBezTo>
                    <a:pt x="99" y="3"/>
                    <a:pt x="103" y="3"/>
                    <a:pt x="105" y="3"/>
                  </a:cubicBezTo>
                  <a:cubicBezTo>
                    <a:pt x="107" y="3"/>
                    <a:pt x="108" y="3"/>
                    <a:pt x="108" y="3"/>
                  </a:cubicBezTo>
                  <a:cubicBezTo>
                    <a:pt x="108" y="3"/>
                    <a:pt x="109" y="3"/>
                    <a:pt x="110" y="3"/>
                  </a:cubicBezTo>
                  <a:cubicBezTo>
                    <a:pt x="111" y="3"/>
                    <a:pt x="112" y="3"/>
                    <a:pt x="113" y="3"/>
                  </a:cubicBezTo>
                  <a:cubicBezTo>
                    <a:pt x="113" y="3"/>
                    <a:pt x="113" y="3"/>
                    <a:pt x="113" y="3"/>
                  </a:cubicBezTo>
                  <a:cubicBezTo>
                    <a:pt x="120" y="4"/>
                    <a:pt x="124" y="6"/>
                    <a:pt x="128" y="9"/>
                  </a:cubicBezTo>
                  <a:cubicBezTo>
                    <a:pt x="127" y="8"/>
                    <a:pt x="127" y="8"/>
                    <a:pt x="126" y="7"/>
                  </a:cubicBezTo>
                  <a:cubicBezTo>
                    <a:pt x="126" y="7"/>
                    <a:pt x="125" y="6"/>
                    <a:pt x="125" y="6"/>
                  </a:cubicBezTo>
                  <a:cubicBezTo>
                    <a:pt x="121" y="3"/>
                    <a:pt x="117" y="1"/>
                    <a:pt x="110" y="0"/>
                  </a:cubicBezTo>
                  <a:cubicBezTo>
                    <a:pt x="110" y="0"/>
                    <a:pt x="110" y="0"/>
                    <a:pt x="110" y="0"/>
                  </a:cubicBezTo>
                  <a:cubicBezTo>
                    <a:pt x="109" y="0"/>
                    <a:pt x="107" y="0"/>
                    <a:pt x="106" y="0"/>
                  </a:cubicBezTo>
                  <a:cubicBezTo>
                    <a:pt x="106" y="0"/>
                    <a:pt x="105" y="0"/>
                    <a:pt x="105" y="0"/>
                  </a:cubicBezTo>
                  <a:cubicBezTo>
                    <a:pt x="105" y="0"/>
                    <a:pt x="104" y="0"/>
                    <a:pt x="102" y="0"/>
                  </a:cubicBezTo>
                </a:path>
              </a:pathLst>
            </a:custGeom>
            <a:solidFill>
              <a:srgbClr val="FD9B0A"/>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88" name="Freeform 1245"/>
            <p:cNvSpPr>
              <a:spLocks/>
            </p:cNvSpPr>
            <p:nvPr/>
          </p:nvSpPr>
          <p:spPr bwMode="auto">
            <a:xfrm>
              <a:off x="16302039" y="10464801"/>
              <a:ext cx="576263" cy="2330450"/>
            </a:xfrm>
            <a:custGeom>
              <a:avLst/>
              <a:gdLst/>
              <a:ahLst/>
              <a:cxnLst>
                <a:cxn ang="0">
                  <a:pos x="23" y="0"/>
                </a:cxn>
                <a:cxn ang="0">
                  <a:pos x="2" y="43"/>
                </a:cxn>
                <a:cxn ang="0">
                  <a:pos x="9" y="68"/>
                </a:cxn>
                <a:cxn ang="0">
                  <a:pos x="0" y="90"/>
                </a:cxn>
                <a:cxn ang="0">
                  <a:pos x="2" y="92"/>
                </a:cxn>
                <a:cxn ang="0">
                  <a:pos x="3" y="93"/>
                </a:cxn>
                <a:cxn ang="0">
                  <a:pos x="12" y="71"/>
                </a:cxn>
                <a:cxn ang="0">
                  <a:pos x="6" y="46"/>
                </a:cxn>
                <a:cxn ang="0">
                  <a:pos x="23" y="6"/>
                </a:cxn>
                <a:cxn ang="0">
                  <a:pos x="23" y="0"/>
                </a:cxn>
              </a:cxnLst>
              <a:rect l="0" t="0" r="r" b="b"/>
              <a:pathLst>
                <a:path w="23" h="93">
                  <a:moveTo>
                    <a:pt x="23" y="0"/>
                  </a:moveTo>
                  <a:cubicBezTo>
                    <a:pt x="10" y="11"/>
                    <a:pt x="2" y="26"/>
                    <a:pt x="2" y="43"/>
                  </a:cubicBezTo>
                  <a:cubicBezTo>
                    <a:pt x="2" y="51"/>
                    <a:pt x="5" y="60"/>
                    <a:pt x="9" y="68"/>
                  </a:cubicBezTo>
                  <a:cubicBezTo>
                    <a:pt x="6" y="77"/>
                    <a:pt x="3" y="84"/>
                    <a:pt x="0" y="90"/>
                  </a:cubicBezTo>
                  <a:cubicBezTo>
                    <a:pt x="0" y="90"/>
                    <a:pt x="1" y="91"/>
                    <a:pt x="2" y="92"/>
                  </a:cubicBezTo>
                  <a:cubicBezTo>
                    <a:pt x="2" y="92"/>
                    <a:pt x="3" y="93"/>
                    <a:pt x="3" y="93"/>
                  </a:cubicBezTo>
                  <a:cubicBezTo>
                    <a:pt x="6" y="88"/>
                    <a:pt x="10" y="80"/>
                    <a:pt x="12" y="71"/>
                  </a:cubicBezTo>
                  <a:cubicBezTo>
                    <a:pt x="8" y="63"/>
                    <a:pt x="6" y="55"/>
                    <a:pt x="6" y="46"/>
                  </a:cubicBezTo>
                  <a:cubicBezTo>
                    <a:pt x="6" y="31"/>
                    <a:pt x="12" y="17"/>
                    <a:pt x="23" y="6"/>
                  </a:cubicBezTo>
                  <a:cubicBezTo>
                    <a:pt x="23" y="0"/>
                    <a:pt x="23" y="0"/>
                    <a:pt x="23" y="0"/>
                  </a:cubicBezTo>
                </a:path>
              </a:pathLst>
            </a:custGeom>
            <a:solidFill>
              <a:srgbClr val="FD9B0A"/>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89" name="Freeform 1246"/>
            <p:cNvSpPr>
              <a:spLocks/>
            </p:cNvSpPr>
            <p:nvPr/>
          </p:nvSpPr>
          <p:spPr bwMode="auto">
            <a:xfrm>
              <a:off x="11993564" y="11391901"/>
              <a:ext cx="3205163" cy="5462588"/>
            </a:xfrm>
            <a:custGeom>
              <a:avLst/>
              <a:gdLst/>
              <a:ahLst/>
              <a:cxnLst>
                <a:cxn ang="0">
                  <a:pos x="102" y="0"/>
                </a:cxn>
                <a:cxn ang="0">
                  <a:pos x="92" y="2"/>
                </a:cxn>
                <a:cxn ang="0">
                  <a:pos x="74" y="28"/>
                </a:cxn>
                <a:cxn ang="0">
                  <a:pos x="71" y="37"/>
                </a:cxn>
                <a:cxn ang="0">
                  <a:pos x="75" y="46"/>
                </a:cxn>
                <a:cxn ang="0">
                  <a:pos x="88" y="69"/>
                </a:cxn>
                <a:cxn ang="0">
                  <a:pos x="88" y="72"/>
                </a:cxn>
                <a:cxn ang="0">
                  <a:pos x="87" y="72"/>
                </a:cxn>
                <a:cxn ang="0">
                  <a:pos x="82" y="77"/>
                </a:cxn>
                <a:cxn ang="0">
                  <a:pos x="74" y="79"/>
                </a:cxn>
                <a:cxn ang="0">
                  <a:pos x="62" y="85"/>
                </a:cxn>
                <a:cxn ang="0">
                  <a:pos x="38" y="131"/>
                </a:cxn>
                <a:cxn ang="0">
                  <a:pos x="37" y="145"/>
                </a:cxn>
                <a:cxn ang="0">
                  <a:pos x="44" y="178"/>
                </a:cxn>
                <a:cxn ang="0">
                  <a:pos x="0" y="178"/>
                </a:cxn>
                <a:cxn ang="0">
                  <a:pos x="10" y="218"/>
                </a:cxn>
                <a:cxn ang="0">
                  <a:pos x="12" y="218"/>
                </a:cxn>
                <a:cxn ang="0">
                  <a:pos x="3" y="181"/>
                </a:cxn>
                <a:cxn ang="0">
                  <a:pos x="47" y="181"/>
                </a:cxn>
                <a:cxn ang="0">
                  <a:pos x="40" y="148"/>
                </a:cxn>
                <a:cxn ang="0">
                  <a:pos x="41" y="135"/>
                </a:cxn>
                <a:cxn ang="0">
                  <a:pos x="65" y="88"/>
                </a:cxn>
                <a:cxn ang="0">
                  <a:pos x="78" y="82"/>
                </a:cxn>
                <a:cxn ang="0">
                  <a:pos x="85" y="80"/>
                </a:cxn>
                <a:cxn ang="0">
                  <a:pos x="90" y="75"/>
                </a:cxn>
                <a:cxn ang="0">
                  <a:pos x="91" y="75"/>
                </a:cxn>
                <a:cxn ang="0">
                  <a:pos x="91" y="72"/>
                </a:cxn>
                <a:cxn ang="0">
                  <a:pos x="78" y="49"/>
                </a:cxn>
                <a:cxn ang="0">
                  <a:pos x="74" y="40"/>
                </a:cxn>
                <a:cxn ang="0">
                  <a:pos x="78" y="32"/>
                </a:cxn>
                <a:cxn ang="0">
                  <a:pos x="96" y="5"/>
                </a:cxn>
                <a:cxn ang="0">
                  <a:pos x="106" y="3"/>
                </a:cxn>
                <a:cxn ang="0">
                  <a:pos x="108" y="3"/>
                </a:cxn>
                <a:cxn ang="0">
                  <a:pos x="110" y="3"/>
                </a:cxn>
                <a:cxn ang="0">
                  <a:pos x="113" y="4"/>
                </a:cxn>
                <a:cxn ang="0">
                  <a:pos x="114" y="4"/>
                </a:cxn>
                <a:cxn ang="0">
                  <a:pos x="128" y="9"/>
                </a:cxn>
                <a:cxn ang="0">
                  <a:pos x="126" y="7"/>
                </a:cxn>
                <a:cxn ang="0">
                  <a:pos x="125" y="6"/>
                </a:cxn>
                <a:cxn ang="0">
                  <a:pos x="110" y="0"/>
                </a:cxn>
                <a:cxn ang="0">
                  <a:pos x="110" y="0"/>
                </a:cxn>
                <a:cxn ang="0">
                  <a:pos x="107" y="0"/>
                </a:cxn>
                <a:cxn ang="0">
                  <a:pos x="105" y="0"/>
                </a:cxn>
                <a:cxn ang="0">
                  <a:pos x="102" y="0"/>
                </a:cxn>
              </a:cxnLst>
              <a:rect l="0" t="0" r="r" b="b"/>
              <a:pathLst>
                <a:path w="128" h="218">
                  <a:moveTo>
                    <a:pt x="102" y="0"/>
                  </a:moveTo>
                  <a:cubicBezTo>
                    <a:pt x="100" y="0"/>
                    <a:pt x="96" y="0"/>
                    <a:pt x="92" y="2"/>
                  </a:cubicBezTo>
                  <a:cubicBezTo>
                    <a:pt x="79" y="6"/>
                    <a:pt x="75" y="17"/>
                    <a:pt x="74" y="28"/>
                  </a:cubicBezTo>
                  <a:cubicBezTo>
                    <a:pt x="72" y="30"/>
                    <a:pt x="71" y="33"/>
                    <a:pt x="71" y="37"/>
                  </a:cubicBezTo>
                  <a:cubicBezTo>
                    <a:pt x="71" y="41"/>
                    <a:pt x="72" y="44"/>
                    <a:pt x="75" y="46"/>
                  </a:cubicBezTo>
                  <a:cubicBezTo>
                    <a:pt x="77" y="55"/>
                    <a:pt x="82" y="63"/>
                    <a:pt x="88" y="69"/>
                  </a:cubicBezTo>
                  <a:cubicBezTo>
                    <a:pt x="88" y="72"/>
                    <a:pt x="88" y="72"/>
                    <a:pt x="88" y="72"/>
                  </a:cubicBezTo>
                  <a:cubicBezTo>
                    <a:pt x="87" y="72"/>
                    <a:pt x="87" y="72"/>
                    <a:pt x="87" y="72"/>
                  </a:cubicBezTo>
                  <a:cubicBezTo>
                    <a:pt x="82" y="77"/>
                    <a:pt x="82" y="77"/>
                    <a:pt x="82" y="77"/>
                  </a:cubicBezTo>
                  <a:cubicBezTo>
                    <a:pt x="79" y="77"/>
                    <a:pt x="77" y="78"/>
                    <a:pt x="74" y="79"/>
                  </a:cubicBezTo>
                  <a:cubicBezTo>
                    <a:pt x="72" y="79"/>
                    <a:pt x="68" y="81"/>
                    <a:pt x="62" y="85"/>
                  </a:cubicBezTo>
                  <a:cubicBezTo>
                    <a:pt x="53" y="92"/>
                    <a:pt x="40" y="117"/>
                    <a:pt x="38" y="131"/>
                  </a:cubicBezTo>
                  <a:cubicBezTo>
                    <a:pt x="37" y="137"/>
                    <a:pt x="37" y="132"/>
                    <a:pt x="37" y="145"/>
                  </a:cubicBezTo>
                  <a:cubicBezTo>
                    <a:pt x="37" y="152"/>
                    <a:pt x="41" y="167"/>
                    <a:pt x="44" y="178"/>
                  </a:cubicBezTo>
                  <a:cubicBezTo>
                    <a:pt x="0" y="178"/>
                    <a:pt x="0" y="178"/>
                    <a:pt x="0" y="178"/>
                  </a:cubicBezTo>
                  <a:cubicBezTo>
                    <a:pt x="10" y="218"/>
                    <a:pt x="10" y="218"/>
                    <a:pt x="10" y="218"/>
                  </a:cubicBezTo>
                  <a:cubicBezTo>
                    <a:pt x="12" y="218"/>
                    <a:pt x="12" y="218"/>
                    <a:pt x="12" y="218"/>
                  </a:cubicBezTo>
                  <a:cubicBezTo>
                    <a:pt x="3" y="181"/>
                    <a:pt x="3" y="181"/>
                    <a:pt x="3" y="181"/>
                  </a:cubicBezTo>
                  <a:cubicBezTo>
                    <a:pt x="47" y="181"/>
                    <a:pt x="47" y="181"/>
                    <a:pt x="47" y="181"/>
                  </a:cubicBezTo>
                  <a:cubicBezTo>
                    <a:pt x="44" y="170"/>
                    <a:pt x="40" y="155"/>
                    <a:pt x="40" y="148"/>
                  </a:cubicBezTo>
                  <a:cubicBezTo>
                    <a:pt x="40" y="135"/>
                    <a:pt x="41" y="140"/>
                    <a:pt x="41" y="135"/>
                  </a:cubicBezTo>
                  <a:cubicBezTo>
                    <a:pt x="44" y="120"/>
                    <a:pt x="56" y="95"/>
                    <a:pt x="65" y="88"/>
                  </a:cubicBezTo>
                  <a:cubicBezTo>
                    <a:pt x="72" y="84"/>
                    <a:pt x="75" y="82"/>
                    <a:pt x="78" y="82"/>
                  </a:cubicBezTo>
                  <a:cubicBezTo>
                    <a:pt x="80" y="81"/>
                    <a:pt x="83" y="80"/>
                    <a:pt x="85" y="80"/>
                  </a:cubicBezTo>
                  <a:cubicBezTo>
                    <a:pt x="90" y="75"/>
                    <a:pt x="90" y="75"/>
                    <a:pt x="90" y="75"/>
                  </a:cubicBezTo>
                  <a:cubicBezTo>
                    <a:pt x="91" y="75"/>
                    <a:pt x="91" y="75"/>
                    <a:pt x="91" y="75"/>
                  </a:cubicBezTo>
                  <a:cubicBezTo>
                    <a:pt x="91" y="72"/>
                    <a:pt x="91" y="72"/>
                    <a:pt x="91" y="72"/>
                  </a:cubicBezTo>
                  <a:cubicBezTo>
                    <a:pt x="85" y="66"/>
                    <a:pt x="80" y="58"/>
                    <a:pt x="78" y="49"/>
                  </a:cubicBezTo>
                  <a:cubicBezTo>
                    <a:pt x="76" y="47"/>
                    <a:pt x="74" y="44"/>
                    <a:pt x="74" y="40"/>
                  </a:cubicBezTo>
                  <a:cubicBezTo>
                    <a:pt x="74" y="37"/>
                    <a:pt x="75" y="34"/>
                    <a:pt x="78" y="32"/>
                  </a:cubicBezTo>
                  <a:cubicBezTo>
                    <a:pt x="79" y="20"/>
                    <a:pt x="82" y="9"/>
                    <a:pt x="96" y="5"/>
                  </a:cubicBezTo>
                  <a:cubicBezTo>
                    <a:pt x="100" y="4"/>
                    <a:pt x="103" y="3"/>
                    <a:pt x="106" y="3"/>
                  </a:cubicBezTo>
                  <a:cubicBezTo>
                    <a:pt x="107" y="3"/>
                    <a:pt x="108" y="3"/>
                    <a:pt x="108" y="3"/>
                  </a:cubicBezTo>
                  <a:cubicBezTo>
                    <a:pt x="109" y="3"/>
                    <a:pt x="109" y="3"/>
                    <a:pt x="110" y="3"/>
                  </a:cubicBezTo>
                  <a:cubicBezTo>
                    <a:pt x="111" y="3"/>
                    <a:pt x="112" y="4"/>
                    <a:pt x="113" y="4"/>
                  </a:cubicBezTo>
                  <a:cubicBezTo>
                    <a:pt x="114" y="4"/>
                    <a:pt x="114" y="4"/>
                    <a:pt x="114" y="4"/>
                  </a:cubicBezTo>
                  <a:cubicBezTo>
                    <a:pt x="120" y="5"/>
                    <a:pt x="125" y="7"/>
                    <a:pt x="128" y="9"/>
                  </a:cubicBezTo>
                  <a:cubicBezTo>
                    <a:pt x="128" y="9"/>
                    <a:pt x="127" y="8"/>
                    <a:pt x="126" y="7"/>
                  </a:cubicBezTo>
                  <a:cubicBezTo>
                    <a:pt x="126" y="7"/>
                    <a:pt x="125" y="7"/>
                    <a:pt x="125" y="6"/>
                  </a:cubicBezTo>
                  <a:cubicBezTo>
                    <a:pt x="121" y="3"/>
                    <a:pt x="117" y="1"/>
                    <a:pt x="110" y="0"/>
                  </a:cubicBezTo>
                  <a:cubicBezTo>
                    <a:pt x="110" y="0"/>
                    <a:pt x="110" y="0"/>
                    <a:pt x="110" y="0"/>
                  </a:cubicBezTo>
                  <a:cubicBezTo>
                    <a:pt x="109" y="0"/>
                    <a:pt x="108" y="0"/>
                    <a:pt x="107" y="0"/>
                  </a:cubicBezTo>
                  <a:cubicBezTo>
                    <a:pt x="106" y="0"/>
                    <a:pt x="105" y="0"/>
                    <a:pt x="105" y="0"/>
                  </a:cubicBezTo>
                  <a:cubicBezTo>
                    <a:pt x="105" y="0"/>
                    <a:pt x="104" y="0"/>
                    <a:pt x="102" y="0"/>
                  </a:cubicBezTo>
                </a:path>
              </a:pathLst>
            </a:custGeom>
            <a:solidFill>
              <a:srgbClr val="FD9B0A"/>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90" name="Freeform 1247"/>
            <p:cNvSpPr>
              <a:spLocks/>
            </p:cNvSpPr>
            <p:nvPr/>
          </p:nvSpPr>
          <p:spPr bwMode="auto">
            <a:xfrm>
              <a:off x="16376651" y="10615613"/>
              <a:ext cx="501650" cy="2254250"/>
            </a:xfrm>
            <a:custGeom>
              <a:avLst/>
              <a:gdLst/>
              <a:ahLst/>
              <a:cxnLst>
                <a:cxn ang="0">
                  <a:pos x="20" y="0"/>
                </a:cxn>
                <a:cxn ang="0">
                  <a:pos x="3" y="40"/>
                </a:cxn>
                <a:cxn ang="0">
                  <a:pos x="9" y="65"/>
                </a:cxn>
                <a:cxn ang="0">
                  <a:pos x="0" y="87"/>
                </a:cxn>
                <a:cxn ang="0">
                  <a:pos x="2" y="89"/>
                </a:cxn>
                <a:cxn ang="0">
                  <a:pos x="3" y="90"/>
                </a:cxn>
                <a:cxn ang="0">
                  <a:pos x="12" y="68"/>
                </a:cxn>
                <a:cxn ang="0">
                  <a:pos x="6" y="43"/>
                </a:cxn>
                <a:cxn ang="0">
                  <a:pos x="20" y="7"/>
                </a:cxn>
                <a:cxn ang="0">
                  <a:pos x="20" y="0"/>
                </a:cxn>
              </a:cxnLst>
              <a:rect l="0" t="0" r="r" b="b"/>
              <a:pathLst>
                <a:path w="20" h="90">
                  <a:moveTo>
                    <a:pt x="20" y="0"/>
                  </a:moveTo>
                  <a:cubicBezTo>
                    <a:pt x="9" y="11"/>
                    <a:pt x="3" y="25"/>
                    <a:pt x="3" y="40"/>
                  </a:cubicBezTo>
                  <a:cubicBezTo>
                    <a:pt x="3" y="49"/>
                    <a:pt x="5" y="57"/>
                    <a:pt x="9" y="65"/>
                  </a:cubicBezTo>
                  <a:cubicBezTo>
                    <a:pt x="7" y="74"/>
                    <a:pt x="3" y="82"/>
                    <a:pt x="0" y="87"/>
                  </a:cubicBezTo>
                  <a:cubicBezTo>
                    <a:pt x="1" y="88"/>
                    <a:pt x="1" y="88"/>
                    <a:pt x="2" y="89"/>
                  </a:cubicBezTo>
                  <a:cubicBezTo>
                    <a:pt x="2" y="89"/>
                    <a:pt x="3" y="90"/>
                    <a:pt x="3" y="90"/>
                  </a:cubicBezTo>
                  <a:cubicBezTo>
                    <a:pt x="6" y="85"/>
                    <a:pt x="10" y="77"/>
                    <a:pt x="12" y="68"/>
                  </a:cubicBezTo>
                  <a:cubicBezTo>
                    <a:pt x="8" y="60"/>
                    <a:pt x="6" y="52"/>
                    <a:pt x="6" y="43"/>
                  </a:cubicBezTo>
                  <a:cubicBezTo>
                    <a:pt x="6" y="30"/>
                    <a:pt x="11" y="17"/>
                    <a:pt x="20" y="7"/>
                  </a:cubicBezTo>
                  <a:cubicBezTo>
                    <a:pt x="20" y="0"/>
                    <a:pt x="20" y="0"/>
                    <a:pt x="20" y="0"/>
                  </a:cubicBezTo>
                </a:path>
              </a:pathLst>
            </a:custGeom>
            <a:solidFill>
              <a:srgbClr val="FD9B0A"/>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91" name="Freeform 1248"/>
            <p:cNvSpPr>
              <a:spLocks/>
            </p:cNvSpPr>
            <p:nvPr/>
          </p:nvSpPr>
          <p:spPr bwMode="auto">
            <a:xfrm>
              <a:off x="12068176" y="11466513"/>
              <a:ext cx="3206750" cy="5387975"/>
            </a:xfrm>
            <a:custGeom>
              <a:avLst/>
              <a:gdLst/>
              <a:ahLst/>
              <a:cxnLst>
                <a:cxn ang="0">
                  <a:pos x="103" y="0"/>
                </a:cxn>
                <a:cxn ang="0">
                  <a:pos x="93" y="2"/>
                </a:cxn>
                <a:cxn ang="0">
                  <a:pos x="75" y="29"/>
                </a:cxn>
                <a:cxn ang="0">
                  <a:pos x="71" y="37"/>
                </a:cxn>
                <a:cxn ang="0">
                  <a:pos x="75" y="46"/>
                </a:cxn>
                <a:cxn ang="0">
                  <a:pos x="88" y="69"/>
                </a:cxn>
                <a:cxn ang="0">
                  <a:pos x="88" y="72"/>
                </a:cxn>
                <a:cxn ang="0">
                  <a:pos x="87" y="72"/>
                </a:cxn>
                <a:cxn ang="0">
                  <a:pos x="82" y="77"/>
                </a:cxn>
                <a:cxn ang="0">
                  <a:pos x="75" y="79"/>
                </a:cxn>
                <a:cxn ang="0">
                  <a:pos x="62" y="85"/>
                </a:cxn>
                <a:cxn ang="0">
                  <a:pos x="38" y="132"/>
                </a:cxn>
                <a:cxn ang="0">
                  <a:pos x="37" y="145"/>
                </a:cxn>
                <a:cxn ang="0">
                  <a:pos x="44" y="178"/>
                </a:cxn>
                <a:cxn ang="0">
                  <a:pos x="0" y="178"/>
                </a:cxn>
                <a:cxn ang="0">
                  <a:pos x="9" y="215"/>
                </a:cxn>
                <a:cxn ang="0">
                  <a:pos x="12" y="215"/>
                </a:cxn>
                <a:cxn ang="0">
                  <a:pos x="3" y="181"/>
                </a:cxn>
                <a:cxn ang="0">
                  <a:pos x="47" y="181"/>
                </a:cxn>
                <a:cxn ang="0">
                  <a:pos x="41" y="149"/>
                </a:cxn>
                <a:cxn ang="0">
                  <a:pos x="42" y="135"/>
                </a:cxn>
                <a:cxn ang="0">
                  <a:pos x="66" y="89"/>
                </a:cxn>
                <a:cxn ang="0">
                  <a:pos x="78" y="82"/>
                </a:cxn>
                <a:cxn ang="0">
                  <a:pos x="86" y="80"/>
                </a:cxn>
                <a:cxn ang="0">
                  <a:pos x="90" y="75"/>
                </a:cxn>
                <a:cxn ang="0">
                  <a:pos x="92" y="75"/>
                </a:cxn>
                <a:cxn ang="0">
                  <a:pos x="92" y="72"/>
                </a:cxn>
                <a:cxn ang="0">
                  <a:pos x="79" y="50"/>
                </a:cxn>
                <a:cxn ang="0">
                  <a:pos x="74" y="40"/>
                </a:cxn>
                <a:cxn ang="0">
                  <a:pos x="78" y="32"/>
                </a:cxn>
                <a:cxn ang="0">
                  <a:pos x="96" y="5"/>
                </a:cxn>
                <a:cxn ang="0">
                  <a:pos x="106" y="3"/>
                </a:cxn>
                <a:cxn ang="0">
                  <a:pos x="108" y="4"/>
                </a:cxn>
                <a:cxn ang="0">
                  <a:pos x="110" y="4"/>
                </a:cxn>
                <a:cxn ang="0">
                  <a:pos x="113" y="4"/>
                </a:cxn>
                <a:cxn ang="0">
                  <a:pos x="114" y="4"/>
                </a:cxn>
                <a:cxn ang="0">
                  <a:pos x="128" y="9"/>
                </a:cxn>
                <a:cxn ang="0">
                  <a:pos x="127" y="8"/>
                </a:cxn>
                <a:cxn ang="0">
                  <a:pos x="125" y="6"/>
                </a:cxn>
                <a:cxn ang="0">
                  <a:pos x="111" y="1"/>
                </a:cxn>
                <a:cxn ang="0">
                  <a:pos x="110" y="1"/>
                </a:cxn>
                <a:cxn ang="0">
                  <a:pos x="107" y="0"/>
                </a:cxn>
                <a:cxn ang="0">
                  <a:pos x="105" y="0"/>
                </a:cxn>
                <a:cxn ang="0">
                  <a:pos x="103" y="0"/>
                </a:cxn>
              </a:cxnLst>
              <a:rect l="0" t="0" r="r" b="b"/>
              <a:pathLst>
                <a:path w="128" h="215">
                  <a:moveTo>
                    <a:pt x="103" y="0"/>
                  </a:moveTo>
                  <a:cubicBezTo>
                    <a:pt x="100" y="0"/>
                    <a:pt x="97" y="1"/>
                    <a:pt x="93" y="2"/>
                  </a:cubicBezTo>
                  <a:cubicBezTo>
                    <a:pt x="79" y="6"/>
                    <a:pt x="76" y="17"/>
                    <a:pt x="75" y="29"/>
                  </a:cubicBezTo>
                  <a:cubicBezTo>
                    <a:pt x="72" y="31"/>
                    <a:pt x="71" y="34"/>
                    <a:pt x="71" y="37"/>
                  </a:cubicBezTo>
                  <a:cubicBezTo>
                    <a:pt x="71" y="41"/>
                    <a:pt x="73" y="44"/>
                    <a:pt x="75" y="46"/>
                  </a:cubicBezTo>
                  <a:cubicBezTo>
                    <a:pt x="77" y="55"/>
                    <a:pt x="82" y="63"/>
                    <a:pt x="88" y="69"/>
                  </a:cubicBezTo>
                  <a:cubicBezTo>
                    <a:pt x="88" y="72"/>
                    <a:pt x="88" y="72"/>
                    <a:pt x="88" y="72"/>
                  </a:cubicBezTo>
                  <a:cubicBezTo>
                    <a:pt x="87" y="72"/>
                    <a:pt x="87" y="72"/>
                    <a:pt x="87" y="72"/>
                  </a:cubicBezTo>
                  <a:cubicBezTo>
                    <a:pt x="82" y="77"/>
                    <a:pt x="82" y="77"/>
                    <a:pt x="82" y="77"/>
                  </a:cubicBezTo>
                  <a:cubicBezTo>
                    <a:pt x="80" y="77"/>
                    <a:pt x="77" y="78"/>
                    <a:pt x="75" y="79"/>
                  </a:cubicBezTo>
                  <a:cubicBezTo>
                    <a:pt x="72" y="79"/>
                    <a:pt x="69" y="81"/>
                    <a:pt x="62" y="85"/>
                  </a:cubicBezTo>
                  <a:cubicBezTo>
                    <a:pt x="53" y="92"/>
                    <a:pt x="41" y="117"/>
                    <a:pt x="38" y="132"/>
                  </a:cubicBezTo>
                  <a:cubicBezTo>
                    <a:pt x="38" y="137"/>
                    <a:pt x="37" y="132"/>
                    <a:pt x="37" y="145"/>
                  </a:cubicBezTo>
                  <a:cubicBezTo>
                    <a:pt x="37" y="152"/>
                    <a:pt x="41" y="167"/>
                    <a:pt x="44" y="178"/>
                  </a:cubicBezTo>
                  <a:cubicBezTo>
                    <a:pt x="0" y="178"/>
                    <a:pt x="0" y="178"/>
                    <a:pt x="0" y="178"/>
                  </a:cubicBezTo>
                  <a:cubicBezTo>
                    <a:pt x="9" y="215"/>
                    <a:pt x="9" y="215"/>
                    <a:pt x="9" y="215"/>
                  </a:cubicBezTo>
                  <a:cubicBezTo>
                    <a:pt x="12" y="215"/>
                    <a:pt x="12" y="215"/>
                    <a:pt x="12" y="215"/>
                  </a:cubicBezTo>
                  <a:cubicBezTo>
                    <a:pt x="3" y="181"/>
                    <a:pt x="3" y="181"/>
                    <a:pt x="3" y="181"/>
                  </a:cubicBezTo>
                  <a:cubicBezTo>
                    <a:pt x="47" y="181"/>
                    <a:pt x="47" y="181"/>
                    <a:pt x="47" y="181"/>
                  </a:cubicBezTo>
                  <a:cubicBezTo>
                    <a:pt x="44" y="170"/>
                    <a:pt x="41" y="155"/>
                    <a:pt x="41" y="149"/>
                  </a:cubicBezTo>
                  <a:cubicBezTo>
                    <a:pt x="41" y="135"/>
                    <a:pt x="41" y="140"/>
                    <a:pt x="42" y="135"/>
                  </a:cubicBezTo>
                  <a:cubicBezTo>
                    <a:pt x="44" y="121"/>
                    <a:pt x="56" y="95"/>
                    <a:pt x="66" y="89"/>
                  </a:cubicBezTo>
                  <a:cubicBezTo>
                    <a:pt x="72" y="84"/>
                    <a:pt x="76" y="83"/>
                    <a:pt x="78" y="82"/>
                  </a:cubicBezTo>
                  <a:cubicBezTo>
                    <a:pt x="80" y="81"/>
                    <a:pt x="83" y="80"/>
                    <a:pt x="86" y="80"/>
                  </a:cubicBezTo>
                  <a:cubicBezTo>
                    <a:pt x="90" y="75"/>
                    <a:pt x="90" y="75"/>
                    <a:pt x="90" y="75"/>
                  </a:cubicBezTo>
                  <a:cubicBezTo>
                    <a:pt x="92" y="75"/>
                    <a:pt x="92" y="75"/>
                    <a:pt x="92" y="75"/>
                  </a:cubicBezTo>
                  <a:cubicBezTo>
                    <a:pt x="92" y="72"/>
                    <a:pt x="92" y="72"/>
                    <a:pt x="92" y="72"/>
                  </a:cubicBezTo>
                  <a:cubicBezTo>
                    <a:pt x="85" y="67"/>
                    <a:pt x="81" y="58"/>
                    <a:pt x="79" y="50"/>
                  </a:cubicBezTo>
                  <a:cubicBezTo>
                    <a:pt x="76" y="48"/>
                    <a:pt x="74" y="44"/>
                    <a:pt x="74" y="40"/>
                  </a:cubicBezTo>
                  <a:cubicBezTo>
                    <a:pt x="74" y="37"/>
                    <a:pt x="76" y="34"/>
                    <a:pt x="78" y="32"/>
                  </a:cubicBezTo>
                  <a:cubicBezTo>
                    <a:pt x="79" y="20"/>
                    <a:pt x="82" y="9"/>
                    <a:pt x="96" y="5"/>
                  </a:cubicBezTo>
                  <a:cubicBezTo>
                    <a:pt x="100" y="4"/>
                    <a:pt x="104" y="3"/>
                    <a:pt x="106" y="3"/>
                  </a:cubicBezTo>
                  <a:cubicBezTo>
                    <a:pt x="107" y="3"/>
                    <a:pt x="108" y="4"/>
                    <a:pt x="108" y="4"/>
                  </a:cubicBezTo>
                  <a:cubicBezTo>
                    <a:pt x="109" y="4"/>
                    <a:pt x="109" y="4"/>
                    <a:pt x="110" y="4"/>
                  </a:cubicBezTo>
                  <a:cubicBezTo>
                    <a:pt x="111" y="4"/>
                    <a:pt x="112" y="4"/>
                    <a:pt x="113" y="4"/>
                  </a:cubicBezTo>
                  <a:cubicBezTo>
                    <a:pt x="114" y="4"/>
                    <a:pt x="114" y="4"/>
                    <a:pt x="114" y="4"/>
                  </a:cubicBezTo>
                  <a:cubicBezTo>
                    <a:pt x="120" y="5"/>
                    <a:pt x="125" y="7"/>
                    <a:pt x="128" y="9"/>
                  </a:cubicBezTo>
                  <a:cubicBezTo>
                    <a:pt x="128" y="9"/>
                    <a:pt x="127" y="8"/>
                    <a:pt x="127" y="8"/>
                  </a:cubicBezTo>
                  <a:cubicBezTo>
                    <a:pt x="126" y="7"/>
                    <a:pt x="126" y="7"/>
                    <a:pt x="125" y="6"/>
                  </a:cubicBezTo>
                  <a:cubicBezTo>
                    <a:pt x="122" y="4"/>
                    <a:pt x="117" y="2"/>
                    <a:pt x="111" y="1"/>
                  </a:cubicBezTo>
                  <a:cubicBezTo>
                    <a:pt x="110" y="1"/>
                    <a:pt x="110" y="1"/>
                    <a:pt x="110" y="1"/>
                  </a:cubicBezTo>
                  <a:cubicBezTo>
                    <a:pt x="109" y="1"/>
                    <a:pt x="108" y="0"/>
                    <a:pt x="107" y="0"/>
                  </a:cubicBezTo>
                  <a:cubicBezTo>
                    <a:pt x="106" y="0"/>
                    <a:pt x="106" y="0"/>
                    <a:pt x="105" y="0"/>
                  </a:cubicBezTo>
                  <a:cubicBezTo>
                    <a:pt x="105" y="0"/>
                    <a:pt x="104" y="0"/>
                    <a:pt x="103" y="0"/>
                  </a:cubicBezTo>
                </a:path>
              </a:pathLst>
            </a:custGeom>
            <a:solidFill>
              <a:srgbClr val="FD9B0A"/>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92" name="Freeform 1249"/>
            <p:cNvSpPr>
              <a:spLocks/>
            </p:cNvSpPr>
            <p:nvPr/>
          </p:nvSpPr>
          <p:spPr bwMode="auto">
            <a:xfrm>
              <a:off x="16451264" y="10790238"/>
              <a:ext cx="427038" cy="2154238"/>
            </a:xfrm>
            <a:custGeom>
              <a:avLst/>
              <a:gdLst/>
              <a:ahLst/>
              <a:cxnLst>
                <a:cxn ang="0">
                  <a:pos x="17" y="0"/>
                </a:cxn>
                <a:cxn ang="0">
                  <a:pos x="3" y="36"/>
                </a:cxn>
                <a:cxn ang="0">
                  <a:pos x="9" y="61"/>
                </a:cxn>
                <a:cxn ang="0">
                  <a:pos x="0" y="83"/>
                </a:cxn>
                <a:cxn ang="0">
                  <a:pos x="2" y="85"/>
                </a:cxn>
                <a:cxn ang="0">
                  <a:pos x="3" y="86"/>
                </a:cxn>
                <a:cxn ang="0">
                  <a:pos x="13" y="65"/>
                </a:cxn>
                <a:cxn ang="0">
                  <a:pos x="6" y="39"/>
                </a:cxn>
                <a:cxn ang="0">
                  <a:pos x="17" y="7"/>
                </a:cxn>
                <a:cxn ang="0">
                  <a:pos x="17" y="0"/>
                </a:cxn>
              </a:cxnLst>
              <a:rect l="0" t="0" r="r" b="b"/>
              <a:pathLst>
                <a:path w="17" h="86">
                  <a:moveTo>
                    <a:pt x="17" y="0"/>
                  </a:moveTo>
                  <a:cubicBezTo>
                    <a:pt x="8" y="10"/>
                    <a:pt x="3" y="23"/>
                    <a:pt x="3" y="36"/>
                  </a:cubicBezTo>
                  <a:cubicBezTo>
                    <a:pt x="3" y="45"/>
                    <a:pt x="5" y="53"/>
                    <a:pt x="9" y="61"/>
                  </a:cubicBezTo>
                  <a:cubicBezTo>
                    <a:pt x="7" y="70"/>
                    <a:pt x="3" y="78"/>
                    <a:pt x="0" y="83"/>
                  </a:cubicBezTo>
                  <a:cubicBezTo>
                    <a:pt x="1" y="84"/>
                    <a:pt x="1" y="84"/>
                    <a:pt x="2" y="85"/>
                  </a:cubicBezTo>
                  <a:cubicBezTo>
                    <a:pt x="3" y="86"/>
                    <a:pt x="3" y="86"/>
                    <a:pt x="3" y="86"/>
                  </a:cubicBezTo>
                  <a:cubicBezTo>
                    <a:pt x="7" y="81"/>
                    <a:pt x="10" y="74"/>
                    <a:pt x="13" y="65"/>
                  </a:cubicBezTo>
                  <a:cubicBezTo>
                    <a:pt x="8" y="57"/>
                    <a:pt x="6" y="48"/>
                    <a:pt x="6" y="39"/>
                  </a:cubicBezTo>
                  <a:cubicBezTo>
                    <a:pt x="6" y="28"/>
                    <a:pt x="10" y="17"/>
                    <a:pt x="17" y="7"/>
                  </a:cubicBezTo>
                  <a:cubicBezTo>
                    <a:pt x="17" y="0"/>
                    <a:pt x="17" y="0"/>
                    <a:pt x="17" y="0"/>
                  </a:cubicBezTo>
                </a:path>
              </a:pathLst>
            </a:custGeom>
            <a:solidFill>
              <a:srgbClr val="FD9B0A"/>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93" name="Freeform 1250"/>
            <p:cNvSpPr>
              <a:spLocks/>
            </p:cNvSpPr>
            <p:nvPr/>
          </p:nvSpPr>
          <p:spPr bwMode="auto">
            <a:xfrm>
              <a:off x="12142789" y="11542713"/>
              <a:ext cx="3232150" cy="5311775"/>
            </a:xfrm>
            <a:custGeom>
              <a:avLst/>
              <a:gdLst/>
              <a:ahLst/>
              <a:cxnLst>
                <a:cxn ang="0">
                  <a:pos x="103" y="0"/>
                </a:cxn>
                <a:cxn ang="0">
                  <a:pos x="93" y="2"/>
                </a:cxn>
                <a:cxn ang="0">
                  <a:pos x="75" y="29"/>
                </a:cxn>
                <a:cxn ang="0">
                  <a:pos x="71" y="37"/>
                </a:cxn>
                <a:cxn ang="0">
                  <a:pos x="76" y="47"/>
                </a:cxn>
                <a:cxn ang="0">
                  <a:pos x="89" y="69"/>
                </a:cxn>
                <a:cxn ang="0">
                  <a:pos x="89" y="72"/>
                </a:cxn>
                <a:cxn ang="0">
                  <a:pos x="87" y="72"/>
                </a:cxn>
                <a:cxn ang="0">
                  <a:pos x="83" y="77"/>
                </a:cxn>
                <a:cxn ang="0">
                  <a:pos x="75" y="79"/>
                </a:cxn>
                <a:cxn ang="0">
                  <a:pos x="63" y="86"/>
                </a:cxn>
                <a:cxn ang="0">
                  <a:pos x="39" y="132"/>
                </a:cxn>
                <a:cxn ang="0">
                  <a:pos x="38" y="146"/>
                </a:cxn>
                <a:cxn ang="0">
                  <a:pos x="44" y="178"/>
                </a:cxn>
                <a:cxn ang="0">
                  <a:pos x="0" y="178"/>
                </a:cxn>
                <a:cxn ang="0">
                  <a:pos x="9" y="212"/>
                </a:cxn>
                <a:cxn ang="0">
                  <a:pos x="11" y="212"/>
                </a:cxn>
                <a:cxn ang="0">
                  <a:pos x="4" y="181"/>
                </a:cxn>
                <a:cxn ang="0">
                  <a:pos x="48" y="181"/>
                </a:cxn>
                <a:cxn ang="0">
                  <a:pos x="41" y="149"/>
                </a:cxn>
                <a:cxn ang="0">
                  <a:pos x="42" y="135"/>
                </a:cxn>
                <a:cxn ang="0">
                  <a:pos x="66" y="89"/>
                </a:cxn>
                <a:cxn ang="0">
                  <a:pos x="78" y="82"/>
                </a:cxn>
                <a:cxn ang="0">
                  <a:pos x="86" y="81"/>
                </a:cxn>
                <a:cxn ang="0">
                  <a:pos x="91" y="76"/>
                </a:cxn>
                <a:cxn ang="0">
                  <a:pos x="92" y="76"/>
                </a:cxn>
                <a:cxn ang="0">
                  <a:pos x="92" y="73"/>
                </a:cxn>
                <a:cxn ang="0">
                  <a:pos x="79" y="50"/>
                </a:cxn>
                <a:cxn ang="0">
                  <a:pos x="74" y="41"/>
                </a:cxn>
                <a:cxn ang="0">
                  <a:pos x="78" y="32"/>
                </a:cxn>
                <a:cxn ang="0">
                  <a:pos x="96" y="5"/>
                </a:cxn>
                <a:cxn ang="0">
                  <a:pos x="106" y="4"/>
                </a:cxn>
                <a:cxn ang="0">
                  <a:pos x="109" y="4"/>
                </a:cxn>
                <a:cxn ang="0">
                  <a:pos x="110" y="4"/>
                </a:cxn>
                <a:cxn ang="0">
                  <a:pos x="114" y="4"/>
                </a:cxn>
                <a:cxn ang="0">
                  <a:pos x="114" y="4"/>
                </a:cxn>
                <a:cxn ang="0">
                  <a:pos x="129" y="10"/>
                </a:cxn>
                <a:cxn ang="0">
                  <a:pos x="127" y="8"/>
                </a:cxn>
                <a:cxn ang="0">
                  <a:pos x="125" y="6"/>
                </a:cxn>
                <a:cxn ang="0">
                  <a:pos x="111" y="1"/>
                </a:cxn>
                <a:cxn ang="0">
                  <a:pos x="110" y="1"/>
                </a:cxn>
                <a:cxn ang="0">
                  <a:pos x="107" y="1"/>
                </a:cxn>
                <a:cxn ang="0">
                  <a:pos x="105" y="1"/>
                </a:cxn>
                <a:cxn ang="0">
                  <a:pos x="103" y="0"/>
                </a:cxn>
              </a:cxnLst>
              <a:rect l="0" t="0" r="r" b="b"/>
              <a:pathLst>
                <a:path w="129" h="212">
                  <a:moveTo>
                    <a:pt x="103" y="0"/>
                  </a:moveTo>
                  <a:cubicBezTo>
                    <a:pt x="101" y="0"/>
                    <a:pt x="97" y="1"/>
                    <a:pt x="93" y="2"/>
                  </a:cubicBezTo>
                  <a:cubicBezTo>
                    <a:pt x="79" y="6"/>
                    <a:pt x="76" y="17"/>
                    <a:pt x="75" y="29"/>
                  </a:cubicBezTo>
                  <a:cubicBezTo>
                    <a:pt x="73" y="31"/>
                    <a:pt x="71" y="34"/>
                    <a:pt x="71" y="37"/>
                  </a:cubicBezTo>
                  <a:cubicBezTo>
                    <a:pt x="71" y="41"/>
                    <a:pt x="73" y="45"/>
                    <a:pt x="76" y="47"/>
                  </a:cubicBezTo>
                  <a:cubicBezTo>
                    <a:pt x="78" y="55"/>
                    <a:pt x="82" y="64"/>
                    <a:pt x="89" y="69"/>
                  </a:cubicBezTo>
                  <a:cubicBezTo>
                    <a:pt x="89" y="72"/>
                    <a:pt x="89" y="72"/>
                    <a:pt x="89" y="72"/>
                  </a:cubicBezTo>
                  <a:cubicBezTo>
                    <a:pt x="87" y="72"/>
                    <a:pt x="87" y="72"/>
                    <a:pt x="87" y="72"/>
                  </a:cubicBezTo>
                  <a:cubicBezTo>
                    <a:pt x="83" y="77"/>
                    <a:pt x="83" y="77"/>
                    <a:pt x="83" y="77"/>
                  </a:cubicBezTo>
                  <a:cubicBezTo>
                    <a:pt x="80" y="77"/>
                    <a:pt x="77" y="78"/>
                    <a:pt x="75" y="79"/>
                  </a:cubicBezTo>
                  <a:cubicBezTo>
                    <a:pt x="73" y="80"/>
                    <a:pt x="69" y="81"/>
                    <a:pt x="63" y="86"/>
                  </a:cubicBezTo>
                  <a:cubicBezTo>
                    <a:pt x="53" y="92"/>
                    <a:pt x="41" y="118"/>
                    <a:pt x="39" y="132"/>
                  </a:cubicBezTo>
                  <a:cubicBezTo>
                    <a:pt x="38" y="137"/>
                    <a:pt x="38" y="132"/>
                    <a:pt x="38" y="146"/>
                  </a:cubicBezTo>
                  <a:cubicBezTo>
                    <a:pt x="38" y="152"/>
                    <a:pt x="41" y="167"/>
                    <a:pt x="44" y="178"/>
                  </a:cubicBezTo>
                  <a:cubicBezTo>
                    <a:pt x="0" y="178"/>
                    <a:pt x="0" y="178"/>
                    <a:pt x="0" y="178"/>
                  </a:cubicBezTo>
                  <a:cubicBezTo>
                    <a:pt x="9" y="212"/>
                    <a:pt x="9" y="212"/>
                    <a:pt x="9" y="212"/>
                  </a:cubicBezTo>
                  <a:cubicBezTo>
                    <a:pt x="11" y="212"/>
                    <a:pt x="11" y="212"/>
                    <a:pt x="11" y="212"/>
                  </a:cubicBezTo>
                  <a:cubicBezTo>
                    <a:pt x="4" y="181"/>
                    <a:pt x="4" y="181"/>
                    <a:pt x="4" y="181"/>
                  </a:cubicBezTo>
                  <a:cubicBezTo>
                    <a:pt x="48" y="181"/>
                    <a:pt x="48" y="181"/>
                    <a:pt x="48" y="181"/>
                  </a:cubicBezTo>
                  <a:cubicBezTo>
                    <a:pt x="45" y="171"/>
                    <a:pt x="41" y="156"/>
                    <a:pt x="41" y="149"/>
                  </a:cubicBezTo>
                  <a:cubicBezTo>
                    <a:pt x="41" y="136"/>
                    <a:pt x="41" y="141"/>
                    <a:pt x="42" y="135"/>
                  </a:cubicBezTo>
                  <a:cubicBezTo>
                    <a:pt x="44" y="121"/>
                    <a:pt x="57" y="96"/>
                    <a:pt x="66" y="89"/>
                  </a:cubicBezTo>
                  <a:cubicBezTo>
                    <a:pt x="72" y="84"/>
                    <a:pt x="76" y="83"/>
                    <a:pt x="78" y="82"/>
                  </a:cubicBezTo>
                  <a:cubicBezTo>
                    <a:pt x="80" y="81"/>
                    <a:pt x="83" y="81"/>
                    <a:pt x="86" y="81"/>
                  </a:cubicBezTo>
                  <a:cubicBezTo>
                    <a:pt x="91" y="76"/>
                    <a:pt x="91" y="76"/>
                    <a:pt x="91" y="76"/>
                  </a:cubicBezTo>
                  <a:cubicBezTo>
                    <a:pt x="92" y="76"/>
                    <a:pt x="92" y="76"/>
                    <a:pt x="92" y="76"/>
                  </a:cubicBezTo>
                  <a:cubicBezTo>
                    <a:pt x="92" y="73"/>
                    <a:pt x="92" y="73"/>
                    <a:pt x="92" y="73"/>
                  </a:cubicBezTo>
                  <a:cubicBezTo>
                    <a:pt x="86" y="67"/>
                    <a:pt x="81" y="58"/>
                    <a:pt x="79" y="50"/>
                  </a:cubicBezTo>
                  <a:cubicBezTo>
                    <a:pt x="76" y="48"/>
                    <a:pt x="74" y="45"/>
                    <a:pt x="74" y="41"/>
                  </a:cubicBezTo>
                  <a:cubicBezTo>
                    <a:pt x="74" y="37"/>
                    <a:pt x="76" y="34"/>
                    <a:pt x="78" y="32"/>
                  </a:cubicBezTo>
                  <a:cubicBezTo>
                    <a:pt x="79" y="21"/>
                    <a:pt x="83" y="10"/>
                    <a:pt x="96" y="5"/>
                  </a:cubicBezTo>
                  <a:cubicBezTo>
                    <a:pt x="100" y="4"/>
                    <a:pt x="104" y="4"/>
                    <a:pt x="106" y="4"/>
                  </a:cubicBezTo>
                  <a:cubicBezTo>
                    <a:pt x="108" y="4"/>
                    <a:pt x="109" y="4"/>
                    <a:pt x="109" y="4"/>
                  </a:cubicBezTo>
                  <a:cubicBezTo>
                    <a:pt x="109" y="4"/>
                    <a:pt x="110" y="4"/>
                    <a:pt x="110" y="4"/>
                  </a:cubicBezTo>
                  <a:cubicBezTo>
                    <a:pt x="111" y="4"/>
                    <a:pt x="113" y="4"/>
                    <a:pt x="114" y="4"/>
                  </a:cubicBezTo>
                  <a:cubicBezTo>
                    <a:pt x="114" y="4"/>
                    <a:pt x="114" y="4"/>
                    <a:pt x="114" y="4"/>
                  </a:cubicBezTo>
                  <a:cubicBezTo>
                    <a:pt x="121" y="5"/>
                    <a:pt x="125" y="7"/>
                    <a:pt x="129" y="10"/>
                  </a:cubicBezTo>
                  <a:cubicBezTo>
                    <a:pt x="128" y="9"/>
                    <a:pt x="128" y="8"/>
                    <a:pt x="127" y="8"/>
                  </a:cubicBezTo>
                  <a:cubicBezTo>
                    <a:pt x="126" y="7"/>
                    <a:pt x="126" y="7"/>
                    <a:pt x="125" y="6"/>
                  </a:cubicBezTo>
                  <a:cubicBezTo>
                    <a:pt x="122" y="4"/>
                    <a:pt x="117" y="2"/>
                    <a:pt x="111" y="1"/>
                  </a:cubicBezTo>
                  <a:cubicBezTo>
                    <a:pt x="110" y="1"/>
                    <a:pt x="110" y="1"/>
                    <a:pt x="110" y="1"/>
                  </a:cubicBezTo>
                  <a:cubicBezTo>
                    <a:pt x="109" y="1"/>
                    <a:pt x="108" y="1"/>
                    <a:pt x="107" y="1"/>
                  </a:cubicBezTo>
                  <a:cubicBezTo>
                    <a:pt x="106" y="1"/>
                    <a:pt x="106" y="1"/>
                    <a:pt x="105" y="1"/>
                  </a:cubicBezTo>
                  <a:cubicBezTo>
                    <a:pt x="105" y="1"/>
                    <a:pt x="104" y="0"/>
                    <a:pt x="103" y="0"/>
                  </a:cubicBezTo>
                </a:path>
              </a:pathLst>
            </a:custGeom>
            <a:solidFill>
              <a:srgbClr val="FD9B0A"/>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94" name="Freeform 1251"/>
            <p:cNvSpPr>
              <a:spLocks/>
            </p:cNvSpPr>
            <p:nvPr/>
          </p:nvSpPr>
          <p:spPr bwMode="auto">
            <a:xfrm>
              <a:off x="16527464" y="10966451"/>
              <a:ext cx="350838" cy="2079625"/>
            </a:xfrm>
            <a:custGeom>
              <a:avLst/>
              <a:gdLst/>
              <a:ahLst/>
              <a:cxnLst>
                <a:cxn ang="0">
                  <a:pos x="14" y="0"/>
                </a:cxn>
                <a:cxn ang="0">
                  <a:pos x="3" y="32"/>
                </a:cxn>
                <a:cxn ang="0">
                  <a:pos x="10" y="58"/>
                </a:cxn>
                <a:cxn ang="0">
                  <a:pos x="0" y="79"/>
                </a:cxn>
                <a:cxn ang="0">
                  <a:pos x="2" y="81"/>
                </a:cxn>
                <a:cxn ang="0">
                  <a:pos x="4" y="83"/>
                </a:cxn>
                <a:cxn ang="0">
                  <a:pos x="13" y="61"/>
                </a:cxn>
                <a:cxn ang="0">
                  <a:pos x="6" y="36"/>
                </a:cxn>
                <a:cxn ang="0">
                  <a:pos x="14" y="9"/>
                </a:cxn>
                <a:cxn ang="0">
                  <a:pos x="14" y="0"/>
                </a:cxn>
              </a:cxnLst>
              <a:rect l="0" t="0" r="r" b="b"/>
              <a:pathLst>
                <a:path w="14" h="83">
                  <a:moveTo>
                    <a:pt x="14" y="0"/>
                  </a:moveTo>
                  <a:cubicBezTo>
                    <a:pt x="7" y="10"/>
                    <a:pt x="3" y="21"/>
                    <a:pt x="3" y="32"/>
                  </a:cubicBezTo>
                  <a:cubicBezTo>
                    <a:pt x="3" y="41"/>
                    <a:pt x="5" y="50"/>
                    <a:pt x="10" y="58"/>
                  </a:cubicBezTo>
                  <a:cubicBezTo>
                    <a:pt x="7" y="67"/>
                    <a:pt x="4" y="74"/>
                    <a:pt x="0" y="79"/>
                  </a:cubicBezTo>
                  <a:cubicBezTo>
                    <a:pt x="1" y="80"/>
                    <a:pt x="2" y="81"/>
                    <a:pt x="2" y="81"/>
                  </a:cubicBezTo>
                  <a:cubicBezTo>
                    <a:pt x="3" y="82"/>
                    <a:pt x="3" y="82"/>
                    <a:pt x="4" y="83"/>
                  </a:cubicBezTo>
                  <a:cubicBezTo>
                    <a:pt x="7" y="77"/>
                    <a:pt x="10" y="70"/>
                    <a:pt x="13" y="61"/>
                  </a:cubicBezTo>
                  <a:cubicBezTo>
                    <a:pt x="9" y="53"/>
                    <a:pt x="6" y="44"/>
                    <a:pt x="6" y="36"/>
                  </a:cubicBezTo>
                  <a:cubicBezTo>
                    <a:pt x="6" y="26"/>
                    <a:pt x="9" y="17"/>
                    <a:pt x="14" y="9"/>
                  </a:cubicBezTo>
                  <a:cubicBezTo>
                    <a:pt x="14" y="0"/>
                    <a:pt x="14" y="0"/>
                    <a:pt x="14" y="0"/>
                  </a:cubicBezTo>
                </a:path>
              </a:pathLst>
            </a:custGeom>
            <a:solidFill>
              <a:srgbClr val="FD9B0A"/>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95" name="Freeform 1252"/>
            <p:cNvSpPr>
              <a:spLocks/>
            </p:cNvSpPr>
            <p:nvPr/>
          </p:nvSpPr>
          <p:spPr bwMode="auto">
            <a:xfrm>
              <a:off x="12242801" y="11642726"/>
              <a:ext cx="3206750" cy="5211763"/>
            </a:xfrm>
            <a:custGeom>
              <a:avLst/>
              <a:gdLst/>
              <a:ahLst/>
              <a:cxnLst>
                <a:cxn ang="0">
                  <a:pos x="102" y="0"/>
                </a:cxn>
                <a:cxn ang="0">
                  <a:pos x="92" y="1"/>
                </a:cxn>
                <a:cxn ang="0">
                  <a:pos x="74" y="28"/>
                </a:cxn>
                <a:cxn ang="0">
                  <a:pos x="70" y="37"/>
                </a:cxn>
                <a:cxn ang="0">
                  <a:pos x="75" y="46"/>
                </a:cxn>
                <a:cxn ang="0">
                  <a:pos x="88" y="69"/>
                </a:cxn>
                <a:cxn ang="0">
                  <a:pos x="88" y="72"/>
                </a:cxn>
                <a:cxn ang="0">
                  <a:pos x="87" y="72"/>
                </a:cxn>
                <a:cxn ang="0">
                  <a:pos x="82" y="77"/>
                </a:cxn>
                <a:cxn ang="0">
                  <a:pos x="74" y="78"/>
                </a:cxn>
                <a:cxn ang="0">
                  <a:pos x="62" y="85"/>
                </a:cxn>
                <a:cxn ang="0">
                  <a:pos x="38" y="131"/>
                </a:cxn>
                <a:cxn ang="0">
                  <a:pos x="37" y="145"/>
                </a:cxn>
                <a:cxn ang="0">
                  <a:pos x="44" y="177"/>
                </a:cxn>
                <a:cxn ang="0">
                  <a:pos x="0" y="177"/>
                </a:cxn>
                <a:cxn ang="0">
                  <a:pos x="7" y="208"/>
                </a:cxn>
                <a:cxn ang="0">
                  <a:pos x="10" y="208"/>
                </a:cxn>
                <a:cxn ang="0">
                  <a:pos x="3" y="181"/>
                </a:cxn>
                <a:cxn ang="0">
                  <a:pos x="47" y="181"/>
                </a:cxn>
                <a:cxn ang="0">
                  <a:pos x="40" y="148"/>
                </a:cxn>
                <a:cxn ang="0">
                  <a:pos x="41" y="134"/>
                </a:cxn>
                <a:cxn ang="0">
                  <a:pos x="65" y="88"/>
                </a:cxn>
                <a:cxn ang="0">
                  <a:pos x="77" y="82"/>
                </a:cxn>
                <a:cxn ang="0">
                  <a:pos x="85" y="80"/>
                </a:cxn>
                <a:cxn ang="0">
                  <a:pos x="90" y="75"/>
                </a:cxn>
                <a:cxn ang="0">
                  <a:pos x="91" y="75"/>
                </a:cxn>
                <a:cxn ang="0">
                  <a:pos x="91" y="72"/>
                </a:cxn>
                <a:cxn ang="0">
                  <a:pos x="78" y="49"/>
                </a:cxn>
                <a:cxn ang="0">
                  <a:pos x="73" y="40"/>
                </a:cxn>
                <a:cxn ang="0">
                  <a:pos x="77" y="31"/>
                </a:cxn>
                <a:cxn ang="0">
                  <a:pos x="95" y="5"/>
                </a:cxn>
                <a:cxn ang="0">
                  <a:pos x="105" y="3"/>
                </a:cxn>
                <a:cxn ang="0">
                  <a:pos x="108" y="3"/>
                </a:cxn>
                <a:cxn ang="0">
                  <a:pos x="109" y="3"/>
                </a:cxn>
                <a:cxn ang="0">
                  <a:pos x="113" y="3"/>
                </a:cxn>
                <a:cxn ang="0">
                  <a:pos x="113" y="3"/>
                </a:cxn>
                <a:cxn ang="0">
                  <a:pos x="128" y="9"/>
                </a:cxn>
                <a:cxn ang="0">
                  <a:pos x="126" y="7"/>
                </a:cxn>
                <a:cxn ang="0">
                  <a:pos x="125" y="6"/>
                </a:cxn>
                <a:cxn ang="0">
                  <a:pos x="110" y="0"/>
                </a:cxn>
                <a:cxn ang="0">
                  <a:pos x="110" y="0"/>
                </a:cxn>
                <a:cxn ang="0">
                  <a:pos x="106" y="0"/>
                </a:cxn>
                <a:cxn ang="0">
                  <a:pos x="105" y="0"/>
                </a:cxn>
                <a:cxn ang="0">
                  <a:pos x="102" y="0"/>
                </a:cxn>
              </a:cxnLst>
              <a:rect l="0" t="0" r="r" b="b"/>
              <a:pathLst>
                <a:path w="128" h="208">
                  <a:moveTo>
                    <a:pt x="102" y="0"/>
                  </a:moveTo>
                  <a:cubicBezTo>
                    <a:pt x="100" y="0"/>
                    <a:pt x="96" y="0"/>
                    <a:pt x="92" y="1"/>
                  </a:cubicBezTo>
                  <a:cubicBezTo>
                    <a:pt x="79" y="6"/>
                    <a:pt x="75" y="17"/>
                    <a:pt x="74" y="28"/>
                  </a:cubicBezTo>
                  <a:cubicBezTo>
                    <a:pt x="72" y="30"/>
                    <a:pt x="70" y="33"/>
                    <a:pt x="70" y="37"/>
                  </a:cubicBezTo>
                  <a:cubicBezTo>
                    <a:pt x="70" y="41"/>
                    <a:pt x="72" y="44"/>
                    <a:pt x="75" y="46"/>
                  </a:cubicBezTo>
                  <a:cubicBezTo>
                    <a:pt x="77" y="54"/>
                    <a:pt x="82" y="63"/>
                    <a:pt x="88" y="69"/>
                  </a:cubicBezTo>
                  <a:cubicBezTo>
                    <a:pt x="88" y="72"/>
                    <a:pt x="88" y="72"/>
                    <a:pt x="88" y="72"/>
                  </a:cubicBezTo>
                  <a:cubicBezTo>
                    <a:pt x="87" y="72"/>
                    <a:pt x="87" y="72"/>
                    <a:pt x="87" y="72"/>
                  </a:cubicBezTo>
                  <a:cubicBezTo>
                    <a:pt x="82" y="77"/>
                    <a:pt x="82" y="77"/>
                    <a:pt x="82" y="77"/>
                  </a:cubicBezTo>
                  <a:cubicBezTo>
                    <a:pt x="79" y="77"/>
                    <a:pt x="76" y="77"/>
                    <a:pt x="74" y="78"/>
                  </a:cubicBezTo>
                  <a:cubicBezTo>
                    <a:pt x="72" y="79"/>
                    <a:pt x="68" y="80"/>
                    <a:pt x="62" y="85"/>
                  </a:cubicBezTo>
                  <a:cubicBezTo>
                    <a:pt x="53" y="92"/>
                    <a:pt x="40" y="117"/>
                    <a:pt x="38" y="131"/>
                  </a:cubicBezTo>
                  <a:cubicBezTo>
                    <a:pt x="37" y="137"/>
                    <a:pt x="37" y="132"/>
                    <a:pt x="37" y="145"/>
                  </a:cubicBezTo>
                  <a:cubicBezTo>
                    <a:pt x="37" y="152"/>
                    <a:pt x="41" y="167"/>
                    <a:pt x="44" y="177"/>
                  </a:cubicBezTo>
                  <a:cubicBezTo>
                    <a:pt x="0" y="177"/>
                    <a:pt x="0" y="177"/>
                    <a:pt x="0" y="177"/>
                  </a:cubicBezTo>
                  <a:cubicBezTo>
                    <a:pt x="7" y="208"/>
                    <a:pt x="7" y="208"/>
                    <a:pt x="7" y="208"/>
                  </a:cubicBezTo>
                  <a:cubicBezTo>
                    <a:pt x="10" y="208"/>
                    <a:pt x="10" y="208"/>
                    <a:pt x="10" y="208"/>
                  </a:cubicBezTo>
                  <a:cubicBezTo>
                    <a:pt x="3" y="181"/>
                    <a:pt x="3" y="181"/>
                    <a:pt x="3" y="181"/>
                  </a:cubicBezTo>
                  <a:cubicBezTo>
                    <a:pt x="47" y="181"/>
                    <a:pt x="47" y="181"/>
                    <a:pt x="47" y="181"/>
                  </a:cubicBezTo>
                  <a:cubicBezTo>
                    <a:pt x="44" y="170"/>
                    <a:pt x="40" y="155"/>
                    <a:pt x="40" y="148"/>
                  </a:cubicBezTo>
                  <a:cubicBezTo>
                    <a:pt x="40" y="135"/>
                    <a:pt x="40" y="140"/>
                    <a:pt x="41" y="134"/>
                  </a:cubicBezTo>
                  <a:cubicBezTo>
                    <a:pt x="43" y="120"/>
                    <a:pt x="56" y="95"/>
                    <a:pt x="65" y="88"/>
                  </a:cubicBezTo>
                  <a:cubicBezTo>
                    <a:pt x="71" y="84"/>
                    <a:pt x="75" y="82"/>
                    <a:pt x="77" y="82"/>
                  </a:cubicBezTo>
                  <a:cubicBezTo>
                    <a:pt x="80" y="81"/>
                    <a:pt x="82" y="80"/>
                    <a:pt x="85" y="80"/>
                  </a:cubicBezTo>
                  <a:cubicBezTo>
                    <a:pt x="90" y="75"/>
                    <a:pt x="90" y="75"/>
                    <a:pt x="90" y="75"/>
                  </a:cubicBezTo>
                  <a:cubicBezTo>
                    <a:pt x="91" y="75"/>
                    <a:pt x="91" y="75"/>
                    <a:pt x="91" y="75"/>
                  </a:cubicBezTo>
                  <a:cubicBezTo>
                    <a:pt x="91" y="72"/>
                    <a:pt x="91" y="72"/>
                    <a:pt x="91" y="72"/>
                  </a:cubicBezTo>
                  <a:cubicBezTo>
                    <a:pt x="85" y="66"/>
                    <a:pt x="80" y="57"/>
                    <a:pt x="78" y="49"/>
                  </a:cubicBezTo>
                  <a:cubicBezTo>
                    <a:pt x="75" y="47"/>
                    <a:pt x="73" y="44"/>
                    <a:pt x="73" y="40"/>
                  </a:cubicBezTo>
                  <a:cubicBezTo>
                    <a:pt x="73" y="36"/>
                    <a:pt x="75" y="33"/>
                    <a:pt x="77" y="31"/>
                  </a:cubicBezTo>
                  <a:cubicBezTo>
                    <a:pt x="78" y="20"/>
                    <a:pt x="82" y="9"/>
                    <a:pt x="95" y="5"/>
                  </a:cubicBezTo>
                  <a:cubicBezTo>
                    <a:pt x="99" y="3"/>
                    <a:pt x="103" y="3"/>
                    <a:pt x="105" y="3"/>
                  </a:cubicBezTo>
                  <a:cubicBezTo>
                    <a:pt x="107" y="3"/>
                    <a:pt x="108" y="3"/>
                    <a:pt x="108" y="3"/>
                  </a:cubicBezTo>
                  <a:cubicBezTo>
                    <a:pt x="108" y="3"/>
                    <a:pt x="109" y="3"/>
                    <a:pt x="109" y="3"/>
                  </a:cubicBezTo>
                  <a:cubicBezTo>
                    <a:pt x="111" y="3"/>
                    <a:pt x="112" y="3"/>
                    <a:pt x="113" y="3"/>
                  </a:cubicBezTo>
                  <a:cubicBezTo>
                    <a:pt x="113" y="3"/>
                    <a:pt x="113" y="3"/>
                    <a:pt x="113" y="3"/>
                  </a:cubicBezTo>
                  <a:cubicBezTo>
                    <a:pt x="120" y="4"/>
                    <a:pt x="124" y="6"/>
                    <a:pt x="128" y="9"/>
                  </a:cubicBezTo>
                  <a:cubicBezTo>
                    <a:pt x="127" y="8"/>
                    <a:pt x="127" y="8"/>
                    <a:pt x="126" y="7"/>
                  </a:cubicBezTo>
                  <a:cubicBezTo>
                    <a:pt x="126" y="7"/>
                    <a:pt x="125" y="6"/>
                    <a:pt x="125" y="6"/>
                  </a:cubicBezTo>
                  <a:cubicBezTo>
                    <a:pt x="121" y="3"/>
                    <a:pt x="117" y="1"/>
                    <a:pt x="110" y="0"/>
                  </a:cubicBezTo>
                  <a:cubicBezTo>
                    <a:pt x="110" y="0"/>
                    <a:pt x="110" y="0"/>
                    <a:pt x="110" y="0"/>
                  </a:cubicBezTo>
                  <a:cubicBezTo>
                    <a:pt x="109" y="0"/>
                    <a:pt x="107" y="0"/>
                    <a:pt x="106" y="0"/>
                  </a:cubicBezTo>
                  <a:cubicBezTo>
                    <a:pt x="106" y="0"/>
                    <a:pt x="105" y="0"/>
                    <a:pt x="105" y="0"/>
                  </a:cubicBezTo>
                  <a:cubicBezTo>
                    <a:pt x="105" y="0"/>
                    <a:pt x="104" y="0"/>
                    <a:pt x="102" y="0"/>
                  </a:cubicBezTo>
                </a:path>
              </a:pathLst>
            </a:custGeom>
            <a:solidFill>
              <a:srgbClr val="FD9B0A"/>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96" name="Freeform 1253"/>
            <p:cNvSpPr>
              <a:spLocks/>
            </p:cNvSpPr>
            <p:nvPr/>
          </p:nvSpPr>
          <p:spPr bwMode="auto">
            <a:xfrm>
              <a:off x="16627476" y="11191876"/>
              <a:ext cx="250825" cy="1928813"/>
            </a:xfrm>
            <a:custGeom>
              <a:avLst/>
              <a:gdLst/>
              <a:ahLst/>
              <a:cxnLst>
                <a:cxn ang="0">
                  <a:pos x="10" y="0"/>
                </a:cxn>
                <a:cxn ang="0">
                  <a:pos x="2" y="27"/>
                </a:cxn>
                <a:cxn ang="0">
                  <a:pos x="9" y="52"/>
                </a:cxn>
                <a:cxn ang="0">
                  <a:pos x="0" y="74"/>
                </a:cxn>
                <a:cxn ang="0">
                  <a:pos x="2" y="76"/>
                </a:cxn>
                <a:cxn ang="0">
                  <a:pos x="3" y="77"/>
                </a:cxn>
                <a:cxn ang="0">
                  <a:pos x="10" y="62"/>
                </a:cxn>
                <a:cxn ang="0">
                  <a:pos x="10" y="50"/>
                </a:cxn>
                <a:cxn ang="0">
                  <a:pos x="6" y="30"/>
                </a:cxn>
                <a:cxn ang="0">
                  <a:pos x="10" y="9"/>
                </a:cxn>
                <a:cxn ang="0">
                  <a:pos x="10" y="0"/>
                </a:cxn>
              </a:cxnLst>
              <a:rect l="0" t="0" r="r" b="b"/>
              <a:pathLst>
                <a:path w="10" h="77">
                  <a:moveTo>
                    <a:pt x="10" y="0"/>
                  </a:moveTo>
                  <a:cubicBezTo>
                    <a:pt x="5" y="8"/>
                    <a:pt x="2" y="17"/>
                    <a:pt x="2" y="27"/>
                  </a:cubicBezTo>
                  <a:cubicBezTo>
                    <a:pt x="2" y="35"/>
                    <a:pt x="5" y="44"/>
                    <a:pt x="9" y="52"/>
                  </a:cubicBezTo>
                  <a:cubicBezTo>
                    <a:pt x="6" y="61"/>
                    <a:pt x="3" y="68"/>
                    <a:pt x="0" y="74"/>
                  </a:cubicBezTo>
                  <a:cubicBezTo>
                    <a:pt x="0" y="74"/>
                    <a:pt x="1" y="75"/>
                    <a:pt x="2" y="76"/>
                  </a:cubicBezTo>
                  <a:cubicBezTo>
                    <a:pt x="2" y="76"/>
                    <a:pt x="2" y="77"/>
                    <a:pt x="3" y="77"/>
                  </a:cubicBezTo>
                  <a:cubicBezTo>
                    <a:pt x="5" y="73"/>
                    <a:pt x="8" y="68"/>
                    <a:pt x="10" y="62"/>
                  </a:cubicBezTo>
                  <a:cubicBezTo>
                    <a:pt x="10" y="50"/>
                    <a:pt x="10" y="50"/>
                    <a:pt x="10" y="50"/>
                  </a:cubicBezTo>
                  <a:cubicBezTo>
                    <a:pt x="7" y="44"/>
                    <a:pt x="6" y="37"/>
                    <a:pt x="6" y="30"/>
                  </a:cubicBezTo>
                  <a:cubicBezTo>
                    <a:pt x="6" y="23"/>
                    <a:pt x="7" y="16"/>
                    <a:pt x="10" y="9"/>
                  </a:cubicBezTo>
                  <a:cubicBezTo>
                    <a:pt x="10" y="0"/>
                    <a:pt x="10" y="0"/>
                    <a:pt x="10" y="0"/>
                  </a:cubicBezTo>
                </a:path>
              </a:pathLst>
            </a:custGeom>
            <a:solidFill>
              <a:srgbClr val="FD9B0A"/>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97" name="Freeform 1254"/>
            <p:cNvSpPr>
              <a:spLocks/>
            </p:cNvSpPr>
            <p:nvPr/>
          </p:nvSpPr>
          <p:spPr bwMode="auto">
            <a:xfrm>
              <a:off x="12319001" y="11717338"/>
              <a:ext cx="3206750" cy="5137150"/>
            </a:xfrm>
            <a:custGeom>
              <a:avLst/>
              <a:gdLst/>
              <a:ahLst/>
              <a:cxnLst>
                <a:cxn ang="0">
                  <a:pos x="102" y="0"/>
                </a:cxn>
                <a:cxn ang="0">
                  <a:pos x="92" y="2"/>
                </a:cxn>
                <a:cxn ang="0">
                  <a:pos x="74" y="28"/>
                </a:cxn>
                <a:cxn ang="0">
                  <a:pos x="70" y="37"/>
                </a:cxn>
                <a:cxn ang="0">
                  <a:pos x="75" y="46"/>
                </a:cxn>
                <a:cxn ang="0">
                  <a:pos x="88" y="69"/>
                </a:cxn>
                <a:cxn ang="0">
                  <a:pos x="88" y="72"/>
                </a:cxn>
                <a:cxn ang="0">
                  <a:pos x="87" y="72"/>
                </a:cxn>
                <a:cxn ang="0">
                  <a:pos x="82" y="77"/>
                </a:cxn>
                <a:cxn ang="0">
                  <a:pos x="74" y="79"/>
                </a:cxn>
                <a:cxn ang="0">
                  <a:pos x="62" y="85"/>
                </a:cxn>
                <a:cxn ang="0">
                  <a:pos x="38" y="131"/>
                </a:cxn>
                <a:cxn ang="0">
                  <a:pos x="37" y="145"/>
                </a:cxn>
                <a:cxn ang="0">
                  <a:pos x="44" y="178"/>
                </a:cxn>
                <a:cxn ang="0">
                  <a:pos x="0" y="178"/>
                </a:cxn>
                <a:cxn ang="0">
                  <a:pos x="7" y="205"/>
                </a:cxn>
                <a:cxn ang="0">
                  <a:pos x="9" y="205"/>
                </a:cxn>
                <a:cxn ang="0">
                  <a:pos x="3" y="181"/>
                </a:cxn>
                <a:cxn ang="0">
                  <a:pos x="47" y="181"/>
                </a:cxn>
                <a:cxn ang="0">
                  <a:pos x="40" y="148"/>
                </a:cxn>
                <a:cxn ang="0">
                  <a:pos x="41" y="135"/>
                </a:cxn>
                <a:cxn ang="0">
                  <a:pos x="65" y="88"/>
                </a:cxn>
                <a:cxn ang="0">
                  <a:pos x="77" y="82"/>
                </a:cxn>
                <a:cxn ang="0">
                  <a:pos x="85" y="80"/>
                </a:cxn>
                <a:cxn ang="0">
                  <a:pos x="90" y="75"/>
                </a:cxn>
                <a:cxn ang="0">
                  <a:pos x="91" y="75"/>
                </a:cxn>
                <a:cxn ang="0">
                  <a:pos x="91" y="72"/>
                </a:cxn>
                <a:cxn ang="0">
                  <a:pos x="78" y="49"/>
                </a:cxn>
                <a:cxn ang="0">
                  <a:pos x="74" y="40"/>
                </a:cxn>
                <a:cxn ang="0">
                  <a:pos x="78" y="32"/>
                </a:cxn>
                <a:cxn ang="0">
                  <a:pos x="96" y="5"/>
                </a:cxn>
                <a:cxn ang="0">
                  <a:pos x="106" y="3"/>
                </a:cxn>
                <a:cxn ang="0">
                  <a:pos x="108" y="3"/>
                </a:cxn>
                <a:cxn ang="0">
                  <a:pos x="110" y="3"/>
                </a:cxn>
                <a:cxn ang="0">
                  <a:pos x="113" y="4"/>
                </a:cxn>
                <a:cxn ang="0">
                  <a:pos x="114" y="4"/>
                </a:cxn>
                <a:cxn ang="0">
                  <a:pos x="128" y="9"/>
                </a:cxn>
                <a:cxn ang="0">
                  <a:pos x="126" y="7"/>
                </a:cxn>
                <a:cxn ang="0">
                  <a:pos x="125" y="6"/>
                </a:cxn>
                <a:cxn ang="0">
                  <a:pos x="110" y="0"/>
                </a:cxn>
                <a:cxn ang="0">
                  <a:pos x="110" y="0"/>
                </a:cxn>
                <a:cxn ang="0">
                  <a:pos x="106" y="0"/>
                </a:cxn>
                <a:cxn ang="0">
                  <a:pos x="105" y="0"/>
                </a:cxn>
                <a:cxn ang="0">
                  <a:pos x="102" y="0"/>
                </a:cxn>
              </a:cxnLst>
              <a:rect l="0" t="0" r="r" b="b"/>
              <a:pathLst>
                <a:path w="128" h="205">
                  <a:moveTo>
                    <a:pt x="102" y="0"/>
                  </a:moveTo>
                  <a:cubicBezTo>
                    <a:pt x="100" y="0"/>
                    <a:pt x="96" y="0"/>
                    <a:pt x="92" y="2"/>
                  </a:cubicBezTo>
                  <a:cubicBezTo>
                    <a:pt x="79" y="6"/>
                    <a:pt x="75" y="17"/>
                    <a:pt x="74" y="28"/>
                  </a:cubicBezTo>
                  <a:cubicBezTo>
                    <a:pt x="72" y="30"/>
                    <a:pt x="70" y="33"/>
                    <a:pt x="70" y="37"/>
                  </a:cubicBezTo>
                  <a:cubicBezTo>
                    <a:pt x="70" y="41"/>
                    <a:pt x="72" y="44"/>
                    <a:pt x="75" y="46"/>
                  </a:cubicBezTo>
                  <a:cubicBezTo>
                    <a:pt x="77" y="54"/>
                    <a:pt x="82" y="63"/>
                    <a:pt x="88" y="69"/>
                  </a:cubicBezTo>
                  <a:cubicBezTo>
                    <a:pt x="88" y="72"/>
                    <a:pt x="88" y="72"/>
                    <a:pt x="88" y="72"/>
                  </a:cubicBezTo>
                  <a:cubicBezTo>
                    <a:pt x="87" y="72"/>
                    <a:pt x="87" y="72"/>
                    <a:pt x="87" y="72"/>
                  </a:cubicBezTo>
                  <a:cubicBezTo>
                    <a:pt x="82" y="77"/>
                    <a:pt x="82" y="77"/>
                    <a:pt x="82" y="77"/>
                  </a:cubicBezTo>
                  <a:cubicBezTo>
                    <a:pt x="79" y="77"/>
                    <a:pt x="77" y="78"/>
                    <a:pt x="74" y="79"/>
                  </a:cubicBezTo>
                  <a:cubicBezTo>
                    <a:pt x="72" y="79"/>
                    <a:pt x="68" y="81"/>
                    <a:pt x="62" y="85"/>
                  </a:cubicBezTo>
                  <a:cubicBezTo>
                    <a:pt x="53" y="92"/>
                    <a:pt x="40" y="117"/>
                    <a:pt x="38" y="131"/>
                  </a:cubicBezTo>
                  <a:cubicBezTo>
                    <a:pt x="37" y="137"/>
                    <a:pt x="37" y="132"/>
                    <a:pt x="37" y="145"/>
                  </a:cubicBezTo>
                  <a:cubicBezTo>
                    <a:pt x="37" y="152"/>
                    <a:pt x="41" y="167"/>
                    <a:pt x="44" y="178"/>
                  </a:cubicBezTo>
                  <a:cubicBezTo>
                    <a:pt x="0" y="178"/>
                    <a:pt x="0" y="178"/>
                    <a:pt x="0" y="178"/>
                  </a:cubicBezTo>
                  <a:cubicBezTo>
                    <a:pt x="7" y="205"/>
                    <a:pt x="7" y="205"/>
                    <a:pt x="7" y="205"/>
                  </a:cubicBezTo>
                  <a:cubicBezTo>
                    <a:pt x="9" y="205"/>
                    <a:pt x="9" y="205"/>
                    <a:pt x="9" y="205"/>
                  </a:cubicBezTo>
                  <a:cubicBezTo>
                    <a:pt x="3" y="181"/>
                    <a:pt x="3" y="181"/>
                    <a:pt x="3" y="181"/>
                  </a:cubicBezTo>
                  <a:cubicBezTo>
                    <a:pt x="47" y="181"/>
                    <a:pt x="47" y="181"/>
                    <a:pt x="47" y="181"/>
                  </a:cubicBezTo>
                  <a:cubicBezTo>
                    <a:pt x="44" y="170"/>
                    <a:pt x="40" y="155"/>
                    <a:pt x="40" y="148"/>
                  </a:cubicBezTo>
                  <a:cubicBezTo>
                    <a:pt x="40" y="135"/>
                    <a:pt x="41" y="140"/>
                    <a:pt x="41" y="135"/>
                  </a:cubicBezTo>
                  <a:cubicBezTo>
                    <a:pt x="44" y="120"/>
                    <a:pt x="56" y="95"/>
                    <a:pt x="65" y="88"/>
                  </a:cubicBezTo>
                  <a:cubicBezTo>
                    <a:pt x="72" y="84"/>
                    <a:pt x="75" y="82"/>
                    <a:pt x="77" y="82"/>
                  </a:cubicBezTo>
                  <a:cubicBezTo>
                    <a:pt x="80" y="81"/>
                    <a:pt x="82" y="80"/>
                    <a:pt x="85" y="80"/>
                  </a:cubicBezTo>
                  <a:cubicBezTo>
                    <a:pt x="90" y="75"/>
                    <a:pt x="90" y="75"/>
                    <a:pt x="90" y="75"/>
                  </a:cubicBezTo>
                  <a:cubicBezTo>
                    <a:pt x="91" y="75"/>
                    <a:pt x="91" y="75"/>
                    <a:pt x="91" y="75"/>
                  </a:cubicBezTo>
                  <a:cubicBezTo>
                    <a:pt x="91" y="72"/>
                    <a:pt x="91" y="72"/>
                    <a:pt x="91" y="72"/>
                  </a:cubicBezTo>
                  <a:cubicBezTo>
                    <a:pt x="85" y="66"/>
                    <a:pt x="80" y="58"/>
                    <a:pt x="78" y="49"/>
                  </a:cubicBezTo>
                  <a:cubicBezTo>
                    <a:pt x="76" y="47"/>
                    <a:pt x="74" y="44"/>
                    <a:pt x="74" y="40"/>
                  </a:cubicBezTo>
                  <a:cubicBezTo>
                    <a:pt x="74" y="37"/>
                    <a:pt x="75" y="33"/>
                    <a:pt x="78" y="32"/>
                  </a:cubicBezTo>
                  <a:cubicBezTo>
                    <a:pt x="79" y="20"/>
                    <a:pt x="82" y="9"/>
                    <a:pt x="96" y="5"/>
                  </a:cubicBezTo>
                  <a:cubicBezTo>
                    <a:pt x="100" y="3"/>
                    <a:pt x="103" y="3"/>
                    <a:pt x="106" y="3"/>
                  </a:cubicBezTo>
                  <a:cubicBezTo>
                    <a:pt x="107" y="3"/>
                    <a:pt x="108" y="3"/>
                    <a:pt x="108" y="3"/>
                  </a:cubicBezTo>
                  <a:cubicBezTo>
                    <a:pt x="109" y="3"/>
                    <a:pt x="109" y="3"/>
                    <a:pt x="110" y="3"/>
                  </a:cubicBezTo>
                  <a:cubicBezTo>
                    <a:pt x="111" y="3"/>
                    <a:pt x="112" y="3"/>
                    <a:pt x="113" y="4"/>
                  </a:cubicBezTo>
                  <a:cubicBezTo>
                    <a:pt x="114" y="4"/>
                    <a:pt x="114" y="4"/>
                    <a:pt x="114" y="4"/>
                  </a:cubicBezTo>
                  <a:cubicBezTo>
                    <a:pt x="120" y="5"/>
                    <a:pt x="125" y="7"/>
                    <a:pt x="128" y="9"/>
                  </a:cubicBezTo>
                  <a:cubicBezTo>
                    <a:pt x="128" y="9"/>
                    <a:pt x="127" y="8"/>
                    <a:pt x="126" y="7"/>
                  </a:cubicBezTo>
                  <a:cubicBezTo>
                    <a:pt x="126" y="7"/>
                    <a:pt x="125" y="6"/>
                    <a:pt x="125" y="6"/>
                  </a:cubicBezTo>
                  <a:cubicBezTo>
                    <a:pt x="121" y="3"/>
                    <a:pt x="117" y="1"/>
                    <a:pt x="110" y="0"/>
                  </a:cubicBezTo>
                  <a:cubicBezTo>
                    <a:pt x="110" y="0"/>
                    <a:pt x="110" y="0"/>
                    <a:pt x="110" y="0"/>
                  </a:cubicBezTo>
                  <a:cubicBezTo>
                    <a:pt x="109" y="0"/>
                    <a:pt x="108" y="0"/>
                    <a:pt x="106" y="0"/>
                  </a:cubicBezTo>
                  <a:cubicBezTo>
                    <a:pt x="106" y="0"/>
                    <a:pt x="105" y="0"/>
                    <a:pt x="105" y="0"/>
                  </a:cubicBezTo>
                  <a:cubicBezTo>
                    <a:pt x="105" y="0"/>
                    <a:pt x="104" y="0"/>
                    <a:pt x="102" y="0"/>
                  </a:cubicBezTo>
                </a:path>
              </a:pathLst>
            </a:custGeom>
            <a:solidFill>
              <a:srgbClr val="FD9B0A"/>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98" name="Freeform 1255"/>
            <p:cNvSpPr>
              <a:spLocks/>
            </p:cNvSpPr>
            <p:nvPr/>
          </p:nvSpPr>
          <p:spPr bwMode="auto">
            <a:xfrm>
              <a:off x="16778289" y="11417301"/>
              <a:ext cx="100013" cy="1027113"/>
            </a:xfrm>
            <a:custGeom>
              <a:avLst/>
              <a:gdLst/>
              <a:ahLst/>
              <a:cxnLst>
                <a:cxn ang="0">
                  <a:pos x="4" y="0"/>
                </a:cxn>
                <a:cxn ang="0">
                  <a:pos x="0" y="21"/>
                </a:cxn>
                <a:cxn ang="0">
                  <a:pos x="4" y="41"/>
                </a:cxn>
                <a:cxn ang="0">
                  <a:pos x="4" y="34"/>
                </a:cxn>
                <a:cxn ang="0">
                  <a:pos x="3" y="24"/>
                </a:cxn>
                <a:cxn ang="0">
                  <a:pos x="4" y="14"/>
                </a:cxn>
                <a:cxn ang="0">
                  <a:pos x="4" y="0"/>
                </a:cxn>
              </a:cxnLst>
              <a:rect l="0" t="0" r="r" b="b"/>
              <a:pathLst>
                <a:path w="4" h="41">
                  <a:moveTo>
                    <a:pt x="4" y="0"/>
                  </a:moveTo>
                  <a:cubicBezTo>
                    <a:pt x="1" y="7"/>
                    <a:pt x="0" y="14"/>
                    <a:pt x="0" y="21"/>
                  </a:cubicBezTo>
                  <a:cubicBezTo>
                    <a:pt x="0" y="28"/>
                    <a:pt x="1" y="35"/>
                    <a:pt x="4" y="41"/>
                  </a:cubicBezTo>
                  <a:cubicBezTo>
                    <a:pt x="4" y="34"/>
                    <a:pt x="4" y="34"/>
                    <a:pt x="4" y="34"/>
                  </a:cubicBezTo>
                  <a:cubicBezTo>
                    <a:pt x="3" y="31"/>
                    <a:pt x="3" y="27"/>
                    <a:pt x="3" y="24"/>
                  </a:cubicBezTo>
                  <a:cubicBezTo>
                    <a:pt x="3" y="21"/>
                    <a:pt x="3" y="17"/>
                    <a:pt x="4" y="14"/>
                  </a:cubicBezTo>
                  <a:cubicBezTo>
                    <a:pt x="4" y="0"/>
                    <a:pt x="4" y="0"/>
                    <a:pt x="4" y="0"/>
                  </a:cubicBezTo>
                </a:path>
              </a:pathLst>
            </a:custGeom>
            <a:solidFill>
              <a:srgbClr val="FD9B0A"/>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99" name="Freeform 1256"/>
            <p:cNvSpPr>
              <a:spLocks/>
            </p:cNvSpPr>
            <p:nvPr/>
          </p:nvSpPr>
          <p:spPr bwMode="auto">
            <a:xfrm>
              <a:off x="16702089" y="12744451"/>
              <a:ext cx="176213" cy="450850"/>
            </a:xfrm>
            <a:custGeom>
              <a:avLst/>
              <a:gdLst/>
              <a:ahLst/>
              <a:cxnLst>
                <a:cxn ang="0">
                  <a:pos x="7" y="0"/>
                </a:cxn>
                <a:cxn ang="0">
                  <a:pos x="0" y="15"/>
                </a:cxn>
                <a:cxn ang="0">
                  <a:pos x="2" y="17"/>
                </a:cxn>
                <a:cxn ang="0">
                  <a:pos x="3" y="18"/>
                </a:cxn>
                <a:cxn ang="0">
                  <a:pos x="7" y="11"/>
                </a:cxn>
                <a:cxn ang="0">
                  <a:pos x="7" y="0"/>
                </a:cxn>
              </a:cxnLst>
              <a:rect l="0" t="0" r="r" b="b"/>
              <a:pathLst>
                <a:path w="7" h="18">
                  <a:moveTo>
                    <a:pt x="7" y="0"/>
                  </a:moveTo>
                  <a:cubicBezTo>
                    <a:pt x="5" y="6"/>
                    <a:pt x="2" y="11"/>
                    <a:pt x="0" y="15"/>
                  </a:cubicBezTo>
                  <a:cubicBezTo>
                    <a:pt x="1" y="16"/>
                    <a:pt x="1" y="16"/>
                    <a:pt x="2" y="17"/>
                  </a:cubicBezTo>
                  <a:cubicBezTo>
                    <a:pt x="2" y="17"/>
                    <a:pt x="3" y="18"/>
                    <a:pt x="3" y="18"/>
                  </a:cubicBezTo>
                  <a:cubicBezTo>
                    <a:pt x="4" y="16"/>
                    <a:pt x="6" y="14"/>
                    <a:pt x="7" y="11"/>
                  </a:cubicBezTo>
                  <a:cubicBezTo>
                    <a:pt x="7" y="0"/>
                    <a:pt x="7" y="0"/>
                    <a:pt x="7" y="0"/>
                  </a:cubicBezTo>
                </a:path>
              </a:pathLst>
            </a:custGeom>
            <a:solidFill>
              <a:srgbClr val="FD9B0A"/>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00" name="Freeform 1257"/>
            <p:cNvSpPr>
              <a:spLocks/>
            </p:cNvSpPr>
            <p:nvPr/>
          </p:nvSpPr>
          <p:spPr bwMode="auto">
            <a:xfrm>
              <a:off x="12393614" y="11793538"/>
              <a:ext cx="3206750" cy="5060950"/>
            </a:xfrm>
            <a:custGeom>
              <a:avLst/>
              <a:gdLst/>
              <a:ahLst/>
              <a:cxnLst>
                <a:cxn ang="0">
                  <a:pos x="103" y="0"/>
                </a:cxn>
                <a:cxn ang="0">
                  <a:pos x="93" y="2"/>
                </a:cxn>
                <a:cxn ang="0">
                  <a:pos x="75" y="29"/>
                </a:cxn>
                <a:cxn ang="0">
                  <a:pos x="71" y="37"/>
                </a:cxn>
                <a:cxn ang="0">
                  <a:pos x="75" y="46"/>
                </a:cxn>
                <a:cxn ang="0">
                  <a:pos x="88" y="69"/>
                </a:cxn>
                <a:cxn ang="0">
                  <a:pos x="88" y="72"/>
                </a:cxn>
                <a:cxn ang="0">
                  <a:pos x="87" y="72"/>
                </a:cxn>
                <a:cxn ang="0">
                  <a:pos x="82" y="77"/>
                </a:cxn>
                <a:cxn ang="0">
                  <a:pos x="74" y="79"/>
                </a:cxn>
                <a:cxn ang="0">
                  <a:pos x="62" y="85"/>
                </a:cxn>
                <a:cxn ang="0">
                  <a:pos x="38" y="132"/>
                </a:cxn>
                <a:cxn ang="0">
                  <a:pos x="37" y="145"/>
                </a:cxn>
                <a:cxn ang="0">
                  <a:pos x="44" y="178"/>
                </a:cxn>
                <a:cxn ang="0">
                  <a:pos x="0" y="178"/>
                </a:cxn>
                <a:cxn ang="0">
                  <a:pos x="6" y="202"/>
                </a:cxn>
                <a:cxn ang="0">
                  <a:pos x="9" y="202"/>
                </a:cxn>
                <a:cxn ang="0">
                  <a:pos x="3" y="181"/>
                </a:cxn>
                <a:cxn ang="0">
                  <a:pos x="47" y="181"/>
                </a:cxn>
                <a:cxn ang="0">
                  <a:pos x="41" y="149"/>
                </a:cxn>
                <a:cxn ang="0">
                  <a:pos x="42" y="135"/>
                </a:cxn>
                <a:cxn ang="0">
                  <a:pos x="66" y="89"/>
                </a:cxn>
                <a:cxn ang="0">
                  <a:pos x="78" y="82"/>
                </a:cxn>
                <a:cxn ang="0">
                  <a:pos x="86" y="80"/>
                </a:cxn>
                <a:cxn ang="0">
                  <a:pos x="90" y="75"/>
                </a:cxn>
                <a:cxn ang="0">
                  <a:pos x="92" y="75"/>
                </a:cxn>
                <a:cxn ang="0">
                  <a:pos x="92" y="72"/>
                </a:cxn>
                <a:cxn ang="0">
                  <a:pos x="79" y="49"/>
                </a:cxn>
                <a:cxn ang="0">
                  <a:pos x="74" y="40"/>
                </a:cxn>
                <a:cxn ang="0">
                  <a:pos x="78" y="32"/>
                </a:cxn>
                <a:cxn ang="0">
                  <a:pos x="96" y="5"/>
                </a:cxn>
                <a:cxn ang="0">
                  <a:pos x="106" y="3"/>
                </a:cxn>
                <a:cxn ang="0">
                  <a:pos x="108" y="4"/>
                </a:cxn>
                <a:cxn ang="0">
                  <a:pos x="110" y="4"/>
                </a:cxn>
                <a:cxn ang="0">
                  <a:pos x="113" y="4"/>
                </a:cxn>
                <a:cxn ang="0">
                  <a:pos x="114" y="4"/>
                </a:cxn>
                <a:cxn ang="0">
                  <a:pos x="128" y="9"/>
                </a:cxn>
                <a:cxn ang="0">
                  <a:pos x="127" y="8"/>
                </a:cxn>
                <a:cxn ang="0">
                  <a:pos x="125" y="6"/>
                </a:cxn>
                <a:cxn ang="0">
                  <a:pos x="111" y="1"/>
                </a:cxn>
                <a:cxn ang="0">
                  <a:pos x="110" y="1"/>
                </a:cxn>
                <a:cxn ang="0">
                  <a:pos x="107" y="0"/>
                </a:cxn>
                <a:cxn ang="0">
                  <a:pos x="105" y="0"/>
                </a:cxn>
                <a:cxn ang="0">
                  <a:pos x="103" y="0"/>
                </a:cxn>
              </a:cxnLst>
              <a:rect l="0" t="0" r="r" b="b"/>
              <a:pathLst>
                <a:path w="128" h="202">
                  <a:moveTo>
                    <a:pt x="103" y="0"/>
                  </a:moveTo>
                  <a:cubicBezTo>
                    <a:pt x="100" y="0"/>
                    <a:pt x="97" y="0"/>
                    <a:pt x="93" y="2"/>
                  </a:cubicBezTo>
                  <a:cubicBezTo>
                    <a:pt x="79" y="6"/>
                    <a:pt x="76" y="17"/>
                    <a:pt x="75" y="29"/>
                  </a:cubicBezTo>
                  <a:cubicBezTo>
                    <a:pt x="72" y="30"/>
                    <a:pt x="71" y="34"/>
                    <a:pt x="71" y="37"/>
                  </a:cubicBezTo>
                  <a:cubicBezTo>
                    <a:pt x="71" y="41"/>
                    <a:pt x="73" y="44"/>
                    <a:pt x="75" y="46"/>
                  </a:cubicBezTo>
                  <a:cubicBezTo>
                    <a:pt x="77" y="55"/>
                    <a:pt x="82" y="63"/>
                    <a:pt x="88" y="69"/>
                  </a:cubicBezTo>
                  <a:cubicBezTo>
                    <a:pt x="88" y="72"/>
                    <a:pt x="88" y="72"/>
                    <a:pt x="88" y="72"/>
                  </a:cubicBezTo>
                  <a:cubicBezTo>
                    <a:pt x="87" y="72"/>
                    <a:pt x="87" y="72"/>
                    <a:pt x="87" y="72"/>
                  </a:cubicBezTo>
                  <a:cubicBezTo>
                    <a:pt x="82" y="77"/>
                    <a:pt x="82" y="77"/>
                    <a:pt x="82" y="77"/>
                  </a:cubicBezTo>
                  <a:cubicBezTo>
                    <a:pt x="79" y="77"/>
                    <a:pt x="77" y="78"/>
                    <a:pt x="74" y="79"/>
                  </a:cubicBezTo>
                  <a:cubicBezTo>
                    <a:pt x="72" y="79"/>
                    <a:pt x="69" y="81"/>
                    <a:pt x="62" y="85"/>
                  </a:cubicBezTo>
                  <a:cubicBezTo>
                    <a:pt x="53" y="92"/>
                    <a:pt x="41" y="117"/>
                    <a:pt x="38" y="132"/>
                  </a:cubicBezTo>
                  <a:cubicBezTo>
                    <a:pt x="38" y="137"/>
                    <a:pt x="37" y="132"/>
                    <a:pt x="37" y="145"/>
                  </a:cubicBezTo>
                  <a:cubicBezTo>
                    <a:pt x="37" y="152"/>
                    <a:pt x="41" y="167"/>
                    <a:pt x="44" y="178"/>
                  </a:cubicBezTo>
                  <a:cubicBezTo>
                    <a:pt x="0" y="178"/>
                    <a:pt x="0" y="178"/>
                    <a:pt x="0" y="178"/>
                  </a:cubicBezTo>
                  <a:cubicBezTo>
                    <a:pt x="6" y="202"/>
                    <a:pt x="6" y="202"/>
                    <a:pt x="6" y="202"/>
                  </a:cubicBezTo>
                  <a:cubicBezTo>
                    <a:pt x="9" y="202"/>
                    <a:pt x="9" y="202"/>
                    <a:pt x="9" y="202"/>
                  </a:cubicBezTo>
                  <a:cubicBezTo>
                    <a:pt x="3" y="181"/>
                    <a:pt x="3" y="181"/>
                    <a:pt x="3" y="181"/>
                  </a:cubicBezTo>
                  <a:cubicBezTo>
                    <a:pt x="47" y="181"/>
                    <a:pt x="47" y="181"/>
                    <a:pt x="47" y="181"/>
                  </a:cubicBezTo>
                  <a:cubicBezTo>
                    <a:pt x="44" y="170"/>
                    <a:pt x="41" y="155"/>
                    <a:pt x="41" y="149"/>
                  </a:cubicBezTo>
                  <a:cubicBezTo>
                    <a:pt x="41" y="135"/>
                    <a:pt x="41" y="140"/>
                    <a:pt x="42" y="135"/>
                  </a:cubicBezTo>
                  <a:cubicBezTo>
                    <a:pt x="44" y="121"/>
                    <a:pt x="56" y="95"/>
                    <a:pt x="66" y="89"/>
                  </a:cubicBezTo>
                  <a:cubicBezTo>
                    <a:pt x="72" y="84"/>
                    <a:pt x="76" y="83"/>
                    <a:pt x="78" y="82"/>
                  </a:cubicBezTo>
                  <a:cubicBezTo>
                    <a:pt x="80" y="81"/>
                    <a:pt x="83" y="80"/>
                    <a:pt x="86" y="80"/>
                  </a:cubicBezTo>
                  <a:cubicBezTo>
                    <a:pt x="90" y="75"/>
                    <a:pt x="90" y="75"/>
                    <a:pt x="90" y="75"/>
                  </a:cubicBezTo>
                  <a:cubicBezTo>
                    <a:pt x="92" y="75"/>
                    <a:pt x="92" y="75"/>
                    <a:pt x="92" y="75"/>
                  </a:cubicBezTo>
                  <a:cubicBezTo>
                    <a:pt x="92" y="72"/>
                    <a:pt x="92" y="72"/>
                    <a:pt x="92" y="72"/>
                  </a:cubicBezTo>
                  <a:cubicBezTo>
                    <a:pt x="85" y="67"/>
                    <a:pt x="80" y="58"/>
                    <a:pt x="79" y="49"/>
                  </a:cubicBezTo>
                  <a:cubicBezTo>
                    <a:pt x="76" y="48"/>
                    <a:pt x="74" y="44"/>
                    <a:pt x="74" y="40"/>
                  </a:cubicBezTo>
                  <a:cubicBezTo>
                    <a:pt x="74" y="37"/>
                    <a:pt x="76" y="34"/>
                    <a:pt x="78" y="32"/>
                  </a:cubicBezTo>
                  <a:cubicBezTo>
                    <a:pt x="79" y="20"/>
                    <a:pt x="82" y="9"/>
                    <a:pt x="96" y="5"/>
                  </a:cubicBezTo>
                  <a:cubicBezTo>
                    <a:pt x="100" y="4"/>
                    <a:pt x="104" y="3"/>
                    <a:pt x="106" y="3"/>
                  </a:cubicBezTo>
                  <a:cubicBezTo>
                    <a:pt x="107" y="3"/>
                    <a:pt x="108" y="4"/>
                    <a:pt x="108" y="4"/>
                  </a:cubicBezTo>
                  <a:cubicBezTo>
                    <a:pt x="109" y="4"/>
                    <a:pt x="109" y="4"/>
                    <a:pt x="110" y="4"/>
                  </a:cubicBezTo>
                  <a:cubicBezTo>
                    <a:pt x="111" y="4"/>
                    <a:pt x="112" y="4"/>
                    <a:pt x="113" y="4"/>
                  </a:cubicBezTo>
                  <a:cubicBezTo>
                    <a:pt x="114" y="4"/>
                    <a:pt x="114" y="4"/>
                    <a:pt x="114" y="4"/>
                  </a:cubicBezTo>
                  <a:cubicBezTo>
                    <a:pt x="120" y="5"/>
                    <a:pt x="125" y="7"/>
                    <a:pt x="128" y="9"/>
                  </a:cubicBezTo>
                  <a:cubicBezTo>
                    <a:pt x="128" y="9"/>
                    <a:pt x="127" y="8"/>
                    <a:pt x="127" y="8"/>
                  </a:cubicBezTo>
                  <a:cubicBezTo>
                    <a:pt x="126" y="7"/>
                    <a:pt x="126" y="7"/>
                    <a:pt x="125" y="6"/>
                  </a:cubicBezTo>
                  <a:cubicBezTo>
                    <a:pt x="122" y="4"/>
                    <a:pt x="117" y="2"/>
                    <a:pt x="111" y="1"/>
                  </a:cubicBezTo>
                  <a:cubicBezTo>
                    <a:pt x="110" y="1"/>
                    <a:pt x="110" y="1"/>
                    <a:pt x="110" y="1"/>
                  </a:cubicBezTo>
                  <a:cubicBezTo>
                    <a:pt x="109" y="0"/>
                    <a:pt x="108" y="0"/>
                    <a:pt x="107" y="0"/>
                  </a:cubicBezTo>
                  <a:cubicBezTo>
                    <a:pt x="106" y="0"/>
                    <a:pt x="106" y="0"/>
                    <a:pt x="105" y="0"/>
                  </a:cubicBezTo>
                  <a:cubicBezTo>
                    <a:pt x="105" y="0"/>
                    <a:pt x="104" y="0"/>
                    <a:pt x="103" y="0"/>
                  </a:cubicBezTo>
                </a:path>
              </a:pathLst>
            </a:custGeom>
            <a:solidFill>
              <a:srgbClr val="FD9B0A"/>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01" name="Freeform 1258"/>
            <p:cNvSpPr>
              <a:spLocks/>
            </p:cNvSpPr>
            <p:nvPr/>
          </p:nvSpPr>
          <p:spPr bwMode="auto">
            <a:xfrm>
              <a:off x="16852901" y="11768138"/>
              <a:ext cx="25400" cy="500063"/>
            </a:xfrm>
            <a:custGeom>
              <a:avLst/>
              <a:gdLst/>
              <a:ahLst/>
              <a:cxnLst>
                <a:cxn ang="0">
                  <a:pos x="1" y="0"/>
                </a:cxn>
                <a:cxn ang="0">
                  <a:pos x="0" y="10"/>
                </a:cxn>
                <a:cxn ang="0">
                  <a:pos x="1" y="20"/>
                </a:cxn>
                <a:cxn ang="0">
                  <a:pos x="1" y="0"/>
                </a:cxn>
              </a:cxnLst>
              <a:rect l="0" t="0" r="r" b="b"/>
              <a:pathLst>
                <a:path w="1" h="20">
                  <a:moveTo>
                    <a:pt x="1" y="0"/>
                  </a:moveTo>
                  <a:cubicBezTo>
                    <a:pt x="0" y="3"/>
                    <a:pt x="0" y="7"/>
                    <a:pt x="0" y="10"/>
                  </a:cubicBezTo>
                  <a:cubicBezTo>
                    <a:pt x="0" y="13"/>
                    <a:pt x="0" y="17"/>
                    <a:pt x="1" y="20"/>
                  </a:cubicBezTo>
                  <a:cubicBezTo>
                    <a:pt x="1" y="0"/>
                    <a:pt x="1" y="0"/>
                    <a:pt x="1" y="0"/>
                  </a:cubicBezTo>
                </a:path>
              </a:pathLst>
            </a:custGeom>
            <a:solidFill>
              <a:srgbClr val="FD9B0A"/>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02" name="Freeform 1259"/>
            <p:cNvSpPr>
              <a:spLocks/>
            </p:cNvSpPr>
            <p:nvPr/>
          </p:nvSpPr>
          <p:spPr bwMode="auto">
            <a:xfrm>
              <a:off x="16778289" y="13020676"/>
              <a:ext cx="100013" cy="250825"/>
            </a:xfrm>
            <a:custGeom>
              <a:avLst/>
              <a:gdLst/>
              <a:ahLst/>
              <a:cxnLst>
                <a:cxn ang="0">
                  <a:pos x="4" y="0"/>
                </a:cxn>
                <a:cxn ang="0">
                  <a:pos x="0" y="7"/>
                </a:cxn>
                <a:cxn ang="0">
                  <a:pos x="2" y="9"/>
                </a:cxn>
                <a:cxn ang="0">
                  <a:pos x="3" y="10"/>
                </a:cxn>
                <a:cxn ang="0">
                  <a:pos x="4" y="10"/>
                </a:cxn>
                <a:cxn ang="0">
                  <a:pos x="4" y="0"/>
                </a:cxn>
              </a:cxnLst>
              <a:rect l="0" t="0" r="r" b="b"/>
              <a:pathLst>
                <a:path w="4" h="10">
                  <a:moveTo>
                    <a:pt x="4" y="0"/>
                  </a:moveTo>
                  <a:cubicBezTo>
                    <a:pt x="3" y="3"/>
                    <a:pt x="1" y="5"/>
                    <a:pt x="0" y="7"/>
                  </a:cubicBezTo>
                  <a:cubicBezTo>
                    <a:pt x="1" y="8"/>
                    <a:pt x="2" y="9"/>
                    <a:pt x="2" y="9"/>
                  </a:cubicBezTo>
                  <a:cubicBezTo>
                    <a:pt x="3" y="10"/>
                    <a:pt x="3" y="10"/>
                    <a:pt x="3" y="10"/>
                  </a:cubicBezTo>
                  <a:cubicBezTo>
                    <a:pt x="4" y="10"/>
                    <a:pt x="4" y="10"/>
                    <a:pt x="4" y="10"/>
                  </a:cubicBezTo>
                  <a:cubicBezTo>
                    <a:pt x="4" y="0"/>
                    <a:pt x="4" y="0"/>
                    <a:pt x="4" y="0"/>
                  </a:cubicBezTo>
                </a:path>
              </a:pathLst>
            </a:custGeom>
            <a:solidFill>
              <a:srgbClr val="FD9B0A"/>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03" name="Freeform 1260"/>
            <p:cNvSpPr>
              <a:spLocks/>
            </p:cNvSpPr>
            <p:nvPr/>
          </p:nvSpPr>
          <p:spPr bwMode="auto">
            <a:xfrm>
              <a:off x="12468226" y="11868151"/>
              <a:ext cx="3232150" cy="4986338"/>
            </a:xfrm>
            <a:custGeom>
              <a:avLst/>
              <a:gdLst/>
              <a:ahLst/>
              <a:cxnLst>
                <a:cxn ang="0">
                  <a:pos x="103" y="0"/>
                </a:cxn>
                <a:cxn ang="0">
                  <a:pos x="93" y="2"/>
                </a:cxn>
                <a:cxn ang="0">
                  <a:pos x="75" y="29"/>
                </a:cxn>
                <a:cxn ang="0">
                  <a:pos x="71" y="37"/>
                </a:cxn>
                <a:cxn ang="0">
                  <a:pos x="76" y="46"/>
                </a:cxn>
                <a:cxn ang="0">
                  <a:pos x="89" y="69"/>
                </a:cxn>
                <a:cxn ang="0">
                  <a:pos x="89" y="72"/>
                </a:cxn>
                <a:cxn ang="0">
                  <a:pos x="87" y="72"/>
                </a:cxn>
                <a:cxn ang="0">
                  <a:pos x="83" y="77"/>
                </a:cxn>
                <a:cxn ang="0">
                  <a:pos x="75" y="79"/>
                </a:cxn>
                <a:cxn ang="0">
                  <a:pos x="63" y="86"/>
                </a:cxn>
                <a:cxn ang="0">
                  <a:pos x="39" y="132"/>
                </a:cxn>
                <a:cxn ang="0">
                  <a:pos x="38" y="146"/>
                </a:cxn>
                <a:cxn ang="0">
                  <a:pos x="44" y="178"/>
                </a:cxn>
                <a:cxn ang="0">
                  <a:pos x="0" y="178"/>
                </a:cxn>
                <a:cxn ang="0">
                  <a:pos x="6" y="199"/>
                </a:cxn>
                <a:cxn ang="0">
                  <a:pos x="8" y="199"/>
                </a:cxn>
                <a:cxn ang="0">
                  <a:pos x="4" y="181"/>
                </a:cxn>
                <a:cxn ang="0">
                  <a:pos x="48" y="181"/>
                </a:cxn>
                <a:cxn ang="0">
                  <a:pos x="41" y="149"/>
                </a:cxn>
                <a:cxn ang="0">
                  <a:pos x="42" y="135"/>
                </a:cxn>
                <a:cxn ang="0">
                  <a:pos x="66" y="89"/>
                </a:cxn>
                <a:cxn ang="0">
                  <a:pos x="78" y="82"/>
                </a:cxn>
                <a:cxn ang="0">
                  <a:pos x="86" y="81"/>
                </a:cxn>
                <a:cxn ang="0">
                  <a:pos x="91" y="76"/>
                </a:cxn>
                <a:cxn ang="0">
                  <a:pos x="92" y="76"/>
                </a:cxn>
                <a:cxn ang="0">
                  <a:pos x="92" y="72"/>
                </a:cxn>
                <a:cxn ang="0">
                  <a:pos x="79" y="50"/>
                </a:cxn>
                <a:cxn ang="0">
                  <a:pos x="74" y="41"/>
                </a:cxn>
                <a:cxn ang="0">
                  <a:pos x="78" y="32"/>
                </a:cxn>
                <a:cxn ang="0">
                  <a:pos x="96" y="5"/>
                </a:cxn>
                <a:cxn ang="0">
                  <a:pos x="106" y="4"/>
                </a:cxn>
                <a:cxn ang="0">
                  <a:pos x="109" y="4"/>
                </a:cxn>
                <a:cxn ang="0">
                  <a:pos x="110" y="4"/>
                </a:cxn>
                <a:cxn ang="0">
                  <a:pos x="114" y="4"/>
                </a:cxn>
                <a:cxn ang="0">
                  <a:pos x="114" y="4"/>
                </a:cxn>
                <a:cxn ang="0">
                  <a:pos x="129" y="10"/>
                </a:cxn>
                <a:cxn ang="0">
                  <a:pos x="127" y="8"/>
                </a:cxn>
                <a:cxn ang="0">
                  <a:pos x="125" y="6"/>
                </a:cxn>
                <a:cxn ang="0">
                  <a:pos x="111" y="1"/>
                </a:cxn>
                <a:cxn ang="0">
                  <a:pos x="110" y="1"/>
                </a:cxn>
                <a:cxn ang="0">
                  <a:pos x="107" y="1"/>
                </a:cxn>
                <a:cxn ang="0">
                  <a:pos x="105" y="1"/>
                </a:cxn>
                <a:cxn ang="0">
                  <a:pos x="103" y="0"/>
                </a:cxn>
              </a:cxnLst>
              <a:rect l="0" t="0" r="r" b="b"/>
              <a:pathLst>
                <a:path w="129" h="199">
                  <a:moveTo>
                    <a:pt x="103" y="0"/>
                  </a:moveTo>
                  <a:cubicBezTo>
                    <a:pt x="101" y="0"/>
                    <a:pt x="97" y="1"/>
                    <a:pt x="93" y="2"/>
                  </a:cubicBezTo>
                  <a:cubicBezTo>
                    <a:pt x="79" y="6"/>
                    <a:pt x="76" y="17"/>
                    <a:pt x="75" y="29"/>
                  </a:cubicBezTo>
                  <a:cubicBezTo>
                    <a:pt x="73" y="31"/>
                    <a:pt x="71" y="34"/>
                    <a:pt x="71" y="37"/>
                  </a:cubicBezTo>
                  <a:cubicBezTo>
                    <a:pt x="71" y="41"/>
                    <a:pt x="73" y="45"/>
                    <a:pt x="76" y="46"/>
                  </a:cubicBezTo>
                  <a:cubicBezTo>
                    <a:pt x="77" y="55"/>
                    <a:pt x="82" y="64"/>
                    <a:pt x="89" y="69"/>
                  </a:cubicBezTo>
                  <a:cubicBezTo>
                    <a:pt x="89" y="72"/>
                    <a:pt x="89" y="72"/>
                    <a:pt x="89" y="72"/>
                  </a:cubicBezTo>
                  <a:cubicBezTo>
                    <a:pt x="87" y="72"/>
                    <a:pt x="87" y="72"/>
                    <a:pt x="87" y="72"/>
                  </a:cubicBezTo>
                  <a:cubicBezTo>
                    <a:pt x="83" y="77"/>
                    <a:pt x="83" y="77"/>
                    <a:pt x="83" y="77"/>
                  </a:cubicBezTo>
                  <a:cubicBezTo>
                    <a:pt x="80" y="77"/>
                    <a:pt x="77" y="78"/>
                    <a:pt x="75" y="79"/>
                  </a:cubicBezTo>
                  <a:cubicBezTo>
                    <a:pt x="73" y="80"/>
                    <a:pt x="69" y="81"/>
                    <a:pt x="63" y="86"/>
                  </a:cubicBezTo>
                  <a:cubicBezTo>
                    <a:pt x="53" y="92"/>
                    <a:pt x="41" y="118"/>
                    <a:pt x="39" y="132"/>
                  </a:cubicBezTo>
                  <a:cubicBezTo>
                    <a:pt x="38" y="137"/>
                    <a:pt x="38" y="132"/>
                    <a:pt x="38" y="146"/>
                  </a:cubicBezTo>
                  <a:cubicBezTo>
                    <a:pt x="38" y="152"/>
                    <a:pt x="41" y="167"/>
                    <a:pt x="44" y="178"/>
                  </a:cubicBezTo>
                  <a:cubicBezTo>
                    <a:pt x="0" y="178"/>
                    <a:pt x="0" y="178"/>
                    <a:pt x="0" y="178"/>
                  </a:cubicBezTo>
                  <a:cubicBezTo>
                    <a:pt x="6" y="199"/>
                    <a:pt x="6" y="199"/>
                    <a:pt x="6" y="199"/>
                  </a:cubicBezTo>
                  <a:cubicBezTo>
                    <a:pt x="8" y="199"/>
                    <a:pt x="8" y="199"/>
                    <a:pt x="8" y="199"/>
                  </a:cubicBezTo>
                  <a:cubicBezTo>
                    <a:pt x="4" y="181"/>
                    <a:pt x="4" y="181"/>
                    <a:pt x="4" y="181"/>
                  </a:cubicBezTo>
                  <a:cubicBezTo>
                    <a:pt x="48" y="181"/>
                    <a:pt x="48" y="181"/>
                    <a:pt x="48" y="181"/>
                  </a:cubicBezTo>
                  <a:cubicBezTo>
                    <a:pt x="45" y="170"/>
                    <a:pt x="41" y="156"/>
                    <a:pt x="41" y="149"/>
                  </a:cubicBezTo>
                  <a:cubicBezTo>
                    <a:pt x="41" y="136"/>
                    <a:pt x="41" y="141"/>
                    <a:pt x="42" y="135"/>
                  </a:cubicBezTo>
                  <a:cubicBezTo>
                    <a:pt x="44" y="121"/>
                    <a:pt x="57" y="96"/>
                    <a:pt x="66" y="89"/>
                  </a:cubicBezTo>
                  <a:cubicBezTo>
                    <a:pt x="72" y="84"/>
                    <a:pt x="76" y="83"/>
                    <a:pt x="78" y="82"/>
                  </a:cubicBezTo>
                  <a:cubicBezTo>
                    <a:pt x="80" y="81"/>
                    <a:pt x="83" y="81"/>
                    <a:pt x="86" y="81"/>
                  </a:cubicBezTo>
                  <a:cubicBezTo>
                    <a:pt x="91" y="76"/>
                    <a:pt x="91" y="76"/>
                    <a:pt x="91" y="76"/>
                  </a:cubicBezTo>
                  <a:cubicBezTo>
                    <a:pt x="92" y="76"/>
                    <a:pt x="92" y="76"/>
                    <a:pt x="92" y="76"/>
                  </a:cubicBezTo>
                  <a:cubicBezTo>
                    <a:pt x="92" y="72"/>
                    <a:pt x="92" y="72"/>
                    <a:pt x="92" y="72"/>
                  </a:cubicBezTo>
                  <a:cubicBezTo>
                    <a:pt x="86" y="67"/>
                    <a:pt x="81" y="58"/>
                    <a:pt x="79" y="50"/>
                  </a:cubicBezTo>
                  <a:cubicBezTo>
                    <a:pt x="76" y="48"/>
                    <a:pt x="74" y="45"/>
                    <a:pt x="74" y="41"/>
                  </a:cubicBezTo>
                  <a:cubicBezTo>
                    <a:pt x="74" y="37"/>
                    <a:pt x="76" y="34"/>
                    <a:pt x="78" y="32"/>
                  </a:cubicBezTo>
                  <a:cubicBezTo>
                    <a:pt x="79" y="21"/>
                    <a:pt x="83" y="9"/>
                    <a:pt x="96" y="5"/>
                  </a:cubicBezTo>
                  <a:cubicBezTo>
                    <a:pt x="100" y="4"/>
                    <a:pt x="104" y="4"/>
                    <a:pt x="106" y="4"/>
                  </a:cubicBezTo>
                  <a:cubicBezTo>
                    <a:pt x="108" y="4"/>
                    <a:pt x="109" y="4"/>
                    <a:pt x="109" y="4"/>
                  </a:cubicBezTo>
                  <a:cubicBezTo>
                    <a:pt x="109" y="4"/>
                    <a:pt x="110" y="4"/>
                    <a:pt x="110" y="4"/>
                  </a:cubicBezTo>
                  <a:cubicBezTo>
                    <a:pt x="111" y="4"/>
                    <a:pt x="113" y="4"/>
                    <a:pt x="114" y="4"/>
                  </a:cubicBezTo>
                  <a:cubicBezTo>
                    <a:pt x="114" y="4"/>
                    <a:pt x="114" y="4"/>
                    <a:pt x="114" y="4"/>
                  </a:cubicBezTo>
                  <a:cubicBezTo>
                    <a:pt x="120" y="5"/>
                    <a:pt x="125" y="7"/>
                    <a:pt x="129" y="10"/>
                  </a:cubicBezTo>
                  <a:cubicBezTo>
                    <a:pt x="128" y="9"/>
                    <a:pt x="127" y="8"/>
                    <a:pt x="127" y="8"/>
                  </a:cubicBezTo>
                  <a:cubicBezTo>
                    <a:pt x="126" y="7"/>
                    <a:pt x="126" y="7"/>
                    <a:pt x="125" y="6"/>
                  </a:cubicBezTo>
                  <a:cubicBezTo>
                    <a:pt x="122" y="4"/>
                    <a:pt x="117" y="2"/>
                    <a:pt x="111" y="1"/>
                  </a:cubicBezTo>
                  <a:cubicBezTo>
                    <a:pt x="110" y="1"/>
                    <a:pt x="110" y="1"/>
                    <a:pt x="110" y="1"/>
                  </a:cubicBezTo>
                  <a:cubicBezTo>
                    <a:pt x="109" y="1"/>
                    <a:pt x="108" y="1"/>
                    <a:pt x="107" y="1"/>
                  </a:cubicBezTo>
                  <a:cubicBezTo>
                    <a:pt x="106" y="1"/>
                    <a:pt x="106" y="1"/>
                    <a:pt x="105" y="1"/>
                  </a:cubicBezTo>
                  <a:cubicBezTo>
                    <a:pt x="105" y="1"/>
                    <a:pt x="104" y="0"/>
                    <a:pt x="103" y="0"/>
                  </a:cubicBezTo>
                </a:path>
              </a:pathLst>
            </a:custGeom>
            <a:solidFill>
              <a:srgbClr val="FD9B0A"/>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04" name="Freeform 1261"/>
            <p:cNvSpPr>
              <a:spLocks/>
            </p:cNvSpPr>
            <p:nvPr/>
          </p:nvSpPr>
          <p:spPr bwMode="auto">
            <a:xfrm>
              <a:off x="16852901" y="13271501"/>
              <a:ext cx="25400" cy="23813"/>
            </a:xfrm>
            <a:custGeom>
              <a:avLst/>
              <a:gdLst/>
              <a:ahLst/>
              <a:cxnLst>
                <a:cxn ang="0">
                  <a:pos x="1" y="0"/>
                </a:cxn>
                <a:cxn ang="0">
                  <a:pos x="0" y="0"/>
                </a:cxn>
                <a:cxn ang="0">
                  <a:pos x="1" y="1"/>
                </a:cxn>
                <a:cxn ang="0">
                  <a:pos x="1" y="0"/>
                </a:cxn>
              </a:cxnLst>
              <a:rect l="0" t="0" r="r" b="b"/>
              <a:pathLst>
                <a:path w="1" h="1">
                  <a:moveTo>
                    <a:pt x="1" y="0"/>
                  </a:moveTo>
                  <a:cubicBezTo>
                    <a:pt x="1" y="0"/>
                    <a:pt x="1" y="0"/>
                    <a:pt x="0" y="0"/>
                  </a:cubicBezTo>
                  <a:cubicBezTo>
                    <a:pt x="1" y="1"/>
                    <a:pt x="1" y="1"/>
                    <a:pt x="1" y="1"/>
                  </a:cubicBezTo>
                  <a:cubicBezTo>
                    <a:pt x="1" y="0"/>
                    <a:pt x="1" y="0"/>
                    <a:pt x="1" y="0"/>
                  </a:cubicBezTo>
                </a:path>
              </a:pathLst>
            </a:custGeom>
            <a:solidFill>
              <a:srgbClr val="FD9B0A"/>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05" name="Freeform 1262"/>
            <p:cNvSpPr>
              <a:spLocks/>
            </p:cNvSpPr>
            <p:nvPr/>
          </p:nvSpPr>
          <p:spPr bwMode="auto">
            <a:xfrm>
              <a:off x="12569826" y="11968163"/>
              <a:ext cx="3205163" cy="4886325"/>
            </a:xfrm>
            <a:custGeom>
              <a:avLst/>
              <a:gdLst/>
              <a:ahLst/>
              <a:cxnLst>
                <a:cxn ang="0">
                  <a:pos x="102" y="0"/>
                </a:cxn>
                <a:cxn ang="0">
                  <a:pos x="92" y="1"/>
                </a:cxn>
                <a:cxn ang="0">
                  <a:pos x="74" y="28"/>
                </a:cxn>
                <a:cxn ang="0">
                  <a:pos x="70" y="37"/>
                </a:cxn>
                <a:cxn ang="0">
                  <a:pos x="75" y="46"/>
                </a:cxn>
                <a:cxn ang="0">
                  <a:pos x="88" y="68"/>
                </a:cxn>
                <a:cxn ang="0">
                  <a:pos x="88" y="72"/>
                </a:cxn>
                <a:cxn ang="0">
                  <a:pos x="87" y="72"/>
                </a:cxn>
                <a:cxn ang="0">
                  <a:pos x="82" y="77"/>
                </a:cxn>
                <a:cxn ang="0">
                  <a:pos x="74" y="78"/>
                </a:cxn>
                <a:cxn ang="0">
                  <a:pos x="62" y="85"/>
                </a:cxn>
                <a:cxn ang="0">
                  <a:pos x="38" y="131"/>
                </a:cxn>
                <a:cxn ang="0">
                  <a:pos x="37" y="145"/>
                </a:cxn>
                <a:cxn ang="0">
                  <a:pos x="44" y="177"/>
                </a:cxn>
                <a:cxn ang="0">
                  <a:pos x="0" y="177"/>
                </a:cxn>
                <a:cxn ang="0">
                  <a:pos x="4" y="195"/>
                </a:cxn>
                <a:cxn ang="0">
                  <a:pos x="6" y="195"/>
                </a:cxn>
                <a:cxn ang="0">
                  <a:pos x="3" y="181"/>
                </a:cxn>
                <a:cxn ang="0">
                  <a:pos x="47" y="181"/>
                </a:cxn>
                <a:cxn ang="0">
                  <a:pos x="40" y="148"/>
                </a:cxn>
                <a:cxn ang="0">
                  <a:pos x="41" y="134"/>
                </a:cxn>
                <a:cxn ang="0">
                  <a:pos x="65" y="88"/>
                </a:cxn>
                <a:cxn ang="0">
                  <a:pos x="77" y="82"/>
                </a:cxn>
                <a:cxn ang="0">
                  <a:pos x="85" y="80"/>
                </a:cxn>
                <a:cxn ang="0">
                  <a:pos x="90" y="75"/>
                </a:cxn>
                <a:cxn ang="0">
                  <a:pos x="91" y="75"/>
                </a:cxn>
                <a:cxn ang="0">
                  <a:pos x="91" y="72"/>
                </a:cxn>
                <a:cxn ang="0">
                  <a:pos x="78" y="49"/>
                </a:cxn>
                <a:cxn ang="0">
                  <a:pos x="73" y="40"/>
                </a:cxn>
                <a:cxn ang="0">
                  <a:pos x="77" y="31"/>
                </a:cxn>
                <a:cxn ang="0">
                  <a:pos x="95" y="5"/>
                </a:cxn>
                <a:cxn ang="0">
                  <a:pos x="105" y="3"/>
                </a:cxn>
                <a:cxn ang="0">
                  <a:pos x="108" y="3"/>
                </a:cxn>
                <a:cxn ang="0">
                  <a:pos x="109" y="3"/>
                </a:cxn>
                <a:cxn ang="0">
                  <a:pos x="113" y="3"/>
                </a:cxn>
                <a:cxn ang="0">
                  <a:pos x="113" y="3"/>
                </a:cxn>
                <a:cxn ang="0">
                  <a:pos x="128" y="9"/>
                </a:cxn>
                <a:cxn ang="0">
                  <a:pos x="126" y="7"/>
                </a:cxn>
                <a:cxn ang="0">
                  <a:pos x="125" y="6"/>
                </a:cxn>
                <a:cxn ang="0">
                  <a:pos x="110" y="0"/>
                </a:cxn>
                <a:cxn ang="0">
                  <a:pos x="110" y="0"/>
                </a:cxn>
                <a:cxn ang="0">
                  <a:pos x="106" y="0"/>
                </a:cxn>
                <a:cxn ang="0">
                  <a:pos x="105" y="0"/>
                </a:cxn>
                <a:cxn ang="0">
                  <a:pos x="102" y="0"/>
                </a:cxn>
              </a:cxnLst>
              <a:rect l="0" t="0" r="r" b="b"/>
              <a:pathLst>
                <a:path w="128" h="195">
                  <a:moveTo>
                    <a:pt x="102" y="0"/>
                  </a:moveTo>
                  <a:cubicBezTo>
                    <a:pt x="100" y="0"/>
                    <a:pt x="96" y="0"/>
                    <a:pt x="92" y="1"/>
                  </a:cubicBezTo>
                  <a:cubicBezTo>
                    <a:pt x="79" y="5"/>
                    <a:pt x="75" y="17"/>
                    <a:pt x="74" y="28"/>
                  </a:cubicBezTo>
                  <a:cubicBezTo>
                    <a:pt x="72" y="30"/>
                    <a:pt x="70" y="33"/>
                    <a:pt x="70" y="37"/>
                  </a:cubicBezTo>
                  <a:cubicBezTo>
                    <a:pt x="70" y="41"/>
                    <a:pt x="72" y="44"/>
                    <a:pt x="75" y="46"/>
                  </a:cubicBezTo>
                  <a:cubicBezTo>
                    <a:pt x="77" y="54"/>
                    <a:pt x="82" y="63"/>
                    <a:pt x="88" y="68"/>
                  </a:cubicBezTo>
                  <a:cubicBezTo>
                    <a:pt x="88" y="72"/>
                    <a:pt x="88" y="72"/>
                    <a:pt x="88" y="72"/>
                  </a:cubicBezTo>
                  <a:cubicBezTo>
                    <a:pt x="87" y="72"/>
                    <a:pt x="87" y="72"/>
                    <a:pt x="87" y="72"/>
                  </a:cubicBezTo>
                  <a:cubicBezTo>
                    <a:pt x="82" y="77"/>
                    <a:pt x="82" y="77"/>
                    <a:pt x="82" y="77"/>
                  </a:cubicBezTo>
                  <a:cubicBezTo>
                    <a:pt x="79" y="77"/>
                    <a:pt x="76" y="77"/>
                    <a:pt x="74" y="78"/>
                  </a:cubicBezTo>
                  <a:cubicBezTo>
                    <a:pt x="72" y="79"/>
                    <a:pt x="68" y="80"/>
                    <a:pt x="62" y="85"/>
                  </a:cubicBezTo>
                  <a:cubicBezTo>
                    <a:pt x="53" y="92"/>
                    <a:pt x="40" y="117"/>
                    <a:pt x="38" y="131"/>
                  </a:cubicBezTo>
                  <a:cubicBezTo>
                    <a:pt x="37" y="137"/>
                    <a:pt x="37" y="132"/>
                    <a:pt x="37" y="145"/>
                  </a:cubicBezTo>
                  <a:cubicBezTo>
                    <a:pt x="37" y="152"/>
                    <a:pt x="41" y="166"/>
                    <a:pt x="44" y="177"/>
                  </a:cubicBezTo>
                  <a:cubicBezTo>
                    <a:pt x="0" y="177"/>
                    <a:pt x="0" y="177"/>
                    <a:pt x="0" y="177"/>
                  </a:cubicBezTo>
                  <a:cubicBezTo>
                    <a:pt x="4" y="195"/>
                    <a:pt x="4" y="195"/>
                    <a:pt x="4" y="195"/>
                  </a:cubicBezTo>
                  <a:cubicBezTo>
                    <a:pt x="6" y="195"/>
                    <a:pt x="6" y="195"/>
                    <a:pt x="6" y="195"/>
                  </a:cubicBezTo>
                  <a:cubicBezTo>
                    <a:pt x="3" y="181"/>
                    <a:pt x="3" y="181"/>
                    <a:pt x="3" y="181"/>
                  </a:cubicBezTo>
                  <a:cubicBezTo>
                    <a:pt x="47" y="181"/>
                    <a:pt x="47" y="181"/>
                    <a:pt x="47" y="181"/>
                  </a:cubicBezTo>
                  <a:cubicBezTo>
                    <a:pt x="44" y="170"/>
                    <a:pt x="40" y="155"/>
                    <a:pt x="40" y="148"/>
                  </a:cubicBezTo>
                  <a:cubicBezTo>
                    <a:pt x="40" y="135"/>
                    <a:pt x="40" y="140"/>
                    <a:pt x="41" y="134"/>
                  </a:cubicBezTo>
                  <a:cubicBezTo>
                    <a:pt x="43" y="120"/>
                    <a:pt x="56" y="95"/>
                    <a:pt x="65" y="88"/>
                  </a:cubicBezTo>
                  <a:cubicBezTo>
                    <a:pt x="71" y="84"/>
                    <a:pt x="75" y="82"/>
                    <a:pt x="77" y="82"/>
                  </a:cubicBezTo>
                  <a:cubicBezTo>
                    <a:pt x="80" y="81"/>
                    <a:pt x="82" y="80"/>
                    <a:pt x="85" y="80"/>
                  </a:cubicBezTo>
                  <a:cubicBezTo>
                    <a:pt x="90" y="75"/>
                    <a:pt x="90" y="75"/>
                    <a:pt x="90" y="75"/>
                  </a:cubicBezTo>
                  <a:cubicBezTo>
                    <a:pt x="91" y="75"/>
                    <a:pt x="91" y="75"/>
                    <a:pt x="91" y="75"/>
                  </a:cubicBezTo>
                  <a:cubicBezTo>
                    <a:pt x="91" y="72"/>
                    <a:pt x="91" y="72"/>
                    <a:pt x="91" y="72"/>
                  </a:cubicBezTo>
                  <a:cubicBezTo>
                    <a:pt x="85" y="66"/>
                    <a:pt x="80" y="57"/>
                    <a:pt x="78" y="49"/>
                  </a:cubicBezTo>
                  <a:cubicBezTo>
                    <a:pt x="75" y="47"/>
                    <a:pt x="73" y="44"/>
                    <a:pt x="73" y="40"/>
                  </a:cubicBezTo>
                  <a:cubicBezTo>
                    <a:pt x="73" y="36"/>
                    <a:pt x="75" y="33"/>
                    <a:pt x="77" y="31"/>
                  </a:cubicBezTo>
                  <a:cubicBezTo>
                    <a:pt x="78" y="20"/>
                    <a:pt x="82" y="9"/>
                    <a:pt x="95" y="5"/>
                  </a:cubicBezTo>
                  <a:cubicBezTo>
                    <a:pt x="99" y="3"/>
                    <a:pt x="103" y="3"/>
                    <a:pt x="105" y="3"/>
                  </a:cubicBezTo>
                  <a:cubicBezTo>
                    <a:pt x="107" y="3"/>
                    <a:pt x="108" y="3"/>
                    <a:pt x="108" y="3"/>
                  </a:cubicBezTo>
                  <a:cubicBezTo>
                    <a:pt x="108" y="3"/>
                    <a:pt x="109" y="3"/>
                    <a:pt x="109" y="3"/>
                  </a:cubicBezTo>
                  <a:cubicBezTo>
                    <a:pt x="111" y="3"/>
                    <a:pt x="112" y="3"/>
                    <a:pt x="113" y="3"/>
                  </a:cubicBezTo>
                  <a:cubicBezTo>
                    <a:pt x="113" y="3"/>
                    <a:pt x="113" y="3"/>
                    <a:pt x="113" y="3"/>
                  </a:cubicBezTo>
                  <a:cubicBezTo>
                    <a:pt x="120" y="4"/>
                    <a:pt x="124" y="6"/>
                    <a:pt x="128" y="9"/>
                  </a:cubicBezTo>
                  <a:cubicBezTo>
                    <a:pt x="127" y="8"/>
                    <a:pt x="127" y="8"/>
                    <a:pt x="126" y="7"/>
                  </a:cubicBezTo>
                  <a:cubicBezTo>
                    <a:pt x="126" y="7"/>
                    <a:pt x="125" y="6"/>
                    <a:pt x="125" y="6"/>
                  </a:cubicBezTo>
                  <a:cubicBezTo>
                    <a:pt x="121" y="3"/>
                    <a:pt x="116" y="1"/>
                    <a:pt x="110" y="0"/>
                  </a:cubicBezTo>
                  <a:cubicBezTo>
                    <a:pt x="110" y="0"/>
                    <a:pt x="110" y="0"/>
                    <a:pt x="110" y="0"/>
                  </a:cubicBezTo>
                  <a:cubicBezTo>
                    <a:pt x="109" y="0"/>
                    <a:pt x="107" y="0"/>
                    <a:pt x="106" y="0"/>
                  </a:cubicBezTo>
                  <a:cubicBezTo>
                    <a:pt x="106" y="0"/>
                    <a:pt x="105" y="0"/>
                    <a:pt x="105" y="0"/>
                  </a:cubicBezTo>
                  <a:cubicBezTo>
                    <a:pt x="105" y="0"/>
                    <a:pt x="104" y="0"/>
                    <a:pt x="102" y="0"/>
                  </a:cubicBezTo>
                </a:path>
              </a:pathLst>
            </a:custGeom>
            <a:solidFill>
              <a:srgbClr val="FD9B0A"/>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06" name="Freeform 1263"/>
            <p:cNvSpPr>
              <a:spLocks/>
            </p:cNvSpPr>
            <p:nvPr/>
          </p:nvSpPr>
          <p:spPr bwMode="auto">
            <a:xfrm>
              <a:off x="12644439" y="12042776"/>
              <a:ext cx="3206750" cy="4811713"/>
            </a:xfrm>
            <a:custGeom>
              <a:avLst/>
              <a:gdLst/>
              <a:ahLst/>
              <a:cxnLst>
                <a:cxn ang="0">
                  <a:pos x="102" y="0"/>
                </a:cxn>
                <a:cxn ang="0">
                  <a:pos x="92" y="2"/>
                </a:cxn>
                <a:cxn ang="0">
                  <a:pos x="74" y="28"/>
                </a:cxn>
                <a:cxn ang="0">
                  <a:pos x="70" y="37"/>
                </a:cxn>
                <a:cxn ang="0">
                  <a:pos x="75" y="46"/>
                </a:cxn>
                <a:cxn ang="0">
                  <a:pos x="88" y="69"/>
                </a:cxn>
                <a:cxn ang="0">
                  <a:pos x="88" y="72"/>
                </a:cxn>
                <a:cxn ang="0">
                  <a:pos x="87" y="72"/>
                </a:cxn>
                <a:cxn ang="0">
                  <a:pos x="82" y="77"/>
                </a:cxn>
                <a:cxn ang="0">
                  <a:pos x="74" y="79"/>
                </a:cxn>
                <a:cxn ang="0">
                  <a:pos x="62" y="85"/>
                </a:cxn>
                <a:cxn ang="0">
                  <a:pos x="38" y="131"/>
                </a:cxn>
                <a:cxn ang="0">
                  <a:pos x="37" y="145"/>
                </a:cxn>
                <a:cxn ang="0">
                  <a:pos x="44" y="178"/>
                </a:cxn>
                <a:cxn ang="0">
                  <a:pos x="0" y="178"/>
                </a:cxn>
                <a:cxn ang="0">
                  <a:pos x="3" y="192"/>
                </a:cxn>
                <a:cxn ang="0">
                  <a:pos x="6" y="192"/>
                </a:cxn>
                <a:cxn ang="0">
                  <a:pos x="3" y="181"/>
                </a:cxn>
                <a:cxn ang="0">
                  <a:pos x="47" y="181"/>
                </a:cxn>
                <a:cxn ang="0">
                  <a:pos x="40" y="148"/>
                </a:cxn>
                <a:cxn ang="0">
                  <a:pos x="41" y="135"/>
                </a:cxn>
                <a:cxn ang="0">
                  <a:pos x="65" y="88"/>
                </a:cxn>
                <a:cxn ang="0">
                  <a:pos x="77" y="82"/>
                </a:cxn>
                <a:cxn ang="0">
                  <a:pos x="85" y="80"/>
                </a:cxn>
                <a:cxn ang="0">
                  <a:pos x="90" y="75"/>
                </a:cxn>
                <a:cxn ang="0">
                  <a:pos x="91" y="75"/>
                </a:cxn>
                <a:cxn ang="0">
                  <a:pos x="91" y="72"/>
                </a:cxn>
                <a:cxn ang="0">
                  <a:pos x="78" y="49"/>
                </a:cxn>
                <a:cxn ang="0">
                  <a:pos x="74" y="40"/>
                </a:cxn>
                <a:cxn ang="0">
                  <a:pos x="78" y="32"/>
                </a:cxn>
                <a:cxn ang="0">
                  <a:pos x="96" y="5"/>
                </a:cxn>
                <a:cxn ang="0">
                  <a:pos x="106" y="3"/>
                </a:cxn>
                <a:cxn ang="0">
                  <a:pos x="108" y="3"/>
                </a:cxn>
                <a:cxn ang="0">
                  <a:pos x="110" y="3"/>
                </a:cxn>
                <a:cxn ang="0">
                  <a:pos x="113" y="4"/>
                </a:cxn>
                <a:cxn ang="0">
                  <a:pos x="114" y="4"/>
                </a:cxn>
                <a:cxn ang="0">
                  <a:pos x="128" y="9"/>
                </a:cxn>
                <a:cxn ang="0">
                  <a:pos x="126" y="7"/>
                </a:cxn>
                <a:cxn ang="0">
                  <a:pos x="125" y="6"/>
                </a:cxn>
                <a:cxn ang="0">
                  <a:pos x="110" y="0"/>
                </a:cxn>
                <a:cxn ang="0">
                  <a:pos x="110" y="0"/>
                </a:cxn>
                <a:cxn ang="0">
                  <a:pos x="106" y="0"/>
                </a:cxn>
                <a:cxn ang="0">
                  <a:pos x="105" y="0"/>
                </a:cxn>
                <a:cxn ang="0">
                  <a:pos x="102" y="0"/>
                </a:cxn>
              </a:cxnLst>
              <a:rect l="0" t="0" r="r" b="b"/>
              <a:pathLst>
                <a:path w="128" h="192">
                  <a:moveTo>
                    <a:pt x="102" y="0"/>
                  </a:moveTo>
                  <a:cubicBezTo>
                    <a:pt x="100" y="0"/>
                    <a:pt x="96" y="0"/>
                    <a:pt x="92" y="2"/>
                  </a:cubicBezTo>
                  <a:cubicBezTo>
                    <a:pt x="79" y="6"/>
                    <a:pt x="75" y="17"/>
                    <a:pt x="74" y="28"/>
                  </a:cubicBezTo>
                  <a:cubicBezTo>
                    <a:pt x="72" y="30"/>
                    <a:pt x="70" y="33"/>
                    <a:pt x="70" y="37"/>
                  </a:cubicBezTo>
                  <a:cubicBezTo>
                    <a:pt x="70" y="41"/>
                    <a:pt x="72" y="44"/>
                    <a:pt x="75" y="46"/>
                  </a:cubicBezTo>
                  <a:cubicBezTo>
                    <a:pt x="77" y="54"/>
                    <a:pt x="82" y="63"/>
                    <a:pt x="88" y="69"/>
                  </a:cubicBezTo>
                  <a:cubicBezTo>
                    <a:pt x="88" y="72"/>
                    <a:pt x="88" y="72"/>
                    <a:pt x="88" y="72"/>
                  </a:cubicBezTo>
                  <a:cubicBezTo>
                    <a:pt x="87" y="72"/>
                    <a:pt x="87" y="72"/>
                    <a:pt x="87" y="72"/>
                  </a:cubicBezTo>
                  <a:cubicBezTo>
                    <a:pt x="82" y="77"/>
                    <a:pt x="82" y="77"/>
                    <a:pt x="82" y="77"/>
                  </a:cubicBezTo>
                  <a:cubicBezTo>
                    <a:pt x="79" y="77"/>
                    <a:pt x="77" y="78"/>
                    <a:pt x="74" y="79"/>
                  </a:cubicBezTo>
                  <a:cubicBezTo>
                    <a:pt x="72" y="79"/>
                    <a:pt x="68" y="81"/>
                    <a:pt x="62" y="85"/>
                  </a:cubicBezTo>
                  <a:cubicBezTo>
                    <a:pt x="53" y="92"/>
                    <a:pt x="40" y="117"/>
                    <a:pt x="38" y="131"/>
                  </a:cubicBezTo>
                  <a:cubicBezTo>
                    <a:pt x="37" y="137"/>
                    <a:pt x="37" y="132"/>
                    <a:pt x="37" y="145"/>
                  </a:cubicBezTo>
                  <a:cubicBezTo>
                    <a:pt x="37" y="152"/>
                    <a:pt x="41" y="167"/>
                    <a:pt x="44" y="178"/>
                  </a:cubicBezTo>
                  <a:cubicBezTo>
                    <a:pt x="0" y="178"/>
                    <a:pt x="0" y="178"/>
                    <a:pt x="0" y="178"/>
                  </a:cubicBezTo>
                  <a:cubicBezTo>
                    <a:pt x="3" y="192"/>
                    <a:pt x="3" y="192"/>
                    <a:pt x="3" y="192"/>
                  </a:cubicBezTo>
                  <a:cubicBezTo>
                    <a:pt x="6" y="192"/>
                    <a:pt x="6" y="192"/>
                    <a:pt x="6" y="192"/>
                  </a:cubicBezTo>
                  <a:cubicBezTo>
                    <a:pt x="3" y="181"/>
                    <a:pt x="3" y="181"/>
                    <a:pt x="3" y="181"/>
                  </a:cubicBezTo>
                  <a:cubicBezTo>
                    <a:pt x="47" y="181"/>
                    <a:pt x="47" y="181"/>
                    <a:pt x="47" y="181"/>
                  </a:cubicBezTo>
                  <a:cubicBezTo>
                    <a:pt x="44" y="170"/>
                    <a:pt x="40" y="155"/>
                    <a:pt x="40" y="148"/>
                  </a:cubicBezTo>
                  <a:cubicBezTo>
                    <a:pt x="40" y="135"/>
                    <a:pt x="40" y="140"/>
                    <a:pt x="41" y="135"/>
                  </a:cubicBezTo>
                  <a:cubicBezTo>
                    <a:pt x="44" y="120"/>
                    <a:pt x="56" y="95"/>
                    <a:pt x="65" y="88"/>
                  </a:cubicBezTo>
                  <a:cubicBezTo>
                    <a:pt x="72" y="84"/>
                    <a:pt x="75" y="82"/>
                    <a:pt x="77" y="82"/>
                  </a:cubicBezTo>
                  <a:cubicBezTo>
                    <a:pt x="80" y="81"/>
                    <a:pt x="82" y="80"/>
                    <a:pt x="85" y="80"/>
                  </a:cubicBezTo>
                  <a:cubicBezTo>
                    <a:pt x="90" y="75"/>
                    <a:pt x="90" y="75"/>
                    <a:pt x="90" y="75"/>
                  </a:cubicBezTo>
                  <a:cubicBezTo>
                    <a:pt x="91" y="75"/>
                    <a:pt x="91" y="75"/>
                    <a:pt x="91" y="75"/>
                  </a:cubicBezTo>
                  <a:cubicBezTo>
                    <a:pt x="91" y="72"/>
                    <a:pt x="91" y="72"/>
                    <a:pt x="91" y="72"/>
                  </a:cubicBezTo>
                  <a:cubicBezTo>
                    <a:pt x="85" y="66"/>
                    <a:pt x="80" y="58"/>
                    <a:pt x="78" y="49"/>
                  </a:cubicBezTo>
                  <a:cubicBezTo>
                    <a:pt x="76" y="47"/>
                    <a:pt x="74" y="44"/>
                    <a:pt x="74" y="40"/>
                  </a:cubicBezTo>
                  <a:cubicBezTo>
                    <a:pt x="74" y="37"/>
                    <a:pt x="75" y="33"/>
                    <a:pt x="78" y="32"/>
                  </a:cubicBezTo>
                  <a:cubicBezTo>
                    <a:pt x="78" y="20"/>
                    <a:pt x="82" y="9"/>
                    <a:pt x="96" y="5"/>
                  </a:cubicBezTo>
                  <a:cubicBezTo>
                    <a:pt x="100" y="3"/>
                    <a:pt x="103" y="3"/>
                    <a:pt x="106" y="3"/>
                  </a:cubicBezTo>
                  <a:cubicBezTo>
                    <a:pt x="107" y="3"/>
                    <a:pt x="108" y="3"/>
                    <a:pt x="108" y="3"/>
                  </a:cubicBezTo>
                  <a:cubicBezTo>
                    <a:pt x="109" y="3"/>
                    <a:pt x="109" y="3"/>
                    <a:pt x="110" y="3"/>
                  </a:cubicBezTo>
                  <a:cubicBezTo>
                    <a:pt x="111" y="3"/>
                    <a:pt x="112" y="3"/>
                    <a:pt x="113" y="4"/>
                  </a:cubicBezTo>
                  <a:cubicBezTo>
                    <a:pt x="114" y="4"/>
                    <a:pt x="114" y="4"/>
                    <a:pt x="114" y="4"/>
                  </a:cubicBezTo>
                  <a:cubicBezTo>
                    <a:pt x="120" y="4"/>
                    <a:pt x="125" y="6"/>
                    <a:pt x="128" y="9"/>
                  </a:cubicBezTo>
                  <a:cubicBezTo>
                    <a:pt x="127" y="9"/>
                    <a:pt x="127" y="8"/>
                    <a:pt x="126" y="7"/>
                  </a:cubicBezTo>
                  <a:cubicBezTo>
                    <a:pt x="126" y="7"/>
                    <a:pt x="125" y="7"/>
                    <a:pt x="125" y="6"/>
                  </a:cubicBezTo>
                  <a:cubicBezTo>
                    <a:pt x="121" y="3"/>
                    <a:pt x="117" y="1"/>
                    <a:pt x="110" y="0"/>
                  </a:cubicBezTo>
                  <a:cubicBezTo>
                    <a:pt x="110" y="0"/>
                    <a:pt x="110" y="0"/>
                    <a:pt x="110" y="0"/>
                  </a:cubicBezTo>
                  <a:cubicBezTo>
                    <a:pt x="109" y="0"/>
                    <a:pt x="108" y="0"/>
                    <a:pt x="106" y="0"/>
                  </a:cubicBezTo>
                  <a:cubicBezTo>
                    <a:pt x="106" y="0"/>
                    <a:pt x="105" y="0"/>
                    <a:pt x="105" y="0"/>
                  </a:cubicBezTo>
                  <a:cubicBezTo>
                    <a:pt x="105" y="0"/>
                    <a:pt x="104" y="0"/>
                    <a:pt x="102" y="0"/>
                  </a:cubicBezTo>
                </a:path>
              </a:pathLst>
            </a:custGeom>
            <a:solidFill>
              <a:srgbClr val="FD9B0A"/>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07" name="Freeform 1264"/>
            <p:cNvSpPr>
              <a:spLocks/>
            </p:cNvSpPr>
            <p:nvPr/>
          </p:nvSpPr>
          <p:spPr bwMode="auto">
            <a:xfrm>
              <a:off x="12719051" y="12118976"/>
              <a:ext cx="3206750" cy="4735513"/>
            </a:xfrm>
            <a:custGeom>
              <a:avLst/>
              <a:gdLst/>
              <a:ahLst/>
              <a:cxnLst>
                <a:cxn ang="0">
                  <a:pos x="103" y="0"/>
                </a:cxn>
                <a:cxn ang="0">
                  <a:pos x="93" y="2"/>
                </a:cxn>
                <a:cxn ang="0">
                  <a:pos x="75" y="29"/>
                </a:cxn>
                <a:cxn ang="0">
                  <a:pos x="71" y="37"/>
                </a:cxn>
                <a:cxn ang="0">
                  <a:pos x="75" y="46"/>
                </a:cxn>
                <a:cxn ang="0">
                  <a:pos x="88" y="69"/>
                </a:cxn>
                <a:cxn ang="0">
                  <a:pos x="88" y="72"/>
                </a:cxn>
                <a:cxn ang="0">
                  <a:pos x="87" y="72"/>
                </a:cxn>
                <a:cxn ang="0">
                  <a:pos x="82" y="77"/>
                </a:cxn>
                <a:cxn ang="0">
                  <a:pos x="74" y="79"/>
                </a:cxn>
                <a:cxn ang="0">
                  <a:pos x="62" y="85"/>
                </a:cxn>
                <a:cxn ang="0">
                  <a:pos x="38" y="132"/>
                </a:cxn>
                <a:cxn ang="0">
                  <a:pos x="37" y="145"/>
                </a:cxn>
                <a:cxn ang="0">
                  <a:pos x="44" y="178"/>
                </a:cxn>
                <a:cxn ang="0">
                  <a:pos x="0" y="178"/>
                </a:cxn>
                <a:cxn ang="0">
                  <a:pos x="3" y="189"/>
                </a:cxn>
                <a:cxn ang="0">
                  <a:pos x="5" y="189"/>
                </a:cxn>
                <a:cxn ang="0">
                  <a:pos x="3" y="181"/>
                </a:cxn>
                <a:cxn ang="0">
                  <a:pos x="47" y="181"/>
                </a:cxn>
                <a:cxn ang="0">
                  <a:pos x="40" y="149"/>
                </a:cxn>
                <a:cxn ang="0">
                  <a:pos x="42" y="135"/>
                </a:cxn>
                <a:cxn ang="0">
                  <a:pos x="66" y="89"/>
                </a:cxn>
                <a:cxn ang="0">
                  <a:pos x="78" y="82"/>
                </a:cxn>
                <a:cxn ang="0">
                  <a:pos x="86" y="80"/>
                </a:cxn>
                <a:cxn ang="0">
                  <a:pos x="90" y="75"/>
                </a:cxn>
                <a:cxn ang="0">
                  <a:pos x="92" y="75"/>
                </a:cxn>
                <a:cxn ang="0">
                  <a:pos x="92" y="72"/>
                </a:cxn>
                <a:cxn ang="0">
                  <a:pos x="78" y="49"/>
                </a:cxn>
                <a:cxn ang="0">
                  <a:pos x="74" y="40"/>
                </a:cxn>
                <a:cxn ang="0">
                  <a:pos x="78" y="32"/>
                </a:cxn>
                <a:cxn ang="0">
                  <a:pos x="96" y="5"/>
                </a:cxn>
                <a:cxn ang="0">
                  <a:pos x="106" y="3"/>
                </a:cxn>
                <a:cxn ang="0">
                  <a:pos x="108" y="4"/>
                </a:cxn>
                <a:cxn ang="0">
                  <a:pos x="110" y="4"/>
                </a:cxn>
                <a:cxn ang="0">
                  <a:pos x="113" y="4"/>
                </a:cxn>
                <a:cxn ang="0">
                  <a:pos x="114" y="4"/>
                </a:cxn>
                <a:cxn ang="0">
                  <a:pos x="128" y="10"/>
                </a:cxn>
                <a:cxn ang="0">
                  <a:pos x="127" y="8"/>
                </a:cxn>
                <a:cxn ang="0">
                  <a:pos x="125" y="6"/>
                </a:cxn>
                <a:cxn ang="0">
                  <a:pos x="111" y="1"/>
                </a:cxn>
                <a:cxn ang="0">
                  <a:pos x="110" y="1"/>
                </a:cxn>
                <a:cxn ang="0">
                  <a:pos x="107" y="0"/>
                </a:cxn>
                <a:cxn ang="0">
                  <a:pos x="105" y="0"/>
                </a:cxn>
                <a:cxn ang="0">
                  <a:pos x="103" y="0"/>
                </a:cxn>
              </a:cxnLst>
              <a:rect l="0" t="0" r="r" b="b"/>
              <a:pathLst>
                <a:path w="128" h="189">
                  <a:moveTo>
                    <a:pt x="103" y="0"/>
                  </a:moveTo>
                  <a:cubicBezTo>
                    <a:pt x="100" y="0"/>
                    <a:pt x="97" y="0"/>
                    <a:pt x="93" y="2"/>
                  </a:cubicBezTo>
                  <a:cubicBezTo>
                    <a:pt x="79" y="6"/>
                    <a:pt x="75" y="17"/>
                    <a:pt x="75" y="29"/>
                  </a:cubicBezTo>
                  <a:cubicBezTo>
                    <a:pt x="72" y="30"/>
                    <a:pt x="71" y="34"/>
                    <a:pt x="71" y="37"/>
                  </a:cubicBezTo>
                  <a:cubicBezTo>
                    <a:pt x="71" y="41"/>
                    <a:pt x="73" y="44"/>
                    <a:pt x="75" y="46"/>
                  </a:cubicBezTo>
                  <a:cubicBezTo>
                    <a:pt x="77" y="55"/>
                    <a:pt x="82" y="63"/>
                    <a:pt x="88" y="69"/>
                  </a:cubicBezTo>
                  <a:cubicBezTo>
                    <a:pt x="88" y="72"/>
                    <a:pt x="88" y="72"/>
                    <a:pt x="88" y="72"/>
                  </a:cubicBezTo>
                  <a:cubicBezTo>
                    <a:pt x="87" y="72"/>
                    <a:pt x="87" y="72"/>
                    <a:pt x="87" y="72"/>
                  </a:cubicBezTo>
                  <a:cubicBezTo>
                    <a:pt x="82" y="77"/>
                    <a:pt x="82" y="77"/>
                    <a:pt x="82" y="77"/>
                  </a:cubicBezTo>
                  <a:cubicBezTo>
                    <a:pt x="79" y="77"/>
                    <a:pt x="77" y="78"/>
                    <a:pt x="74" y="79"/>
                  </a:cubicBezTo>
                  <a:cubicBezTo>
                    <a:pt x="72" y="79"/>
                    <a:pt x="69" y="81"/>
                    <a:pt x="62" y="85"/>
                  </a:cubicBezTo>
                  <a:cubicBezTo>
                    <a:pt x="53" y="92"/>
                    <a:pt x="41" y="117"/>
                    <a:pt x="38" y="132"/>
                  </a:cubicBezTo>
                  <a:cubicBezTo>
                    <a:pt x="37" y="137"/>
                    <a:pt x="37" y="132"/>
                    <a:pt x="37" y="145"/>
                  </a:cubicBezTo>
                  <a:cubicBezTo>
                    <a:pt x="37" y="152"/>
                    <a:pt x="41" y="167"/>
                    <a:pt x="44" y="178"/>
                  </a:cubicBezTo>
                  <a:cubicBezTo>
                    <a:pt x="0" y="178"/>
                    <a:pt x="0" y="178"/>
                    <a:pt x="0" y="178"/>
                  </a:cubicBezTo>
                  <a:cubicBezTo>
                    <a:pt x="3" y="189"/>
                    <a:pt x="3" y="189"/>
                    <a:pt x="3" y="189"/>
                  </a:cubicBezTo>
                  <a:cubicBezTo>
                    <a:pt x="5" y="189"/>
                    <a:pt x="5" y="189"/>
                    <a:pt x="5" y="189"/>
                  </a:cubicBezTo>
                  <a:cubicBezTo>
                    <a:pt x="3" y="181"/>
                    <a:pt x="3" y="181"/>
                    <a:pt x="3" y="181"/>
                  </a:cubicBezTo>
                  <a:cubicBezTo>
                    <a:pt x="47" y="181"/>
                    <a:pt x="47" y="181"/>
                    <a:pt x="47" y="181"/>
                  </a:cubicBezTo>
                  <a:cubicBezTo>
                    <a:pt x="44" y="170"/>
                    <a:pt x="40" y="155"/>
                    <a:pt x="40" y="149"/>
                  </a:cubicBezTo>
                  <a:cubicBezTo>
                    <a:pt x="40" y="135"/>
                    <a:pt x="41" y="140"/>
                    <a:pt x="42" y="135"/>
                  </a:cubicBezTo>
                  <a:cubicBezTo>
                    <a:pt x="44" y="121"/>
                    <a:pt x="56" y="95"/>
                    <a:pt x="66" y="89"/>
                  </a:cubicBezTo>
                  <a:cubicBezTo>
                    <a:pt x="72" y="84"/>
                    <a:pt x="75" y="83"/>
                    <a:pt x="78" y="82"/>
                  </a:cubicBezTo>
                  <a:cubicBezTo>
                    <a:pt x="80" y="81"/>
                    <a:pt x="83" y="80"/>
                    <a:pt x="86" y="80"/>
                  </a:cubicBezTo>
                  <a:cubicBezTo>
                    <a:pt x="90" y="75"/>
                    <a:pt x="90" y="75"/>
                    <a:pt x="90" y="75"/>
                  </a:cubicBezTo>
                  <a:cubicBezTo>
                    <a:pt x="92" y="75"/>
                    <a:pt x="92" y="75"/>
                    <a:pt x="92" y="75"/>
                  </a:cubicBezTo>
                  <a:cubicBezTo>
                    <a:pt x="92" y="72"/>
                    <a:pt x="92" y="72"/>
                    <a:pt x="92" y="72"/>
                  </a:cubicBezTo>
                  <a:cubicBezTo>
                    <a:pt x="85" y="66"/>
                    <a:pt x="80" y="58"/>
                    <a:pt x="78" y="49"/>
                  </a:cubicBezTo>
                  <a:cubicBezTo>
                    <a:pt x="76" y="48"/>
                    <a:pt x="74" y="44"/>
                    <a:pt x="74" y="40"/>
                  </a:cubicBezTo>
                  <a:cubicBezTo>
                    <a:pt x="74" y="37"/>
                    <a:pt x="75" y="34"/>
                    <a:pt x="78" y="32"/>
                  </a:cubicBezTo>
                  <a:cubicBezTo>
                    <a:pt x="79" y="20"/>
                    <a:pt x="82" y="9"/>
                    <a:pt x="96" y="5"/>
                  </a:cubicBezTo>
                  <a:cubicBezTo>
                    <a:pt x="100" y="4"/>
                    <a:pt x="104" y="3"/>
                    <a:pt x="106" y="3"/>
                  </a:cubicBezTo>
                  <a:cubicBezTo>
                    <a:pt x="107" y="3"/>
                    <a:pt x="108" y="4"/>
                    <a:pt x="108" y="4"/>
                  </a:cubicBezTo>
                  <a:cubicBezTo>
                    <a:pt x="109" y="4"/>
                    <a:pt x="109" y="4"/>
                    <a:pt x="110" y="4"/>
                  </a:cubicBezTo>
                  <a:cubicBezTo>
                    <a:pt x="111" y="4"/>
                    <a:pt x="112" y="4"/>
                    <a:pt x="113" y="4"/>
                  </a:cubicBezTo>
                  <a:cubicBezTo>
                    <a:pt x="114" y="4"/>
                    <a:pt x="114" y="4"/>
                    <a:pt x="114" y="4"/>
                  </a:cubicBezTo>
                  <a:cubicBezTo>
                    <a:pt x="120" y="5"/>
                    <a:pt x="125" y="7"/>
                    <a:pt x="128" y="10"/>
                  </a:cubicBezTo>
                  <a:cubicBezTo>
                    <a:pt x="128" y="9"/>
                    <a:pt x="127" y="8"/>
                    <a:pt x="127" y="8"/>
                  </a:cubicBezTo>
                  <a:cubicBezTo>
                    <a:pt x="126" y="7"/>
                    <a:pt x="126" y="7"/>
                    <a:pt x="125" y="6"/>
                  </a:cubicBezTo>
                  <a:cubicBezTo>
                    <a:pt x="122" y="3"/>
                    <a:pt x="117" y="1"/>
                    <a:pt x="111" y="1"/>
                  </a:cubicBezTo>
                  <a:cubicBezTo>
                    <a:pt x="110" y="1"/>
                    <a:pt x="110" y="1"/>
                    <a:pt x="110" y="1"/>
                  </a:cubicBezTo>
                  <a:cubicBezTo>
                    <a:pt x="109" y="0"/>
                    <a:pt x="108" y="0"/>
                    <a:pt x="107" y="0"/>
                  </a:cubicBezTo>
                  <a:cubicBezTo>
                    <a:pt x="106" y="0"/>
                    <a:pt x="106" y="0"/>
                    <a:pt x="105" y="0"/>
                  </a:cubicBezTo>
                  <a:cubicBezTo>
                    <a:pt x="105" y="0"/>
                    <a:pt x="104" y="0"/>
                    <a:pt x="103" y="0"/>
                  </a:cubicBezTo>
                </a:path>
              </a:pathLst>
            </a:custGeom>
            <a:solidFill>
              <a:srgbClr val="FD9B0A"/>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08" name="Freeform 1265"/>
            <p:cNvSpPr>
              <a:spLocks/>
            </p:cNvSpPr>
            <p:nvPr/>
          </p:nvSpPr>
          <p:spPr bwMode="auto">
            <a:xfrm>
              <a:off x="12795251" y="12193588"/>
              <a:ext cx="3230563" cy="4660900"/>
            </a:xfrm>
            <a:custGeom>
              <a:avLst/>
              <a:gdLst/>
              <a:ahLst/>
              <a:cxnLst>
                <a:cxn ang="0">
                  <a:pos x="103" y="0"/>
                </a:cxn>
                <a:cxn ang="0">
                  <a:pos x="93" y="2"/>
                </a:cxn>
                <a:cxn ang="0">
                  <a:pos x="75" y="29"/>
                </a:cxn>
                <a:cxn ang="0">
                  <a:pos x="71" y="37"/>
                </a:cxn>
                <a:cxn ang="0">
                  <a:pos x="75" y="46"/>
                </a:cxn>
                <a:cxn ang="0">
                  <a:pos x="89" y="69"/>
                </a:cxn>
                <a:cxn ang="0">
                  <a:pos x="89" y="72"/>
                </a:cxn>
                <a:cxn ang="0">
                  <a:pos x="87" y="72"/>
                </a:cxn>
                <a:cxn ang="0">
                  <a:pos x="83" y="77"/>
                </a:cxn>
                <a:cxn ang="0">
                  <a:pos x="75" y="79"/>
                </a:cxn>
                <a:cxn ang="0">
                  <a:pos x="63" y="86"/>
                </a:cxn>
                <a:cxn ang="0">
                  <a:pos x="39" y="132"/>
                </a:cxn>
                <a:cxn ang="0">
                  <a:pos x="37" y="146"/>
                </a:cxn>
                <a:cxn ang="0">
                  <a:pos x="44" y="178"/>
                </a:cxn>
                <a:cxn ang="0">
                  <a:pos x="0" y="178"/>
                </a:cxn>
                <a:cxn ang="0">
                  <a:pos x="2" y="186"/>
                </a:cxn>
                <a:cxn ang="0">
                  <a:pos x="5" y="186"/>
                </a:cxn>
                <a:cxn ang="0">
                  <a:pos x="4" y="181"/>
                </a:cxn>
                <a:cxn ang="0">
                  <a:pos x="48" y="181"/>
                </a:cxn>
                <a:cxn ang="0">
                  <a:pos x="41" y="149"/>
                </a:cxn>
                <a:cxn ang="0">
                  <a:pos x="42" y="135"/>
                </a:cxn>
                <a:cxn ang="0">
                  <a:pos x="66" y="89"/>
                </a:cxn>
                <a:cxn ang="0">
                  <a:pos x="78" y="82"/>
                </a:cxn>
                <a:cxn ang="0">
                  <a:pos x="86" y="80"/>
                </a:cxn>
                <a:cxn ang="0">
                  <a:pos x="91" y="75"/>
                </a:cxn>
                <a:cxn ang="0">
                  <a:pos x="92" y="75"/>
                </a:cxn>
                <a:cxn ang="0">
                  <a:pos x="92" y="72"/>
                </a:cxn>
                <a:cxn ang="0">
                  <a:pos x="79" y="50"/>
                </a:cxn>
                <a:cxn ang="0">
                  <a:pos x="74" y="41"/>
                </a:cxn>
                <a:cxn ang="0">
                  <a:pos x="78" y="32"/>
                </a:cxn>
                <a:cxn ang="0">
                  <a:pos x="96" y="5"/>
                </a:cxn>
                <a:cxn ang="0">
                  <a:pos x="106" y="4"/>
                </a:cxn>
                <a:cxn ang="0">
                  <a:pos x="109" y="4"/>
                </a:cxn>
                <a:cxn ang="0">
                  <a:pos x="110" y="4"/>
                </a:cxn>
                <a:cxn ang="0">
                  <a:pos x="114" y="4"/>
                </a:cxn>
                <a:cxn ang="0">
                  <a:pos x="114" y="4"/>
                </a:cxn>
                <a:cxn ang="0">
                  <a:pos x="129" y="10"/>
                </a:cxn>
                <a:cxn ang="0">
                  <a:pos x="127" y="8"/>
                </a:cxn>
                <a:cxn ang="0">
                  <a:pos x="125" y="7"/>
                </a:cxn>
                <a:cxn ang="0">
                  <a:pos x="111" y="1"/>
                </a:cxn>
                <a:cxn ang="0">
                  <a:pos x="110" y="1"/>
                </a:cxn>
                <a:cxn ang="0">
                  <a:pos x="107" y="1"/>
                </a:cxn>
                <a:cxn ang="0">
                  <a:pos x="105" y="1"/>
                </a:cxn>
                <a:cxn ang="0">
                  <a:pos x="103" y="0"/>
                </a:cxn>
              </a:cxnLst>
              <a:rect l="0" t="0" r="r" b="b"/>
              <a:pathLst>
                <a:path w="129" h="186">
                  <a:moveTo>
                    <a:pt x="103" y="0"/>
                  </a:moveTo>
                  <a:cubicBezTo>
                    <a:pt x="101" y="0"/>
                    <a:pt x="97" y="1"/>
                    <a:pt x="93" y="2"/>
                  </a:cubicBezTo>
                  <a:cubicBezTo>
                    <a:pt x="79" y="6"/>
                    <a:pt x="76" y="17"/>
                    <a:pt x="75" y="29"/>
                  </a:cubicBezTo>
                  <a:cubicBezTo>
                    <a:pt x="72" y="31"/>
                    <a:pt x="71" y="34"/>
                    <a:pt x="71" y="37"/>
                  </a:cubicBezTo>
                  <a:cubicBezTo>
                    <a:pt x="71" y="41"/>
                    <a:pt x="73" y="45"/>
                    <a:pt x="75" y="46"/>
                  </a:cubicBezTo>
                  <a:cubicBezTo>
                    <a:pt x="77" y="55"/>
                    <a:pt x="82" y="63"/>
                    <a:pt x="89" y="69"/>
                  </a:cubicBezTo>
                  <a:cubicBezTo>
                    <a:pt x="89" y="72"/>
                    <a:pt x="89" y="72"/>
                    <a:pt x="89" y="72"/>
                  </a:cubicBezTo>
                  <a:cubicBezTo>
                    <a:pt x="87" y="72"/>
                    <a:pt x="87" y="72"/>
                    <a:pt x="87" y="72"/>
                  </a:cubicBezTo>
                  <a:cubicBezTo>
                    <a:pt x="83" y="77"/>
                    <a:pt x="83" y="77"/>
                    <a:pt x="83" y="77"/>
                  </a:cubicBezTo>
                  <a:cubicBezTo>
                    <a:pt x="80" y="77"/>
                    <a:pt x="77" y="78"/>
                    <a:pt x="75" y="79"/>
                  </a:cubicBezTo>
                  <a:cubicBezTo>
                    <a:pt x="72" y="80"/>
                    <a:pt x="69" y="81"/>
                    <a:pt x="63" y="86"/>
                  </a:cubicBezTo>
                  <a:cubicBezTo>
                    <a:pt x="53" y="92"/>
                    <a:pt x="41" y="118"/>
                    <a:pt x="39" y="132"/>
                  </a:cubicBezTo>
                  <a:cubicBezTo>
                    <a:pt x="38" y="137"/>
                    <a:pt x="37" y="132"/>
                    <a:pt x="37" y="146"/>
                  </a:cubicBezTo>
                  <a:cubicBezTo>
                    <a:pt x="37" y="152"/>
                    <a:pt x="41" y="167"/>
                    <a:pt x="44" y="178"/>
                  </a:cubicBezTo>
                  <a:cubicBezTo>
                    <a:pt x="0" y="178"/>
                    <a:pt x="0" y="178"/>
                    <a:pt x="0" y="178"/>
                  </a:cubicBezTo>
                  <a:cubicBezTo>
                    <a:pt x="2" y="186"/>
                    <a:pt x="2" y="186"/>
                    <a:pt x="2" y="186"/>
                  </a:cubicBezTo>
                  <a:cubicBezTo>
                    <a:pt x="5" y="186"/>
                    <a:pt x="5" y="186"/>
                    <a:pt x="5" y="186"/>
                  </a:cubicBezTo>
                  <a:cubicBezTo>
                    <a:pt x="4" y="181"/>
                    <a:pt x="4" y="181"/>
                    <a:pt x="4" y="181"/>
                  </a:cubicBezTo>
                  <a:cubicBezTo>
                    <a:pt x="48" y="181"/>
                    <a:pt x="48" y="181"/>
                    <a:pt x="48" y="181"/>
                  </a:cubicBezTo>
                  <a:cubicBezTo>
                    <a:pt x="45" y="170"/>
                    <a:pt x="41" y="156"/>
                    <a:pt x="41" y="149"/>
                  </a:cubicBezTo>
                  <a:cubicBezTo>
                    <a:pt x="41" y="136"/>
                    <a:pt x="41" y="141"/>
                    <a:pt x="42" y="135"/>
                  </a:cubicBezTo>
                  <a:cubicBezTo>
                    <a:pt x="44" y="121"/>
                    <a:pt x="56" y="96"/>
                    <a:pt x="66" y="89"/>
                  </a:cubicBezTo>
                  <a:cubicBezTo>
                    <a:pt x="72" y="84"/>
                    <a:pt x="76" y="83"/>
                    <a:pt x="78" y="82"/>
                  </a:cubicBezTo>
                  <a:cubicBezTo>
                    <a:pt x="80" y="81"/>
                    <a:pt x="83" y="81"/>
                    <a:pt x="86" y="80"/>
                  </a:cubicBezTo>
                  <a:cubicBezTo>
                    <a:pt x="91" y="75"/>
                    <a:pt x="91" y="75"/>
                    <a:pt x="91" y="75"/>
                  </a:cubicBezTo>
                  <a:cubicBezTo>
                    <a:pt x="92" y="75"/>
                    <a:pt x="92" y="75"/>
                    <a:pt x="92" y="75"/>
                  </a:cubicBezTo>
                  <a:cubicBezTo>
                    <a:pt x="92" y="72"/>
                    <a:pt x="92" y="72"/>
                    <a:pt x="92" y="72"/>
                  </a:cubicBezTo>
                  <a:cubicBezTo>
                    <a:pt x="85" y="67"/>
                    <a:pt x="81" y="58"/>
                    <a:pt x="79" y="50"/>
                  </a:cubicBezTo>
                  <a:cubicBezTo>
                    <a:pt x="76" y="48"/>
                    <a:pt x="74" y="44"/>
                    <a:pt x="74" y="41"/>
                  </a:cubicBezTo>
                  <a:cubicBezTo>
                    <a:pt x="74" y="37"/>
                    <a:pt x="76" y="34"/>
                    <a:pt x="78" y="32"/>
                  </a:cubicBezTo>
                  <a:cubicBezTo>
                    <a:pt x="79" y="21"/>
                    <a:pt x="83" y="9"/>
                    <a:pt x="96" y="5"/>
                  </a:cubicBezTo>
                  <a:cubicBezTo>
                    <a:pt x="100" y="4"/>
                    <a:pt x="104" y="4"/>
                    <a:pt x="106" y="4"/>
                  </a:cubicBezTo>
                  <a:cubicBezTo>
                    <a:pt x="108" y="4"/>
                    <a:pt x="109" y="4"/>
                    <a:pt x="109" y="4"/>
                  </a:cubicBezTo>
                  <a:cubicBezTo>
                    <a:pt x="109" y="4"/>
                    <a:pt x="110" y="4"/>
                    <a:pt x="110" y="4"/>
                  </a:cubicBezTo>
                  <a:cubicBezTo>
                    <a:pt x="111" y="4"/>
                    <a:pt x="113" y="4"/>
                    <a:pt x="114" y="4"/>
                  </a:cubicBezTo>
                  <a:cubicBezTo>
                    <a:pt x="114" y="4"/>
                    <a:pt x="114" y="4"/>
                    <a:pt x="114" y="4"/>
                  </a:cubicBezTo>
                  <a:cubicBezTo>
                    <a:pt x="120" y="5"/>
                    <a:pt x="125" y="7"/>
                    <a:pt x="129" y="10"/>
                  </a:cubicBezTo>
                  <a:cubicBezTo>
                    <a:pt x="128" y="9"/>
                    <a:pt x="127" y="8"/>
                    <a:pt x="127" y="8"/>
                  </a:cubicBezTo>
                  <a:cubicBezTo>
                    <a:pt x="126" y="7"/>
                    <a:pt x="126" y="7"/>
                    <a:pt x="125" y="7"/>
                  </a:cubicBezTo>
                  <a:cubicBezTo>
                    <a:pt x="122" y="4"/>
                    <a:pt x="117" y="2"/>
                    <a:pt x="111" y="1"/>
                  </a:cubicBezTo>
                  <a:cubicBezTo>
                    <a:pt x="110" y="1"/>
                    <a:pt x="110" y="1"/>
                    <a:pt x="110" y="1"/>
                  </a:cubicBezTo>
                  <a:cubicBezTo>
                    <a:pt x="109" y="1"/>
                    <a:pt x="108" y="1"/>
                    <a:pt x="107" y="1"/>
                  </a:cubicBezTo>
                  <a:cubicBezTo>
                    <a:pt x="106" y="1"/>
                    <a:pt x="106" y="1"/>
                    <a:pt x="105" y="1"/>
                  </a:cubicBezTo>
                  <a:cubicBezTo>
                    <a:pt x="105" y="1"/>
                    <a:pt x="104" y="0"/>
                    <a:pt x="103" y="0"/>
                  </a:cubicBezTo>
                </a:path>
              </a:pathLst>
            </a:custGeom>
            <a:solidFill>
              <a:srgbClr val="FD9B0A"/>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09" name="Freeform 1266"/>
            <p:cNvSpPr>
              <a:spLocks/>
            </p:cNvSpPr>
            <p:nvPr/>
          </p:nvSpPr>
          <p:spPr bwMode="auto">
            <a:xfrm>
              <a:off x="12895264" y="12293601"/>
              <a:ext cx="3206750" cy="4560888"/>
            </a:xfrm>
            <a:custGeom>
              <a:avLst/>
              <a:gdLst/>
              <a:ahLst/>
              <a:cxnLst>
                <a:cxn ang="0">
                  <a:pos x="102" y="0"/>
                </a:cxn>
                <a:cxn ang="0">
                  <a:pos x="92" y="1"/>
                </a:cxn>
                <a:cxn ang="0">
                  <a:pos x="74" y="28"/>
                </a:cxn>
                <a:cxn ang="0">
                  <a:pos x="70" y="37"/>
                </a:cxn>
                <a:cxn ang="0">
                  <a:pos x="75" y="46"/>
                </a:cxn>
                <a:cxn ang="0">
                  <a:pos x="88" y="68"/>
                </a:cxn>
                <a:cxn ang="0">
                  <a:pos x="88" y="71"/>
                </a:cxn>
                <a:cxn ang="0">
                  <a:pos x="87" y="71"/>
                </a:cxn>
                <a:cxn ang="0">
                  <a:pos x="82" y="76"/>
                </a:cxn>
                <a:cxn ang="0">
                  <a:pos x="74" y="78"/>
                </a:cxn>
                <a:cxn ang="0">
                  <a:pos x="62" y="85"/>
                </a:cxn>
                <a:cxn ang="0">
                  <a:pos x="38" y="131"/>
                </a:cxn>
                <a:cxn ang="0">
                  <a:pos x="37" y="145"/>
                </a:cxn>
                <a:cxn ang="0">
                  <a:pos x="44" y="177"/>
                </a:cxn>
                <a:cxn ang="0">
                  <a:pos x="0" y="177"/>
                </a:cxn>
                <a:cxn ang="0">
                  <a:pos x="1" y="182"/>
                </a:cxn>
                <a:cxn ang="0">
                  <a:pos x="3" y="182"/>
                </a:cxn>
                <a:cxn ang="0">
                  <a:pos x="3" y="180"/>
                </a:cxn>
                <a:cxn ang="0">
                  <a:pos x="47" y="180"/>
                </a:cxn>
                <a:cxn ang="0">
                  <a:pos x="40" y="148"/>
                </a:cxn>
                <a:cxn ang="0">
                  <a:pos x="41" y="134"/>
                </a:cxn>
                <a:cxn ang="0">
                  <a:pos x="65" y="88"/>
                </a:cxn>
                <a:cxn ang="0">
                  <a:pos x="77" y="82"/>
                </a:cxn>
                <a:cxn ang="0">
                  <a:pos x="85" y="80"/>
                </a:cxn>
                <a:cxn ang="0">
                  <a:pos x="90" y="75"/>
                </a:cxn>
                <a:cxn ang="0">
                  <a:pos x="91" y="75"/>
                </a:cxn>
                <a:cxn ang="0">
                  <a:pos x="91" y="72"/>
                </a:cxn>
                <a:cxn ang="0">
                  <a:pos x="78" y="49"/>
                </a:cxn>
                <a:cxn ang="0">
                  <a:pos x="73" y="40"/>
                </a:cxn>
                <a:cxn ang="0">
                  <a:pos x="77" y="31"/>
                </a:cxn>
                <a:cxn ang="0">
                  <a:pos x="95" y="5"/>
                </a:cxn>
                <a:cxn ang="0">
                  <a:pos x="105" y="3"/>
                </a:cxn>
                <a:cxn ang="0">
                  <a:pos x="108" y="3"/>
                </a:cxn>
                <a:cxn ang="0">
                  <a:pos x="109" y="3"/>
                </a:cxn>
                <a:cxn ang="0">
                  <a:pos x="113" y="3"/>
                </a:cxn>
                <a:cxn ang="0">
                  <a:pos x="113" y="3"/>
                </a:cxn>
                <a:cxn ang="0">
                  <a:pos x="128" y="9"/>
                </a:cxn>
                <a:cxn ang="0">
                  <a:pos x="126" y="7"/>
                </a:cxn>
                <a:cxn ang="0">
                  <a:pos x="125" y="6"/>
                </a:cxn>
                <a:cxn ang="0">
                  <a:pos x="110" y="0"/>
                </a:cxn>
                <a:cxn ang="0">
                  <a:pos x="110" y="0"/>
                </a:cxn>
                <a:cxn ang="0">
                  <a:pos x="106" y="0"/>
                </a:cxn>
                <a:cxn ang="0">
                  <a:pos x="105" y="0"/>
                </a:cxn>
                <a:cxn ang="0">
                  <a:pos x="102" y="0"/>
                </a:cxn>
              </a:cxnLst>
              <a:rect l="0" t="0" r="r" b="b"/>
              <a:pathLst>
                <a:path w="128" h="182">
                  <a:moveTo>
                    <a:pt x="102" y="0"/>
                  </a:moveTo>
                  <a:cubicBezTo>
                    <a:pt x="100" y="0"/>
                    <a:pt x="96" y="0"/>
                    <a:pt x="92" y="1"/>
                  </a:cubicBezTo>
                  <a:cubicBezTo>
                    <a:pt x="79" y="5"/>
                    <a:pt x="75" y="17"/>
                    <a:pt x="74" y="28"/>
                  </a:cubicBezTo>
                  <a:cubicBezTo>
                    <a:pt x="72" y="30"/>
                    <a:pt x="70" y="33"/>
                    <a:pt x="70" y="37"/>
                  </a:cubicBezTo>
                  <a:cubicBezTo>
                    <a:pt x="70" y="40"/>
                    <a:pt x="72" y="44"/>
                    <a:pt x="75" y="46"/>
                  </a:cubicBezTo>
                  <a:cubicBezTo>
                    <a:pt x="77" y="54"/>
                    <a:pt x="81" y="63"/>
                    <a:pt x="88" y="68"/>
                  </a:cubicBezTo>
                  <a:cubicBezTo>
                    <a:pt x="88" y="71"/>
                    <a:pt x="88" y="71"/>
                    <a:pt x="88" y="71"/>
                  </a:cubicBezTo>
                  <a:cubicBezTo>
                    <a:pt x="87" y="71"/>
                    <a:pt x="87" y="71"/>
                    <a:pt x="87" y="71"/>
                  </a:cubicBezTo>
                  <a:cubicBezTo>
                    <a:pt x="82" y="76"/>
                    <a:pt x="82" y="76"/>
                    <a:pt x="82" y="76"/>
                  </a:cubicBezTo>
                  <a:cubicBezTo>
                    <a:pt x="79" y="77"/>
                    <a:pt x="76" y="77"/>
                    <a:pt x="74" y="78"/>
                  </a:cubicBezTo>
                  <a:cubicBezTo>
                    <a:pt x="72" y="79"/>
                    <a:pt x="68" y="80"/>
                    <a:pt x="62" y="85"/>
                  </a:cubicBezTo>
                  <a:cubicBezTo>
                    <a:pt x="52" y="92"/>
                    <a:pt x="40" y="117"/>
                    <a:pt x="38" y="131"/>
                  </a:cubicBezTo>
                  <a:cubicBezTo>
                    <a:pt x="37" y="137"/>
                    <a:pt x="37" y="132"/>
                    <a:pt x="37" y="145"/>
                  </a:cubicBezTo>
                  <a:cubicBezTo>
                    <a:pt x="37" y="152"/>
                    <a:pt x="41" y="166"/>
                    <a:pt x="44" y="177"/>
                  </a:cubicBezTo>
                  <a:cubicBezTo>
                    <a:pt x="0" y="177"/>
                    <a:pt x="0" y="177"/>
                    <a:pt x="0" y="177"/>
                  </a:cubicBezTo>
                  <a:cubicBezTo>
                    <a:pt x="1" y="182"/>
                    <a:pt x="1" y="182"/>
                    <a:pt x="1" y="182"/>
                  </a:cubicBezTo>
                  <a:cubicBezTo>
                    <a:pt x="3" y="182"/>
                    <a:pt x="3" y="182"/>
                    <a:pt x="3" y="182"/>
                  </a:cubicBezTo>
                  <a:cubicBezTo>
                    <a:pt x="3" y="180"/>
                    <a:pt x="3" y="180"/>
                    <a:pt x="3" y="180"/>
                  </a:cubicBezTo>
                  <a:cubicBezTo>
                    <a:pt x="47" y="180"/>
                    <a:pt x="47" y="180"/>
                    <a:pt x="47" y="180"/>
                  </a:cubicBezTo>
                  <a:cubicBezTo>
                    <a:pt x="44" y="170"/>
                    <a:pt x="40" y="155"/>
                    <a:pt x="40" y="148"/>
                  </a:cubicBezTo>
                  <a:cubicBezTo>
                    <a:pt x="40" y="135"/>
                    <a:pt x="40" y="140"/>
                    <a:pt x="41" y="134"/>
                  </a:cubicBezTo>
                  <a:cubicBezTo>
                    <a:pt x="43" y="120"/>
                    <a:pt x="56" y="95"/>
                    <a:pt x="65" y="88"/>
                  </a:cubicBezTo>
                  <a:cubicBezTo>
                    <a:pt x="71" y="84"/>
                    <a:pt x="75" y="82"/>
                    <a:pt x="77" y="82"/>
                  </a:cubicBezTo>
                  <a:cubicBezTo>
                    <a:pt x="80" y="81"/>
                    <a:pt x="82" y="80"/>
                    <a:pt x="85" y="80"/>
                  </a:cubicBezTo>
                  <a:cubicBezTo>
                    <a:pt x="90" y="75"/>
                    <a:pt x="90" y="75"/>
                    <a:pt x="90" y="75"/>
                  </a:cubicBezTo>
                  <a:cubicBezTo>
                    <a:pt x="91" y="75"/>
                    <a:pt x="91" y="75"/>
                    <a:pt x="91" y="75"/>
                  </a:cubicBezTo>
                  <a:cubicBezTo>
                    <a:pt x="91" y="72"/>
                    <a:pt x="91" y="72"/>
                    <a:pt x="91" y="72"/>
                  </a:cubicBezTo>
                  <a:cubicBezTo>
                    <a:pt x="85" y="66"/>
                    <a:pt x="80" y="57"/>
                    <a:pt x="78" y="49"/>
                  </a:cubicBezTo>
                  <a:cubicBezTo>
                    <a:pt x="75" y="47"/>
                    <a:pt x="73" y="44"/>
                    <a:pt x="73" y="40"/>
                  </a:cubicBezTo>
                  <a:cubicBezTo>
                    <a:pt x="73" y="36"/>
                    <a:pt x="75" y="33"/>
                    <a:pt x="77" y="31"/>
                  </a:cubicBezTo>
                  <a:cubicBezTo>
                    <a:pt x="78" y="20"/>
                    <a:pt x="82" y="9"/>
                    <a:pt x="95" y="5"/>
                  </a:cubicBezTo>
                  <a:cubicBezTo>
                    <a:pt x="99" y="3"/>
                    <a:pt x="103" y="3"/>
                    <a:pt x="105" y="3"/>
                  </a:cubicBezTo>
                  <a:cubicBezTo>
                    <a:pt x="107" y="3"/>
                    <a:pt x="108" y="3"/>
                    <a:pt x="108" y="3"/>
                  </a:cubicBezTo>
                  <a:cubicBezTo>
                    <a:pt x="108" y="3"/>
                    <a:pt x="109" y="3"/>
                    <a:pt x="109" y="3"/>
                  </a:cubicBezTo>
                  <a:cubicBezTo>
                    <a:pt x="111" y="3"/>
                    <a:pt x="112" y="3"/>
                    <a:pt x="113" y="3"/>
                  </a:cubicBezTo>
                  <a:cubicBezTo>
                    <a:pt x="113" y="3"/>
                    <a:pt x="113" y="3"/>
                    <a:pt x="113" y="3"/>
                  </a:cubicBezTo>
                  <a:cubicBezTo>
                    <a:pt x="120" y="4"/>
                    <a:pt x="124" y="6"/>
                    <a:pt x="128" y="9"/>
                  </a:cubicBezTo>
                  <a:cubicBezTo>
                    <a:pt x="127" y="8"/>
                    <a:pt x="127" y="8"/>
                    <a:pt x="126" y="7"/>
                  </a:cubicBezTo>
                  <a:cubicBezTo>
                    <a:pt x="126" y="7"/>
                    <a:pt x="125" y="6"/>
                    <a:pt x="125" y="6"/>
                  </a:cubicBezTo>
                  <a:cubicBezTo>
                    <a:pt x="121" y="3"/>
                    <a:pt x="116" y="1"/>
                    <a:pt x="110" y="0"/>
                  </a:cubicBezTo>
                  <a:cubicBezTo>
                    <a:pt x="110" y="0"/>
                    <a:pt x="110" y="0"/>
                    <a:pt x="110" y="0"/>
                  </a:cubicBezTo>
                  <a:cubicBezTo>
                    <a:pt x="109" y="0"/>
                    <a:pt x="107" y="0"/>
                    <a:pt x="106" y="0"/>
                  </a:cubicBezTo>
                  <a:cubicBezTo>
                    <a:pt x="106" y="0"/>
                    <a:pt x="105" y="0"/>
                    <a:pt x="105" y="0"/>
                  </a:cubicBezTo>
                  <a:cubicBezTo>
                    <a:pt x="105" y="0"/>
                    <a:pt x="104" y="0"/>
                    <a:pt x="102" y="0"/>
                  </a:cubicBezTo>
                </a:path>
              </a:pathLst>
            </a:custGeom>
            <a:solidFill>
              <a:srgbClr val="FD9B0A"/>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10" name="Freeform 1267"/>
            <p:cNvSpPr>
              <a:spLocks/>
            </p:cNvSpPr>
            <p:nvPr/>
          </p:nvSpPr>
          <p:spPr bwMode="auto">
            <a:xfrm>
              <a:off x="12969876" y="12368213"/>
              <a:ext cx="3206750" cy="4486275"/>
            </a:xfrm>
            <a:custGeom>
              <a:avLst/>
              <a:gdLst/>
              <a:ahLst/>
              <a:cxnLst>
                <a:cxn ang="0">
                  <a:pos x="102" y="0"/>
                </a:cxn>
                <a:cxn ang="0">
                  <a:pos x="92" y="2"/>
                </a:cxn>
                <a:cxn ang="0">
                  <a:pos x="74" y="28"/>
                </a:cxn>
                <a:cxn ang="0">
                  <a:pos x="70" y="37"/>
                </a:cxn>
                <a:cxn ang="0">
                  <a:pos x="75" y="46"/>
                </a:cxn>
                <a:cxn ang="0">
                  <a:pos x="88" y="69"/>
                </a:cxn>
                <a:cxn ang="0">
                  <a:pos x="88" y="72"/>
                </a:cxn>
                <a:cxn ang="0">
                  <a:pos x="87" y="72"/>
                </a:cxn>
                <a:cxn ang="0">
                  <a:pos x="82" y="77"/>
                </a:cxn>
                <a:cxn ang="0">
                  <a:pos x="74" y="79"/>
                </a:cxn>
                <a:cxn ang="0">
                  <a:pos x="62" y="85"/>
                </a:cxn>
                <a:cxn ang="0">
                  <a:pos x="38" y="131"/>
                </a:cxn>
                <a:cxn ang="0">
                  <a:pos x="37" y="145"/>
                </a:cxn>
                <a:cxn ang="0">
                  <a:pos x="44" y="177"/>
                </a:cxn>
                <a:cxn ang="0">
                  <a:pos x="0" y="177"/>
                </a:cxn>
                <a:cxn ang="0">
                  <a:pos x="0" y="179"/>
                </a:cxn>
                <a:cxn ang="0">
                  <a:pos x="46" y="179"/>
                </a:cxn>
                <a:cxn ang="0">
                  <a:pos x="40" y="148"/>
                </a:cxn>
                <a:cxn ang="0">
                  <a:pos x="41" y="135"/>
                </a:cxn>
                <a:cxn ang="0">
                  <a:pos x="65" y="88"/>
                </a:cxn>
                <a:cxn ang="0">
                  <a:pos x="77" y="82"/>
                </a:cxn>
                <a:cxn ang="0">
                  <a:pos x="85" y="80"/>
                </a:cxn>
                <a:cxn ang="0">
                  <a:pos x="90" y="75"/>
                </a:cxn>
                <a:cxn ang="0">
                  <a:pos x="91" y="75"/>
                </a:cxn>
                <a:cxn ang="0">
                  <a:pos x="91" y="72"/>
                </a:cxn>
                <a:cxn ang="0">
                  <a:pos x="78" y="49"/>
                </a:cxn>
                <a:cxn ang="0">
                  <a:pos x="74" y="40"/>
                </a:cxn>
                <a:cxn ang="0">
                  <a:pos x="78" y="31"/>
                </a:cxn>
                <a:cxn ang="0">
                  <a:pos x="95" y="5"/>
                </a:cxn>
                <a:cxn ang="0">
                  <a:pos x="106" y="3"/>
                </a:cxn>
                <a:cxn ang="0">
                  <a:pos x="108" y="3"/>
                </a:cxn>
                <a:cxn ang="0">
                  <a:pos x="110" y="3"/>
                </a:cxn>
                <a:cxn ang="0">
                  <a:pos x="113" y="4"/>
                </a:cxn>
                <a:cxn ang="0">
                  <a:pos x="113" y="4"/>
                </a:cxn>
                <a:cxn ang="0">
                  <a:pos x="128" y="9"/>
                </a:cxn>
                <a:cxn ang="0">
                  <a:pos x="126" y="7"/>
                </a:cxn>
                <a:cxn ang="0">
                  <a:pos x="125" y="6"/>
                </a:cxn>
                <a:cxn ang="0">
                  <a:pos x="110" y="0"/>
                </a:cxn>
                <a:cxn ang="0">
                  <a:pos x="110" y="0"/>
                </a:cxn>
                <a:cxn ang="0">
                  <a:pos x="106" y="0"/>
                </a:cxn>
                <a:cxn ang="0">
                  <a:pos x="105" y="0"/>
                </a:cxn>
                <a:cxn ang="0">
                  <a:pos x="102" y="0"/>
                </a:cxn>
              </a:cxnLst>
              <a:rect l="0" t="0" r="r" b="b"/>
              <a:pathLst>
                <a:path w="128" h="179">
                  <a:moveTo>
                    <a:pt x="102" y="0"/>
                  </a:moveTo>
                  <a:cubicBezTo>
                    <a:pt x="100" y="0"/>
                    <a:pt x="96" y="0"/>
                    <a:pt x="92" y="2"/>
                  </a:cubicBezTo>
                  <a:cubicBezTo>
                    <a:pt x="79" y="6"/>
                    <a:pt x="75" y="17"/>
                    <a:pt x="74" y="28"/>
                  </a:cubicBezTo>
                  <a:cubicBezTo>
                    <a:pt x="72" y="30"/>
                    <a:pt x="70" y="33"/>
                    <a:pt x="70" y="37"/>
                  </a:cubicBezTo>
                  <a:cubicBezTo>
                    <a:pt x="70" y="41"/>
                    <a:pt x="72" y="44"/>
                    <a:pt x="75" y="46"/>
                  </a:cubicBezTo>
                  <a:cubicBezTo>
                    <a:pt x="77" y="54"/>
                    <a:pt x="82" y="63"/>
                    <a:pt x="88" y="69"/>
                  </a:cubicBezTo>
                  <a:cubicBezTo>
                    <a:pt x="88" y="72"/>
                    <a:pt x="88" y="72"/>
                    <a:pt x="88" y="72"/>
                  </a:cubicBezTo>
                  <a:cubicBezTo>
                    <a:pt x="87" y="72"/>
                    <a:pt x="87" y="72"/>
                    <a:pt x="87" y="72"/>
                  </a:cubicBezTo>
                  <a:cubicBezTo>
                    <a:pt x="82" y="77"/>
                    <a:pt x="82" y="77"/>
                    <a:pt x="82" y="77"/>
                  </a:cubicBezTo>
                  <a:cubicBezTo>
                    <a:pt x="79" y="77"/>
                    <a:pt x="77" y="78"/>
                    <a:pt x="74" y="79"/>
                  </a:cubicBezTo>
                  <a:cubicBezTo>
                    <a:pt x="72" y="79"/>
                    <a:pt x="68" y="81"/>
                    <a:pt x="62" y="85"/>
                  </a:cubicBezTo>
                  <a:cubicBezTo>
                    <a:pt x="53" y="92"/>
                    <a:pt x="40" y="117"/>
                    <a:pt x="38" y="131"/>
                  </a:cubicBezTo>
                  <a:cubicBezTo>
                    <a:pt x="37" y="137"/>
                    <a:pt x="37" y="132"/>
                    <a:pt x="37" y="145"/>
                  </a:cubicBezTo>
                  <a:cubicBezTo>
                    <a:pt x="37" y="152"/>
                    <a:pt x="41" y="167"/>
                    <a:pt x="44" y="177"/>
                  </a:cubicBezTo>
                  <a:cubicBezTo>
                    <a:pt x="0" y="177"/>
                    <a:pt x="0" y="177"/>
                    <a:pt x="0" y="177"/>
                  </a:cubicBezTo>
                  <a:cubicBezTo>
                    <a:pt x="0" y="179"/>
                    <a:pt x="0" y="179"/>
                    <a:pt x="0" y="179"/>
                  </a:cubicBezTo>
                  <a:cubicBezTo>
                    <a:pt x="46" y="179"/>
                    <a:pt x="46" y="179"/>
                    <a:pt x="46" y="179"/>
                  </a:cubicBezTo>
                  <a:cubicBezTo>
                    <a:pt x="44" y="168"/>
                    <a:pt x="40" y="155"/>
                    <a:pt x="40" y="148"/>
                  </a:cubicBezTo>
                  <a:cubicBezTo>
                    <a:pt x="40" y="135"/>
                    <a:pt x="40" y="140"/>
                    <a:pt x="41" y="135"/>
                  </a:cubicBezTo>
                  <a:cubicBezTo>
                    <a:pt x="43" y="120"/>
                    <a:pt x="56" y="95"/>
                    <a:pt x="65" y="88"/>
                  </a:cubicBezTo>
                  <a:cubicBezTo>
                    <a:pt x="72" y="84"/>
                    <a:pt x="75" y="82"/>
                    <a:pt x="77" y="82"/>
                  </a:cubicBezTo>
                  <a:cubicBezTo>
                    <a:pt x="80" y="81"/>
                    <a:pt x="82" y="80"/>
                    <a:pt x="85" y="80"/>
                  </a:cubicBezTo>
                  <a:cubicBezTo>
                    <a:pt x="90" y="75"/>
                    <a:pt x="90" y="75"/>
                    <a:pt x="90" y="75"/>
                  </a:cubicBezTo>
                  <a:cubicBezTo>
                    <a:pt x="91" y="75"/>
                    <a:pt x="91" y="75"/>
                    <a:pt x="91" y="75"/>
                  </a:cubicBezTo>
                  <a:cubicBezTo>
                    <a:pt x="91" y="72"/>
                    <a:pt x="91" y="72"/>
                    <a:pt x="91" y="72"/>
                  </a:cubicBezTo>
                  <a:cubicBezTo>
                    <a:pt x="85" y="66"/>
                    <a:pt x="80" y="58"/>
                    <a:pt x="78" y="49"/>
                  </a:cubicBezTo>
                  <a:cubicBezTo>
                    <a:pt x="75" y="47"/>
                    <a:pt x="74" y="44"/>
                    <a:pt x="74" y="40"/>
                  </a:cubicBezTo>
                  <a:cubicBezTo>
                    <a:pt x="74" y="37"/>
                    <a:pt x="75" y="33"/>
                    <a:pt x="78" y="31"/>
                  </a:cubicBezTo>
                  <a:cubicBezTo>
                    <a:pt x="78" y="20"/>
                    <a:pt x="82" y="9"/>
                    <a:pt x="95" y="5"/>
                  </a:cubicBezTo>
                  <a:cubicBezTo>
                    <a:pt x="100" y="3"/>
                    <a:pt x="103" y="3"/>
                    <a:pt x="106" y="3"/>
                  </a:cubicBezTo>
                  <a:cubicBezTo>
                    <a:pt x="107" y="3"/>
                    <a:pt x="108" y="3"/>
                    <a:pt x="108" y="3"/>
                  </a:cubicBezTo>
                  <a:cubicBezTo>
                    <a:pt x="109" y="3"/>
                    <a:pt x="109" y="3"/>
                    <a:pt x="110" y="3"/>
                  </a:cubicBezTo>
                  <a:cubicBezTo>
                    <a:pt x="111" y="3"/>
                    <a:pt x="112" y="3"/>
                    <a:pt x="113" y="4"/>
                  </a:cubicBezTo>
                  <a:cubicBezTo>
                    <a:pt x="113" y="4"/>
                    <a:pt x="113" y="4"/>
                    <a:pt x="113" y="4"/>
                  </a:cubicBezTo>
                  <a:cubicBezTo>
                    <a:pt x="120" y="4"/>
                    <a:pt x="125" y="6"/>
                    <a:pt x="128" y="9"/>
                  </a:cubicBezTo>
                  <a:cubicBezTo>
                    <a:pt x="128" y="9"/>
                    <a:pt x="127" y="8"/>
                    <a:pt x="126" y="7"/>
                  </a:cubicBezTo>
                  <a:cubicBezTo>
                    <a:pt x="126" y="7"/>
                    <a:pt x="125" y="6"/>
                    <a:pt x="125" y="6"/>
                  </a:cubicBezTo>
                  <a:cubicBezTo>
                    <a:pt x="121" y="3"/>
                    <a:pt x="117" y="1"/>
                    <a:pt x="110" y="0"/>
                  </a:cubicBezTo>
                  <a:cubicBezTo>
                    <a:pt x="110" y="0"/>
                    <a:pt x="110" y="0"/>
                    <a:pt x="110" y="0"/>
                  </a:cubicBezTo>
                  <a:cubicBezTo>
                    <a:pt x="109" y="0"/>
                    <a:pt x="108" y="0"/>
                    <a:pt x="106" y="0"/>
                  </a:cubicBezTo>
                  <a:cubicBezTo>
                    <a:pt x="106" y="0"/>
                    <a:pt x="105" y="0"/>
                    <a:pt x="105" y="0"/>
                  </a:cubicBezTo>
                  <a:cubicBezTo>
                    <a:pt x="105" y="0"/>
                    <a:pt x="104" y="0"/>
                    <a:pt x="102" y="0"/>
                  </a:cubicBezTo>
                </a:path>
              </a:pathLst>
            </a:custGeom>
            <a:solidFill>
              <a:srgbClr val="FD9B0A"/>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11" name="Freeform 1268"/>
            <p:cNvSpPr>
              <a:spLocks/>
            </p:cNvSpPr>
            <p:nvPr/>
          </p:nvSpPr>
          <p:spPr bwMode="auto">
            <a:xfrm>
              <a:off x="13971589" y="12444413"/>
              <a:ext cx="2279650" cy="4410075"/>
            </a:xfrm>
            <a:custGeom>
              <a:avLst/>
              <a:gdLst/>
              <a:ahLst/>
              <a:cxnLst>
                <a:cxn ang="0">
                  <a:pos x="66" y="0"/>
                </a:cxn>
                <a:cxn ang="0">
                  <a:pos x="55" y="2"/>
                </a:cxn>
                <a:cxn ang="0">
                  <a:pos x="38" y="28"/>
                </a:cxn>
                <a:cxn ang="0">
                  <a:pos x="34" y="37"/>
                </a:cxn>
                <a:cxn ang="0">
                  <a:pos x="38" y="46"/>
                </a:cxn>
                <a:cxn ang="0">
                  <a:pos x="51" y="69"/>
                </a:cxn>
                <a:cxn ang="0">
                  <a:pos x="51" y="72"/>
                </a:cxn>
                <a:cxn ang="0">
                  <a:pos x="50" y="72"/>
                </a:cxn>
                <a:cxn ang="0">
                  <a:pos x="45" y="77"/>
                </a:cxn>
                <a:cxn ang="0">
                  <a:pos x="37" y="79"/>
                </a:cxn>
                <a:cxn ang="0">
                  <a:pos x="25" y="85"/>
                </a:cxn>
                <a:cxn ang="0">
                  <a:pos x="1" y="132"/>
                </a:cxn>
                <a:cxn ang="0">
                  <a:pos x="0" y="145"/>
                </a:cxn>
                <a:cxn ang="0">
                  <a:pos x="6" y="176"/>
                </a:cxn>
                <a:cxn ang="0">
                  <a:pos x="9" y="176"/>
                </a:cxn>
                <a:cxn ang="0">
                  <a:pos x="3" y="148"/>
                </a:cxn>
                <a:cxn ang="0">
                  <a:pos x="5" y="135"/>
                </a:cxn>
                <a:cxn ang="0">
                  <a:pos x="29" y="89"/>
                </a:cxn>
                <a:cxn ang="0">
                  <a:pos x="41" y="82"/>
                </a:cxn>
                <a:cxn ang="0">
                  <a:pos x="49" y="80"/>
                </a:cxn>
                <a:cxn ang="0">
                  <a:pos x="53" y="75"/>
                </a:cxn>
                <a:cxn ang="0">
                  <a:pos x="55" y="75"/>
                </a:cxn>
                <a:cxn ang="0">
                  <a:pos x="55" y="72"/>
                </a:cxn>
                <a:cxn ang="0">
                  <a:pos x="41" y="49"/>
                </a:cxn>
                <a:cxn ang="0">
                  <a:pos x="37" y="40"/>
                </a:cxn>
                <a:cxn ang="0">
                  <a:pos x="41" y="32"/>
                </a:cxn>
                <a:cxn ang="0">
                  <a:pos x="59" y="5"/>
                </a:cxn>
                <a:cxn ang="0">
                  <a:pos x="69" y="3"/>
                </a:cxn>
                <a:cxn ang="0">
                  <a:pos x="71" y="3"/>
                </a:cxn>
                <a:cxn ang="0">
                  <a:pos x="73" y="4"/>
                </a:cxn>
                <a:cxn ang="0">
                  <a:pos x="76" y="4"/>
                </a:cxn>
                <a:cxn ang="0">
                  <a:pos x="77" y="4"/>
                </a:cxn>
                <a:cxn ang="0">
                  <a:pos x="91" y="9"/>
                </a:cxn>
                <a:cxn ang="0">
                  <a:pos x="89" y="7"/>
                </a:cxn>
                <a:cxn ang="0">
                  <a:pos x="88" y="6"/>
                </a:cxn>
                <a:cxn ang="0">
                  <a:pos x="73" y="1"/>
                </a:cxn>
                <a:cxn ang="0">
                  <a:pos x="73" y="1"/>
                </a:cxn>
                <a:cxn ang="0">
                  <a:pos x="70" y="0"/>
                </a:cxn>
                <a:cxn ang="0">
                  <a:pos x="68" y="0"/>
                </a:cxn>
                <a:cxn ang="0">
                  <a:pos x="66" y="0"/>
                </a:cxn>
              </a:cxnLst>
              <a:rect l="0" t="0" r="r" b="b"/>
              <a:pathLst>
                <a:path w="91" h="176">
                  <a:moveTo>
                    <a:pt x="66" y="0"/>
                  </a:moveTo>
                  <a:cubicBezTo>
                    <a:pt x="63" y="0"/>
                    <a:pt x="60" y="0"/>
                    <a:pt x="55" y="2"/>
                  </a:cubicBezTo>
                  <a:cubicBezTo>
                    <a:pt x="42" y="6"/>
                    <a:pt x="38" y="17"/>
                    <a:pt x="38" y="28"/>
                  </a:cubicBezTo>
                  <a:cubicBezTo>
                    <a:pt x="35" y="30"/>
                    <a:pt x="34" y="34"/>
                    <a:pt x="34" y="37"/>
                  </a:cubicBezTo>
                  <a:cubicBezTo>
                    <a:pt x="34" y="41"/>
                    <a:pt x="35" y="44"/>
                    <a:pt x="38" y="46"/>
                  </a:cubicBezTo>
                  <a:cubicBezTo>
                    <a:pt x="40" y="55"/>
                    <a:pt x="45" y="63"/>
                    <a:pt x="51" y="69"/>
                  </a:cubicBezTo>
                  <a:cubicBezTo>
                    <a:pt x="51" y="72"/>
                    <a:pt x="51" y="72"/>
                    <a:pt x="51" y="72"/>
                  </a:cubicBezTo>
                  <a:cubicBezTo>
                    <a:pt x="50" y="72"/>
                    <a:pt x="50" y="72"/>
                    <a:pt x="50" y="72"/>
                  </a:cubicBezTo>
                  <a:cubicBezTo>
                    <a:pt x="45" y="77"/>
                    <a:pt x="45" y="77"/>
                    <a:pt x="45" y="77"/>
                  </a:cubicBezTo>
                  <a:cubicBezTo>
                    <a:pt x="42" y="77"/>
                    <a:pt x="40" y="78"/>
                    <a:pt x="37" y="79"/>
                  </a:cubicBezTo>
                  <a:cubicBezTo>
                    <a:pt x="35" y="79"/>
                    <a:pt x="32" y="81"/>
                    <a:pt x="25" y="85"/>
                  </a:cubicBezTo>
                  <a:cubicBezTo>
                    <a:pt x="16" y="92"/>
                    <a:pt x="3" y="117"/>
                    <a:pt x="1" y="132"/>
                  </a:cubicBezTo>
                  <a:cubicBezTo>
                    <a:pt x="0" y="137"/>
                    <a:pt x="0" y="132"/>
                    <a:pt x="0" y="145"/>
                  </a:cubicBezTo>
                  <a:cubicBezTo>
                    <a:pt x="0" y="152"/>
                    <a:pt x="4" y="165"/>
                    <a:pt x="6" y="176"/>
                  </a:cubicBezTo>
                  <a:cubicBezTo>
                    <a:pt x="9" y="176"/>
                    <a:pt x="9" y="176"/>
                    <a:pt x="9" y="176"/>
                  </a:cubicBezTo>
                  <a:cubicBezTo>
                    <a:pt x="6" y="166"/>
                    <a:pt x="3" y="154"/>
                    <a:pt x="3" y="148"/>
                  </a:cubicBezTo>
                  <a:cubicBezTo>
                    <a:pt x="3" y="135"/>
                    <a:pt x="4" y="140"/>
                    <a:pt x="5" y="135"/>
                  </a:cubicBezTo>
                  <a:cubicBezTo>
                    <a:pt x="7" y="121"/>
                    <a:pt x="19" y="95"/>
                    <a:pt x="29" y="89"/>
                  </a:cubicBezTo>
                  <a:cubicBezTo>
                    <a:pt x="35" y="84"/>
                    <a:pt x="38" y="82"/>
                    <a:pt x="41" y="82"/>
                  </a:cubicBezTo>
                  <a:cubicBezTo>
                    <a:pt x="43" y="81"/>
                    <a:pt x="46" y="80"/>
                    <a:pt x="49" y="80"/>
                  </a:cubicBezTo>
                  <a:cubicBezTo>
                    <a:pt x="53" y="75"/>
                    <a:pt x="53" y="75"/>
                    <a:pt x="53" y="75"/>
                  </a:cubicBezTo>
                  <a:cubicBezTo>
                    <a:pt x="55" y="75"/>
                    <a:pt x="55" y="75"/>
                    <a:pt x="55" y="75"/>
                  </a:cubicBezTo>
                  <a:cubicBezTo>
                    <a:pt x="55" y="72"/>
                    <a:pt x="55" y="72"/>
                    <a:pt x="55" y="72"/>
                  </a:cubicBezTo>
                  <a:cubicBezTo>
                    <a:pt x="48" y="66"/>
                    <a:pt x="43" y="58"/>
                    <a:pt x="41" y="49"/>
                  </a:cubicBezTo>
                  <a:cubicBezTo>
                    <a:pt x="39" y="48"/>
                    <a:pt x="37" y="44"/>
                    <a:pt x="37" y="40"/>
                  </a:cubicBezTo>
                  <a:cubicBezTo>
                    <a:pt x="37" y="37"/>
                    <a:pt x="38" y="34"/>
                    <a:pt x="41" y="32"/>
                  </a:cubicBezTo>
                  <a:cubicBezTo>
                    <a:pt x="42" y="20"/>
                    <a:pt x="45" y="9"/>
                    <a:pt x="59" y="5"/>
                  </a:cubicBezTo>
                  <a:cubicBezTo>
                    <a:pt x="63" y="4"/>
                    <a:pt x="67" y="3"/>
                    <a:pt x="69" y="3"/>
                  </a:cubicBezTo>
                  <a:cubicBezTo>
                    <a:pt x="70" y="3"/>
                    <a:pt x="71" y="3"/>
                    <a:pt x="71" y="3"/>
                  </a:cubicBezTo>
                  <a:cubicBezTo>
                    <a:pt x="72" y="3"/>
                    <a:pt x="72" y="4"/>
                    <a:pt x="73" y="4"/>
                  </a:cubicBezTo>
                  <a:cubicBezTo>
                    <a:pt x="74" y="4"/>
                    <a:pt x="75" y="4"/>
                    <a:pt x="76" y="4"/>
                  </a:cubicBezTo>
                  <a:cubicBezTo>
                    <a:pt x="77" y="4"/>
                    <a:pt x="77" y="4"/>
                    <a:pt x="77" y="4"/>
                  </a:cubicBezTo>
                  <a:cubicBezTo>
                    <a:pt x="83" y="5"/>
                    <a:pt x="88" y="7"/>
                    <a:pt x="91" y="9"/>
                  </a:cubicBezTo>
                  <a:cubicBezTo>
                    <a:pt x="91" y="9"/>
                    <a:pt x="90" y="8"/>
                    <a:pt x="89" y="7"/>
                  </a:cubicBezTo>
                  <a:cubicBezTo>
                    <a:pt x="89" y="7"/>
                    <a:pt x="89" y="7"/>
                    <a:pt x="88" y="6"/>
                  </a:cubicBezTo>
                  <a:cubicBezTo>
                    <a:pt x="85" y="3"/>
                    <a:pt x="80" y="1"/>
                    <a:pt x="73" y="1"/>
                  </a:cubicBezTo>
                  <a:cubicBezTo>
                    <a:pt x="73" y="1"/>
                    <a:pt x="73" y="1"/>
                    <a:pt x="73" y="1"/>
                  </a:cubicBezTo>
                  <a:cubicBezTo>
                    <a:pt x="72" y="0"/>
                    <a:pt x="71" y="0"/>
                    <a:pt x="70" y="0"/>
                  </a:cubicBezTo>
                  <a:cubicBezTo>
                    <a:pt x="69" y="0"/>
                    <a:pt x="69" y="0"/>
                    <a:pt x="68" y="0"/>
                  </a:cubicBezTo>
                  <a:cubicBezTo>
                    <a:pt x="68" y="0"/>
                    <a:pt x="67" y="0"/>
                    <a:pt x="66" y="0"/>
                  </a:cubicBezTo>
                </a:path>
              </a:pathLst>
            </a:custGeom>
            <a:solidFill>
              <a:srgbClr val="FD9B0A"/>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12" name="Freeform 1269"/>
            <p:cNvSpPr>
              <a:spLocks/>
            </p:cNvSpPr>
            <p:nvPr/>
          </p:nvSpPr>
          <p:spPr bwMode="auto">
            <a:xfrm>
              <a:off x="14047789" y="12519026"/>
              <a:ext cx="2303463" cy="4335463"/>
            </a:xfrm>
            <a:custGeom>
              <a:avLst/>
              <a:gdLst/>
              <a:ahLst/>
              <a:cxnLst>
                <a:cxn ang="0">
                  <a:pos x="66" y="0"/>
                </a:cxn>
                <a:cxn ang="0">
                  <a:pos x="56" y="2"/>
                </a:cxn>
                <a:cxn ang="0">
                  <a:pos x="38" y="29"/>
                </a:cxn>
                <a:cxn ang="0">
                  <a:pos x="34" y="37"/>
                </a:cxn>
                <a:cxn ang="0">
                  <a:pos x="38" y="46"/>
                </a:cxn>
                <a:cxn ang="0">
                  <a:pos x="52" y="69"/>
                </a:cxn>
                <a:cxn ang="0">
                  <a:pos x="52" y="72"/>
                </a:cxn>
                <a:cxn ang="0">
                  <a:pos x="50" y="72"/>
                </a:cxn>
                <a:cxn ang="0">
                  <a:pos x="46" y="77"/>
                </a:cxn>
                <a:cxn ang="0">
                  <a:pos x="38" y="79"/>
                </a:cxn>
                <a:cxn ang="0">
                  <a:pos x="26" y="86"/>
                </a:cxn>
                <a:cxn ang="0">
                  <a:pos x="2" y="132"/>
                </a:cxn>
                <a:cxn ang="0">
                  <a:pos x="0" y="145"/>
                </a:cxn>
                <a:cxn ang="0">
                  <a:pos x="6" y="173"/>
                </a:cxn>
                <a:cxn ang="0">
                  <a:pos x="8" y="173"/>
                </a:cxn>
                <a:cxn ang="0">
                  <a:pos x="4" y="149"/>
                </a:cxn>
                <a:cxn ang="0">
                  <a:pos x="5" y="135"/>
                </a:cxn>
                <a:cxn ang="0">
                  <a:pos x="29" y="89"/>
                </a:cxn>
                <a:cxn ang="0">
                  <a:pos x="41" y="82"/>
                </a:cxn>
                <a:cxn ang="0">
                  <a:pos x="49" y="80"/>
                </a:cxn>
                <a:cxn ang="0">
                  <a:pos x="54" y="75"/>
                </a:cxn>
                <a:cxn ang="0">
                  <a:pos x="55" y="75"/>
                </a:cxn>
                <a:cxn ang="0">
                  <a:pos x="55" y="72"/>
                </a:cxn>
                <a:cxn ang="0">
                  <a:pos x="42" y="50"/>
                </a:cxn>
                <a:cxn ang="0">
                  <a:pos x="37" y="41"/>
                </a:cxn>
                <a:cxn ang="0">
                  <a:pos x="41" y="32"/>
                </a:cxn>
                <a:cxn ang="0">
                  <a:pos x="59" y="5"/>
                </a:cxn>
                <a:cxn ang="0">
                  <a:pos x="69" y="4"/>
                </a:cxn>
                <a:cxn ang="0">
                  <a:pos x="71" y="4"/>
                </a:cxn>
                <a:cxn ang="0">
                  <a:pos x="73" y="4"/>
                </a:cxn>
                <a:cxn ang="0">
                  <a:pos x="77" y="4"/>
                </a:cxn>
                <a:cxn ang="0">
                  <a:pos x="77" y="4"/>
                </a:cxn>
                <a:cxn ang="0">
                  <a:pos x="92" y="10"/>
                </a:cxn>
                <a:cxn ang="0">
                  <a:pos x="90" y="8"/>
                </a:cxn>
                <a:cxn ang="0">
                  <a:pos x="88" y="6"/>
                </a:cxn>
                <a:cxn ang="0">
                  <a:pos x="74" y="1"/>
                </a:cxn>
                <a:cxn ang="0">
                  <a:pos x="73" y="1"/>
                </a:cxn>
                <a:cxn ang="0">
                  <a:pos x="70" y="1"/>
                </a:cxn>
                <a:cxn ang="0">
                  <a:pos x="68" y="0"/>
                </a:cxn>
                <a:cxn ang="0">
                  <a:pos x="66" y="0"/>
                </a:cxn>
              </a:cxnLst>
              <a:rect l="0" t="0" r="r" b="b"/>
              <a:pathLst>
                <a:path w="92" h="173">
                  <a:moveTo>
                    <a:pt x="66" y="0"/>
                  </a:moveTo>
                  <a:cubicBezTo>
                    <a:pt x="64" y="0"/>
                    <a:pt x="60" y="1"/>
                    <a:pt x="56" y="2"/>
                  </a:cubicBezTo>
                  <a:cubicBezTo>
                    <a:pt x="42" y="6"/>
                    <a:pt x="39" y="17"/>
                    <a:pt x="38" y="29"/>
                  </a:cubicBezTo>
                  <a:cubicBezTo>
                    <a:pt x="35" y="31"/>
                    <a:pt x="34" y="34"/>
                    <a:pt x="34" y="37"/>
                  </a:cubicBezTo>
                  <a:cubicBezTo>
                    <a:pt x="34" y="41"/>
                    <a:pt x="36" y="45"/>
                    <a:pt x="38" y="46"/>
                  </a:cubicBezTo>
                  <a:cubicBezTo>
                    <a:pt x="40" y="55"/>
                    <a:pt x="45" y="63"/>
                    <a:pt x="52" y="69"/>
                  </a:cubicBezTo>
                  <a:cubicBezTo>
                    <a:pt x="52" y="72"/>
                    <a:pt x="52" y="72"/>
                    <a:pt x="52" y="72"/>
                  </a:cubicBezTo>
                  <a:cubicBezTo>
                    <a:pt x="50" y="72"/>
                    <a:pt x="50" y="72"/>
                    <a:pt x="50" y="72"/>
                  </a:cubicBezTo>
                  <a:cubicBezTo>
                    <a:pt x="46" y="77"/>
                    <a:pt x="46" y="77"/>
                    <a:pt x="46" y="77"/>
                  </a:cubicBezTo>
                  <a:cubicBezTo>
                    <a:pt x="43" y="77"/>
                    <a:pt x="40" y="78"/>
                    <a:pt x="38" y="79"/>
                  </a:cubicBezTo>
                  <a:cubicBezTo>
                    <a:pt x="35" y="79"/>
                    <a:pt x="32" y="81"/>
                    <a:pt x="26" y="86"/>
                  </a:cubicBezTo>
                  <a:cubicBezTo>
                    <a:pt x="16" y="92"/>
                    <a:pt x="4" y="118"/>
                    <a:pt x="2" y="132"/>
                  </a:cubicBezTo>
                  <a:cubicBezTo>
                    <a:pt x="1" y="137"/>
                    <a:pt x="0" y="132"/>
                    <a:pt x="0" y="145"/>
                  </a:cubicBezTo>
                  <a:cubicBezTo>
                    <a:pt x="0" y="151"/>
                    <a:pt x="3" y="163"/>
                    <a:pt x="6" y="173"/>
                  </a:cubicBezTo>
                  <a:cubicBezTo>
                    <a:pt x="8" y="173"/>
                    <a:pt x="8" y="173"/>
                    <a:pt x="8" y="173"/>
                  </a:cubicBezTo>
                  <a:cubicBezTo>
                    <a:pt x="6" y="164"/>
                    <a:pt x="4" y="154"/>
                    <a:pt x="4" y="149"/>
                  </a:cubicBezTo>
                  <a:cubicBezTo>
                    <a:pt x="4" y="135"/>
                    <a:pt x="4" y="141"/>
                    <a:pt x="5" y="135"/>
                  </a:cubicBezTo>
                  <a:cubicBezTo>
                    <a:pt x="7" y="121"/>
                    <a:pt x="19" y="96"/>
                    <a:pt x="29" y="89"/>
                  </a:cubicBezTo>
                  <a:cubicBezTo>
                    <a:pt x="35" y="84"/>
                    <a:pt x="39" y="83"/>
                    <a:pt x="41" y="82"/>
                  </a:cubicBezTo>
                  <a:cubicBezTo>
                    <a:pt x="43" y="81"/>
                    <a:pt x="46" y="81"/>
                    <a:pt x="49" y="80"/>
                  </a:cubicBezTo>
                  <a:cubicBezTo>
                    <a:pt x="54" y="75"/>
                    <a:pt x="54" y="75"/>
                    <a:pt x="54" y="75"/>
                  </a:cubicBezTo>
                  <a:cubicBezTo>
                    <a:pt x="55" y="75"/>
                    <a:pt x="55" y="75"/>
                    <a:pt x="55" y="75"/>
                  </a:cubicBezTo>
                  <a:cubicBezTo>
                    <a:pt x="55" y="72"/>
                    <a:pt x="55" y="72"/>
                    <a:pt x="55" y="72"/>
                  </a:cubicBezTo>
                  <a:cubicBezTo>
                    <a:pt x="48" y="67"/>
                    <a:pt x="44" y="58"/>
                    <a:pt x="42" y="50"/>
                  </a:cubicBezTo>
                  <a:cubicBezTo>
                    <a:pt x="39" y="48"/>
                    <a:pt x="37" y="44"/>
                    <a:pt x="37" y="41"/>
                  </a:cubicBezTo>
                  <a:cubicBezTo>
                    <a:pt x="37" y="37"/>
                    <a:pt x="39" y="34"/>
                    <a:pt x="41" y="32"/>
                  </a:cubicBezTo>
                  <a:cubicBezTo>
                    <a:pt x="42" y="21"/>
                    <a:pt x="46" y="9"/>
                    <a:pt x="59" y="5"/>
                  </a:cubicBezTo>
                  <a:cubicBezTo>
                    <a:pt x="63" y="4"/>
                    <a:pt x="67" y="4"/>
                    <a:pt x="69" y="4"/>
                  </a:cubicBezTo>
                  <a:cubicBezTo>
                    <a:pt x="71" y="4"/>
                    <a:pt x="71" y="4"/>
                    <a:pt x="71" y="4"/>
                  </a:cubicBezTo>
                  <a:cubicBezTo>
                    <a:pt x="72" y="4"/>
                    <a:pt x="73" y="4"/>
                    <a:pt x="73" y="4"/>
                  </a:cubicBezTo>
                  <a:cubicBezTo>
                    <a:pt x="74" y="4"/>
                    <a:pt x="75" y="4"/>
                    <a:pt x="77" y="4"/>
                  </a:cubicBezTo>
                  <a:cubicBezTo>
                    <a:pt x="77" y="4"/>
                    <a:pt x="77" y="4"/>
                    <a:pt x="77" y="4"/>
                  </a:cubicBezTo>
                  <a:cubicBezTo>
                    <a:pt x="83" y="5"/>
                    <a:pt x="88" y="7"/>
                    <a:pt x="92" y="10"/>
                  </a:cubicBezTo>
                  <a:cubicBezTo>
                    <a:pt x="91" y="9"/>
                    <a:pt x="90" y="8"/>
                    <a:pt x="90" y="8"/>
                  </a:cubicBezTo>
                  <a:cubicBezTo>
                    <a:pt x="89" y="7"/>
                    <a:pt x="89" y="7"/>
                    <a:pt x="88" y="6"/>
                  </a:cubicBezTo>
                  <a:cubicBezTo>
                    <a:pt x="85" y="4"/>
                    <a:pt x="80" y="2"/>
                    <a:pt x="74" y="1"/>
                  </a:cubicBezTo>
                  <a:cubicBezTo>
                    <a:pt x="73" y="1"/>
                    <a:pt x="73" y="1"/>
                    <a:pt x="73" y="1"/>
                  </a:cubicBezTo>
                  <a:cubicBezTo>
                    <a:pt x="72" y="1"/>
                    <a:pt x="71" y="1"/>
                    <a:pt x="70" y="1"/>
                  </a:cubicBezTo>
                  <a:cubicBezTo>
                    <a:pt x="69" y="1"/>
                    <a:pt x="69" y="0"/>
                    <a:pt x="68" y="0"/>
                  </a:cubicBezTo>
                  <a:cubicBezTo>
                    <a:pt x="68" y="0"/>
                    <a:pt x="67" y="0"/>
                    <a:pt x="66" y="0"/>
                  </a:cubicBezTo>
                </a:path>
              </a:pathLst>
            </a:custGeom>
            <a:solidFill>
              <a:srgbClr val="FD9B0A"/>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13" name="Freeform 1270"/>
            <p:cNvSpPr>
              <a:spLocks/>
            </p:cNvSpPr>
            <p:nvPr/>
          </p:nvSpPr>
          <p:spPr bwMode="auto">
            <a:xfrm>
              <a:off x="14147801" y="12619038"/>
              <a:ext cx="2279650" cy="4235450"/>
            </a:xfrm>
            <a:custGeom>
              <a:avLst/>
              <a:gdLst/>
              <a:ahLst/>
              <a:cxnLst>
                <a:cxn ang="0">
                  <a:pos x="65" y="0"/>
                </a:cxn>
                <a:cxn ang="0">
                  <a:pos x="55" y="1"/>
                </a:cxn>
                <a:cxn ang="0">
                  <a:pos x="37" y="28"/>
                </a:cxn>
                <a:cxn ang="0">
                  <a:pos x="33" y="37"/>
                </a:cxn>
                <a:cxn ang="0">
                  <a:pos x="38" y="46"/>
                </a:cxn>
                <a:cxn ang="0">
                  <a:pos x="51" y="68"/>
                </a:cxn>
                <a:cxn ang="0">
                  <a:pos x="51" y="71"/>
                </a:cxn>
                <a:cxn ang="0">
                  <a:pos x="50" y="71"/>
                </a:cxn>
                <a:cxn ang="0">
                  <a:pos x="45" y="76"/>
                </a:cxn>
                <a:cxn ang="0">
                  <a:pos x="37" y="78"/>
                </a:cxn>
                <a:cxn ang="0">
                  <a:pos x="25" y="85"/>
                </a:cxn>
                <a:cxn ang="0">
                  <a:pos x="1" y="131"/>
                </a:cxn>
                <a:cxn ang="0">
                  <a:pos x="0" y="145"/>
                </a:cxn>
                <a:cxn ang="0">
                  <a:pos x="4" y="169"/>
                </a:cxn>
                <a:cxn ang="0">
                  <a:pos x="7" y="169"/>
                </a:cxn>
                <a:cxn ang="0">
                  <a:pos x="3" y="148"/>
                </a:cxn>
                <a:cxn ang="0">
                  <a:pos x="4" y="134"/>
                </a:cxn>
                <a:cxn ang="0">
                  <a:pos x="28" y="88"/>
                </a:cxn>
                <a:cxn ang="0">
                  <a:pos x="40" y="82"/>
                </a:cxn>
                <a:cxn ang="0">
                  <a:pos x="48" y="80"/>
                </a:cxn>
                <a:cxn ang="0">
                  <a:pos x="53" y="75"/>
                </a:cxn>
                <a:cxn ang="0">
                  <a:pos x="54" y="75"/>
                </a:cxn>
                <a:cxn ang="0">
                  <a:pos x="54" y="72"/>
                </a:cxn>
                <a:cxn ang="0">
                  <a:pos x="41" y="49"/>
                </a:cxn>
                <a:cxn ang="0">
                  <a:pos x="36" y="40"/>
                </a:cxn>
                <a:cxn ang="0">
                  <a:pos x="40" y="31"/>
                </a:cxn>
                <a:cxn ang="0">
                  <a:pos x="58" y="5"/>
                </a:cxn>
                <a:cxn ang="0">
                  <a:pos x="68" y="3"/>
                </a:cxn>
                <a:cxn ang="0">
                  <a:pos x="71" y="3"/>
                </a:cxn>
                <a:cxn ang="0">
                  <a:pos x="72" y="3"/>
                </a:cxn>
                <a:cxn ang="0">
                  <a:pos x="76" y="3"/>
                </a:cxn>
                <a:cxn ang="0">
                  <a:pos x="76" y="3"/>
                </a:cxn>
                <a:cxn ang="0">
                  <a:pos x="91" y="9"/>
                </a:cxn>
                <a:cxn ang="0">
                  <a:pos x="89" y="7"/>
                </a:cxn>
                <a:cxn ang="0">
                  <a:pos x="88" y="6"/>
                </a:cxn>
                <a:cxn ang="0">
                  <a:pos x="73" y="0"/>
                </a:cxn>
                <a:cxn ang="0">
                  <a:pos x="73" y="0"/>
                </a:cxn>
                <a:cxn ang="0">
                  <a:pos x="69" y="0"/>
                </a:cxn>
                <a:cxn ang="0">
                  <a:pos x="67" y="0"/>
                </a:cxn>
                <a:cxn ang="0">
                  <a:pos x="65" y="0"/>
                </a:cxn>
              </a:cxnLst>
              <a:rect l="0" t="0" r="r" b="b"/>
              <a:pathLst>
                <a:path w="91" h="169">
                  <a:moveTo>
                    <a:pt x="65" y="0"/>
                  </a:moveTo>
                  <a:cubicBezTo>
                    <a:pt x="63" y="0"/>
                    <a:pt x="59" y="0"/>
                    <a:pt x="55" y="1"/>
                  </a:cubicBezTo>
                  <a:cubicBezTo>
                    <a:pt x="42" y="5"/>
                    <a:pt x="38" y="17"/>
                    <a:pt x="37" y="28"/>
                  </a:cubicBezTo>
                  <a:cubicBezTo>
                    <a:pt x="35" y="30"/>
                    <a:pt x="33" y="33"/>
                    <a:pt x="33" y="37"/>
                  </a:cubicBezTo>
                  <a:cubicBezTo>
                    <a:pt x="33" y="40"/>
                    <a:pt x="35" y="44"/>
                    <a:pt x="38" y="46"/>
                  </a:cubicBezTo>
                  <a:cubicBezTo>
                    <a:pt x="40" y="54"/>
                    <a:pt x="44" y="63"/>
                    <a:pt x="51" y="68"/>
                  </a:cubicBezTo>
                  <a:cubicBezTo>
                    <a:pt x="51" y="71"/>
                    <a:pt x="51" y="71"/>
                    <a:pt x="51" y="71"/>
                  </a:cubicBezTo>
                  <a:cubicBezTo>
                    <a:pt x="50" y="71"/>
                    <a:pt x="50" y="71"/>
                    <a:pt x="50" y="71"/>
                  </a:cubicBezTo>
                  <a:cubicBezTo>
                    <a:pt x="45" y="76"/>
                    <a:pt x="45" y="76"/>
                    <a:pt x="45" y="76"/>
                  </a:cubicBezTo>
                  <a:cubicBezTo>
                    <a:pt x="42" y="77"/>
                    <a:pt x="39" y="77"/>
                    <a:pt x="37" y="78"/>
                  </a:cubicBezTo>
                  <a:cubicBezTo>
                    <a:pt x="35" y="79"/>
                    <a:pt x="31" y="80"/>
                    <a:pt x="25" y="85"/>
                  </a:cubicBezTo>
                  <a:cubicBezTo>
                    <a:pt x="15" y="92"/>
                    <a:pt x="3" y="117"/>
                    <a:pt x="1" y="131"/>
                  </a:cubicBezTo>
                  <a:cubicBezTo>
                    <a:pt x="0" y="137"/>
                    <a:pt x="0" y="131"/>
                    <a:pt x="0" y="145"/>
                  </a:cubicBezTo>
                  <a:cubicBezTo>
                    <a:pt x="0" y="150"/>
                    <a:pt x="2" y="160"/>
                    <a:pt x="4" y="169"/>
                  </a:cubicBezTo>
                  <a:cubicBezTo>
                    <a:pt x="7" y="169"/>
                    <a:pt x="7" y="169"/>
                    <a:pt x="7" y="169"/>
                  </a:cubicBezTo>
                  <a:cubicBezTo>
                    <a:pt x="5" y="161"/>
                    <a:pt x="3" y="152"/>
                    <a:pt x="3" y="148"/>
                  </a:cubicBezTo>
                  <a:cubicBezTo>
                    <a:pt x="3" y="135"/>
                    <a:pt x="3" y="140"/>
                    <a:pt x="4" y="134"/>
                  </a:cubicBezTo>
                  <a:cubicBezTo>
                    <a:pt x="6" y="120"/>
                    <a:pt x="19" y="95"/>
                    <a:pt x="28" y="88"/>
                  </a:cubicBezTo>
                  <a:cubicBezTo>
                    <a:pt x="34" y="84"/>
                    <a:pt x="38" y="82"/>
                    <a:pt x="40" y="82"/>
                  </a:cubicBezTo>
                  <a:cubicBezTo>
                    <a:pt x="42" y="80"/>
                    <a:pt x="45" y="80"/>
                    <a:pt x="48" y="80"/>
                  </a:cubicBezTo>
                  <a:cubicBezTo>
                    <a:pt x="53" y="75"/>
                    <a:pt x="53" y="75"/>
                    <a:pt x="53" y="75"/>
                  </a:cubicBezTo>
                  <a:cubicBezTo>
                    <a:pt x="54" y="75"/>
                    <a:pt x="54" y="75"/>
                    <a:pt x="54" y="75"/>
                  </a:cubicBezTo>
                  <a:cubicBezTo>
                    <a:pt x="54" y="72"/>
                    <a:pt x="54" y="72"/>
                    <a:pt x="54" y="72"/>
                  </a:cubicBezTo>
                  <a:cubicBezTo>
                    <a:pt x="48" y="66"/>
                    <a:pt x="43" y="57"/>
                    <a:pt x="41" y="49"/>
                  </a:cubicBezTo>
                  <a:cubicBezTo>
                    <a:pt x="38" y="47"/>
                    <a:pt x="36" y="44"/>
                    <a:pt x="36" y="40"/>
                  </a:cubicBezTo>
                  <a:cubicBezTo>
                    <a:pt x="36" y="36"/>
                    <a:pt x="38" y="33"/>
                    <a:pt x="40" y="31"/>
                  </a:cubicBezTo>
                  <a:cubicBezTo>
                    <a:pt x="41" y="20"/>
                    <a:pt x="45" y="9"/>
                    <a:pt x="58" y="5"/>
                  </a:cubicBezTo>
                  <a:cubicBezTo>
                    <a:pt x="62" y="3"/>
                    <a:pt x="66" y="3"/>
                    <a:pt x="68" y="3"/>
                  </a:cubicBezTo>
                  <a:cubicBezTo>
                    <a:pt x="70" y="3"/>
                    <a:pt x="71" y="3"/>
                    <a:pt x="71" y="3"/>
                  </a:cubicBezTo>
                  <a:cubicBezTo>
                    <a:pt x="71" y="3"/>
                    <a:pt x="72" y="3"/>
                    <a:pt x="72" y="3"/>
                  </a:cubicBezTo>
                  <a:cubicBezTo>
                    <a:pt x="74" y="3"/>
                    <a:pt x="75" y="3"/>
                    <a:pt x="76" y="3"/>
                  </a:cubicBezTo>
                  <a:cubicBezTo>
                    <a:pt x="76" y="3"/>
                    <a:pt x="76" y="3"/>
                    <a:pt x="76" y="3"/>
                  </a:cubicBezTo>
                  <a:cubicBezTo>
                    <a:pt x="83" y="4"/>
                    <a:pt x="87" y="6"/>
                    <a:pt x="91" y="9"/>
                  </a:cubicBezTo>
                  <a:cubicBezTo>
                    <a:pt x="90" y="8"/>
                    <a:pt x="90" y="8"/>
                    <a:pt x="89" y="7"/>
                  </a:cubicBezTo>
                  <a:cubicBezTo>
                    <a:pt x="89" y="7"/>
                    <a:pt x="88" y="6"/>
                    <a:pt x="88" y="6"/>
                  </a:cubicBezTo>
                  <a:cubicBezTo>
                    <a:pt x="84" y="3"/>
                    <a:pt x="79" y="1"/>
                    <a:pt x="73" y="0"/>
                  </a:cubicBezTo>
                  <a:cubicBezTo>
                    <a:pt x="73" y="0"/>
                    <a:pt x="73" y="0"/>
                    <a:pt x="73" y="0"/>
                  </a:cubicBezTo>
                  <a:cubicBezTo>
                    <a:pt x="71" y="0"/>
                    <a:pt x="70" y="0"/>
                    <a:pt x="69" y="0"/>
                  </a:cubicBezTo>
                  <a:cubicBezTo>
                    <a:pt x="69" y="0"/>
                    <a:pt x="68" y="0"/>
                    <a:pt x="67" y="0"/>
                  </a:cubicBezTo>
                  <a:cubicBezTo>
                    <a:pt x="67" y="0"/>
                    <a:pt x="67" y="0"/>
                    <a:pt x="65" y="0"/>
                  </a:cubicBezTo>
                </a:path>
              </a:pathLst>
            </a:custGeom>
            <a:solidFill>
              <a:srgbClr val="FD9B0A"/>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14" name="Freeform 1271"/>
            <p:cNvSpPr>
              <a:spLocks/>
            </p:cNvSpPr>
            <p:nvPr/>
          </p:nvSpPr>
          <p:spPr bwMode="auto">
            <a:xfrm>
              <a:off x="14222414" y="12695238"/>
              <a:ext cx="2279650" cy="4159250"/>
            </a:xfrm>
            <a:custGeom>
              <a:avLst/>
              <a:gdLst/>
              <a:ahLst/>
              <a:cxnLst>
                <a:cxn ang="0">
                  <a:pos x="65" y="0"/>
                </a:cxn>
                <a:cxn ang="0">
                  <a:pos x="55" y="2"/>
                </a:cxn>
                <a:cxn ang="0">
                  <a:pos x="37" y="28"/>
                </a:cxn>
                <a:cxn ang="0">
                  <a:pos x="33" y="37"/>
                </a:cxn>
                <a:cxn ang="0">
                  <a:pos x="38" y="46"/>
                </a:cxn>
                <a:cxn ang="0">
                  <a:pos x="51" y="69"/>
                </a:cxn>
                <a:cxn ang="0">
                  <a:pos x="51" y="72"/>
                </a:cxn>
                <a:cxn ang="0">
                  <a:pos x="50" y="72"/>
                </a:cxn>
                <a:cxn ang="0">
                  <a:pos x="45" y="77"/>
                </a:cxn>
                <a:cxn ang="0">
                  <a:pos x="37" y="79"/>
                </a:cxn>
                <a:cxn ang="0">
                  <a:pos x="25" y="85"/>
                </a:cxn>
                <a:cxn ang="0">
                  <a:pos x="1" y="131"/>
                </a:cxn>
                <a:cxn ang="0">
                  <a:pos x="0" y="145"/>
                </a:cxn>
                <a:cxn ang="0">
                  <a:pos x="4" y="166"/>
                </a:cxn>
                <a:cxn ang="0">
                  <a:pos x="6" y="166"/>
                </a:cxn>
                <a:cxn ang="0">
                  <a:pos x="3" y="148"/>
                </a:cxn>
                <a:cxn ang="0">
                  <a:pos x="4" y="135"/>
                </a:cxn>
                <a:cxn ang="0">
                  <a:pos x="28" y="88"/>
                </a:cxn>
                <a:cxn ang="0">
                  <a:pos x="40" y="82"/>
                </a:cxn>
                <a:cxn ang="0">
                  <a:pos x="48" y="80"/>
                </a:cxn>
                <a:cxn ang="0">
                  <a:pos x="53" y="75"/>
                </a:cxn>
                <a:cxn ang="0">
                  <a:pos x="54" y="75"/>
                </a:cxn>
                <a:cxn ang="0">
                  <a:pos x="54" y="72"/>
                </a:cxn>
                <a:cxn ang="0">
                  <a:pos x="41" y="49"/>
                </a:cxn>
                <a:cxn ang="0">
                  <a:pos x="37" y="40"/>
                </a:cxn>
                <a:cxn ang="0">
                  <a:pos x="40" y="31"/>
                </a:cxn>
                <a:cxn ang="0">
                  <a:pos x="58" y="5"/>
                </a:cxn>
                <a:cxn ang="0">
                  <a:pos x="69" y="3"/>
                </a:cxn>
                <a:cxn ang="0">
                  <a:pos x="71" y="3"/>
                </a:cxn>
                <a:cxn ang="0">
                  <a:pos x="73" y="3"/>
                </a:cxn>
                <a:cxn ang="0">
                  <a:pos x="76" y="3"/>
                </a:cxn>
                <a:cxn ang="0">
                  <a:pos x="76" y="4"/>
                </a:cxn>
                <a:cxn ang="0">
                  <a:pos x="91" y="9"/>
                </a:cxn>
                <a:cxn ang="0">
                  <a:pos x="89" y="7"/>
                </a:cxn>
                <a:cxn ang="0">
                  <a:pos x="88" y="6"/>
                </a:cxn>
                <a:cxn ang="0">
                  <a:pos x="73" y="0"/>
                </a:cxn>
                <a:cxn ang="0">
                  <a:pos x="73" y="0"/>
                </a:cxn>
                <a:cxn ang="0">
                  <a:pos x="69" y="0"/>
                </a:cxn>
                <a:cxn ang="0">
                  <a:pos x="68" y="0"/>
                </a:cxn>
                <a:cxn ang="0">
                  <a:pos x="65" y="0"/>
                </a:cxn>
              </a:cxnLst>
              <a:rect l="0" t="0" r="r" b="b"/>
              <a:pathLst>
                <a:path w="91" h="166">
                  <a:moveTo>
                    <a:pt x="65" y="0"/>
                  </a:moveTo>
                  <a:cubicBezTo>
                    <a:pt x="63" y="0"/>
                    <a:pt x="59" y="0"/>
                    <a:pt x="55" y="2"/>
                  </a:cubicBezTo>
                  <a:cubicBezTo>
                    <a:pt x="42" y="6"/>
                    <a:pt x="38" y="17"/>
                    <a:pt x="37" y="28"/>
                  </a:cubicBezTo>
                  <a:cubicBezTo>
                    <a:pt x="35" y="30"/>
                    <a:pt x="33" y="33"/>
                    <a:pt x="33" y="37"/>
                  </a:cubicBezTo>
                  <a:cubicBezTo>
                    <a:pt x="33" y="41"/>
                    <a:pt x="35" y="44"/>
                    <a:pt x="38" y="46"/>
                  </a:cubicBezTo>
                  <a:cubicBezTo>
                    <a:pt x="40" y="54"/>
                    <a:pt x="45" y="63"/>
                    <a:pt x="51" y="69"/>
                  </a:cubicBezTo>
                  <a:cubicBezTo>
                    <a:pt x="51" y="72"/>
                    <a:pt x="51" y="72"/>
                    <a:pt x="51" y="72"/>
                  </a:cubicBezTo>
                  <a:cubicBezTo>
                    <a:pt x="50" y="72"/>
                    <a:pt x="50" y="72"/>
                    <a:pt x="50" y="72"/>
                  </a:cubicBezTo>
                  <a:cubicBezTo>
                    <a:pt x="45" y="77"/>
                    <a:pt x="45" y="77"/>
                    <a:pt x="45" y="77"/>
                  </a:cubicBezTo>
                  <a:cubicBezTo>
                    <a:pt x="42" y="77"/>
                    <a:pt x="39" y="77"/>
                    <a:pt x="37" y="79"/>
                  </a:cubicBezTo>
                  <a:cubicBezTo>
                    <a:pt x="35" y="79"/>
                    <a:pt x="31" y="81"/>
                    <a:pt x="25" y="85"/>
                  </a:cubicBezTo>
                  <a:cubicBezTo>
                    <a:pt x="16" y="92"/>
                    <a:pt x="3" y="117"/>
                    <a:pt x="1" y="131"/>
                  </a:cubicBezTo>
                  <a:cubicBezTo>
                    <a:pt x="0" y="137"/>
                    <a:pt x="0" y="132"/>
                    <a:pt x="0" y="145"/>
                  </a:cubicBezTo>
                  <a:cubicBezTo>
                    <a:pt x="0" y="149"/>
                    <a:pt x="2" y="158"/>
                    <a:pt x="4" y="166"/>
                  </a:cubicBezTo>
                  <a:cubicBezTo>
                    <a:pt x="6" y="166"/>
                    <a:pt x="6" y="166"/>
                    <a:pt x="6" y="166"/>
                  </a:cubicBezTo>
                  <a:cubicBezTo>
                    <a:pt x="4" y="159"/>
                    <a:pt x="3" y="152"/>
                    <a:pt x="3" y="148"/>
                  </a:cubicBezTo>
                  <a:cubicBezTo>
                    <a:pt x="3" y="135"/>
                    <a:pt x="3" y="140"/>
                    <a:pt x="4" y="135"/>
                  </a:cubicBezTo>
                  <a:cubicBezTo>
                    <a:pt x="6" y="120"/>
                    <a:pt x="19" y="95"/>
                    <a:pt x="28" y="88"/>
                  </a:cubicBezTo>
                  <a:cubicBezTo>
                    <a:pt x="34" y="84"/>
                    <a:pt x="38" y="82"/>
                    <a:pt x="40" y="82"/>
                  </a:cubicBezTo>
                  <a:cubicBezTo>
                    <a:pt x="43" y="81"/>
                    <a:pt x="45" y="80"/>
                    <a:pt x="48" y="80"/>
                  </a:cubicBezTo>
                  <a:cubicBezTo>
                    <a:pt x="53" y="75"/>
                    <a:pt x="53" y="75"/>
                    <a:pt x="53" y="75"/>
                  </a:cubicBezTo>
                  <a:cubicBezTo>
                    <a:pt x="54" y="75"/>
                    <a:pt x="54" y="75"/>
                    <a:pt x="54" y="75"/>
                  </a:cubicBezTo>
                  <a:cubicBezTo>
                    <a:pt x="54" y="72"/>
                    <a:pt x="54" y="72"/>
                    <a:pt x="54" y="72"/>
                  </a:cubicBezTo>
                  <a:cubicBezTo>
                    <a:pt x="48" y="66"/>
                    <a:pt x="43" y="58"/>
                    <a:pt x="41" y="49"/>
                  </a:cubicBezTo>
                  <a:cubicBezTo>
                    <a:pt x="38" y="47"/>
                    <a:pt x="37" y="44"/>
                    <a:pt x="37" y="40"/>
                  </a:cubicBezTo>
                  <a:cubicBezTo>
                    <a:pt x="37" y="36"/>
                    <a:pt x="38" y="33"/>
                    <a:pt x="40" y="31"/>
                  </a:cubicBezTo>
                  <a:cubicBezTo>
                    <a:pt x="41" y="20"/>
                    <a:pt x="45" y="9"/>
                    <a:pt x="58" y="5"/>
                  </a:cubicBezTo>
                  <a:cubicBezTo>
                    <a:pt x="62" y="3"/>
                    <a:pt x="66" y="3"/>
                    <a:pt x="69" y="3"/>
                  </a:cubicBezTo>
                  <a:cubicBezTo>
                    <a:pt x="70" y="3"/>
                    <a:pt x="71" y="3"/>
                    <a:pt x="71" y="3"/>
                  </a:cubicBezTo>
                  <a:cubicBezTo>
                    <a:pt x="72" y="3"/>
                    <a:pt x="72" y="3"/>
                    <a:pt x="73" y="3"/>
                  </a:cubicBezTo>
                  <a:cubicBezTo>
                    <a:pt x="74" y="3"/>
                    <a:pt x="75" y="3"/>
                    <a:pt x="76" y="3"/>
                  </a:cubicBezTo>
                  <a:cubicBezTo>
                    <a:pt x="76" y="4"/>
                    <a:pt x="76" y="4"/>
                    <a:pt x="76" y="4"/>
                  </a:cubicBezTo>
                  <a:cubicBezTo>
                    <a:pt x="83" y="4"/>
                    <a:pt x="88" y="6"/>
                    <a:pt x="91" y="9"/>
                  </a:cubicBezTo>
                  <a:cubicBezTo>
                    <a:pt x="90" y="8"/>
                    <a:pt x="90" y="8"/>
                    <a:pt x="89" y="7"/>
                  </a:cubicBezTo>
                  <a:cubicBezTo>
                    <a:pt x="89" y="7"/>
                    <a:pt x="88" y="6"/>
                    <a:pt x="88" y="6"/>
                  </a:cubicBezTo>
                  <a:cubicBezTo>
                    <a:pt x="84" y="3"/>
                    <a:pt x="80" y="1"/>
                    <a:pt x="73" y="0"/>
                  </a:cubicBezTo>
                  <a:cubicBezTo>
                    <a:pt x="73" y="0"/>
                    <a:pt x="73" y="0"/>
                    <a:pt x="73" y="0"/>
                  </a:cubicBezTo>
                  <a:cubicBezTo>
                    <a:pt x="72" y="0"/>
                    <a:pt x="71" y="0"/>
                    <a:pt x="69" y="0"/>
                  </a:cubicBezTo>
                  <a:cubicBezTo>
                    <a:pt x="69" y="0"/>
                    <a:pt x="68" y="0"/>
                    <a:pt x="68" y="0"/>
                  </a:cubicBezTo>
                  <a:cubicBezTo>
                    <a:pt x="68" y="0"/>
                    <a:pt x="67" y="0"/>
                    <a:pt x="65" y="0"/>
                  </a:cubicBezTo>
                </a:path>
              </a:pathLst>
            </a:custGeom>
            <a:solidFill>
              <a:srgbClr val="FD9B0A"/>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15" name="Freeform 1272"/>
            <p:cNvSpPr>
              <a:spLocks/>
            </p:cNvSpPr>
            <p:nvPr/>
          </p:nvSpPr>
          <p:spPr bwMode="auto">
            <a:xfrm>
              <a:off x="14297026" y="12769851"/>
              <a:ext cx="2279650" cy="4084638"/>
            </a:xfrm>
            <a:custGeom>
              <a:avLst/>
              <a:gdLst/>
              <a:ahLst/>
              <a:cxnLst>
                <a:cxn ang="0">
                  <a:pos x="66" y="0"/>
                </a:cxn>
                <a:cxn ang="0">
                  <a:pos x="55" y="2"/>
                </a:cxn>
                <a:cxn ang="0">
                  <a:pos x="37" y="28"/>
                </a:cxn>
                <a:cxn ang="0">
                  <a:pos x="34" y="37"/>
                </a:cxn>
                <a:cxn ang="0">
                  <a:pos x="38" y="46"/>
                </a:cxn>
                <a:cxn ang="0">
                  <a:pos x="51" y="69"/>
                </a:cxn>
                <a:cxn ang="0">
                  <a:pos x="51" y="72"/>
                </a:cxn>
                <a:cxn ang="0">
                  <a:pos x="50" y="72"/>
                </a:cxn>
                <a:cxn ang="0">
                  <a:pos x="45" y="77"/>
                </a:cxn>
                <a:cxn ang="0">
                  <a:pos x="37" y="79"/>
                </a:cxn>
                <a:cxn ang="0">
                  <a:pos x="25" y="85"/>
                </a:cxn>
                <a:cxn ang="0">
                  <a:pos x="1" y="132"/>
                </a:cxn>
                <a:cxn ang="0">
                  <a:pos x="0" y="145"/>
                </a:cxn>
                <a:cxn ang="0">
                  <a:pos x="3" y="163"/>
                </a:cxn>
                <a:cxn ang="0">
                  <a:pos x="6" y="163"/>
                </a:cxn>
                <a:cxn ang="0">
                  <a:pos x="3" y="148"/>
                </a:cxn>
                <a:cxn ang="0">
                  <a:pos x="4" y="135"/>
                </a:cxn>
                <a:cxn ang="0">
                  <a:pos x="29" y="89"/>
                </a:cxn>
                <a:cxn ang="0">
                  <a:pos x="41" y="82"/>
                </a:cxn>
                <a:cxn ang="0">
                  <a:pos x="49" y="80"/>
                </a:cxn>
                <a:cxn ang="0">
                  <a:pos x="53" y="75"/>
                </a:cxn>
                <a:cxn ang="0">
                  <a:pos x="55" y="75"/>
                </a:cxn>
                <a:cxn ang="0">
                  <a:pos x="55" y="72"/>
                </a:cxn>
                <a:cxn ang="0">
                  <a:pos x="41" y="49"/>
                </a:cxn>
                <a:cxn ang="0">
                  <a:pos x="37" y="40"/>
                </a:cxn>
                <a:cxn ang="0">
                  <a:pos x="41" y="32"/>
                </a:cxn>
                <a:cxn ang="0">
                  <a:pos x="59" y="5"/>
                </a:cxn>
                <a:cxn ang="0">
                  <a:pos x="69" y="3"/>
                </a:cxn>
                <a:cxn ang="0">
                  <a:pos x="71" y="3"/>
                </a:cxn>
                <a:cxn ang="0">
                  <a:pos x="73" y="4"/>
                </a:cxn>
                <a:cxn ang="0">
                  <a:pos x="76" y="4"/>
                </a:cxn>
                <a:cxn ang="0">
                  <a:pos x="77" y="4"/>
                </a:cxn>
                <a:cxn ang="0">
                  <a:pos x="91" y="9"/>
                </a:cxn>
                <a:cxn ang="0">
                  <a:pos x="89" y="7"/>
                </a:cxn>
                <a:cxn ang="0">
                  <a:pos x="88" y="6"/>
                </a:cxn>
                <a:cxn ang="0">
                  <a:pos x="73" y="1"/>
                </a:cxn>
                <a:cxn ang="0">
                  <a:pos x="73" y="0"/>
                </a:cxn>
                <a:cxn ang="0">
                  <a:pos x="70" y="0"/>
                </a:cxn>
                <a:cxn ang="0">
                  <a:pos x="68" y="0"/>
                </a:cxn>
                <a:cxn ang="0">
                  <a:pos x="66" y="0"/>
                </a:cxn>
              </a:cxnLst>
              <a:rect l="0" t="0" r="r" b="b"/>
              <a:pathLst>
                <a:path w="91" h="163">
                  <a:moveTo>
                    <a:pt x="66" y="0"/>
                  </a:moveTo>
                  <a:cubicBezTo>
                    <a:pt x="63" y="0"/>
                    <a:pt x="59" y="0"/>
                    <a:pt x="55" y="2"/>
                  </a:cubicBezTo>
                  <a:cubicBezTo>
                    <a:pt x="42" y="6"/>
                    <a:pt x="38" y="17"/>
                    <a:pt x="37" y="28"/>
                  </a:cubicBezTo>
                  <a:cubicBezTo>
                    <a:pt x="35" y="30"/>
                    <a:pt x="34" y="33"/>
                    <a:pt x="34" y="37"/>
                  </a:cubicBezTo>
                  <a:cubicBezTo>
                    <a:pt x="34" y="41"/>
                    <a:pt x="35" y="44"/>
                    <a:pt x="38" y="46"/>
                  </a:cubicBezTo>
                  <a:cubicBezTo>
                    <a:pt x="40" y="55"/>
                    <a:pt x="45" y="63"/>
                    <a:pt x="51" y="69"/>
                  </a:cubicBezTo>
                  <a:cubicBezTo>
                    <a:pt x="51" y="72"/>
                    <a:pt x="51" y="72"/>
                    <a:pt x="51" y="72"/>
                  </a:cubicBezTo>
                  <a:cubicBezTo>
                    <a:pt x="50" y="72"/>
                    <a:pt x="50" y="72"/>
                    <a:pt x="50" y="72"/>
                  </a:cubicBezTo>
                  <a:cubicBezTo>
                    <a:pt x="45" y="77"/>
                    <a:pt x="45" y="77"/>
                    <a:pt x="45" y="77"/>
                  </a:cubicBezTo>
                  <a:cubicBezTo>
                    <a:pt x="42" y="77"/>
                    <a:pt x="40" y="78"/>
                    <a:pt x="37" y="79"/>
                  </a:cubicBezTo>
                  <a:cubicBezTo>
                    <a:pt x="35" y="79"/>
                    <a:pt x="31" y="81"/>
                    <a:pt x="25" y="85"/>
                  </a:cubicBezTo>
                  <a:cubicBezTo>
                    <a:pt x="16" y="92"/>
                    <a:pt x="3" y="117"/>
                    <a:pt x="1" y="132"/>
                  </a:cubicBezTo>
                  <a:cubicBezTo>
                    <a:pt x="0" y="137"/>
                    <a:pt x="0" y="132"/>
                    <a:pt x="0" y="145"/>
                  </a:cubicBezTo>
                  <a:cubicBezTo>
                    <a:pt x="0" y="149"/>
                    <a:pt x="1" y="156"/>
                    <a:pt x="3" y="163"/>
                  </a:cubicBezTo>
                  <a:cubicBezTo>
                    <a:pt x="6" y="163"/>
                    <a:pt x="6" y="163"/>
                    <a:pt x="6" y="163"/>
                  </a:cubicBezTo>
                  <a:cubicBezTo>
                    <a:pt x="4" y="157"/>
                    <a:pt x="3" y="152"/>
                    <a:pt x="3" y="148"/>
                  </a:cubicBezTo>
                  <a:cubicBezTo>
                    <a:pt x="3" y="135"/>
                    <a:pt x="4" y="140"/>
                    <a:pt x="4" y="135"/>
                  </a:cubicBezTo>
                  <a:cubicBezTo>
                    <a:pt x="7" y="121"/>
                    <a:pt x="19" y="95"/>
                    <a:pt x="29" y="89"/>
                  </a:cubicBezTo>
                  <a:cubicBezTo>
                    <a:pt x="35" y="84"/>
                    <a:pt x="38" y="82"/>
                    <a:pt x="41" y="82"/>
                  </a:cubicBezTo>
                  <a:cubicBezTo>
                    <a:pt x="43" y="81"/>
                    <a:pt x="46" y="80"/>
                    <a:pt x="49" y="80"/>
                  </a:cubicBezTo>
                  <a:cubicBezTo>
                    <a:pt x="53" y="75"/>
                    <a:pt x="53" y="75"/>
                    <a:pt x="53" y="75"/>
                  </a:cubicBezTo>
                  <a:cubicBezTo>
                    <a:pt x="55" y="75"/>
                    <a:pt x="55" y="75"/>
                    <a:pt x="55" y="75"/>
                  </a:cubicBezTo>
                  <a:cubicBezTo>
                    <a:pt x="55" y="72"/>
                    <a:pt x="55" y="72"/>
                    <a:pt x="55" y="72"/>
                  </a:cubicBezTo>
                  <a:cubicBezTo>
                    <a:pt x="48" y="66"/>
                    <a:pt x="43" y="58"/>
                    <a:pt x="41" y="49"/>
                  </a:cubicBezTo>
                  <a:cubicBezTo>
                    <a:pt x="39" y="47"/>
                    <a:pt x="37" y="44"/>
                    <a:pt x="37" y="40"/>
                  </a:cubicBezTo>
                  <a:cubicBezTo>
                    <a:pt x="37" y="37"/>
                    <a:pt x="38" y="34"/>
                    <a:pt x="41" y="32"/>
                  </a:cubicBezTo>
                  <a:cubicBezTo>
                    <a:pt x="42" y="20"/>
                    <a:pt x="45" y="9"/>
                    <a:pt x="59" y="5"/>
                  </a:cubicBezTo>
                  <a:cubicBezTo>
                    <a:pt x="63" y="4"/>
                    <a:pt x="66" y="3"/>
                    <a:pt x="69" y="3"/>
                  </a:cubicBezTo>
                  <a:cubicBezTo>
                    <a:pt x="70" y="3"/>
                    <a:pt x="71" y="3"/>
                    <a:pt x="71" y="3"/>
                  </a:cubicBezTo>
                  <a:cubicBezTo>
                    <a:pt x="72" y="3"/>
                    <a:pt x="72" y="4"/>
                    <a:pt x="73" y="4"/>
                  </a:cubicBezTo>
                  <a:cubicBezTo>
                    <a:pt x="74" y="4"/>
                    <a:pt x="75" y="4"/>
                    <a:pt x="76" y="4"/>
                  </a:cubicBezTo>
                  <a:cubicBezTo>
                    <a:pt x="77" y="4"/>
                    <a:pt x="77" y="4"/>
                    <a:pt x="77" y="4"/>
                  </a:cubicBezTo>
                  <a:cubicBezTo>
                    <a:pt x="83" y="5"/>
                    <a:pt x="88" y="7"/>
                    <a:pt x="91" y="9"/>
                  </a:cubicBezTo>
                  <a:cubicBezTo>
                    <a:pt x="91" y="9"/>
                    <a:pt x="90" y="8"/>
                    <a:pt x="89" y="7"/>
                  </a:cubicBezTo>
                  <a:cubicBezTo>
                    <a:pt x="89" y="7"/>
                    <a:pt x="89" y="7"/>
                    <a:pt x="88" y="6"/>
                  </a:cubicBezTo>
                  <a:cubicBezTo>
                    <a:pt x="85" y="3"/>
                    <a:pt x="80" y="1"/>
                    <a:pt x="73" y="1"/>
                  </a:cubicBezTo>
                  <a:cubicBezTo>
                    <a:pt x="73" y="0"/>
                    <a:pt x="73" y="0"/>
                    <a:pt x="73" y="0"/>
                  </a:cubicBezTo>
                  <a:cubicBezTo>
                    <a:pt x="72" y="0"/>
                    <a:pt x="71" y="0"/>
                    <a:pt x="70" y="0"/>
                  </a:cubicBezTo>
                  <a:cubicBezTo>
                    <a:pt x="69" y="0"/>
                    <a:pt x="69" y="0"/>
                    <a:pt x="68" y="0"/>
                  </a:cubicBezTo>
                  <a:cubicBezTo>
                    <a:pt x="68" y="0"/>
                    <a:pt x="67" y="0"/>
                    <a:pt x="66" y="0"/>
                  </a:cubicBezTo>
                </a:path>
              </a:pathLst>
            </a:custGeom>
            <a:solidFill>
              <a:srgbClr val="FD9B0A"/>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16" name="Freeform 1273"/>
            <p:cNvSpPr>
              <a:spLocks/>
            </p:cNvSpPr>
            <p:nvPr/>
          </p:nvSpPr>
          <p:spPr bwMode="auto">
            <a:xfrm>
              <a:off x="14373226" y="12844463"/>
              <a:ext cx="2303463" cy="4010025"/>
            </a:xfrm>
            <a:custGeom>
              <a:avLst/>
              <a:gdLst/>
              <a:ahLst/>
              <a:cxnLst>
                <a:cxn ang="0">
                  <a:pos x="66" y="0"/>
                </a:cxn>
                <a:cxn ang="0">
                  <a:pos x="56" y="2"/>
                </a:cxn>
                <a:cxn ang="0">
                  <a:pos x="38" y="29"/>
                </a:cxn>
                <a:cxn ang="0">
                  <a:pos x="34" y="37"/>
                </a:cxn>
                <a:cxn ang="0">
                  <a:pos x="38" y="46"/>
                </a:cxn>
                <a:cxn ang="0">
                  <a:pos x="52" y="69"/>
                </a:cxn>
                <a:cxn ang="0">
                  <a:pos x="52" y="72"/>
                </a:cxn>
                <a:cxn ang="0">
                  <a:pos x="50" y="72"/>
                </a:cxn>
                <a:cxn ang="0">
                  <a:pos x="46" y="77"/>
                </a:cxn>
                <a:cxn ang="0">
                  <a:pos x="38" y="79"/>
                </a:cxn>
                <a:cxn ang="0">
                  <a:pos x="26" y="86"/>
                </a:cxn>
                <a:cxn ang="0">
                  <a:pos x="1" y="132"/>
                </a:cxn>
                <a:cxn ang="0">
                  <a:pos x="0" y="145"/>
                </a:cxn>
                <a:cxn ang="0">
                  <a:pos x="3" y="160"/>
                </a:cxn>
                <a:cxn ang="0">
                  <a:pos x="5" y="160"/>
                </a:cxn>
                <a:cxn ang="0">
                  <a:pos x="4" y="149"/>
                </a:cxn>
                <a:cxn ang="0">
                  <a:pos x="5" y="135"/>
                </a:cxn>
                <a:cxn ang="0">
                  <a:pos x="29" y="89"/>
                </a:cxn>
                <a:cxn ang="0">
                  <a:pos x="41" y="82"/>
                </a:cxn>
                <a:cxn ang="0">
                  <a:pos x="49" y="80"/>
                </a:cxn>
                <a:cxn ang="0">
                  <a:pos x="54" y="75"/>
                </a:cxn>
                <a:cxn ang="0">
                  <a:pos x="55" y="75"/>
                </a:cxn>
                <a:cxn ang="0">
                  <a:pos x="55" y="72"/>
                </a:cxn>
                <a:cxn ang="0">
                  <a:pos x="42" y="50"/>
                </a:cxn>
                <a:cxn ang="0">
                  <a:pos x="37" y="40"/>
                </a:cxn>
                <a:cxn ang="0">
                  <a:pos x="41" y="32"/>
                </a:cxn>
                <a:cxn ang="0">
                  <a:pos x="59" y="5"/>
                </a:cxn>
                <a:cxn ang="0">
                  <a:pos x="69" y="4"/>
                </a:cxn>
                <a:cxn ang="0">
                  <a:pos x="71" y="4"/>
                </a:cxn>
                <a:cxn ang="0">
                  <a:pos x="73" y="4"/>
                </a:cxn>
                <a:cxn ang="0">
                  <a:pos x="77" y="4"/>
                </a:cxn>
                <a:cxn ang="0">
                  <a:pos x="77" y="4"/>
                </a:cxn>
                <a:cxn ang="0">
                  <a:pos x="92" y="10"/>
                </a:cxn>
                <a:cxn ang="0">
                  <a:pos x="90" y="8"/>
                </a:cxn>
                <a:cxn ang="0">
                  <a:pos x="88" y="6"/>
                </a:cxn>
                <a:cxn ang="0">
                  <a:pos x="74" y="1"/>
                </a:cxn>
                <a:cxn ang="0">
                  <a:pos x="73" y="1"/>
                </a:cxn>
                <a:cxn ang="0">
                  <a:pos x="70" y="1"/>
                </a:cxn>
                <a:cxn ang="0">
                  <a:pos x="68" y="0"/>
                </a:cxn>
                <a:cxn ang="0">
                  <a:pos x="66" y="0"/>
                </a:cxn>
              </a:cxnLst>
              <a:rect l="0" t="0" r="r" b="b"/>
              <a:pathLst>
                <a:path w="92" h="160">
                  <a:moveTo>
                    <a:pt x="66" y="0"/>
                  </a:moveTo>
                  <a:cubicBezTo>
                    <a:pt x="63" y="0"/>
                    <a:pt x="60" y="1"/>
                    <a:pt x="56" y="2"/>
                  </a:cubicBezTo>
                  <a:cubicBezTo>
                    <a:pt x="42" y="6"/>
                    <a:pt x="39" y="17"/>
                    <a:pt x="38" y="29"/>
                  </a:cubicBezTo>
                  <a:cubicBezTo>
                    <a:pt x="35" y="31"/>
                    <a:pt x="34" y="34"/>
                    <a:pt x="34" y="37"/>
                  </a:cubicBezTo>
                  <a:cubicBezTo>
                    <a:pt x="34" y="41"/>
                    <a:pt x="36" y="44"/>
                    <a:pt x="38" y="46"/>
                  </a:cubicBezTo>
                  <a:cubicBezTo>
                    <a:pt x="40" y="55"/>
                    <a:pt x="45" y="63"/>
                    <a:pt x="52" y="69"/>
                  </a:cubicBezTo>
                  <a:cubicBezTo>
                    <a:pt x="52" y="72"/>
                    <a:pt x="52" y="72"/>
                    <a:pt x="52" y="72"/>
                  </a:cubicBezTo>
                  <a:cubicBezTo>
                    <a:pt x="50" y="72"/>
                    <a:pt x="50" y="72"/>
                    <a:pt x="50" y="72"/>
                  </a:cubicBezTo>
                  <a:cubicBezTo>
                    <a:pt x="46" y="77"/>
                    <a:pt x="46" y="77"/>
                    <a:pt x="46" y="77"/>
                  </a:cubicBezTo>
                  <a:cubicBezTo>
                    <a:pt x="43" y="77"/>
                    <a:pt x="40" y="78"/>
                    <a:pt x="38" y="79"/>
                  </a:cubicBezTo>
                  <a:cubicBezTo>
                    <a:pt x="35" y="79"/>
                    <a:pt x="32" y="81"/>
                    <a:pt x="26" y="86"/>
                  </a:cubicBezTo>
                  <a:cubicBezTo>
                    <a:pt x="16" y="92"/>
                    <a:pt x="4" y="118"/>
                    <a:pt x="1" y="132"/>
                  </a:cubicBezTo>
                  <a:cubicBezTo>
                    <a:pt x="1" y="137"/>
                    <a:pt x="0" y="132"/>
                    <a:pt x="0" y="145"/>
                  </a:cubicBezTo>
                  <a:cubicBezTo>
                    <a:pt x="0" y="149"/>
                    <a:pt x="1" y="154"/>
                    <a:pt x="3" y="160"/>
                  </a:cubicBezTo>
                  <a:cubicBezTo>
                    <a:pt x="5" y="160"/>
                    <a:pt x="5" y="160"/>
                    <a:pt x="5" y="160"/>
                  </a:cubicBezTo>
                  <a:cubicBezTo>
                    <a:pt x="4" y="155"/>
                    <a:pt x="4" y="151"/>
                    <a:pt x="4" y="149"/>
                  </a:cubicBezTo>
                  <a:cubicBezTo>
                    <a:pt x="4" y="135"/>
                    <a:pt x="4" y="140"/>
                    <a:pt x="5" y="135"/>
                  </a:cubicBezTo>
                  <a:cubicBezTo>
                    <a:pt x="7" y="121"/>
                    <a:pt x="19" y="96"/>
                    <a:pt x="29" y="89"/>
                  </a:cubicBezTo>
                  <a:cubicBezTo>
                    <a:pt x="35" y="84"/>
                    <a:pt x="39" y="83"/>
                    <a:pt x="41" y="82"/>
                  </a:cubicBezTo>
                  <a:cubicBezTo>
                    <a:pt x="43" y="81"/>
                    <a:pt x="46" y="81"/>
                    <a:pt x="49" y="80"/>
                  </a:cubicBezTo>
                  <a:cubicBezTo>
                    <a:pt x="54" y="75"/>
                    <a:pt x="54" y="75"/>
                    <a:pt x="54" y="75"/>
                  </a:cubicBezTo>
                  <a:cubicBezTo>
                    <a:pt x="55" y="75"/>
                    <a:pt x="55" y="75"/>
                    <a:pt x="55" y="75"/>
                  </a:cubicBezTo>
                  <a:cubicBezTo>
                    <a:pt x="55" y="72"/>
                    <a:pt x="55" y="72"/>
                    <a:pt x="55" y="72"/>
                  </a:cubicBezTo>
                  <a:cubicBezTo>
                    <a:pt x="48" y="67"/>
                    <a:pt x="44" y="58"/>
                    <a:pt x="42" y="50"/>
                  </a:cubicBezTo>
                  <a:cubicBezTo>
                    <a:pt x="39" y="48"/>
                    <a:pt x="37" y="44"/>
                    <a:pt x="37" y="40"/>
                  </a:cubicBezTo>
                  <a:cubicBezTo>
                    <a:pt x="37" y="37"/>
                    <a:pt x="39" y="34"/>
                    <a:pt x="41" y="32"/>
                  </a:cubicBezTo>
                  <a:cubicBezTo>
                    <a:pt x="42" y="21"/>
                    <a:pt x="46" y="9"/>
                    <a:pt x="59" y="5"/>
                  </a:cubicBezTo>
                  <a:cubicBezTo>
                    <a:pt x="63" y="4"/>
                    <a:pt x="67" y="4"/>
                    <a:pt x="69" y="4"/>
                  </a:cubicBezTo>
                  <a:cubicBezTo>
                    <a:pt x="71" y="4"/>
                    <a:pt x="71" y="4"/>
                    <a:pt x="71" y="4"/>
                  </a:cubicBezTo>
                  <a:cubicBezTo>
                    <a:pt x="72" y="4"/>
                    <a:pt x="73" y="4"/>
                    <a:pt x="73" y="4"/>
                  </a:cubicBezTo>
                  <a:cubicBezTo>
                    <a:pt x="74" y="4"/>
                    <a:pt x="75" y="4"/>
                    <a:pt x="77" y="4"/>
                  </a:cubicBezTo>
                  <a:cubicBezTo>
                    <a:pt x="77" y="4"/>
                    <a:pt x="77" y="4"/>
                    <a:pt x="77" y="4"/>
                  </a:cubicBezTo>
                  <a:cubicBezTo>
                    <a:pt x="83" y="5"/>
                    <a:pt x="88" y="7"/>
                    <a:pt x="92" y="10"/>
                  </a:cubicBezTo>
                  <a:cubicBezTo>
                    <a:pt x="91" y="9"/>
                    <a:pt x="90" y="8"/>
                    <a:pt x="90" y="8"/>
                  </a:cubicBezTo>
                  <a:cubicBezTo>
                    <a:pt x="89" y="7"/>
                    <a:pt x="89" y="7"/>
                    <a:pt x="88" y="6"/>
                  </a:cubicBezTo>
                  <a:cubicBezTo>
                    <a:pt x="85" y="4"/>
                    <a:pt x="80" y="2"/>
                    <a:pt x="74" y="1"/>
                  </a:cubicBezTo>
                  <a:cubicBezTo>
                    <a:pt x="73" y="1"/>
                    <a:pt x="73" y="1"/>
                    <a:pt x="73" y="1"/>
                  </a:cubicBezTo>
                  <a:cubicBezTo>
                    <a:pt x="72" y="1"/>
                    <a:pt x="71" y="1"/>
                    <a:pt x="70" y="1"/>
                  </a:cubicBezTo>
                  <a:cubicBezTo>
                    <a:pt x="69" y="1"/>
                    <a:pt x="69" y="0"/>
                    <a:pt x="68" y="0"/>
                  </a:cubicBezTo>
                  <a:cubicBezTo>
                    <a:pt x="68" y="0"/>
                    <a:pt x="67" y="0"/>
                    <a:pt x="66" y="0"/>
                  </a:cubicBezTo>
                </a:path>
              </a:pathLst>
            </a:custGeom>
            <a:solidFill>
              <a:srgbClr val="FD9B0A"/>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17" name="Freeform 1274"/>
            <p:cNvSpPr>
              <a:spLocks/>
            </p:cNvSpPr>
            <p:nvPr/>
          </p:nvSpPr>
          <p:spPr bwMode="auto">
            <a:xfrm>
              <a:off x="14473239" y="12944476"/>
              <a:ext cx="2279650" cy="3910013"/>
            </a:xfrm>
            <a:custGeom>
              <a:avLst/>
              <a:gdLst/>
              <a:ahLst/>
              <a:cxnLst>
                <a:cxn ang="0">
                  <a:pos x="65" y="0"/>
                </a:cxn>
                <a:cxn ang="0">
                  <a:pos x="55" y="1"/>
                </a:cxn>
                <a:cxn ang="0">
                  <a:pos x="37" y="28"/>
                </a:cxn>
                <a:cxn ang="0">
                  <a:pos x="33" y="36"/>
                </a:cxn>
                <a:cxn ang="0">
                  <a:pos x="38" y="46"/>
                </a:cxn>
                <a:cxn ang="0">
                  <a:pos x="51" y="68"/>
                </a:cxn>
                <a:cxn ang="0">
                  <a:pos x="51" y="71"/>
                </a:cxn>
                <a:cxn ang="0">
                  <a:pos x="50" y="71"/>
                </a:cxn>
                <a:cxn ang="0">
                  <a:pos x="45" y="76"/>
                </a:cxn>
                <a:cxn ang="0">
                  <a:pos x="37" y="78"/>
                </a:cxn>
                <a:cxn ang="0">
                  <a:pos x="25" y="85"/>
                </a:cxn>
                <a:cxn ang="0">
                  <a:pos x="1" y="131"/>
                </a:cxn>
                <a:cxn ang="0">
                  <a:pos x="0" y="145"/>
                </a:cxn>
                <a:cxn ang="0">
                  <a:pos x="1" y="156"/>
                </a:cxn>
                <a:cxn ang="0">
                  <a:pos x="4" y="156"/>
                </a:cxn>
                <a:cxn ang="0">
                  <a:pos x="3" y="148"/>
                </a:cxn>
                <a:cxn ang="0">
                  <a:pos x="4" y="134"/>
                </a:cxn>
                <a:cxn ang="0">
                  <a:pos x="28" y="88"/>
                </a:cxn>
                <a:cxn ang="0">
                  <a:pos x="40" y="82"/>
                </a:cxn>
                <a:cxn ang="0">
                  <a:pos x="48" y="80"/>
                </a:cxn>
                <a:cxn ang="0">
                  <a:pos x="53" y="75"/>
                </a:cxn>
                <a:cxn ang="0">
                  <a:pos x="54" y="75"/>
                </a:cxn>
                <a:cxn ang="0">
                  <a:pos x="54" y="72"/>
                </a:cxn>
                <a:cxn ang="0">
                  <a:pos x="41" y="49"/>
                </a:cxn>
                <a:cxn ang="0">
                  <a:pos x="36" y="40"/>
                </a:cxn>
                <a:cxn ang="0">
                  <a:pos x="40" y="31"/>
                </a:cxn>
                <a:cxn ang="0">
                  <a:pos x="58" y="5"/>
                </a:cxn>
                <a:cxn ang="0">
                  <a:pos x="68" y="3"/>
                </a:cxn>
                <a:cxn ang="0">
                  <a:pos x="71" y="3"/>
                </a:cxn>
                <a:cxn ang="0">
                  <a:pos x="72" y="3"/>
                </a:cxn>
                <a:cxn ang="0">
                  <a:pos x="76" y="3"/>
                </a:cxn>
                <a:cxn ang="0">
                  <a:pos x="76" y="3"/>
                </a:cxn>
                <a:cxn ang="0">
                  <a:pos x="91" y="9"/>
                </a:cxn>
                <a:cxn ang="0">
                  <a:pos x="89" y="7"/>
                </a:cxn>
                <a:cxn ang="0">
                  <a:pos x="88" y="6"/>
                </a:cxn>
                <a:cxn ang="0">
                  <a:pos x="73" y="0"/>
                </a:cxn>
                <a:cxn ang="0">
                  <a:pos x="73" y="0"/>
                </a:cxn>
                <a:cxn ang="0">
                  <a:pos x="69" y="0"/>
                </a:cxn>
                <a:cxn ang="0">
                  <a:pos x="67" y="0"/>
                </a:cxn>
                <a:cxn ang="0">
                  <a:pos x="65" y="0"/>
                </a:cxn>
              </a:cxnLst>
              <a:rect l="0" t="0" r="r" b="b"/>
              <a:pathLst>
                <a:path w="91" h="156">
                  <a:moveTo>
                    <a:pt x="65" y="0"/>
                  </a:moveTo>
                  <a:cubicBezTo>
                    <a:pt x="63" y="0"/>
                    <a:pt x="59" y="0"/>
                    <a:pt x="55" y="1"/>
                  </a:cubicBezTo>
                  <a:cubicBezTo>
                    <a:pt x="42" y="5"/>
                    <a:pt x="38" y="17"/>
                    <a:pt x="37" y="28"/>
                  </a:cubicBezTo>
                  <a:cubicBezTo>
                    <a:pt x="35" y="30"/>
                    <a:pt x="33" y="33"/>
                    <a:pt x="33" y="36"/>
                  </a:cubicBezTo>
                  <a:cubicBezTo>
                    <a:pt x="33" y="40"/>
                    <a:pt x="35" y="44"/>
                    <a:pt x="38" y="46"/>
                  </a:cubicBezTo>
                  <a:cubicBezTo>
                    <a:pt x="40" y="54"/>
                    <a:pt x="44" y="63"/>
                    <a:pt x="51" y="68"/>
                  </a:cubicBezTo>
                  <a:cubicBezTo>
                    <a:pt x="51" y="71"/>
                    <a:pt x="51" y="71"/>
                    <a:pt x="51" y="71"/>
                  </a:cubicBezTo>
                  <a:cubicBezTo>
                    <a:pt x="50" y="71"/>
                    <a:pt x="50" y="71"/>
                    <a:pt x="50" y="71"/>
                  </a:cubicBezTo>
                  <a:cubicBezTo>
                    <a:pt x="45" y="76"/>
                    <a:pt x="45" y="76"/>
                    <a:pt x="45" y="76"/>
                  </a:cubicBezTo>
                  <a:cubicBezTo>
                    <a:pt x="42" y="77"/>
                    <a:pt x="39" y="77"/>
                    <a:pt x="37" y="78"/>
                  </a:cubicBezTo>
                  <a:cubicBezTo>
                    <a:pt x="35" y="79"/>
                    <a:pt x="31" y="80"/>
                    <a:pt x="25" y="85"/>
                  </a:cubicBezTo>
                  <a:cubicBezTo>
                    <a:pt x="15" y="92"/>
                    <a:pt x="3" y="117"/>
                    <a:pt x="1" y="131"/>
                  </a:cubicBezTo>
                  <a:cubicBezTo>
                    <a:pt x="0" y="136"/>
                    <a:pt x="0" y="131"/>
                    <a:pt x="0" y="145"/>
                  </a:cubicBezTo>
                  <a:cubicBezTo>
                    <a:pt x="0" y="147"/>
                    <a:pt x="0" y="151"/>
                    <a:pt x="1" y="156"/>
                  </a:cubicBezTo>
                  <a:cubicBezTo>
                    <a:pt x="4" y="156"/>
                    <a:pt x="4" y="156"/>
                    <a:pt x="4" y="156"/>
                  </a:cubicBezTo>
                  <a:cubicBezTo>
                    <a:pt x="3" y="153"/>
                    <a:pt x="3" y="150"/>
                    <a:pt x="3" y="148"/>
                  </a:cubicBezTo>
                  <a:cubicBezTo>
                    <a:pt x="3" y="135"/>
                    <a:pt x="3" y="140"/>
                    <a:pt x="4" y="134"/>
                  </a:cubicBezTo>
                  <a:cubicBezTo>
                    <a:pt x="6" y="120"/>
                    <a:pt x="19" y="95"/>
                    <a:pt x="28" y="88"/>
                  </a:cubicBezTo>
                  <a:cubicBezTo>
                    <a:pt x="34" y="84"/>
                    <a:pt x="38" y="82"/>
                    <a:pt x="40" y="82"/>
                  </a:cubicBezTo>
                  <a:cubicBezTo>
                    <a:pt x="42" y="80"/>
                    <a:pt x="45" y="80"/>
                    <a:pt x="48" y="80"/>
                  </a:cubicBezTo>
                  <a:cubicBezTo>
                    <a:pt x="53" y="75"/>
                    <a:pt x="53" y="75"/>
                    <a:pt x="53" y="75"/>
                  </a:cubicBezTo>
                  <a:cubicBezTo>
                    <a:pt x="54" y="75"/>
                    <a:pt x="54" y="75"/>
                    <a:pt x="54" y="75"/>
                  </a:cubicBezTo>
                  <a:cubicBezTo>
                    <a:pt x="54" y="72"/>
                    <a:pt x="54" y="72"/>
                    <a:pt x="54" y="72"/>
                  </a:cubicBezTo>
                  <a:cubicBezTo>
                    <a:pt x="48" y="66"/>
                    <a:pt x="43" y="57"/>
                    <a:pt x="41" y="49"/>
                  </a:cubicBezTo>
                  <a:cubicBezTo>
                    <a:pt x="38" y="47"/>
                    <a:pt x="36" y="44"/>
                    <a:pt x="36" y="40"/>
                  </a:cubicBezTo>
                  <a:cubicBezTo>
                    <a:pt x="36" y="36"/>
                    <a:pt x="38" y="33"/>
                    <a:pt x="40" y="31"/>
                  </a:cubicBezTo>
                  <a:cubicBezTo>
                    <a:pt x="41" y="20"/>
                    <a:pt x="45" y="9"/>
                    <a:pt x="58" y="5"/>
                  </a:cubicBezTo>
                  <a:cubicBezTo>
                    <a:pt x="62" y="3"/>
                    <a:pt x="66" y="3"/>
                    <a:pt x="68" y="3"/>
                  </a:cubicBezTo>
                  <a:cubicBezTo>
                    <a:pt x="70" y="3"/>
                    <a:pt x="71" y="3"/>
                    <a:pt x="71" y="3"/>
                  </a:cubicBezTo>
                  <a:cubicBezTo>
                    <a:pt x="71" y="3"/>
                    <a:pt x="72" y="3"/>
                    <a:pt x="72" y="3"/>
                  </a:cubicBezTo>
                  <a:cubicBezTo>
                    <a:pt x="74" y="3"/>
                    <a:pt x="75" y="3"/>
                    <a:pt x="76" y="3"/>
                  </a:cubicBezTo>
                  <a:cubicBezTo>
                    <a:pt x="76" y="3"/>
                    <a:pt x="76" y="3"/>
                    <a:pt x="76" y="3"/>
                  </a:cubicBezTo>
                  <a:cubicBezTo>
                    <a:pt x="83" y="4"/>
                    <a:pt x="87" y="6"/>
                    <a:pt x="91" y="9"/>
                  </a:cubicBezTo>
                  <a:cubicBezTo>
                    <a:pt x="90" y="8"/>
                    <a:pt x="90" y="8"/>
                    <a:pt x="89" y="7"/>
                  </a:cubicBezTo>
                  <a:cubicBezTo>
                    <a:pt x="88" y="7"/>
                    <a:pt x="88" y="6"/>
                    <a:pt x="88" y="6"/>
                  </a:cubicBezTo>
                  <a:cubicBezTo>
                    <a:pt x="84" y="3"/>
                    <a:pt x="79" y="1"/>
                    <a:pt x="73" y="0"/>
                  </a:cubicBezTo>
                  <a:cubicBezTo>
                    <a:pt x="73" y="0"/>
                    <a:pt x="73" y="0"/>
                    <a:pt x="73" y="0"/>
                  </a:cubicBezTo>
                  <a:cubicBezTo>
                    <a:pt x="71" y="0"/>
                    <a:pt x="70" y="0"/>
                    <a:pt x="69" y="0"/>
                  </a:cubicBezTo>
                  <a:cubicBezTo>
                    <a:pt x="69" y="0"/>
                    <a:pt x="68" y="0"/>
                    <a:pt x="67" y="0"/>
                  </a:cubicBezTo>
                  <a:cubicBezTo>
                    <a:pt x="67" y="0"/>
                    <a:pt x="67" y="0"/>
                    <a:pt x="65" y="0"/>
                  </a:cubicBezTo>
                </a:path>
              </a:pathLst>
            </a:custGeom>
            <a:solidFill>
              <a:srgbClr val="FD9B0A"/>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18" name="Freeform 1275"/>
            <p:cNvSpPr>
              <a:spLocks/>
            </p:cNvSpPr>
            <p:nvPr/>
          </p:nvSpPr>
          <p:spPr bwMode="auto">
            <a:xfrm>
              <a:off x="14547851" y="13020676"/>
              <a:ext cx="2279650" cy="3833813"/>
            </a:xfrm>
            <a:custGeom>
              <a:avLst/>
              <a:gdLst/>
              <a:ahLst/>
              <a:cxnLst>
                <a:cxn ang="0">
                  <a:pos x="65" y="0"/>
                </a:cxn>
                <a:cxn ang="0">
                  <a:pos x="55" y="2"/>
                </a:cxn>
                <a:cxn ang="0">
                  <a:pos x="37" y="28"/>
                </a:cxn>
                <a:cxn ang="0">
                  <a:pos x="33" y="37"/>
                </a:cxn>
                <a:cxn ang="0">
                  <a:pos x="38" y="46"/>
                </a:cxn>
                <a:cxn ang="0">
                  <a:pos x="51" y="69"/>
                </a:cxn>
                <a:cxn ang="0">
                  <a:pos x="51" y="72"/>
                </a:cxn>
                <a:cxn ang="0">
                  <a:pos x="50" y="72"/>
                </a:cxn>
                <a:cxn ang="0">
                  <a:pos x="45" y="77"/>
                </a:cxn>
                <a:cxn ang="0">
                  <a:pos x="37" y="79"/>
                </a:cxn>
                <a:cxn ang="0">
                  <a:pos x="25" y="85"/>
                </a:cxn>
                <a:cxn ang="0">
                  <a:pos x="1" y="131"/>
                </a:cxn>
                <a:cxn ang="0">
                  <a:pos x="0" y="145"/>
                </a:cxn>
                <a:cxn ang="0">
                  <a:pos x="1" y="153"/>
                </a:cxn>
                <a:cxn ang="0">
                  <a:pos x="3" y="153"/>
                </a:cxn>
                <a:cxn ang="0">
                  <a:pos x="3" y="148"/>
                </a:cxn>
                <a:cxn ang="0">
                  <a:pos x="4" y="134"/>
                </a:cxn>
                <a:cxn ang="0">
                  <a:pos x="28" y="88"/>
                </a:cxn>
                <a:cxn ang="0">
                  <a:pos x="40" y="82"/>
                </a:cxn>
                <a:cxn ang="0">
                  <a:pos x="48" y="80"/>
                </a:cxn>
                <a:cxn ang="0">
                  <a:pos x="53" y="75"/>
                </a:cxn>
                <a:cxn ang="0">
                  <a:pos x="54" y="75"/>
                </a:cxn>
                <a:cxn ang="0">
                  <a:pos x="54" y="72"/>
                </a:cxn>
                <a:cxn ang="0">
                  <a:pos x="41" y="49"/>
                </a:cxn>
                <a:cxn ang="0">
                  <a:pos x="37" y="40"/>
                </a:cxn>
                <a:cxn ang="0">
                  <a:pos x="40" y="31"/>
                </a:cxn>
                <a:cxn ang="0">
                  <a:pos x="58" y="5"/>
                </a:cxn>
                <a:cxn ang="0">
                  <a:pos x="69" y="3"/>
                </a:cxn>
                <a:cxn ang="0">
                  <a:pos x="71" y="3"/>
                </a:cxn>
                <a:cxn ang="0">
                  <a:pos x="73" y="3"/>
                </a:cxn>
                <a:cxn ang="0">
                  <a:pos x="76" y="3"/>
                </a:cxn>
                <a:cxn ang="0">
                  <a:pos x="76" y="4"/>
                </a:cxn>
                <a:cxn ang="0">
                  <a:pos x="91" y="9"/>
                </a:cxn>
                <a:cxn ang="0">
                  <a:pos x="89" y="7"/>
                </a:cxn>
                <a:cxn ang="0">
                  <a:pos x="88" y="6"/>
                </a:cxn>
                <a:cxn ang="0">
                  <a:pos x="73" y="0"/>
                </a:cxn>
                <a:cxn ang="0">
                  <a:pos x="73" y="0"/>
                </a:cxn>
                <a:cxn ang="0">
                  <a:pos x="69" y="0"/>
                </a:cxn>
                <a:cxn ang="0">
                  <a:pos x="68" y="0"/>
                </a:cxn>
                <a:cxn ang="0">
                  <a:pos x="65" y="0"/>
                </a:cxn>
              </a:cxnLst>
              <a:rect l="0" t="0" r="r" b="b"/>
              <a:pathLst>
                <a:path w="91" h="153">
                  <a:moveTo>
                    <a:pt x="65" y="0"/>
                  </a:moveTo>
                  <a:cubicBezTo>
                    <a:pt x="63" y="0"/>
                    <a:pt x="59" y="0"/>
                    <a:pt x="55" y="2"/>
                  </a:cubicBezTo>
                  <a:cubicBezTo>
                    <a:pt x="42" y="6"/>
                    <a:pt x="38" y="17"/>
                    <a:pt x="37" y="28"/>
                  </a:cubicBezTo>
                  <a:cubicBezTo>
                    <a:pt x="35" y="30"/>
                    <a:pt x="33" y="33"/>
                    <a:pt x="33" y="37"/>
                  </a:cubicBezTo>
                  <a:cubicBezTo>
                    <a:pt x="33" y="41"/>
                    <a:pt x="35" y="44"/>
                    <a:pt x="38" y="46"/>
                  </a:cubicBezTo>
                  <a:cubicBezTo>
                    <a:pt x="40" y="54"/>
                    <a:pt x="45" y="63"/>
                    <a:pt x="51" y="69"/>
                  </a:cubicBezTo>
                  <a:cubicBezTo>
                    <a:pt x="51" y="72"/>
                    <a:pt x="51" y="72"/>
                    <a:pt x="51" y="72"/>
                  </a:cubicBezTo>
                  <a:cubicBezTo>
                    <a:pt x="50" y="72"/>
                    <a:pt x="50" y="72"/>
                    <a:pt x="50" y="72"/>
                  </a:cubicBezTo>
                  <a:cubicBezTo>
                    <a:pt x="45" y="77"/>
                    <a:pt x="45" y="77"/>
                    <a:pt x="45" y="77"/>
                  </a:cubicBezTo>
                  <a:cubicBezTo>
                    <a:pt x="42" y="77"/>
                    <a:pt x="39" y="77"/>
                    <a:pt x="37" y="79"/>
                  </a:cubicBezTo>
                  <a:cubicBezTo>
                    <a:pt x="35" y="79"/>
                    <a:pt x="31" y="81"/>
                    <a:pt x="25" y="85"/>
                  </a:cubicBezTo>
                  <a:cubicBezTo>
                    <a:pt x="16" y="92"/>
                    <a:pt x="3" y="117"/>
                    <a:pt x="1" y="131"/>
                  </a:cubicBezTo>
                  <a:cubicBezTo>
                    <a:pt x="0" y="137"/>
                    <a:pt x="0" y="132"/>
                    <a:pt x="0" y="145"/>
                  </a:cubicBezTo>
                  <a:cubicBezTo>
                    <a:pt x="0" y="147"/>
                    <a:pt x="0" y="150"/>
                    <a:pt x="1" y="153"/>
                  </a:cubicBezTo>
                  <a:cubicBezTo>
                    <a:pt x="3" y="153"/>
                    <a:pt x="3" y="153"/>
                    <a:pt x="3" y="153"/>
                  </a:cubicBezTo>
                  <a:cubicBezTo>
                    <a:pt x="3" y="151"/>
                    <a:pt x="3" y="149"/>
                    <a:pt x="3" y="148"/>
                  </a:cubicBezTo>
                  <a:cubicBezTo>
                    <a:pt x="3" y="135"/>
                    <a:pt x="3" y="140"/>
                    <a:pt x="4" y="134"/>
                  </a:cubicBezTo>
                  <a:cubicBezTo>
                    <a:pt x="6" y="120"/>
                    <a:pt x="19" y="95"/>
                    <a:pt x="28" y="88"/>
                  </a:cubicBezTo>
                  <a:cubicBezTo>
                    <a:pt x="34" y="84"/>
                    <a:pt x="38" y="82"/>
                    <a:pt x="40" y="82"/>
                  </a:cubicBezTo>
                  <a:cubicBezTo>
                    <a:pt x="43" y="81"/>
                    <a:pt x="45" y="80"/>
                    <a:pt x="48" y="80"/>
                  </a:cubicBezTo>
                  <a:cubicBezTo>
                    <a:pt x="53" y="75"/>
                    <a:pt x="53" y="75"/>
                    <a:pt x="53" y="75"/>
                  </a:cubicBezTo>
                  <a:cubicBezTo>
                    <a:pt x="54" y="75"/>
                    <a:pt x="54" y="75"/>
                    <a:pt x="54" y="75"/>
                  </a:cubicBezTo>
                  <a:cubicBezTo>
                    <a:pt x="54" y="72"/>
                    <a:pt x="54" y="72"/>
                    <a:pt x="54" y="72"/>
                  </a:cubicBezTo>
                  <a:cubicBezTo>
                    <a:pt x="48" y="66"/>
                    <a:pt x="43" y="58"/>
                    <a:pt x="41" y="49"/>
                  </a:cubicBezTo>
                  <a:cubicBezTo>
                    <a:pt x="38" y="47"/>
                    <a:pt x="37" y="44"/>
                    <a:pt x="37" y="40"/>
                  </a:cubicBezTo>
                  <a:cubicBezTo>
                    <a:pt x="37" y="36"/>
                    <a:pt x="38" y="33"/>
                    <a:pt x="40" y="31"/>
                  </a:cubicBezTo>
                  <a:cubicBezTo>
                    <a:pt x="41" y="20"/>
                    <a:pt x="45" y="9"/>
                    <a:pt x="58" y="5"/>
                  </a:cubicBezTo>
                  <a:cubicBezTo>
                    <a:pt x="62" y="3"/>
                    <a:pt x="66" y="3"/>
                    <a:pt x="69" y="3"/>
                  </a:cubicBezTo>
                  <a:cubicBezTo>
                    <a:pt x="70" y="3"/>
                    <a:pt x="71" y="3"/>
                    <a:pt x="71" y="3"/>
                  </a:cubicBezTo>
                  <a:cubicBezTo>
                    <a:pt x="72" y="3"/>
                    <a:pt x="72" y="3"/>
                    <a:pt x="73" y="3"/>
                  </a:cubicBezTo>
                  <a:cubicBezTo>
                    <a:pt x="74" y="3"/>
                    <a:pt x="75" y="3"/>
                    <a:pt x="76" y="3"/>
                  </a:cubicBezTo>
                  <a:cubicBezTo>
                    <a:pt x="76" y="4"/>
                    <a:pt x="76" y="4"/>
                    <a:pt x="76" y="4"/>
                  </a:cubicBezTo>
                  <a:cubicBezTo>
                    <a:pt x="83" y="4"/>
                    <a:pt x="88" y="6"/>
                    <a:pt x="91" y="9"/>
                  </a:cubicBezTo>
                  <a:cubicBezTo>
                    <a:pt x="91" y="9"/>
                    <a:pt x="90" y="8"/>
                    <a:pt x="89" y="7"/>
                  </a:cubicBezTo>
                  <a:cubicBezTo>
                    <a:pt x="89" y="7"/>
                    <a:pt x="88" y="6"/>
                    <a:pt x="88" y="6"/>
                  </a:cubicBezTo>
                  <a:cubicBezTo>
                    <a:pt x="84" y="3"/>
                    <a:pt x="80" y="1"/>
                    <a:pt x="73" y="0"/>
                  </a:cubicBezTo>
                  <a:cubicBezTo>
                    <a:pt x="73" y="0"/>
                    <a:pt x="73" y="0"/>
                    <a:pt x="73" y="0"/>
                  </a:cubicBezTo>
                  <a:cubicBezTo>
                    <a:pt x="72" y="0"/>
                    <a:pt x="71" y="0"/>
                    <a:pt x="69" y="0"/>
                  </a:cubicBezTo>
                  <a:cubicBezTo>
                    <a:pt x="69" y="0"/>
                    <a:pt x="68" y="0"/>
                    <a:pt x="68" y="0"/>
                  </a:cubicBezTo>
                  <a:cubicBezTo>
                    <a:pt x="68" y="0"/>
                    <a:pt x="67" y="0"/>
                    <a:pt x="65" y="0"/>
                  </a:cubicBezTo>
                </a:path>
              </a:pathLst>
            </a:custGeom>
            <a:solidFill>
              <a:srgbClr val="FD9B0A"/>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19" name="Freeform 1276"/>
            <p:cNvSpPr>
              <a:spLocks/>
            </p:cNvSpPr>
            <p:nvPr/>
          </p:nvSpPr>
          <p:spPr bwMode="auto">
            <a:xfrm>
              <a:off x="14622464" y="13095288"/>
              <a:ext cx="2255838" cy="3759200"/>
            </a:xfrm>
            <a:custGeom>
              <a:avLst/>
              <a:gdLst/>
              <a:ahLst/>
              <a:cxnLst>
                <a:cxn ang="0">
                  <a:pos x="66" y="0"/>
                </a:cxn>
                <a:cxn ang="0">
                  <a:pos x="55" y="2"/>
                </a:cxn>
                <a:cxn ang="0">
                  <a:pos x="37" y="28"/>
                </a:cxn>
                <a:cxn ang="0">
                  <a:pos x="34" y="37"/>
                </a:cxn>
                <a:cxn ang="0">
                  <a:pos x="38" y="46"/>
                </a:cxn>
                <a:cxn ang="0">
                  <a:pos x="51" y="69"/>
                </a:cxn>
                <a:cxn ang="0">
                  <a:pos x="51" y="72"/>
                </a:cxn>
                <a:cxn ang="0">
                  <a:pos x="50" y="72"/>
                </a:cxn>
                <a:cxn ang="0">
                  <a:pos x="45" y="77"/>
                </a:cxn>
                <a:cxn ang="0">
                  <a:pos x="37" y="79"/>
                </a:cxn>
                <a:cxn ang="0">
                  <a:pos x="25" y="85"/>
                </a:cxn>
                <a:cxn ang="0">
                  <a:pos x="1" y="131"/>
                </a:cxn>
                <a:cxn ang="0">
                  <a:pos x="0" y="145"/>
                </a:cxn>
                <a:cxn ang="0">
                  <a:pos x="0" y="150"/>
                </a:cxn>
                <a:cxn ang="0">
                  <a:pos x="3" y="150"/>
                </a:cxn>
                <a:cxn ang="0">
                  <a:pos x="3" y="148"/>
                </a:cxn>
                <a:cxn ang="0">
                  <a:pos x="4" y="135"/>
                </a:cxn>
                <a:cxn ang="0">
                  <a:pos x="29" y="88"/>
                </a:cxn>
                <a:cxn ang="0">
                  <a:pos x="41" y="82"/>
                </a:cxn>
                <a:cxn ang="0">
                  <a:pos x="49" y="80"/>
                </a:cxn>
                <a:cxn ang="0">
                  <a:pos x="53" y="75"/>
                </a:cxn>
                <a:cxn ang="0">
                  <a:pos x="55" y="75"/>
                </a:cxn>
                <a:cxn ang="0">
                  <a:pos x="55" y="72"/>
                </a:cxn>
                <a:cxn ang="0">
                  <a:pos x="41" y="49"/>
                </a:cxn>
                <a:cxn ang="0">
                  <a:pos x="37" y="40"/>
                </a:cxn>
                <a:cxn ang="0">
                  <a:pos x="41" y="32"/>
                </a:cxn>
                <a:cxn ang="0">
                  <a:pos x="59" y="5"/>
                </a:cxn>
                <a:cxn ang="0">
                  <a:pos x="69" y="3"/>
                </a:cxn>
                <a:cxn ang="0">
                  <a:pos x="71" y="3"/>
                </a:cxn>
                <a:cxn ang="0">
                  <a:pos x="73" y="3"/>
                </a:cxn>
                <a:cxn ang="0">
                  <a:pos x="76" y="4"/>
                </a:cxn>
                <a:cxn ang="0">
                  <a:pos x="77" y="4"/>
                </a:cxn>
                <a:cxn ang="0">
                  <a:pos x="90" y="8"/>
                </a:cxn>
                <a:cxn ang="0">
                  <a:pos x="90" y="8"/>
                </a:cxn>
                <a:cxn ang="0">
                  <a:pos x="89" y="7"/>
                </a:cxn>
                <a:cxn ang="0">
                  <a:pos x="88" y="6"/>
                </a:cxn>
                <a:cxn ang="0">
                  <a:pos x="73" y="1"/>
                </a:cxn>
                <a:cxn ang="0">
                  <a:pos x="73" y="0"/>
                </a:cxn>
                <a:cxn ang="0">
                  <a:pos x="70" y="0"/>
                </a:cxn>
                <a:cxn ang="0">
                  <a:pos x="68" y="0"/>
                </a:cxn>
                <a:cxn ang="0">
                  <a:pos x="66" y="0"/>
                </a:cxn>
              </a:cxnLst>
              <a:rect l="0" t="0" r="r" b="b"/>
              <a:pathLst>
                <a:path w="90" h="150">
                  <a:moveTo>
                    <a:pt x="66" y="0"/>
                  </a:moveTo>
                  <a:cubicBezTo>
                    <a:pt x="63" y="0"/>
                    <a:pt x="59" y="0"/>
                    <a:pt x="55" y="2"/>
                  </a:cubicBezTo>
                  <a:cubicBezTo>
                    <a:pt x="42" y="6"/>
                    <a:pt x="38" y="17"/>
                    <a:pt x="37" y="28"/>
                  </a:cubicBezTo>
                  <a:cubicBezTo>
                    <a:pt x="35" y="30"/>
                    <a:pt x="34" y="33"/>
                    <a:pt x="34" y="37"/>
                  </a:cubicBezTo>
                  <a:cubicBezTo>
                    <a:pt x="34" y="41"/>
                    <a:pt x="35" y="44"/>
                    <a:pt x="38" y="46"/>
                  </a:cubicBezTo>
                  <a:cubicBezTo>
                    <a:pt x="40" y="55"/>
                    <a:pt x="45" y="63"/>
                    <a:pt x="51" y="69"/>
                  </a:cubicBezTo>
                  <a:cubicBezTo>
                    <a:pt x="51" y="72"/>
                    <a:pt x="51" y="72"/>
                    <a:pt x="51" y="72"/>
                  </a:cubicBezTo>
                  <a:cubicBezTo>
                    <a:pt x="50" y="72"/>
                    <a:pt x="50" y="72"/>
                    <a:pt x="50" y="72"/>
                  </a:cubicBezTo>
                  <a:cubicBezTo>
                    <a:pt x="45" y="77"/>
                    <a:pt x="45" y="77"/>
                    <a:pt x="45" y="77"/>
                  </a:cubicBezTo>
                  <a:cubicBezTo>
                    <a:pt x="42" y="77"/>
                    <a:pt x="40" y="78"/>
                    <a:pt x="37" y="79"/>
                  </a:cubicBezTo>
                  <a:cubicBezTo>
                    <a:pt x="35" y="79"/>
                    <a:pt x="31" y="81"/>
                    <a:pt x="25" y="85"/>
                  </a:cubicBezTo>
                  <a:cubicBezTo>
                    <a:pt x="16" y="92"/>
                    <a:pt x="3" y="117"/>
                    <a:pt x="1" y="131"/>
                  </a:cubicBezTo>
                  <a:cubicBezTo>
                    <a:pt x="0" y="137"/>
                    <a:pt x="0" y="132"/>
                    <a:pt x="0" y="145"/>
                  </a:cubicBezTo>
                  <a:cubicBezTo>
                    <a:pt x="0" y="146"/>
                    <a:pt x="0" y="148"/>
                    <a:pt x="0" y="150"/>
                  </a:cubicBezTo>
                  <a:cubicBezTo>
                    <a:pt x="3" y="150"/>
                    <a:pt x="3" y="150"/>
                    <a:pt x="3" y="150"/>
                  </a:cubicBezTo>
                  <a:cubicBezTo>
                    <a:pt x="3" y="149"/>
                    <a:pt x="3" y="149"/>
                    <a:pt x="3" y="148"/>
                  </a:cubicBezTo>
                  <a:cubicBezTo>
                    <a:pt x="3" y="135"/>
                    <a:pt x="4" y="140"/>
                    <a:pt x="4" y="135"/>
                  </a:cubicBezTo>
                  <a:cubicBezTo>
                    <a:pt x="7" y="121"/>
                    <a:pt x="19" y="95"/>
                    <a:pt x="29" y="88"/>
                  </a:cubicBezTo>
                  <a:cubicBezTo>
                    <a:pt x="35" y="84"/>
                    <a:pt x="38" y="82"/>
                    <a:pt x="41" y="82"/>
                  </a:cubicBezTo>
                  <a:cubicBezTo>
                    <a:pt x="43" y="81"/>
                    <a:pt x="46" y="80"/>
                    <a:pt x="49" y="80"/>
                  </a:cubicBezTo>
                  <a:cubicBezTo>
                    <a:pt x="53" y="75"/>
                    <a:pt x="53" y="75"/>
                    <a:pt x="53" y="75"/>
                  </a:cubicBezTo>
                  <a:cubicBezTo>
                    <a:pt x="55" y="75"/>
                    <a:pt x="55" y="75"/>
                    <a:pt x="55" y="75"/>
                  </a:cubicBezTo>
                  <a:cubicBezTo>
                    <a:pt x="55" y="72"/>
                    <a:pt x="55" y="72"/>
                    <a:pt x="55" y="72"/>
                  </a:cubicBezTo>
                  <a:cubicBezTo>
                    <a:pt x="48" y="66"/>
                    <a:pt x="43" y="58"/>
                    <a:pt x="41" y="49"/>
                  </a:cubicBezTo>
                  <a:cubicBezTo>
                    <a:pt x="39" y="47"/>
                    <a:pt x="37" y="44"/>
                    <a:pt x="37" y="40"/>
                  </a:cubicBezTo>
                  <a:cubicBezTo>
                    <a:pt x="37" y="37"/>
                    <a:pt x="38" y="34"/>
                    <a:pt x="41" y="32"/>
                  </a:cubicBezTo>
                  <a:cubicBezTo>
                    <a:pt x="42" y="20"/>
                    <a:pt x="45" y="9"/>
                    <a:pt x="59" y="5"/>
                  </a:cubicBezTo>
                  <a:cubicBezTo>
                    <a:pt x="63" y="4"/>
                    <a:pt x="66" y="3"/>
                    <a:pt x="69" y="3"/>
                  </a:cubicBezTo>
                  <a:cubicBezTo>
                    <a:pt x="70" y="3"/>
                    <a:pt x="71" y="3"/>
                    <a:pt x="71" y="3"/>
                  </a:cubicBezTo>
                  <a:cubicBezTo>
                    <a:pt x="72" y="3"/>
                    <a:pt x="72" y="3"/>
                    <a:pt x="73" y="3"/>
                  </a:cubicBezTo>
                  <a:cubicBezTo>
                    <a:pt x="74" y="4"/>
                    <a:pt x="75" y="4"/>
                    <a:pt x="76" y="4"/>
                  </a:cubicBezTo>
                  <a:cubicBezTo>
                    <a:pt x="77" y="4"/>
                    <a:pt x="77" y="4"/>
                    <a:pt x="77" y="4"/>
                  </a:cubicBezTo>
                  <a:cubicBezTo>
                    <a:pt x="82" y="4"/>
                    <a:pt x="86" y="6"/>
                    <a:pt x="90" y="8"/>
                  </a:cubicBezTo>
                  <a:cubicBezTo>
                    <a:pt x="90" y="8"/>
                    <a:pt x="90" y="8"/>
                    <a:pt x="90" y="8"/>
                  </a:cubicBezTo>
                  <a:cubicBezTo>
                    <a:pt x="90" y="8"/>
                    <a:pt x="90" y="8"/>
                    <a:pt x="89" y="7"/>
                  </a:cubicBezTo>
                  <a:cubicBezTo>
                    <a:pt x="89" y="7"/>
                    <a:pt x="89" y="7"/>
                    <a:pt x="88" y="6"/>
                  </a:cubicBezTo>
                  <a:cubicBezTo>
                    <a:pt x="85" y="3"/>
                    <a:pt x="80" y="1"/>
                    <a:pt x="73" y="1"/>
                  </a:cubicBezTo>
                  <a:cubicBezTo>
                    <a:pt x="73" y="0"/>
                    <a:pt x="73" y="0"/>
                    <a:pt x="73" y="0"/>
                  </a:cubicBezTo>
                  <a:cubicBezTo>
                    <a:pt x="72" y="0"/>
                    <a:pt x="71" y="0"/>
                    <a:pt x="70" y="0"/>
                  </a:cubicBezTo>
                  <a:cubicBezTo>
                    <a:pt x="69" y="0"/>
                    <a:pt x="69" y="0"/>
                    <a:pt x="68" y="0"/>
                  </a:cubicBezTo>
                  <a:cubicBezTo>
                    <a:pt x="68" y="0"/>
                    <a:pt x="67" y="0"/>
                    <a:pt x="66" y="0"/>
                  </a:cubicBezTo>
                </a:path>
              </a:pathLst>
            </a:custGeom>
            <a:solidFill>
              <a:srgbClr val="FD9B0A"/>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20" name="Freeform 1277"/>
            <p:cNvSpPr>
              <a:spLocks/>
            </p:cNvSpPr>
            <p:nvPr/>
          </p:nvSpPr>
          <p:spPr bwMode="auto">
            <a:xfrm>
              <a:off x="14698664" y="13171488"/>
              <a:ext cx="2179638" cy="3683000"/>
            </a:xfrm>
            <a:custGeom>
              <a:avLst/>
              <a:gdLst/>
              <a:ahLst/>
              <a:cxnLst>
                <a:cxn ang="0">
                  <a:pos x="66" y="0"/>
                </a:cxn>
                <a:cxn ang="0">
                  <a:pos x="56" y="2"/>
                </a:cxn>
                <a:cxn ang="0">
                  <a:pos x="38" y="29"/>
                </a:cxn>
                <a:cxn ang="0">
                  <a:pos x="34" y="37"/>
                </a:cxn>
                <a:cxn ang="0">
                  <a:pos x="38" y="46"/>
                </a:cxn>
                <a:cxn ang="0">
                  <a:pos x="52" y="69"/>
                </a:cxn>
                <a:cxn ang="0">
                  <a:pos x="52" y="72"/>
                </a:cxn>
                <a:cxn ang="0">
                  <a:pos x="50" y="72"/>
                </a:cxn>
                <a:cxn ang="0">
                  <a:pos x="46" y="77"/>
                </a:cxn>
                <a:cxn ang="0">
                  <a:pos x="38" y="79"/>
                </a:cxn>
                <a:cxn ang="0">
                  <a:pos x="26" y="85"/>
                </a:cxn>
                <a:cxn ang="0">
                  <a:pos x="1" y="132"/>
                </a:cxn>
                <a:cxn ang="0">
                  <a:pos x="0" y="145"/>
                </a:cxn>
                <a:cxn ang="0">
                  <a:pos x="0" y="147"/>
                </a:cxn>
                <a:cxn ang="0">
                  <a:pos x="4" y="147"/>
                </a:cxn>
                <a:cxn ang="0">
                  <a:pos x="5" y="135"/>
                </a:cxn>
                <a:cxn ang="0">
                  <a:pos x="29" y="89"/>
                </a:cxn>
                <a:cxn ang="0">
                  <a:pos x="41" y="82"/>
                </a:cxn>
                <a:cxn ang="0">
                  <a:pos x="49" y="80"/>
                </a:cxn>
                <a:cxn ang="0">
                  <a:pos x="54" y="75"/>
                </a:cxn>
                <a:cxn ang="0">
                  <a:pos x="55" y="75"/>
                </a:cxn>
                <a:cxn ang="0">
                  <a:pos x="55" y="72"/>
                </a:cxn>
                <a:cxn ang="0">
                  <a:pos x="42" y="50"/>
                </a:cxn>
                <a:cxn ang="0">
                  <a:pos x="37" y="40"/>
                </a:cxn>
                <a:cxn ang="0">
                  <a:pos x="41" y="32"/>
                </a:cxn>
                <a:cxn ang="0">
                  <a:pos x="59" y="5"/>
                </a:cxn>
                <a:cxn ang="0">
                  <a:pos x="69" y="4"/>
                </a:cxn>
                <a:cxn ang="0">
                  <a:pos x="71" y="4"/>
                </a:cxn>
                <a:cxn ang="0">
                  <a:pos x="73" y="4"/>
                </a:cxn>
                <a:cxn ang="0">
                  <a:pos x="76" y="4"/>
                </a:cxn>
                <a:cxn ang="0">
                  <a:pos x="77" y="4"/>
                </a:cxn>
                <a:cxn ang="0">
                  <a:pos x="87" y="7"/>
                </a:cxn>
                <a:cxn ang="0">
                  <a:pos x="87" y="5"/>
                </a:cxn>
                <a:cxn ang="0">
                  <a:pos x="74" y="1"/>
                </a:cxn>
                <a:cxn ang="0">
                  <a:pos x="73" y="1"/>
                </a:cxn>
                <a:cxn ang="0">
                  <a:pos x="70" y="0"/>
                </a:cxn>
                <a:cxn ang="0">
                  <a:pos x="68" y="0"/>
                </a:cxn>
                <a:cxn ang="0">
                  <a:pos x="66" y="0"/>
                </a:cxn>
              </a:cxnLst>
              <a:rect l="0" t="0" r="r" b="b"/>
              <a:pathLst>
                <a:path w="87" h="147">
                  <a:moveTo>
                    <a:pt x="66" y="0"/>
                  </a:moveTo>
                  <a:cubicBezTo>
                    <a:pt x="63" y="0"/>
                    <a:pt x="60" y="1"/>
                    <a:pt x="56" y="2"/>
                  </a:cubicBezTo>
                  <a:cubicBezTo>
                    <a:pt x="42" y="6"/>
                    <a:pt x="39" y="17"/>
                    <a:pt x="38" y="29"/>
                  </a:cubicBezTo>
                  <a:cubicBezTo>
                    <a:pt x="35" y="31"/>
                    <a:pt x="34" y="34"/>
                    <a:pt x="34" y="37"/>
                  </a:cubicBezTo>
                  <a:cubicBezTo>
                    <a:pt x="34" y="41"/>
                    <a:pt x="36" y="44"/>
                    <a:pt x="38" y="46"/>
                  </a:cubicBezTo>
                  <a:cubicBezTo>
                    <a:pt x="40" y="55"/>
                    <a:pt x="45" y="63"/>
                    <a:pt x="52" y="69"/>
                  </a:cubicBezTo>
                  <a:cubicBezTo>
                    <a:pt x="52" y="72"/>
                    <a:pt x="52" y="72"/>
                    <a:pt x="52" y="72"/>
                  </a:cubicBezTo>
                  <a:cubicBezTo>
                    <a:pt x="50" y="72"/>
                    <a:pt x="50" y="72"/>
                    <a:pt x="50" y="72"/>
                  </a:cubicBezTo>
                  <a:cubicBezTo>
                    <a:pt x="46" y="77"/>
                    <a:pt x="46" y="77"/>
                    <a:pt x="46" y="77"/>
                  </a:cubicBezTo>
                  <a:cubicBezTo>
                    <a:pt x="43" y="77"/>
                    <a:pt x="40" y="78"/>
                    <a:pt x="38" y="79"/>
                  </a:cubicBezTo>
                  <a:cubicBezTo>
                    <a:pt x="35" y="79"/>
                    <a:pt x="32" y="81"/>
                    <a:pt x="26" y="85"/>
                  </a:cubicBezTo>
                  <a:cubicBezTo>
                    <a:pt x="16" y="92"/>
                    <a:pt x="4" y="118"/>
                    <a:pt x="1" y="132"/>
                  </a:cubicBezTo>
                  <a:cubicBezTo>
                    <a:pt x="1" y="137"/>
                    <a:pt x="0" y="132"/>
                    <a:pt x="0" y="145"/>
                  </a:cubicBezTo>
                  <a:cubicBezTo>
                    <a:pt x="0" y="146"/>
                    <a:pt x="0" y="146"/>
                    <a:pt x="0" y="147"/>
                  </a:cubicBezTo>
                  <a:cubicBezTo>
                    <a:pt x="4" y="147"/>
                    <a:pt x="4" y="147"/>
                    <a:pt x="4" y="147"/>
                  </a:cubicBezTo>
                  <a:cubicBezTo>
                    <a:pt x="4" y="136"/>
                    <a:pt x="4" y="140"/>
                    <a:pt x="5" y="135"/>
                  </a:cubicBezTo>
                  <a:cubicBezTo>
                    <a:pt x="7" y="121"/>
                    <a:pt x="19" y="96"/>
                    <a:pt x="29" y="89"/>
                  </a:cubicBezTo>
                  <a:cubicBezTo>
                    <a:pt x="35" y="84"/>
                    <a:pt x="39" y="83"/>
                    <a:pt x="41" y="82"/>
                  </a:cubicBezTo>
                  <a:cubicBezTo>
                    <a:pt x="43" y="81"/>
                    <a:pt x="46" y="81"/>
                    <a:pt x="49" y="80"/>
                  </a:cubicBezTo>
                  <a:cubicBezTo>
                    <a:pt x="54" y="75"/>
                    <a:pt x="54" y="75"/>
                    <a:pt x="54" y="75"/>
                  </a:cubicBezTo>
                  <a:cubicBezTo>
                    <a:pt x="55" y="75"/>
                    <a:pt x="55" y="75"/>
                    <a:pt x="55" y="75"/>
                  </a:cubicBezTo>
                  <a:cubicBezTo>
                    <a:pt x="55" y="72"/>
                    <a:pt x="55" y="72"/>
                    <a:pt x="55" y="72"/>
                  </a:cubicBezTo>
                  <a:cubicBezTo>
                    <a:pt x="48" y="67"/>
                    <a:pt x="44" y="58"/>
                    <a:pt x="42" y="50"/>
                  </a:cubicBezTo>
                  <a:cubicBezTo>
                    <a:pt x="39" y="48"/>
                    <a:pt x="37" y="44"/>
                    <a:pt x="37" y="40"/>
                  </a:cubicBezTo>
                  <a:cubicBezTo>
                    <a:pt x="37" y="37"/>
                    <a:pt x="39" y="34"/>
                    <a:pt x="41" y="32"/>
                  </a:cubicBezTo>
                  <a:cubicBezTo>
                    <a:pt x="42" y="20"/>
                    <a:pt x="45" y="9"/>
                    <a:pt x="59" y="5"/>
                  </a:cubicBezTo>
                  <a:cubicBezTo>
                    <a:pt x="63" y="4"/>
                    <a:pt x="67" y="4"/>
                    <a:pt x="69" y="4"/>
                  </a:cubicBezTo>
                  <a:cubicBezTo>
                    <a:pt x="70" y="4"/>
                    <a:pt x="71" y="4"/>
                    <a:pt x="71" y="4"/>
                  </a:cubicBezTo>
                  <a:cubicBezTo>
                    <a:pt x="72" y="4"/>
                    <a:pt x="72" y="4"/>
                    <a:pt x="73" y="4"/>
                  </a:cubicBezTo>
                  <a:cubicBezTo>
                    <a:pt x="74" y="4"/>
                    <a:pt x="75" y="4"/>
                    <a:pt x="76" y="4"/>
                  </a:cubicBezTo>
                  <a:cubicBezTo>
                    <a:pt x="77" y="4"/>
                    <a:pt x="77" y="4"/>
                    <a:pt x="77" y="4"/>
                  </a:cubicBezTo>
                  <a:cubicBezTo>
                    <a:pt x="81" y="5"/>
                    <a:pt x="84" y="5"/>
                    <a:pt x="87" y="7"/>
                  </a:cubicBezTo>
                  <a:cubicBezTo>
                    <a:pt x="87" y="5"/>
                    <a:pt x="87" y="5"/>
                    <a:pt x="87" y="5"/>
                  </a:cubicBezTo>
                  <a:cubicBezTo>
                    <a:pt x="83" y="3"/>
                    <a:pt x="79" y="1"/>
                    <a:pt x="74" y="1"/>
                  </a:cubicBezTo>
                  <a:cubicBezTo>
                    <a:pt x="73" y="1"/>
                    <a:pt x="73" y="1"/>
                    <a:pt x="73" y="1"/>
                  </a:cubicBezTo>
                  <a:cubicBezTo>
                    <a:pt x="72" y="1"/>
                    <a:pt x="71" y="1"/>
                    <a:pt x="70" y="0"/>
                  </a:cubicBezTo>
                  <a:cubicBezTo>
                    <a:pt x="69" y="0"/>
                    <a:pt x="69" y="0"/>
                    <a:pt x="68" y="0"/>
                  </a:cubicBezTo>
                  <a:cubicBezTo>
                    <a:pt x="68" y="0"/>
                    <a:pt x="67" y="0"/>
                    <a:pt x="66" y="0"/>
                  </a:cubicBezTo>
                </a:path>
              </a:pathLst>
            </a:custGeom>
            <a:solidFill>
              <a:srgbClr val="FD9B0A"/>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21" name="Freeform 1278"/>
            <p:cNvSpPr>
              <a:spLocks/>
            </p:cNvSpPr>
            <p:nvPr/>
          </p:nvSpPr>
          <p:spPr bwMode="auto">
            <a:xfrm>
              <a:off x="14798676" y="13271501"/>
              <a:ext cx="2079625" cy="3582988"/>
            </a:xfrm>
            <a:custGeom>
              <a:avLst/>
              <a:gdLst/>
              <a:ahLst/>
              <a:cxnLst>
                <a:cxn ang="0">
                  <a:pos x="65" y="0"/>
                </a:cxn>
                <a:cxn ang="0">
                  <a:pos x="55" y="1"/>
                </a:cxn>
                <a:cxn ang="0">
                  <a:pos x="37" y="28"/>
                </a:cxn>
                <a:cxn ang="0">
                  <a:pos x="33" y="36"/>
                </a:cxn>
                <a:cxn ang="0">
                  <a:pos x="38" y="46"/>
                </a:cxn>
                <a:cxn ang="0">
                  <a:pos x="51" y="68"/>
                </a:cxn>
                <a:cxn ang="0">
                  <a:pos x="51" y="71"/>
                </a:cxn>
                <a:cxn ang="0">
                  <a:pos x="50" y="71"/>
                </a:cxn>
                <a:cxn ang="0">
                  <a:pos x="45" y="76"/>
                </a:cxn>
                <a:cxn ang="0">
                  <a:pos x="37" y="78"/>
                </a:cxn>
                <a:cxn ang="0">
                  <a:pos x="25" y="85"/>
                </a:cxn>
                <a:cxn ang="0">
                  <a:pos x="1" y="131"/>
                </a:cxn>
                <a:cxn ang="0">
                  <a:pos x="0" y="143"/>
                </a:cxn>
                <a:cxn ang="0">
                  <a:pos x="3" y="143"/>
                </a:cxn>
                <a:cxn ang="0">
                  <a:pos x="4" y="134"/>
                </a:cxn>
                <a:cxn ang="0">
                  <a:pos x="28" y="88"/>
                </a:cxn>
                <a:cxn ang="0">
                  <a:pos x="40" y="81"/>
                </a:cxn>
                <a:cxn ang="0">
                  <a:pos x="48" y="80"/>
                </a:cxn>
                <a:cxn ang="0">
                  <a:pos x="53" y="75"/>
                </a:cxn>
                <a:cxn ang="0">
                  <a:pos x="54" y="75"/>
                </a:cxn>
                <a:cxn ang="0">
                  <a:pos x="54" y="72"/>
                </a:cxn>
                <a:cxn ang="0">
                  <a:pos x="41" y="49"/>
                </a:cxn>
                <a:cxn ang="0">
                  <a:pos x="36" y="40"/>
                </a:cxn>
                <a:cxn ang="0">
                  <a:pos x="40" y="31"/>
                </a:cxn>
                <a:cxn ang="0">
                  <a:pos x="58" y="5"/>
                </a:cxn>
                <a:cxn ang="0">
                  <a:pos x="68" y="3"/>
                </a:cxn>
                <a:cxn ang="0">
                  <a:pos x="71" y="3"/>
                </a:cxn>
                <a:cxn ang="0">
                  <a:pos x="72" y="3"/>
                </a:cxn>
                <a:cxn ang="0">
                  <a:pos x="76" y="3"/>
                </a:cxn>
                <a:cxn ang="0">
                  <a:pos x="76" y="3"/>
                </a:cxn>
                <a:cxn ang="0">
                  <a:pos x="83" y="5"/>
                </a:cxn>
                <a:cxn ang="0">
                  <a:pos x="83" y="3"/>
                </a:cxn>
                <a:cxn ang="0">
                  <a:pos x="73" y="0"/>
                </a:cxn>
                <a:cxn ang="0">
                  <a:pos x="72" y="0"/>
                </a:cxn>
                <a:cxn ang="0">
                  <a:pos x="69" y="0"/>
                </a:cxn>
                <a:cxn ang="0">
                  <a:pos x="67" y="0"/>
                </a:cxn>
                <a:cxn ang="0">
                  <a:pos x="65" y="0"/>
                </a:cxn>
              </a:cxnLst>
              <a:rect l="0" t="0" r="r" b="b"/>
              <a:pathLst>
                <a:path w="83" h="143">
                  <a:moveTo>
                    <a:pt x="65" y="0"/>
                  </a:moveTo>
                  <a:cubicBezTo>
                    <a:pt x="63" y="0"/>
                    <a:pt x="59" y="0"/>
                    <a:pt x="55" y="1"/>
                  </a:cubicBezTo>
                  <a:cubicBezTo>
                    <a:pt x="41" y="5"/>
                    <a:pt x="38" y="16"/>
                    <a:pt x="37" y="28"/>
                  </a:cubicBezTo>
                  <a:cubicBezTo>
                    <a:pt x="35" y="30"/>
                    <a:pt x="33" y="33"/>
                    <a:pt x="33" y="36"/>
                  </a:cubicBezTo>
                  <a:cubicBezTo>
                    <a:pt x="33" y="40"/>
                    <a:pt x="35" y="44"/>
                    <a:pt x="38" y="46"/>
                  </a:cubicBezTo>
                  <a:cubicBezTo>
                    <a:pt x="40" y="54"/>
                    <a:pt x="44" y="63"/>
                    <a:pt x="51" y="68"/>
                  </a:cubicBezTo>
                  <a:cubicBezTo>
                    <a:pt x="51" y="71"/>
                    <a:pt x="51" y="71"/>
                    <a:pt x="51" y="71"/>
                  </a:cubicBezTo>
                  <a:cubicBezTo>
                    <a:pt x="50" y="71"/>
                    <a:pt x="50" y="71"/>
                    <a:pt x="50" y="71"/>
                  </a:cubicBezTo>
                  <a:cubicBezTo>
                    <a:pt x="45" y="76"/>
                    <a:pt x="45" y="76"/>
                    <a:pt x="45" y="76"/>
                  </a:cubicBezTo>
                  <a:cubicBezTo>
                    <a:pt x="42" y="77"/>
                    <a:pt x="39" y="77"/>
                    <a:pt x="37" y="78"/>
                  </a:cubicBezTo>
                  <a:cubicBezTo>
                    <a:pt x="35" y="79"/>
                    <a:pt x="31" y="80"/>
                    <a:pt x="25" y="85"/>
                  </a:cubicBezTo>
                  <a:cubicBezTo>
                    <a:pt x="15" y="92"/>
                    <a:pt x="3" y="117"/>
                    <a:pt x="1" y="131"/>
                  </a:cubicBezTo>
                  <a:cubicBezTo>
                    <a:pt x="0" y="136"/>
                    <a:pt x="0" y="132"/>
                    <a:pt x="0" y="143"/>
                  </a:cubicBezTo>
                  <a:cubicBezTo>
                    <a:pt x="3" y="143"/>
                    <a:pt x="3" y="143"/>
                    <a:pt x="3" y="143"/>
                  </a:cubicBezTo>
                  <a:cubicBezTo>
                    <a:pt x="3" y="136"/>
                    <a:pt x="3" y="139"/>
                    <a:pt x="4" y="134"/>
                  </a:cubicBezTo>
                  <a:cubicBezTo>
                    <a:pt x="6" y="120"/>
                    <a:pt x="19" y="95"/>
                    <a:pt x="28" y="88"/>
                  </a:cubicBezTo>
                  <a:cubicBezTo>
                    <a:pt x="34" y="83"/>
                    <a:pt x="38" y="82"/>
                    <a:pt x="40" y="81"/>
                  </a:cubicBezTo>
                  <a:cubicBezTo>
                    <a:pt x="42" y="80"/>
                    <a:pt x="45" y="80"/>
                    <a:pt x="48" y="80"/>
                  </a:cubicBezTo>
                  <a:cubicBezTo>
                    <a:pt x="53" y="75"/>
                    <a:pt x="53" y="75"/>
                    <a:pt x="53" y="75"/>
                  </a:cubicBezTo>
                  <a:cubicBezTo>
                    <a:pt x="54" y="75"/>
                    <a:pt x="54" y="75"/>
                    <a:pt x="54" y="75"/>
                  </a:cubicBezTo>
                  <a:cubicBezTo>
                    <a:pt x="54" y="72"/>
                    <a:pt x="54" y="72"/>
                    <a:pt x="54" y="72"/>
                  </a:cubicBezTo>
                  <a:cubicBezTo>
                    <a:pt x="48" y="66"/>
                    <a:pt x="43" y="57"/>
                    <a:pt x="41" y="49"/>
                  </a:cubicBezTo>
                  <a:cubicBezTo>
                    <a:pt x="38" y="47"/>
                    <a:pt x="36" y="44"/>
                    <a:pt x="36" y="40"/>
                  </a:cubicBezTo>
                  <a:cubicBezTo>
                    <a:pt x="36" y="36"/>
                    <a:pt x="38" y="33"/>
                    <a:pt x="40" y="31"/>
                  </a:cubicBezTo>
                  <a:cubicBezTo>
                    <a:pt x="41" y="20"/>
                    <a:pt x="45" y="9"/>
                    <a:pt x="58" y="5"/>
                  </a:cubicBezTo>
                  <a:cubicBezTo>
                    <a:pt x="62" y="3"/>
                    <a:pt x="66" y="3"/>
                    <a:pt x="68" y="3"/>
                  </a:cubicBezTo>
                  <a:cubicBezTo>
                    <a:pt x="70" y="3"/>
                    <a:pt x="71" y="3"/>
                    <a:pt x="71" y="3"/>
                  </a:cubicBezTo>
                  <a:cubicBezTo>
                    <a:pt x="71" y="3"/>
                    <a:pt x="72" y="3"/>
                    <a:pt x="72" y="3"/>
                  </a:cubicBezTo>
                  <a:cubicBezTo>
                    <a:pt x="73" y="3"/>
                    <a:pt x="75" y="3"/>
                    <a:pt x="76" y="3"/>
                  </a:cubicBezTo>
                  <a:cubicBezTo>
                    <a:pt x="76" y="3"/>
                    <a:pt x="76" y="3"/>
                    <a:pt x="76" y="3"/>
                  </a:cubicBezTo>
                  <a:cubicBezTo>
                    <a:pt x="79" y="4"/>
                    <a:pt x="81" y="4"/>
                    <a:pt x="83" y="5"/>
                  </a:cubicBezTo>
                  <a:cubicBezTo>
                    <a:pt x="83" y="3"/>
                    <a:pt x="83" y="3"/>
                    <a:pt x="83" y="3"/>
                  </a:cubicBezTo>
                  <a:cubicBezTo>
                    <a:pt x="80" y="1"/>
                    <a:pt x="77" y="1"/>
                    <a:pt x="73" y="0"/>
                  </a:cubicBezTo>
                  <a:cubicBezTo>
                    <a:pt x="72" y="0"/>
                    <a:pt x="72" y="0"/>
                    <a:pt x="72" y="0"/>
                  </a:cubicBezTo>
                  <a:cubicBezTo>
                    <a:pt x="71" y="0"/>
                    <a:pt x="70" y="0"/>
                    <a:pt x="69" y="0"/>
                  </a:cubicBezTo>
                  <a:cubicBezTo>
                    <a:pt x="68" y="0"/>
                    <a:pt x="68" y="0"/>
                    <a:pt x="67" y="0"/>
                  </a:cubicBezTo>
                  <a:cubicBezTo>
                    <a:pt x="67" y="0"/>
                    <a:pt x="66" y="0"/>
                    <a:pt x="65" y="0"/>
                  </a:cubicBezTo>
                </a:path>
              </a:pathLst>
            </a:custGeom>
            <a:solidFill>
              <a:srgbClr val="FD9B0A"/>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22" name="Freeform 1279"/>
            <p:cNvSpPr>
              <a:spLocks/>
            </p:cNvSpPr>
            <p:nvPr/>
          </p:nvSpPr>
          <p:spPr bwMode="auto">
            <a:xfrm>
              <a:off x="14873289" y="13346113"/>
              <a:ext cx="2005013" cy="3508375"/>
            </a:xfrm>
            <a:custGeom>
              <a:avLst/>
              <a:gdLst/>
              <a:ahLst/>
              <a:cxnLst>
                <a:cxn ang="0">
                  <a:pos x="65" y="0"/>
                </a:cxn>
                <a:cxn ang="0">
                  <a:pos x="55" y="2"/>
                </a:cxn>
                <a:cxn ang="0">
                  <a:pos x="37" y="28"/>
                </a:cxn>
                <a:cxn ang="0">
                  <a:pos x="33" y="37"/>
                </a:cxn>
                <a:cxn ang="0">
                  <a:pos x="38" y="46"/>
                </a:cxn>
                <a:cxn ang="0">
                  <a:pos x="51" y="69"/>
                </a:cxn>
                <a:cxn ang="0">
                  <a:pos x="51" y="72"/>
                </a:cxn>
                <a:cxn ang="0">
                  <a:pos x="50" y="72"/>
                </a:cxn>
                <a:cxn ang="0">
                  <a:pos x="45" y="77"/>
                </a:cxn>
                <a:cxn ang="0">
                  <a:pos x="37" y="78"/>
                </a:cxn>
                <a:cxn ang="0">
                  <a:pos x="25" y="85"/>
                </a:cxn>
                <a:cxn ang="0">
                  <a:pos x="1" y="131"/>
                </a:cxn>
                <a:cxn ang="0">
                  <a:pos x="0" y="140"/>
                </a:cxn>
                <a:cxn ang="0">
                  <a:pos x="3" y="140"/>
                </a:cxn>
                <a:cxn ang="0">
                  <a:pos x="4" y="134"/>
                </a:cxn>
                <a:cxn ang="0">
                  <a:pos x="28" y="88"/>
                </a:cxn>
                <a:cxn ang="0">
                  <a:pos x="40" y="82"/>
                </a:cxn>
                <a:cxn ang="0">
                  <a:pos x="48" y="80"/>
                </a:cxn>
                <a:cxn ang="0">
                  <a:pos x="53" y="75"/>
                </a:cxn>
                <a:cxn ang="0">
                  <a:pos x="54" y="75"/>
                </a:cxn>
                <a:cxn ang="0">
                  <a:pos x="54" y="72"/>
                </a:cxn>
                <a:cxn ang="0">
                  <a:pos x="41" y="49"/>
                </a:cxn>
                <a:cxn ang="0">
                  <a:pos x="37" y="40"/>
                </a:cxn>
                <a:cxn ang="0">
                  <a:pos x="40" y="31"/>
                </a:cxn>
                <a:cxn ang="0">
                  <a:pos x="58" y="5"/>
                </a:cxn>
                <a:cxn ang="0">
                  <a:pos x="68" y="3"/>
                </a:cxn>
                <a:cxn ang="0">
                  <a:pos x="71" y="3"/>
                </a:cxn>
                <a:cxn ang="0">
                  <a:pos x="73" y="3"/>
                </a:cxn>
                <a:cxn ang="0">
                  <a:pos x="76" y="3"/>
                </a:cxn>
                <a:cxn ang="0">
                  <a:pos x="76" y="3"/>
                </a:cxn>
                <a:cxn ang="0">
                  <a:pos x="80" y="4"/>
                </a:cxn>
                <a:cxn ang="0">
                  <a:pos x="80" y="2"/>
                </a:cxn>
                <a:cxn ang="0">
                  <a:pos x="73" y="0"/>
                </a:cxn>
                <a:cxn ang="0">
                  <a:pos x="73" y="0"/>
                </a:cxn>
                <a:cxn ang="0">
                  <a:pos x="69" y="0"/>
                </a:cxn>
                <a:cxn ang="0">
                  <a:pos x="68" y="0"/>
                </a:cxn>
                <a:cxn ang="0">
                  <a:pos x="65" y="0"/>
                </a:cxn>
              </a:cxnLst>
              <a:rect l="0" t="0" r="r" b="b"/>
              <a:pathLst>
                <a:path w="80" h="140">
                  <a:moveTo>
                    <a:pt x="65" y="0"/>
                  </a:moveTo>
                  <a:cubicBezTo>
                    <a:pt x="63" y="0"/>
                    <a:pt x="59" y="0"/>
                    <a:pt x="55" y="2"/>
                  </a:cubicBezTo>
                  <a:cubicBezTo>
                    <a:pt x="42" y="6"/>
                    <a:pt x="38" y="17"/>
                    <a:pt x="37" y="28"/>
                  </a:cubicBezTo>
                  <a:cubicBezTo>
                    <a:pt x="35" y="30"/>
                    <a:pt x="33" y="33"/>
                    <a:pt x="33" y="37"/>
                  </a:cubicBezTo>
                  <a:cubicBezTo>
                    <a:pt x="33" y="41"/>
                    <a:pt x="35" y="44"/>
                    <a:pt x="38" y="46"/>
                  </a:cubicBezTo>
                  <a:cubicBezTo>
                    <a:pt x="40" y="54"/>
                    <a:pt x="45" y="63"/>
                    <a:pt x="51" y="69"/>
                  </a:cubicBezTo>
                  <a:cubicBezTo>
                    <a:pt x="51" y="72"/>
                    <a:pt x="51" y="72"/>
                    <a:pt x="51" y="72"/>
                  </a:cubicBezTo>
                  <a:cubicBezTo>
                    <a:pt x="50" y="72"/>
                    <a:pt x="50" y="72"/>
                    <a:pt x="50" y="72"/>
                  </a:cubicBezTo>
                  <a:cubicBezTo>
                    <a:pt x="45" y="77"/>
                    <a:pt x="45" y="77"/>
                    <a:pt x="45" y="77"/>
                  </a:cubicBezTo>
                  <a:cubicBezTo>
                    <a:pt x="42" y="77"/>
                    <a:pt x="39" y="77"/>
                    <a:pt x="37" y="78"/>
                  </a:cubicBezTo>
                  <a:cubicBezTo>
                    <a:pt x="35" y="79"/>
                    <a:pt x="31" y="80"/>
                    <a:pt x="25" y="85"/>
                  </a:cubicBezTo>
                  <a:cubicBezTo>
                    <a:pt x="16" y="92"/>
                    <a:pt x="3" y="117"/>
                    <a:pt x="1" y="131"/>
                  </a:cubicBezTo>
                  <a:cubicBezTo>
                    <a:pt x="0" y="136"/>
                    <a:pt x="0" y="133"/>
                    <a:pt x="0" y="140"/>
                  </a:cubicBezTo>
                  <a:cubicBezTo>
                    <a:pt x="3" y="140"/>
                    <a:pt x="3" y="140"/>
                    <a:pt x="3" y="140"/>
                  </a:cubicBezTo>
                  <a:cubicBezTo>
                    <a:pt x="3" y="137"/>
                    <a:pt x="4" y="138"/>
                    <a:pt x="4" y="134"/>
                  </a:cubicBezTo>
                  <a:cubicBezTo>
                    <a:pt x="6" y="120"/>
                    <a:pt x="19" y="95"/>
                    <a:pt x="28" y="88"/>
                  </a:cubicBezTo>
                  <a:cubicBezTo>
                    <a:pt x="34" y="84"/>
                    <a:pt x="38" y="82"/>
                    <a:pt x="40" y="82"/>
                  </a:cubicBezTo>
                  <a:cubicBezTo>
                    <a:pt x="43" y="81"/>
                    <a:pt x="45" y="80"/>
                    <a:pt x="48" y="80"/>
                  </a:cubicBezTo>
                  <a:cubicBezTo>
                    <a:pt x="53" y="75"/>
                    <a:pt x="53" y="75"/>
                    <a:pt x="53" y="75"/>
                  </a:cubicBezTo>
                  <a:cubicBezTo>
                    <a:pt x="54" y="75"/>
                    <a:pt x="54" y="75"/>
                    <a:pt x="54" y="75"/>
                  </a:cubicBezTo>
                  <a:cubicBezTo>
                    <a:pt x="54" y="72"/>
                    <a:pt x="54" y="72"/>
                    <a:pt x="54" y="72"/>
                  </a:cubicBezTo>
                  <a:cubicBezTo>
                    <a:pt x="48" y="66"/>
                    <a:pt x="43" y="58"/>
                    <a:pt x="41" y="49"/>
                  </a:cubicBezTo>
                  <a:cubicBezTo>
                    <a:pt x="38" y="47"/>
                    <a:pt x="37" y="44"/>
                    <a:pt x="37" y="40"/>
                  </a:cubicBezTo>
                  <a:cubicBezTo>
                    <a:pt x="37" y="36"/>
                    <a:pt x="38" y="33"/>
                    <a:pt x="40" y="31"/>
                  </a:cubicBezTo>
                  <a:cubicBezTo>
                    <a:pt x="41" y="20"/>
                    <a:pt x="45" y="9"/>
                    <a:pt x="58" y="5"/>
                  </a:cubicBezTo>
                  <a:cubicBezTo>
                    <a:pt x="62" y="3"/>
                    <a:pt x="66" y="3"/>
                    <a:pt x="68" y="3"/>
                  </a:cubicBezTo>
                  <a:cubicBezTo>
                    <a:pt x="70" y="3"/>
                    <a:pt x="71" y="3"/>
                    <a:pt x="71" y="3"/>
                  </a:cubicBezTo>
                  <a:cubicBezTo>
                    <a:pt x="71" y="3"/>
                    <a:pt x="72" y="3"/>
                    <a:pt x="73" y="3"/>
                  </a:cubicBezTo>
                  <a:cubicBezTo>
                    <a:pt x="74" y="3"/>
                    <a:pt x="75" y="3"/>
                    <a:pt x="76" y="3"/>
                  </a:cubicBezTo>
                  <a:cubicBezTo>
                    <a:pt x="76" y="3"/>
                    <a:pt x="76" y="3"/>
                    <a:pt x="76" y="3"/>
                  </a:cubicBezTo>
                  <a:cubicBezTo>
                    <a:pt x="78" y="4"/>
                    <a:pt x="79" y="4"/>
                    <a:pt x="80" y="4"/>
                  </a:cubicBezTo>
                  <a:cubicBezTo>
                    <a:pt x="80" y="2"/>
                    <a:pt x="80" y="2"/>
                    <a:pt x="80" y="2"/>
                  </a:cubicBezTo>
                  <a:cubicBezTo>
                    <a:pt x="78" y="1"/>
                    <a:pt x="76" y="1"/>
                    <a:pt x="73" y="0"/>
                  </a:cubicBezTo>
                  <a:cubicBezTo>
                    <a:pt x="73" y="0"/>
                    <a:pt x="73" y="0"/>
                    <a:pt x="73" y="0"/>
                  </a:cubicBezTo>
                  <a:cubicBezTo>
                    <a:pt x="72" y="0"/>
                    <a:pt x="70" y="0"/>
                    <a:pt x="69" y="0"/>
                  </a:cubicBezTo>
                  <a:cubicBezTo>
                    <a:pt x="69" y="0"/>
                    <a:pt x="68" y="0"/>
                    <a:pt x="68" y="0"/>
                  </a:cubicBezTo>
                  <a:cubicBezTo>
                    <a:pt x="68" y="0"/>
                    <a:pt x="67" y="0"/>
                    <a:pt x="65" y="0"/>
                  </a:cubicBezTo>
                </a:path>
              </a:pathLst>
            </a:custGeom>
            <a:solidFill>
              <a:srgbClr val="FD9B0A"/>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23" name="Freeform 1280"/>
            <p:cNvSpPr>
              <a:spLocks/>
            </p:cNvSpPr>
            <p:nvPr/>
          </p:nvSpPr>
          <p:spPr bwMode="auto">
            <a:xfrm>
              <a:off x="14949489" y="13420726"/>
              <a:ext cx="1928813" cy="3433763"/>
            </a:xfrm>
            <a:custGeom>
              <a:avLst/>
              <a:gdLst/>
              <a:ahLst/>
              <a:cxnLst>
                <a:cxn ang="0">
                  <a:pos x="65" y="0"/>
                </a:cxn>
                <a:cxn ang="0">
                  <a:pos x="55" y="2"/>
                </a:cxn>
                <a:cxn ang="0">
                  <a:pos x="37" y="28"/>
                </a:cxn>
                <a:cxn ang="0">
                  <a:pos x="34" y="37"/>
                </a:cxn>
                <a:cxn ang="0">
                  <a:pos x="38" y="46"/>
                </a:cxn>
                <a:cxn ang="0">
                  <a:pos x="51" y="69"/>
                </a:cxn>
                <a:cxn ang="0">
                  <a:pos x="51" y="72"/>
                </a:cxn>
                <a:cxn ang="0">
                  <a:pos x="50" y="72"/>
                </a:cxn>
                <a:cxn ang="0">
                  <a:pos x="45" y="77"/>
                </a:cxn>
                <a:cxn ang="0">
                  <a:pos x="37" y="79"/>
                </a:cxn>
                <a:cxn ang="0">
                  <a:pos x="25" y="85"/>
                </a:cxn>
                <a:cxn ang="0">
                  <a:pos x="1" y="131"/>
                </a:cxn>
                <a:cxn ang="0">
                  <a:pos x="0" y="137"/>
                </a:cxn>
                <a:cxn ang="0">
                  <a:pos x="4" y="137"/>
                </a:cxn>
                <a:cxn ang="0">
                  <a:pos x="4" y="135"/>
                </a:cxn>
                <a:cxn ang="0">
                  <a:pos x="28" y="88"/>
                </a:cxn>
                <a:cxn ang="0">
                  <a:pos x="41" y="82"/>
                </a:cxn>
                <a:cxn ang="0">
                  <a:pos x="48" y="80"/>
                </a:cxn>
                <a:cxn ang="0">
                  <a:pos x="53" y="75"/>
                </a:cxn>
                <a:cxn ang="0">
                  <a:pos x="54" y="75"/>
                </a:cxn>
                <a:cxn ang="0">
                  <a:pos x="54" y="72"/>
                </a:cxn>
                <a:cxn ang="0">
                  <a:pos x="41" y="49"/>
                </a:cxn>
                <a:cxn ang="0">
                  <a:pos x="37" y="40"/>
                </a:cxn>
                <a:cxn ang="0">
                  <a:pos x="41" y="32"/>
                </a:cxn>
                <a:cxn ang="0">
                  <a:pos x="59" y="5"/>
                </a:cxn>
                <a:cxn ang="0">
                  <a:pos x="69" y="3"/>
                </a:cxn>
                <a:cxn ang="0">
                  <a:pos x="71" y="3"/>
                </a:cxn>
                <a:cxn ang="0">
                  <a:pos x="73" y="3"/>
                </a:cxn>
                <a:cxn ang="0">
                  <a:pos x="76" y="4"/>
                </a:cxn>
                <a:cxn ang="0">
                  <a:pos x="77" y="4"/>
                </a:cxn>
                <a:cxn ang="0">
                  <a:pos x="77" y="4"/>
                </a:cxn>
                <a:cxn ang="0">
                  <a:pos x="77" y="1"/>
                </a:cxn>
                <a:cxn ang="0">
                  <a:pos x="73" y="0"/>
                </a:cxn>
                <a:cxn ang="0">
                  <a:pos x="73" y="0"/>
                </a:cxn>
                <a:cxn ang="0">
                  <a:pos x="70" y="0"/>
                </a:cxn>
                <a:cxn ang="0">
                  <a:pos x="68" y="0"/>
                </a:cxn>
                <a:cxn ang="0">
                  <a:pos x="65" y="0"/>
                </a:cxn>
              </a:cxnLst>
              <a:rect l="0" t="0" r="r" b="b"/>
              <a:pathLst>
                <a:path w="77" h="137">
                  <a:moveTo>
                    <a:pt x="65" y="0"/>
                  </a:moveTo>
                  <a:cubicBezTo>
                    <a:pt x="63" y="0"/>
                    <a:pt x="59" y="0"/>
                    <a:pt x="55" y="2"/>
                  </a:cubicBezTo>
                  <a:cubicBezTo>
                    <a:pt x="42" y="6"/>
                    <a:pt x="38" y="17"/>
                    <a:pt x="37" y="28"/>
                  </a:cubicBezTo>
                  <a:cubicBezTo>
                    <a:pt x="35" y="30"/>
                    <a:pt x="34" y="33"/>
                    <a:pt x="34" y="37"/>
                  </a:cubicBezTo>
                  <a:cubicBezTo>
                    <a:pt x="34" y="41"/>
                    <a:pt x="35" y="44"/>
                    <a:pt x="38" y="46"/>
                  </a:cubicBezTo>
                  <a:cubicBezTo>
                    <a:pt x="40" y="55"/>
                    <a:pt x="45" y="63"/>
                    <a:pt x="51" y="69"/>
                  </a:cubicBezTo>
                  <a:cubicBezTo>
                    <a:pt x="51" y="72"/>
                    <a:pt x="51" y="72"/>
                    <a:pt x="51" y="72"/>
                  </a:cubicBezTo>
                  <a:cubicBezTo>
                    <a:pt x="50" y="72"/>
                    <a:pt x="50" y="72"/>
                    <a:pt x="50" y="72"/>
                  </a:cubicBezTo>
                  <a:cubicBezTo>
                    <a:pt x="45" y="77"/>
                    <a:pt x="45" y="77"/>
                    <a:pt x="45" y="77"/>
                  </a:cubicBezTo>
                  <a:cubicBezTo>
                    <a:pt x="42" y="77"/>
                    <a:pt x="40" y="78"/>
                    <a:pt x="37" y="79"/>
                  </a:cubicBezTo>
                  <a:cubicBezTo>
                    <a:pt x="35" y="79"/>
                    <a:pt x="31" y="81"/>
                    <a:pt x="25" y="85"/>
                  </a:cubicBezTo>
                  <a:cubicBezTo>
                    <a:pt x="16" y="92"/>
                    <a:pt x="3" y="117"/>
                    <a:pt x="1" y="131"/>
                  </a:cubicBezTo>
                  <a:cubicBezTo>
                    <a:pt x="1" y="135"/>
                    <a:pt x="0" y="134"/>
                    <a:pt x="0" y="137"/>
                  </a:cubicBezTo>
                  <a:cubicBezTo>
                    <a:pt x="4" y="137"/>
                    <a:pt x="4" y="137"/>
                    <a:pt x="4" y="137"/>
                  </a:cubicBezTo>
                  <a:cubicBezTo>
                    <a:pt x="4" y="136"/>
                    <a:pt x="4" y="136"/>
                    <a:pt x="4" y="135"/>
                  </a:cubicBezTo>
                  <a:cubicBezTo>
                    <a:pt x="7" y="120"/>
                    <a:pt x="19" y="95"/>
                    <a:pt x="28" y="88"/>
                  </a:cubicBezTo>
                  <a:cubicBezTo>
                    <a:pt x="35" y="84"/>
                    <a:pt x="38" y="82"/>
                    <a:pt x="41" y="82"/>
                  </a:cubicBezTo>
                  <a:cubicBezTo>
                    <a:pt x="43" y="81"/>
                    <a:pt x="45" y="80"/>
                    <a:pt x="48" y="80"/>
                  </a:cubicBezTo>
                  <a:cubicBezTo>
                    <a:pt x="53" y="75"/>
                    <a:pt x="53" y="75"/>
                    <a:pt x="53" y="75"/>
                  </a:cubicBezTo>
                  <a:cubicBezTo>
                    <a:pt x="54" y="75"/>
                    <a:pt x="54" y="75"/>
                    <a:pt x="54" y="75"/>
                  </a:cubicBezTo>
                  <a:cubicBezTo>
                    <a:pt x="54" y="72"/>
                    <a:pt x="54" y="72"/>
                    <a:pt x="54" y="72"/>
                  </a:cubicBezTo>
                  <a:cubicBezTo>
                    <a:pt x="48" y="66"/>
                    <a:pt x="43" y="58"/>
                    <a:pt x="41" y="49"/>
                  </a:cubicBezTo>
                  <a:cubicBezTo>
                    <a:pt x="39" y="47"/>
                    <a:pt x="37" y="44"/>
                    <a:pt x="37" y="40"/>
                  </a:cubicBezTo>
                  <a:cubicBezTo>
                    <a:pt x="37" y="37"/>
                    <a:pt x="38" y="34"/>
                    <a:pt x="41" y="32"/>
                  </a:cubicBezTo>
                  <a:cubicBezTo>
                    <a:pt x="42" y="20"/>
                    <a:pt x="45" y="9"/>
                    <a:pt x="59" y="5"/>
                  </a:cubicBezTo>
                  <a:cubicBezTo>
                    <a:pt x="63" y="4"/>
                    <a:pt x="66" y="3"/>
                    <a:pt x="69" y="3"/>
                  </a:cubicBezTo>
                  <a:cubicBezTo>
                    <a:pt x="70" y="3"/>
                    <a:pt x="71" y="3"/>
                    <a:pt x="71" y="3"/>
                  </a:cubicBezTo>
                  <a:cubicBezTo>
                    <a:pt x="72" y="3"/>
                    <a:pt x="72" y="3"/>
                    <a:pt x="73" y="3"/>
                  </a:cubicBezTo>
                  <a:cubicBezTo>
                    <a:pt x="74" y="3"/>
                    <a:pt x="75" y="4"/>
                    <a:pt x="76" y="4"/>
                  </a:cubicBezTo>
                  <a:cubicBezTo>
                    <a:pt x="77" y="4"/>
                    <a:pt x="77" y="4"/>
                    <a:pt x="77" y="4"/>
                  </a:cubicBezTo>
                  <a:cubicBezTo>
                    <a:pt x="77" y="4"/>
                    <a:pt x="77" y="4"/>
                    <a:pt x="77" y="4"/>
                  </a:cubicBezTo>
                  <a:cubicBezTo>
                    <a:pt x="77" y="1"/>
                    <a:pt x="77" y="1"/>
                    <a:pt x="77" y="1"/>
                  </a:cubicBezTo>
                  <a:cubicBezTo>
                    <a:pt x="76" y="1"/>
                    <a:pt x="75" y="1"/>
                    <a:pt x="73" y="0"/>
                  </a:cubicBezTo>
                  <a:cubicBezTo>
                    <a:pt x="73" y="0"/>
                    <a:pt x="73" y="0"/>
                    <a:pt x="73" y="0"/>
                  </a:cubicBezTo>
                  <a:cubicBezTo>
                    <a:pt x="72" y="0"/>
                    <a:pt x="71" y="0"/>
                    <a:pt x="70" y="0"/>
                  </a:cubicBezTo>
                  <a:cubicBezTo>
                    <a:pt x="69" y="0"/>
                    <a:pt x="68" y="0"/>
                    <a:pt x="68" y="0"/>
                  </a:cubicBezTo>
                  <a:cubicBezTo>
                    <a:pt x="68" y="0"/>
                    <a:pt x="67" y="0"/>
                    <a:pt x="65" y="0"/>
                  </a:cubicBezTo>
                </a:path>
              </a:pathLst>
            </a:custGeom>
            <a:solidFill>
              <a:srgbClr val="FD9B0A"/>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24" name="Freeform 1281"/>
            <p:cNvSpPr>
              <a:spLocks/>
            </p:cNvSpPr>
            <p:nvPr/>
          </p:nvSpPr>
          <p:spPr bwMode="auto">
            <a:xfrm>
              <a:off x="15049501" y="13496926"/>
              <a:ext cx="1828800" cy="3357563"/>
            </a:xfrm>
            <a:custGeom>
              <a:avLst/>
              <a:gdLst/>
              <a:ahLst/>
              <a:cxnLst>
                <a:cxn ang="0">
                  <a:pos x="65" y="0"/>
                </a:cxn>
                <a:cxn ang="0">
                  <a:pos x="55" y="2"/>
                </a:cxn>
                <a:cxn ang="0">
                  <a:pos x="37" y="29"/>
                </a:cxn>
                <a:cxn ang="0">
                  <a:pos x="33" y="37"/>
                </a:cxn>
                <a:cxn ang="0">
                  <a:pos x="37" y="46"/>
                </a:cxn>
                <a:cxn ang="0">
                  <a:pos x="50" y="69"/>
                </a:cxn>
                <a:cxn ang="0">
                  <a:pos x="50" y="72"/>
                </a:cxn>
                <a:cxn ang="0">
                  <a:pos x="49" y="72"/>
                </a:cxn>
                <a:cxn ang="0">
                  <a:pos x="44" y="77"/>
                </a:cxn>
                <a:cxn ang="0">
                  <a:pos x="37" y="79"/>
                </a:cxn>
                <a:cxn ang="0">
                  <a:pos x="24" y="85"/>
                </a:cxn>
                <a:cxn ang="0">
                  <a:pos x="0" y="132"/>
                </a:cxn>
                <a:cxn ang="0">
                  <a:pos x="0" y="134"/>
                </a:cxn>
                <a:cxn ang="0">
                  <a:pos x="4" y="134"/>
                </a:cxn>
                <a:cxn ang="0">
                  <a:pos x="28" y="89"/>
                </a:cxn>
                <a:cxn ang="0">
                  <a:pos x="40" y="82"/>
                </a:cxn>
                <a:cxn ang="0">
                  <a:pos x="48" y="80"/>
                </a:cxn>
                <a:cxn ang="0">
                  <a:pos x="52" y="75"/>
                </a:cxn>
                <a:cxn ang="0">
                  <a:pos x="54" y="75"/>
                </a:cxn>
                <a:cxn ang="0">
                  <a:pos x="54" y="72"/>
                </a:cxn>
                <a:cxn ang="0">
                  <a:pos x="41" y="50"/>
                </a:cxn>
                <a:cxn ang="0">
                  <a:pos x="36" y="40"/>
                </a:cxn>
                <a:cxn ang="0">
                  <a:pos x="40" y="32"/>
                </a:cxn>
                <a:cxn ang="0">
                  <a:pos x="58" y="5"/>
                </a:cxn>
                <a:cxn ang="0">
                  <a:pos x="68" y="3"/>
                </a:cxn>
                <a:cxn ang="0">
                  <a:pos x="70" y="4"/>
                </a:cxn>
                <a:cxn ang="0">
                  <a:pos x="72" y="4"/>
                </a:cxn>
                <a:cxn ang="0">
                  <a:pos x="73" y="4"/>
                </a:cxn>
                <a:cxn ang="0">
                  <a:pos x="73" y="1"/>
                </a:cxn>
                <a:cxn ang="0">
                  <a:pos x="73" y="1"/>
                </a:cxn>
                <a:cxn ang="0">
                  <a:pos x="72" y="1"/>
                </a:cxn>
                <a:cxn ang="0">
                  <a:pos x="69" y="0"/>
                </a:cxn>
                <a:cxn ang="0">
                  <a:pos x="67" y="0"/>
                </a:cxn>
                <a:cxn ang="0">
                  <a:pos x="65" y="0"/>
                </a:cxn>
              </a:cxnLst>
              <a:rect l="0" t="0" r="r" b="b"/>
              <a:pathLst>
                <a:path w="73" h="134">
                  <a:moveTo>
                    <a:pt x="65" y="0"/>
                  </a:moveTo>
                  <a:cubicBezTo>
                    <a:pt x="62" y="0"/>
                    <a:pt x="59" y="1"/>
                    <a:pt x="55" y="2"/>
                  </a:cubicBezTo>
                  <a:cubicBezTo>
                    <a:pt x="41" y="6"/>
                    <a:pt x="38" y="17"/>
                    <a:pt x="37" y="29"/>
                  </a:cubicBezTo>
                  <a:cubicBezTo>
                    <a:pt x="34" y="31"/>
                    <a:pt x="33" y="34"/>
                    <a:pt x="33" y="37"/>
                  </a:cubicBezTo>
                  <a:cubicBezTo>
                    <a:pt x="33" y="41"/>
                    <a:pt x="35" y="44"/>
                    <a:pt x="37" y="46"/>
                  </a:cubicBezTo>
                  <a:cubicBezTo>
                    <a:pt x="39" y="55"/>
                    <a:pt x="44" y="63"/>
                    <a:pt x="50" y="69"/>
                  </a:cubicBezTo>
                  <a:cubicBezTo>
                    <a:pt x="50" y="72"/>
                    <a:pt x="50" y="72"/>
                    <a:pt x="50" y="72"/>
                  </a:cubicBezTo>
                  <a:cubicBezTo>
                    <a:pt x="49" y="72"/>
                    <a:pt x="49" y="72"/>
                    <a:pt x="49" y="72"/>
                  </a:cubicBezTo>
                  <a:cubicBezTo>
                    <a:pt x="44" y="77"/>
                    <a:pt x="44" y="77"/>
                    <a:pt x="44" y="77"/>
                  </a:cubicBezTo>
                  <a:cubicBezTo>
                    <a:pt x="41" y="77"/>
                    <a:pt x="39" y="78"/>
                    <a:pt x="37" y="79"/>
                  </a:cubicBezTo>
                  <a:cubicBezTo>
                    <a:pt x="34" y="79"/>
                    <a:pt x="31" y="81"/>
                    <a:pt x="24" y="85"/>
                  </a:cubicBezTo>
                  <a:cubicBezTo>
                    <a:pt x="15" y="92"/>
                    <a:pt x="3" y="117"/>
                    <a:pt x="0" y="132"/>
                  </a:cubicBezTo>
                  <a:cubicBezTo>
                    <a:pt x="0" y="133"/>
                    <a:pt x="0" y="133"/>
                    <a:pt x="0" y="134"/>
                  </a:cubicBezTo>
                  <a:cubicBezTo>
                    <a:pt x="4" y="134"/>
                    <a:pt x="4" y="134"/>
                    <a:pt x="4" y="134"/>
                  </a:cubicBezTo>
                  <a:cubicBezTo>
                    <a:pt x="6" y="119"/>
                    <a:pt x="19" y="95"/>
                    <a:pt x="28" y="89"/>
                  </a:cubicBezTo>
                  <a:cubicBezTo>
                    <a:pt x="34" y="84"/>
                    <a:pt x="38" y="83"/>
                    <a:pt x="40" y="82"/>
                  </a:cubicBezTo>
                  <a:cubicBezTo>
                    <a:pt x="42" y="81"/>
                    <a:pt x="45" y="80"/>
                    <a:pt x="48" y="80"/>
                  </a:cubicBezTo>
                  <a:cubicBezTo>
                    <a:pt x="52" y="75"/>
                    <a:pt x="52" y="75"/>
                    <a:pt x="52" y="75"/>
                  </a:cubicBezTo>
                  <a:cubicBezTo>
                    <a:pt x="54" y="75"/>
                    <a:pt x="54" y="75"/>
                    <a:pt x="54" y="75"/>
                  </a:cubicBezTo>
                  <a:cubicBezTo>
                    <a:pt x="54" y="72"/>
                    <a:pt x="54" y="72"/>
                    <a:pt x="54" y="72"/>
                  </a:cubicBezTo>
                  <a:cubicBezTo>
                    <a:pt x="47" y="67"/>
                    <a:pt x="43" y="58"/>
                    <a:pt x="41" y="50"/>
                  </a:cubicBezTo>
                  <a:cubicBezTo>
                    <a:pt x="38" y="48"/>
                    <a:pt x="36" y="44"/>
                    <a:pt x="36" y="40"/>
                  </a:cubicBezTo>
                  <a:cubicBezTo>
                    <a:pt x="36" y="37"/>
                    <a:pt x="38" y="34"/>
                    <a:pt x="40" y="32"/>
                  </a:cubicBezTo>
                  <a:cubicBezTo>
                    <a:pt x="41" y="20"/>
                    <a:pt x="44" y="9"/>
                    <a:pt x="58" y="5"/>
                  </a:cubicBezTo>
                  <a:cubicBezTo>
                    <a:pt x="62" y="4"/>
                    <a:pt x="66" y="3"/>
                    <a:pt x="68" y="3"/>
                  </a:cubicBezTo>
                  <a:cubicBezTo>
                    <a:pt x="69" y="3"/>
                    <a:pt x="70" y="4"/>
                    <a:pt x="70" y="4"/>
                  </a:cubicBezTo>
                  <a:cubicBezTo>
                    <a:pt x="71" y="4"/>
                    <a:pt x="71" y="4"/>
                    <a:pt x="72" y="4"/>
                  </a:cubicBezTo>
                  <a:cubicBezTo>
                    <a:pt x="72" y="4"/>
                    <a:pt x="73" y="4"/>
                    <a:pt x="73" y="4"/>
                  </a:cubicBezTo>
                  <a:cubicBezTo>
                    <a:pt x="73" y="1"/>
                    <a:pt x="73" y="1"/>
                    <a:pt x="73" y="1"/>
                  </a:cubicBezTo>
                  <a:cubicBezTo>
                    <a:pt x="73" y="1"/>
                    <a:pt x="73" y="1"/>
                    <a:pt x="73" y="1"/>
                  </a:cubicBezTo>
                  <a:cubicBezTo>
                    <a:pt x="72" y="1"/>
                    <a:pt x="72" y="1"/>
                    <a:pt x="72" y="1"/>
                  </a:cubicBezTo>
                  <a:cubicBezTo>
                    <a:pt x="71" y="1"/>
                    <a:pt x="70" y="0"/>
                    <a:pt x="69" y="0"/>
                  </a:cubicBezTo>
                  <a:cubicBezTo>
                    <a:pt x="68" y="0"/>
                    <a:pt x="68" y="0"/>
                    <a:pt x="67" y="0"/>
                  </a:cubicBezTo>
                  <a:cubicBezTo>
                    <a:pt x="67" y="0"/>
                    <a:pt x="66" y="0"/>
                    <a:pt x="65" y="0"/>
                  </a:cubicBezTo>
                </a:path>
              </a:pathLst>
            </a:custGeom>
            <a:solidFill>
              <a:srgbClr val="FD9B0A"/>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25" name="Freeform 1282"/>
            <p:cNvSpPr>
              <a:spLocks/>
            </p:cNvSpPr>
            <p:nvPr/>
          </p:nvSpPr>
          <p:spPr bwMode="auto">
            <a:xfrm>
              <a:off x="15149514" y="13571538"/>
              <a:ext cx="1728788" cy="3282950"/>
            </a:xfrm>
            <a:custGeom>
              <a:avLst/>
              <a:gdLst/>
              <a:ahLst/>
              <a:cxnLst>
                <a:cxn ang="0">
                  <a:pos x="64" y="0"/>
                </a:cxn>
                <a:cxn ang="0">
                  <a:pos x="54" y="2"/>
                </a:cxn>
                <a:cxn ang="0">
                  <a:pos x="36" y="29"/>
                </a:cxn>
                <a:cxn ang="0">
                  <a:pos x="32" y="37"/>
                </a:cxn>
                <a:cxn ang="0">
                  <a:pos x="37" y="47"/>
                </a:cxn>
                <a:cxn ang="0">
                  <a:pos x="50" y="69"/>
                </a:cxn>
                <a:cxn ang="0">
                  <a:pos x="50" y="72"/>
                </a:cxn>
                <a:cxn ang="0">
                  <a:pos x="48" y="72"/>
                </a:cxn>
                <a:cxn ang="0">
                  <a:pos x="44" y="77"/>
                </a:cxn>
                <a:cxn ang="0">
                  <a:pos x="36" y="79"/>
                </a:cxn>
                <a:cxn ang="0">
                  <a:pos x="24" y="86"/>
                </a:cxn>
                <a:cxn ang="0">
                  <a:pos x="0" y="131"/>
                </a:cxn>
                <a:cxn ang="0">
                  <a:pos x="4" y="131"/>
                </a:cxn>
                <a:cxn ang="0">
                  <a:pos x="27" y="89"/>
                </a:cxn>
                <a:cxn ang="0">
                  <a:pos x="39" y="82"/>
                </a:cxn>
                <a:cxn ang="0">
                  <a:pos x="47" y="81"/>
                </a:cxn>
                <a:cxn ang="0">
                  <a:pos x="52" y="76"/>
                </a:cxn>
                <a:cxn ang="0">
                  <a:pos x="53" y="76"/>
                </a:cxn>
                <a:cxn ang="0">
                  <a:pos x="53" y="73"/>
                </a:cxn>
                <a:cxn ang="0">
                  <a:pos x="40" y="50"/>
                </a:cxn>
                <a:cxn ang="0">
                  <a:pos x="35" y="41"/>
                </a:cxn>
                <a:cxn ang="0">
                  <a:pos x="39" y="32"/>
                </a:cxn>
                <a:cxn ang="0">
                  <a:pos x="57" y="5"/>
                </a:cxn>
                <a:cxn ang="0">
                  <a:pos x="67" y="4"/>
                </a:cxn>
                <a:cxn ang="0">
                  <a:pos x="69" y="4"/>
                </a:cxn>
                <a:cxn ang="0">
                  <a:pos x="69" y="1"/>
                </a:cxn>
                <a:cxn ang="0">
                  <a:pos x="68" y="1"/>
                </a:cxn>
                <a:cxn ang="0">
                  <a:pos x="66" y="1"/>
                </a:cxn>
                <a:cxn ang="0">
                  <a:pos x="64" y="0"/>
                </a:cxn>
              </a:cxnLst>
              <a:rect l="0" t="0" r="r" b="b"/>
              <a:pathLst>
                <a:path w="69" h="131">
                  <a:moveTo>
                    <a:pt x="64" y="0"/>
                  </a:moveTo>
                  <a:cubicBezTo>
                    <a:pt x="62" y="0"/>
                    <a:pt x="58" y="1"/>
                    <a:pt x="54" y="2"/>
                  </a:cubicBezTo>
                  <a:cubicBezTo>
                    <a:pt x="40" y="6"/>
                    <a:pt x="37" y="17"/>
                    <a:pt x="36" y="29"/>
                  </a:cubicBezTo>
                  <a:cubicBezTo>
                    <a:pt x="34" y="31"/>
                    <a:pt x="32" y="34"/>
                    <a:pt x="32" y="37"/>
                  </a:cubicBezTo>
                  <a:cubicBezTo>
                    <a:pt x="32" y="41"/>
                    <a:pt x="34" y="45"/>
                    <a:pt x="37" y="47"/>
                  </a:cubicBezTo>
                  <a:cubicBezTo>
                    <a:pt x="39" y="55"/>
                    <a:pt x="43" y="64"/>
                    <a:pt x="50" y="69"/>
                  </a:cubicBezTo>
                  <a:cubicBezTo>
                    <a:pt x="50" y="72"/>
                    <a:pt x="50" y="72"/>
                    <a:pt x="50" y="72"/>
                  </a:cubicBezTo>
                  <a:cubicBezTo>
                    <a:pt x="48" y="72"/>
                    <a:pt x="48" y="72"/>
                    <a:pt x="48" y="72"/>
                  </a:cubicBezTo>
                  <a:cubicBezTo>
                    <a:pt x="44" y="77"/>
                    <a:pt x="44" y="77"/>
                    <a:pt x="44" y="77"/>
                  </a:cubicBezTo>
                  <a:cubicBezTo>
                    <a:pt x="41" y="77"/>
                    <a:pt x="38" y="78"/>
                    <a:pt x="36" y="79"/>
                  </a:cubicBezTo>
                  <a:cubicBezTo>
                    <a:pt x="34" y="80"/>
                    <a:pt x="30" y="81"/>
                    <a:pt x="24" y="86"/>
                  </a:cubicBezTo>
                  <a:cubicBezTo>
                    <a:pt x="15" y="92"/>
                    <a:pt x="2" y="116"/>
                    <a:pt x="0" y="131"/>
                  </a:cubicBezTo>
                  <a:cubicBezTo>
                    <a:pt x="4" y="131"/>
                    <a:pt x="4" y="131"/>
                    <a:pt x="4" y="131"/>
                  </a:cubicBezTo>
                  <a:cubicBezTo>
                    <a:pt x="7" y="116"/>
                    <a:pt x="18" y="95"/>
                    <a:pt x="27" y="89"/>
                  </a:cubicBezTo>
                  <a:cubicBezTo>
                    <a:pt x="33" y="84"/>
                    <a:pt x="37" y="83"/>
                    <a:pt x="39" y="82"/>
                  </a:cubicBezTo>
                  <a:cubicBezTo>
                    <a:pt x="41" y="81"/>
                    <a:pt x="44" y="81"/>
                    <a:pt x="47" y="81"/>
                  </a:cubicBezTo>
                  <a:cubicBezTo>
                    <a:pt x="52" y="76"/>
                    <a:pt x="52" y="76"/>
                    <a:pt x="52" y="76"/>
                  </a:cubicBezTo>
                  <a:cubicBezTo>
                    <a:pt x="53" y="76"/>
                    <a:pt x="53" y="76"/>
                    <a:pt x="53" y="76"/>
                  </a:cubicBezTo>
                  <a:cubicBezTo>
                    <a:pt x="53" y="73"/>
                    <a:pt x="53" y="73"/>
                    <a:pt x="53" y="73"/>
                  </a:cubicBezTo>
                  <a:cubicBezTo>
                    <a:pt x="47" y="67"/>
                    <a:pt x="42" y="58"/>
                    <a:pt x="40" y="50"/>
                  </a:cubicBezTo>
                  <a:cubicBezTo>
                    <a:pt x="37" y="48"/>
                    <a:pt x="35" y="45"/>
                    <a:pt x="35" y="41"/>
                  </a:cubicBezTo>
                  <a:cubicBezTo>
                    <a:pt x="35" y="37"/>
                    <a:pt x="37" y="34"/>
                    <a:pt x="39" y="32"/>
                  </a:cubicBezTo>
                  <a:cubicBezTo>
                    <a:pt x="40" y="21"/>
                    <a:pt x="44" y="10"/>
                    <a:pt x="57" y="5"/>
                  </a:cubicBezTo>
                  <a:cubicBezTo>
                    <a:pt x="61" y="4"/>
                    <a:pt x="65" y="4"/>
                    <a:pt x="67" y="4"/>
                  </a:cubicBezTo>
                  <a:cubicBezTo>
                    <a:pt x="68" y="4"/>
                    <a:pt x="68" y="4"/>
                    <a:pt x="69" y="4"/>
                  </a:cubicBezTo>
                  <a:cubicBezTo>
                    <a:pt x="69" y="1"/>
                    <a:pt x="69" y="1"/>
                    <a:pt x="69" y="1"/>
                  </a:cubicBezTo>
                  <a:cubicBezTo>
                    <a:pt x="69" y="1"/>
                    <a:pt x="68" y="1"/>
                    <a:pt x="68" y="1"/>
                  </a:cubicBezTo>
                  <a:cubicBezTo>
                    <a:pt x="67" y="1"/>
                    <a:pt x="67" y="1"/>
                    <a:pt x="66" y="1"/>
                  </a:cubicBezTo>
                  <a:cubicBezTo>
                    <a:pt x="66" y="1"/>
                    <a:pt x="65" y="0"/>
                    <a:pt x="64" y="0"/>
                  </a:cubicBezTo>
                </a:path>
              </a:pathLst>
            </a:custGeom>
            <a:solidFill>
              <a:srgbClr val="FD9B0A"/>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26" name="Freeform 1283"/>
            <p:cNvSpPr>
              <a:spLocks/>
            </p:cNvSpPr>
            <p:nvPr/>
          </p:nvSpPr>
          <p:spPr bwMode="auto">
            <a:xfrm>
              <a:off x="15249526" y="13671551"/>
              <a:ext cx="1628775" cy="3182938"/>
            </a:xfrm>
            <a:custGeom>
              <a:avLst/>
              <a:gdLst/>
              <a:ahLst/>
              <a:cxnLst>
                <a:cxn ang="0">
                  <a:pos x="63" y="0"/>
                </a:cxn>
                <a:cxn ang="0">
                  <a:pos x="53" y="1"/>
                </a:cxn>
                <a:cxn ang="0">
                  <a:pos x="35" y="28"/>
                </a:cxn>
                <a:cxn ang="0">
                  <a:pos x="31" y="37"/>
                </a:cxn>
                <a:cxn ang="0">
                  <a:pos x="36" y="46"/>
                </a:cxn>
                <a:cxn ang="0">
                  <a:pos x="49" y="69"/>
                </a:cxn>
                <a:cxn ang="0">
                  <a:pos x="49" y="72"/>
                </a:cxn>
                <a:cxn ang="0">
                  <a:pos x="48" y="72"/>
                </a:cxn>
                <a:cxn ang="0">
                  <a:pos x="43" y="77"/>
                </a:cxn>
                <a:cxn ang="0">
                  <a:pos x="35" y="78"/>
                </a:cxn>
                <a:cxn ang="0">
                  <a:pos x="23" y="85"/>
                </a:cxn>
                <a:cxn ang="0">
                  <a:pos x="0" y="127"/>
                </a:cxn>
                <a:cxn ang="0">
                  <a:pos x="4" y="127"/>
                </a:cxn>
                <a:cxn ang="0">
                  <a:pos x="26" y="88"/>
                </a:cxn>
                <a:cxn ang="0">
                  <a:pos x="38" y="82"/>
                </a:cxn>
                <a:cxn ang="0">
                  <a:pos x="46" y="80"/>
                </a:cxn>
                <a:cxn ang="0">
                  <a:pos x="51" y="75"/>
                </a:cxn>
                <a:cxn ang="0">
                  <a:pos x="52" y="75"/>
                </a:cxn>
                <a:cxn ang="0">
                  <a:pos x="52" y="72"/>
                </a:cxn>
                <a:cxn ang="0">
                  <a:pos x="39" y="49"/>
                </a:cxn>
                <a:cxn ang="0">
                  <a:pos x="34" y="40"/>
                </a:cxn>
                <a:cxn ang="0">
                  <a:pos x="38" y="31"/>
                </a:cxn>
                <a:cxn ang="0">
                  <a:pos x="56" y="5"/>
                </a:cxn>
                <a:cxn ang="0">
                  <a:pos x="65" y="3"/>
                </a:cxn>
                <a:cxn ang="0">
                  <a:pos x="65" y="0"/>
                </a:cxn>
                <a:cxn ang="0">
                  <a:pos x="63" y="0"/>
                </a:cxn>
              </a:cxnLst>
              <a:rect l="0" t="0" r="r" b="b"/>
              <a:pathLst>
                <a:path w="65" h="127">
                  <a:moveTo>
                    <a:pt x="63" y="0"/>
                  </a:moveTo>
                  <a:cubicBezTo>
                    <a:pt x="61" y="0"/>
                    <a:pt x="57" y="0"/>
                    <a:pt x="53" y="1"/>
                  </a:cubicBezTo>
                  <a:cubicBezTo>
                    <a:pt x="40" y="6"/>
                    <a:pt x="36" y="17"/>
                    <a:pt x="35" y="28"/>
                  </a:cubicBezTo>
                  <a:cubicBezTo>
                    <a:pt x="33" y="30"/>
                    <a:pt x="31" y="33"/>
                    <a:pt x="31" y="37"/>
                  </a:cubicBezTo>
                  <a:cubicBezTo>
                    <a:pt x="31" y="41"/>
                    <a:pt x="33" y="44"/>
                    <a:pt x="36" y="46"/>
                  </a:cubicBezTo>
                  <a:cubicBezTo>
                    <a:pt x="38" y="54"/>
                    <a:pt x="43" y="63"/>
                    <a:pt x="49" y="69"/>
                  </a:cubicBezTo>
                  <a:cubicBezTo>
                    <a:pt x="49" y="72"/>
                    <a:pt x="49" y="72"/>
                    <a:pt x="49" y="72"/>
                  </a:cubicBezTo>
                  <a:cubicBezTo>
                    <a:pt x="48" y="72"/>
                    <a:pt x="48" y="72"/>
                    <a:pt x="48" y="72"/>
                  </a:cubicBezTo>
                  <a:cubicBezTo>
                    <a:pt x="43" y="77"/>
                    <a:pt x="43" y="77"/>
                    <a:pt x="43" y="77"/>
                  </a:cubicBezTo>
                  <a:cubicBezTo>
                    <a:pt x="40" y="77"/>
                    <a:pt x="37" y="77"/>
                    <a:pt x="35" y="78"/>
                  </a:cubicBezTo>
                  <a:cubicBezTo>
                    <a:pt x="33" y="79"/>
                    <a:pt x="29" y="80"/>
                    <a:pt x="23" y="85"/>
                  </a:cubicBezTo>
                  <a:cubicBezTo>
                    <a:pt x="14" y="91"/>
                    <a:pt x="3" y="112"/>
                    <a:pt x="0" y="127"/>
                  </a:cubicBezTo>
                  <a:cubicBezTo>
                    <a:pt x="4" y="127"/>
                    <a:pt x="4" y="127"/>
                    <a:pt x="4" y="127"/>
                  </a:cubicBezTo>
                  <a:cubicBezTo>
                    <a:pt x="8" y="113"/>
                    <a:pt x="18" y="94"/>
                    <a:pt x="26" y="88"/>
                  </a:cubicBezTo>
                  <a:cubicBezTo>
                    <a:pt x="32" y="84"/>
                    <a:pt x="36" y="82"/>
                    <a:pt x="38" y="82"/>
                  </a:cubicBezTo>
                  <a:cubicBezTo>
                    <a:pt x="41" y="81"/>
                    <a:pt x="43" y="80"/>
                    <a:pt x="46" y="80"/>
                  </a:cubicBezTo>
                  <a:cubicBezTo>
                    <a:pt x="51" y="75"/>
                    <a:pt x="51" y="75"/>
                    <a:pt x="51" y="75"/>
                  </a:cubicBezTo>
                  <a:cubicBezTo>
                    <a:pt x="52" y="75"/>
                    <a:pt x="52" y="75"/>
                    <a:pt x="52" y="75"/>
                  </a:cubicBezTo>
                  <a:cubicBezTo>
                    <a:pt x="52" y="72"/>
                    <a:pt x="52" y="72"/>
                    <a:pt x="52" y="72"/>
                  </a:cubicBezTo>
                  <a:cubicBezTo>
                    <a:pt x="46" y="66"/>
                    <a:pt x="41" y="57"/>
                    <a:pt x="39" y="49"/>
                  </a:cubicBezTo>
                  <a:cubicBezTo>
                    <a:pt x="36" y="47"/>
                    <a:pt x="34" y="44"/>
                    <a:pt x="34" y="40"/>
                  </a:cubicBezTo>
                  <a:cubicBezTo>
                    <a:pt x="34" y="36"/>
                    <a:pt x="36" y="33"/>
                    <a:pt x="38" y="31"/>
                  </a:cubicBezTo>
                  <a:cubicBezTo>
                    <a:pt x="39" y="20"/>
                    <a:pt x="43" y="9"/>
                    <a:pt x="56" y="5"/>
                  </a:cubicBezTo>
                  <a:cubicBezTo>
                    <a:pt x="60" y="4"/>
                    <a:pt x="63" y="3"/>
                    <a:pt x="65" y="3"/>
                  </a:cubicBezTo>
                  <a:cubicBezTo>
                    <a:pt x="65" y="0"/>
                    <a:pt x="65" y="0"/>
                    <a:pt x="65" y="0"/>
                  </a:cubicBezTo>
                  <a:cubicBezTo>
                    <a:pt x="64" y="0"/>
                    <a:pt x="64" y="0"/>
                    <a:pt x="63" y="0"/>
                  </a:cubicBezTo>
                </a:path>
              </a:pathLst>
            </a:custGeom>
            <a:solidFill>
              <a:srgbClr val="FD9B0A"/>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27" name="Freeform 1284"/>
            <p:cNvSpPr>
              <a:spLocks/>
            </p:cNvSpPr>
            <p:nvPr/>
          </p:nvSpPr>
          <p:spPr bwMode="auto">
            <a:xfrm>
              <a:off x="15349539" y="13747751"/>
              <a:ext cx="1528763" cy="3106738"/>
            </a:xfrm>
            <a:custGeom>
              <a:avLst/>
              <a:gdLst/>
              <a:ahLst/>
              <a:cxnLst>
                <a:cxn ang="0">
                  <a:pos x="61" y="0"/>
                </a:cxn>
                <a:cxn ang="0">
                  <a:pos x="52" y="2"/>
                </a:cxn>
                <a:cxn ang="0">
                  <a:pos x="34" y="28"/>
                </a:cxn>
                <a:cxn ang="0">
                  <a:pos x="30" y="37"/>
                </a:cxn>
                <a:cxn ang="0">
                  <a:pos x="35" y="46"/>
                </a:cxn>
                <a:cxn ang="0">
                  <a:pos x="48" y="69"/>
                </a:cxn>
                <a:cxn ang="0">
                  <a:pos x="48" y="72"/>
                </a:cxn>
                <a:cxn ang="0">
                  <a:pos x="47" y="72"/>
                </a:cxn>
                <a:cxn ang="0">
                  <a:pos x="42" y="77"/>
                </a:cxn>
                <a:cxn ang="0">
                  <a:pos x="34" y="79"/>
                </a:cxn>
                <a:cxn ang="0">
                  <a:pos x="22" y="85"/>
                </a:cxn>
                <a:cxn ang="0">
                  <a:pos x="0" y="124"/>
                </a:cxn>
                <a:cxn ang="0">
                  <a:pos x="4" y="124"/>
                </a:cxn>
                <a:cxn ang="0">
                  <a:pos x="25" y="88"/>
                </a:cxn>
                <a:cxn ang="0">
                  <a:pos x="37" y="82"/>
                </a:cxn>
                <a:cxn ang="0">
                  <a:pos x="45" y="80"/>
                </a:cxn>
                <a:cxn ang="0">
                  <a:pos x="50" y="75"/>
                </a:cxn>
                <a:cxn ang="0">
                  <a:pos x="51" y="75"/>
                </a:cxn>
                <a:cxn ang="0">
                  <a:pos x="51" y="72"/>
                </a:cxn>
                <a:cxn ang="0">
                  <a:pos x="38" y="49"/>
                </a:cxn>
                <a:cxn ang="0">
                  <a:pos x="34" y="40"/>
                </a:cxn>
                <a:cxn ang="0">
                  <a:pos x="38" y="32"/>
                </a:cxn>
                <a:cxn ang="0">
                  <a:pos x="56" y="5"/>
                </a:cxn>
                <a:cxn ang="0">
                  <a:pos x="61" y="4"/>
                </a:cxn>
                <a:cxn ang="0">
                  <a:pos x="61" y="0"/>
                </a:cxn>
              </a:cxnLst>
              <a:rect l="0" t="0" r="r" b="b"/>
              <a:pathLst>
                <a:path w="61" h="124">
                  <a:moveTo>
                    <a:pt x="61" y="0"/>
                  </a:moveTo>
                  <a:cubicBezTo>
                    <a:pt x="59" y="0"/>
                    <a:pt x="56" y="1"/>
                    <a:pt x="52" y="2"/>
                  </a:cubicBezTo>
                  <a:cubicBezTo>
                    <a:pt x="39" y="6"/>
                    <a:pt x="35" y="17"/>
                    <a:pt x="34" y="28"/>
                  </a:cubicBezTo>
                  <a:cubicBezTo>
                    <a:pt x="32" y="30"/>
                    <a:pt x="30" y="33"/>
                    <a:pt x="30" y="37"/>
                  </a:cubicBezTo>
                  <a:cubicBezTo>
                    <a:pt x="30" y="41"/>
                    <a:pt x="32" y="44"/>
                    <a:pt x="35" y="46"/>
                  </a:cubicBezTo>
                  <a:cubicBezTo>
                    <a:pt x="37" y="54"/>
                    <a:pt x="42" y="63"/>
                    <a:pt x="48" y="69"/>
                  </a:cubicBezTo>
                  <a:cubicBezTo>
                    <a:pt x="48" y="72"/>
                    <a:pt x="48" y="72"/>
                    <a:pt x="48" y="72"/>
                  </a:cubicBezTo>
                  <a:cubicBezTo>
                    <a:pt x="47" y="72"/>
                    <a:pt x="47" y="72"/>
                    <a:pt x="47" y="72"/>
                  </a:cubicBezTo>
                  <a:cubicBezTo>
                    <a:pt x="42" y="77"/>
                    <a:pt x="42" y="77"/>
                    <a:pt x="42" y="77"/>
                  </a:cubicBezTo>
                  <a:cubicBezTo>
                    <a:pt x="39" y="77"/>
                    <a:pt x="37" y="78"/>
                    <a:pt x="34" y="79"/>
                  </a:cubicBezTo>
                  <a:cubicBezTo>
                    <a:pt x="32" y="79"/>
                    <a:pt x="28" y="81"/>
                    <a:pt x="22" y="85"/>
                  </a:cubicBezTo>
                  <a:cubicBezTo>
                    <a:pt x="14" y="91"/>
                    <a:pt x="4" y="110"/>
                    <a:pt x="0" y="124"/>
                  </a:cubicBezTo>
                  <a:cubicBezTo>
                    <a:pt x="4" y="124"/>
                    <a:pt x="4" y="124"/>
                    <a:pt x="4" y="124"/>
                  </a:cubicBezTo>
                  <a:cubicBezTo>
                    <a:pt x="9" y="110"/>
                    <a:pt x="18" y="94"/>
                    <a:pt x="25" y="88"/>
                  </a:cubicBezTo>
                  <a:cubicBezTo>
                    <a:pt x="32" y="84"/>
                    <a:pt x="35" y="82"/>
                    <a:pt x="37" y="82"/>
                  </a:cubicBezTo>
                  <a:cubicBezTo>
                    <a:pt x="40" y="81"/>
                    <a:pt x="42" y="80"/>
                    <a:pt x="45" y="80"/>
                  </a:cubicBezTo>
                  <a:cubicBezTo>
                    <a:pt x="50" y="75"/>
                    <a:pt x="50" y="75"/>
                    <a:pt x="50" y="75"/>
                  </a:cubicBezTo>
                  <a:cubicBezTo>
                    <a:pt x="51" y="75"/>
                    <a:pt x="51" y="75"/>
                    <a:pt x="51" y="75"/>
                  </a:cubicBezTo>
                  <a:cubicBezTo>
                    <a:pt x="51" y="72"/>
                    <a:pt x="51" y="72"/>
                    <a:pt x="51" y="72"/>
                  </a:cubicBezTo>
                  <a:cubicBezTo>
                    <a:pt x="45" y="66"/>
                    <a:pt x="40" y="58"/>
                    <a:pt x="38" y="49"/>
                  </a:cubicBezTo>
                  <a:cubicBezTo>
                    <a:pt x="36" y="47"/>
                    <a:pt x="34" y="44"/>
                    <a:pt x="34" y="40"/>
                  </a:cubicBezTo>
                  <a:cubicBezTo>
                    <a:pt x="34" y="37"/>
                    <a:pt x="35" y="33"/>
                    <a:pt x="38" y="32"/>
                  </a:cubicBezTo>
                  <a:cubicBezTo>
                    <a:pt x="39" y="20"/>
                    <a:pt x="42" y="9"/>
                    <a:pt x="56" y="5"/>
                  </a:cubicBezTo>
                  <a:cubicBezTo>
                    <a:pt x="57" y="4"/>
                    <a:pt x="59" y="4"/>
                    <a:pt x="61" y="4"/>
                  </a:cubicBezTo>
                  <a:cubicBezTo>
                    <a:pt x="61" y="0"/>
                    <a:pt x="61" y="0"/>
                    <a:pt x="61" y="0"/>
                  </a:cubicBezTo>
                </a:path>
              </a:pathLst>
            </a:custGeom>
            <a:solidFill>
              <a:srgbClr val="FD9B0A"/>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28" name="Freeform 1285"/>
            <p:cNvSpPr>
              <a:spLocks/>
            </p:cNvSpPr>
            <p:nvPr/>
          </p:nvSpPr>
          <p:spPr bwMode="auto">
            <a:xfrm>
              <a:off x="15449551" y="13847763"/>
              <a:ext cx="1428750" cy="3006725"/>
            </a:xfrm>
            <a:custGeom>
              <a:avLst/>
              <a:gdLst/>
              <a:ahLst/>
              <a:cxnLst>
                <a:cxn ang="0">
                  <a:pos x="57" y="0"/>
                </a:cxn>
                <a:cxn ang="0">
                  <a:pos x="52" y="1"/>
                </a:cxn>
                <a:cxn ang="0">
                  <a:pos x="34" y="28"/>
                </a:cxn>
                <a:cxn ang="0">
                  <a:pos x="30" y="36"/>
                </a:cxn>
                <a:cxn ang="0">
                  <a:pos x="34" y="45"/>
                </a:cxn>
                <a:cxn ang="0">
                  <a:pos x="47" y="68"/>
                </a:cxn>
                <a:cxn ang="0">
                  <a:pos x="47" y="71"/>
                </a:cxn>
                <a:cxn ang="0">
                  <a:pos x="46" y="71"/>
                </a:cxn>
                <a:cxn ang="0">
                  <a:pos x="41" y="76"/>
                </a:cxn>
                <a:cxn ang="0">
                  <a:pos x="33" y="78"/>
                </a:cxn>
                <a:cxn ang="0">
                  <a:pos x="21" y="84"/>
                </a:cxn>
                <a:cxn ang="0">
                  <a:pos x="0" y="120"/>
                </a:cxn>
                <a:cxn ang="0">
                  <a:pos x="5" y="120"/>
                </a:cxn>
                <a:cxn ang="0">
                  <a:pos x="25" y="88"/>
                </a:cxn>
                <a:cxn ang="0">
                  <a:pos x="37" y="81"/>
                </a:cxn>
                <a:cxn ang="0">
                  <a:pos x="45" y="79"/>
                </a:cxn>
                <a:cxn ang="0">
                  <a:pos x="49" y="74"/>
                </a:cxn>
                <a:cxn ang="0">
                  <a:pos x="51" y="74"/>
                </a:cxn>
                <a:cxn ang="0">
                  <a:pos x="51" y="71"/>
                </a:cxn>
                <a:cxn ang="0">
                  <a:pos x="38" y="48"/>
                </a:cxn>
                <a:cxn ang="0">
                  <a:pos x="33" y="39"/>
                </a:cxn>
                <a:cxn ang="0">
                  <a:pos x="37" y="31"/>
                </a:cxn>
                <a:cxn ang="0">
                  <a:pos x="55" y="4"/>
                </a:cxn>
                <a:cxn ang="0">
                  <a:pos x="57" y="4"/>
                </a:cxn>
                <a:cxn ang="0">
                  <a:pos x="57" y="0"/>
                </a:cxn>
              </a:cxnLst>
              <a:rect l="0" t="0" r="r" b="b"/>
              <a:pathLst>
                <a:path w="57" h="120">
                  <a:moveTo>
                    <a:pt x="57" y="0"/>
                  </a:moveTo>
                  <a:cubicBezTo>
                    <a:pt x="55" y="0"/>
                    <a:pt x="53" y="0"/>
                    <a:pt x="52" y="1"/>
                  </a:cubicBezTo>
                  <a:cubicBezTo>
                    <a:pt x="38" y="5"/>
                    <a:pt x="35" y="16"/>
                    <a:pt x="34" y="28"/>
                  </a:cubicBezTo>
                  <a:cubicBezTo>
                    <a:pt x="31" y="29"/>
                    <a:pt x="30" y="33"/>
                    <a:pt x="30" y="36"/>
                  </a:cubicBezTo>
                  <a:cubicBezTo>
                    <a:pt x="30" y="40"/>
                    <a:pt x="32" y="43"/>
                    <a:pt x="34" y="45"/>
                  </a:cubicBezTo>
                  <a:cubicBezTo>
                    <a:pt x="36" y="54"/>
                    <a:pt x="41" y="62"/>
                    <a:pt x="47" y="68"/>
                  </a:cubicBezTo>
                  <a:cubicBezTo>
                    <a:pt x="47" y="71"/>
                    <a:pt x="47" y="71"/>
                    <a:pt x="47" y="71"/>
                  </a:cubicBezTo>
                  <a:cubicBezTo>
                    <a:pt x="46" y="71"/>
                    <a:pt x="46" y="71"/>
                    <a:pt x="46" y="71"/>
                  </a:cubicBezTo>
                  <a:cubicBezTo>
                    <a:pt x="41" y="76"/>
                    <a:pt x="41" y="76"/>
                    <a:pt x="41" y="76"/>
                  </a:cubicBezTo>
                  <a:cubicBezTo>
                    <a:pt x="38" y="76"/>
                    <a:pt x="36" y="77"/>
                    <a:pt x="33" y="78"/>
                  </a:cubicBezTo>
                  <a:cubicBezTo>
                    <a:pt x="31" y="78"/>
                    <a:pt x="28" y="80"/>
                    <a:pt x="21" y="84"/>
                  </a:cubicBezTo>
                  <a:cubicBezTo>
                    <a:pt x="14" y="90"/>
                    <a:pt x="5" y="106"/>
                    <a:pt x="0" y="120"/>
                  </a:cubicBezTo>
                  <a:cubicBezTo>
                    <a:pt x="5" y="120"/>
                    <a:pt x="5" y="120"/>
                    <a:pt x="5" y="120"/>
                  </a:cubicBezTo>
                  <a:cubicBezTo>
                    <a:pt x="10" y="107"/>
                    <a:pt x="18" y="93"/>
                    <a:pt x="25" y="88"/>
                  </a:cubicBezTo>
                  <a:cubicBezTo>
                    <a:pt x="31" y="83"/>
                    <a:pt x="35" y="82"/>
                    <a:pt x="37" y="81"/>
                  </a:cubicBezTo>
                  <a:cubicBezTo>
                    <a:pt x="39" y="80"/>
                    <a:pt x="42" y="79"/>
                    <a:pt x="45" y="79"/>
                  </a:cubicBezTo>
                  <a:cubicBezTo>
                    <a:pt x="49" y="74"/>
                    <a:pt x="49" y="74"/>
                    <a:pt x="49" y="74"/>
                  </a:cubicBezTo>
                  <a:cubicBezTo>
                    <a:pt x="51" y="74"/>
                    <a:pt x="51" y="74"/>
                    <a:pt x="51" y="74"/>
                  </a:cubicBezTo>
                  <a:cubicBezTo>
                    <a:pt x="51" y="71"/>
                    <a:pt x="51" y="71"/>
                    <a:pt x="51" y="71"/>
                  </a:cubicBezTo>
                  <a:cubicBezTo>
                    <a:pt x="44" y="66"/>
                    <a:pt x="39" y="57"/>
                    <a:pt x="38" y="48"/>
                  </a:cubicBezTo>
                  <a:cubicBezTo>
                    <a:pt x="35" y="47"/>
                    <a:pt x="33" y="43"/>
                    <a:pt x="33" y="39"/>
                  </a:cubicBezTo>
                  <a:cubicBezTo>
                    <a:pt x="33" y="36"/>
                    <a:pt x="35" y="33"/>
                    <a:pt x="37" y="31"/>
                  </a:cubicBezTo>
                  <a:cubicBezTo>
                    <a:pt x="38" y="19"/>
                    <a:pt x="41" y="8"/>
                    <a:pt x="55" y="4"/>
                  </a:cubicBezTo>
                  <a:cubicBezTo>
                    <a:pt x="55" y="4"/>
                    <a:pt x="56" y="4"/>
                    <a:pt x="57" y="4"/>
                  </a:cubicBezTo>
                  <a:cubicBezTo>
                    <a:pt x="57" y="0"/>
                    <a:pt x="57" y="0"/>
                    <a:pt x="57" y="0"/>
                  </a:cubicBezTo>
                </a:path>
              </a:pathLst>
            </a:custGeom>
            <a:solidFill>
              <a:srgbClr val="FD9B0A"/>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29" name="Freeform 1286"/>
            <p:cNvSpPr>
              <a:spLocks/>
            </p:cNvSpPr>
            <p:nvPr/>
          </p:nvSpPr>
          <p:spPr bwMode="auto">
            <a:xfrm>
              <a:off x="15574964" y="13947776"/>
              <a:ext cx="1303338" cy="2906713"/>
            </a:xfrm>
            <a:custGeom>
              <a:avLst/>
              <a:gdLst/>
              <a:ahLst/>
              <a:cxnLst>
                <a:cxn ang="0">
                  <a:pos x="52" y="0"/>
                </a:cxn>
                <a:cxn ang="0">
                  <a:pos x="50" y="0"/>
                </a:cxn>
                <a:cxn ang="0">
                  <a:pos x="32" y="27"/>
                </a:cxn>
                <a:cxn ang="0">
                  <a:pos x="28" y="35"/>
                </a:cxn>
                <a:cxn ang="0">
                  <a:pos x="33" y="44"/>
                </a:cxn>
                <a:cxn ang="0">
                  <a:pos x="46" y="67"/>
                </a:cxn>
                <a:cxn ang="0">
                  <a:pos x="46" y="70"/>
                </a:cxn>
                <a:cxn ang="0">
                  <a:pos x="44" y="70"/>
                </a:cxn>
                <a:cxn ang="0">
                  <a:pos x="40" y="75"/>
                </a:cxn>
                <a:cxn ang="0">
                  <a:pos x="32" y="77"/>
                </a:cxn>
                <a:cxn ang="0">
                  <a:pos x="20" y="84"/>
                </a:cxn>
                <a:cxn ang="0">
                  <a:pos x="0" y="116"/>
                </a:cxn>
                <a:cxn ang="0">
                  <a:pos x="4" y="116"/>
                </a:cxn>
                <a:cxn ang="0">
                  <a:pos x="23" y="87"/>
                </a:cxn>
                <a:cxn ang="0">
                  <a:pos x="35" y="80"/>
                </a:cxn>
                <a:cxn ang="0">
                  <a:pos x="43" y="79"/>
                </a:cxn>
                <a:cxn ang="0">
                  <a:pos x="48" y="73"/>
                </a:cxn>
                <a:cxn ang="0">
                  <a:pos x="49" y="73"/>
                </a:cxn>
                <a:cxn ang="0">
                  <a:pos x="49" y="70"/>
                </a:cxn>
                <a:cxn ang="0">
                  <a:pos x="36" y="48"/>
                </a:cxn>
                <a:cxn ang="0">
                  <a:pos x="31" y="39"/>
                </a:cxn>
                <a:cxn ang="0">
                  <a:pos x="35" y="30"/>
                </a:cxn>
                <a:cxn ang="0">
                  <a:pos x="52" y="4"/>
                </a:cxn>
                <a:cxn ang="0">
                  <a:pos x="52" y="0"/>
                </a:cxn>
              </a:cxnLst>
              <a:rect l="0" t="0" r="r" b="b"/>
              <a:pathLst>
                <a:path w="52" h="116">
                  <a:moveTo>
                    <a:pt x="52" y="0"/>
                  </a:moveTo>
                  <a:cubicBezTo>
                    <a:pt x="51" y="0"/>
                    <a:pt x="50" y="0"/>
                    <a:pt x="50" y="0"/>
                  </a:cubicBezTo>
                  <a:cubicBezTo>
                    <a:pt x="36" y="4"/>
                    <a:pt x="33" y="15"/>
                    <a:pt x="32" y="27"/>
                  </a:cubicBezTo>
                  <a:cubicBezTo>
                    <a:pt x="30" y="29"/>
                    <a:pt x="28" y="32"/>
                    <a:pt x="28" y="35"/>
                  </a:cubicBezTo>
                  <a:cubicBezTo>
                    <a:pt x="28" y="39"/>
                    <a:pt x="30" y="43"/>
                    <a:pt x="33" y="44"/>
                  </a:cubicBezTo>
                  <a:cubicBezTo>
                    <a:pt x="34" y="53"/>
                    <a:pt x="39" y="62"/>
                    <a:pt x="46" y="67"/>
                  </a:cubicBezTo>
                  <a:cubicBezTo>
                    <a:pt x="46" y="70"/>
                    <a:pt x="46" y="70"/>
                    <a:pt x="46" y="70"/>
                  </a:cubicBezTo>
                  <a:cubicBezTo>
                    <a:pt x="44" y="70"/>
                    <a:pt x="44" y="70"/>
                    <a:pt x="44" y="70"/>
                  </a:cubicBezTo>
                  <a:cubicBezTo>
                    <a:pt x="40" y="75"/>
                    <a:pt x="40" y="75"/>
                    <a:pt x="40" y="75"/>
                  </a:cubicBezTo>
                  <a:cubicBezTo>
                    <a:pt x="37" y="75"/>
                    <a:pt x="34" y="76"/>
                    <a:pt x="32" y="77"/>
                  </a:cubicBezTo>
                  <a:cubicBezTo>
                    <a:pt x="30" y="78"/>
                    <a:pt x="26" y="79"/>
                    <a:pt x="20" y="84"/>
                  </a:cubicBezTo>
                  <a:cubicBezTo>
                    <a:pt x="13" y="89"/>
                    <a:pt x="5" y="103"/>
                    <a:pt x="0" y="116"/>
                  </a:cubicBezTo>
                  <a:cubicBezTo>
                    <a:pt x="4" y="116"/>
                    <a:pt x="4" y="116"/>
                    <a:pt x="4" y="116"/>
                  </a:cubicBezTo>
                  <a:cubicBezTo>
                    <a:pt x="9" y="104"/>
                    <a:pt x="17" y="91"/>
                    <a:pt x="23" y="87"/>
                  </a:cubicBezTo>
                  <a:cubicBezTo>
                    <a:pt x="29" y="82"/>
                    <a:pt x="33" y="81"/>
                    <a:pt x="35" y="80"/>
                  </a:cubicBezTo>
                  <a:cubicBezTo>
                    <a:pt x="37" y="79"/>
                    <a:pt x="40" y="79"/>
                    <a:pt x="43" y="79"/>
                  </a:cubicBezTo>
                  <a:cubicBezTo>
                    <a:pt x="48" y="73"/>
                    <a:pt x="48" y="73"/>
                    <a:pt x="48" y="73"/>
                  </a:cubicBezTo>
                  <a:cubicBezTo>
                    <a:pt x="49" y="73"/>
                    <a:pt x="49" y="73"/>
                    <a:pt x="49" y="73"/>
                  </a:cubicBezTo>
                  <a:cubicBezTo>
                    <a:pt x="49" y="70"/>
                    <a:pt x="49" y="70"/>
                    <a:pt x="49" y="70"/>
                  </a:cubicBezTo>
                  <a:cubicBezTo>
                    <a:pt x="43" y="65"/>
                    <a:pt x="38" y="56"/>
                    <a:pt x="36" y="48"/>
                  </a:cubicBezTo>
                  <a:cubicBezTo>
                    <a:pt x="33" y="46"/>
                    <a:pt x="31" y="42"/>
                    <a:pt x="31" y="39"/>
                  </a:cubicBezTo>
                  <a:cubicBezTo>
                    <a:pt x="31" y="35"/>
                    <a:pt x="33" y="32"/>
                    <a:pt x="35" y="30"/>
                  </a:cubicBezTo>
                  <a:cubicBezTo>
                    <a:pt x="36" y="19"/>
                    <a:pt x="39" y="8"/>
                    <a:pt x="52" y="4"/>
                  </a:cubicBezTo>
                  <a:cubicBezTo>
                    <a:pt x="52" y="0"/>
                    <a:pt x="52" y="0"/>
                    <a:pt x="52" y="0"/>
                  </a:cubicBezTo>
                </a:path>
              </a:pathLst>
            </a:custGeom>
            <a:solidFill>
              <a:srgbClr val="FD9B0A"/>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30" name="Freeform 1287"/>
            <p:cNvSpPr>
              <a:spLocks/>
            </p:cNvSpPr>
            <p:nvPr/>
          </p:nvSpPr>
          <p:spPr bwMode="auto">
            <a:xfrm>
              <a:off x="15674976" y="14047788"/>
              <a:ext cx="1203325" cy="2806700"/>
            </a:xfrm>
            <a:custGeom>
              <a:avLst/>
              <a:gdLst/>
              <a:ahLst/>
              <a:cxnLst>
                <a:cxn ang="0">
                  <a:pos x="48" y="0"/>
                </a:cxn>
                <a:cxn ang="0">
                  <a:pos x="31" y="26"/>
                </a:cxn>
                <a:cxn ang="0">
                  <a:pos x="27" y="35"/>
                </a:cxn>
                <a:cxn ang="0">
                  <a:pos x="32" y="44"/>
                </a:cxn>
                <a:cxn ang="0">
                  <a:pos x="45" y="66"/>
                </a:cxn>
                <a:cxn ang="0">
                  <a:pos x="45" y="69"/>
                </a:cxn>
                <a:cxn ang="0">
                  <a:pos x="44" y="69"/>
                </a:cxn>
                <a:cxn ang="0">
                  <a:pos x="39" y="75"/>
                </a:cxn>
                <a:cxn ang="0">
                  <a:pos x="31" y="76"/>
                </a:cxn>
                <a:cxn ang="0">
                  <a:pos x="19" y="83"/>
                </a:cxn>
                <a:cxn ang="0">
                  <a:pos x="0" y="112"/>
                </a:cxn>
                <a:cxn ang="0">
                  <a:pos x="5" y="112"/>
                </a:cxn>
                <a:cxn ang="0">
                  <a:pos x="22" y="86"/>
                </a:cxn>
                <a:cxn ang="0">
                  <a:pos x="34" y="80"/>
                </a:cxn>
                <a:cxn ang="0">
                  <a:pos x="42" y="78"/>
                </a:cxn>
                <a:cxn ang="0">
                  <a:pos x="47" y="73"/>
                </a:cxn>
                <a:cxn ang="0">
                  <a:pos x="48" y="73"/>
                </a:cxn>
                <a:cxn ang="0">
                  <a:pos x="48" y="69"/>
                </a:cxn>
                <a:cxn ang="0">
                  <a:pos x="35" y="47"/>
                </a:cxn>
                <a:cxn ang="0">
                  <a:pos x="30" y="38"/>
                </a:cxn>
                <a:cxn ang="0">
                  <a:pos x="34" y="29"/>
                </a:cxn>
                <a:cxn ang="0">
                  <a:pos x="48" y="4"/>
                </a:cxn>
                <a:cxn ang="0">
                  <a:pos x="48" y="0"/>
                </a:cxn>
              </a:cxnLst>
              <a:rect l="0" t="0" r="r" b="b"/>
              <a:pathLst>
                <a:path w="48" h="112">
                  <a:moveTo>
                    <a:pt x="48" y="0"/>
                  </a:moveTo>
                  <a:cubicBezTo>
                    <a:pt x="35" y="4"/>
                    <a:pt x="32" y="15"/>
                    <a:pt x="31" y="26"/>
                  </a:cubicBezTo>
                  <a:cubicBezTo>
                    <a:pt x="29" y="28"/>
                    <a:pt x="27" y="31"/>
                    <a:pt x="27" y="35"/>
                  </a:cubicBezTo>
                  <a:cubicBezTo>
                    <a:pt x="27" y="38"/>
                    <a:pt x="29" y="42"/>
                    <a:pt x="32" y="44"/>
                  </a:cubicBezTo>
                  <a:cubicBezTo>
                    <a:pt x="34" y="52"/>
                    <a:pt x="39" y="61"/>
                    <a:pt x="45" y="66"/>
                  </a:cubicBezTo>
                  <a:cubicBezTo>
                    <a:pt x="45" y="69"/>
                    <a:pt x="45" y="69"/>
                    <a:pt x="45" y="69"/>
                  </a:cubicBezTo>
                  <a:cubicBezTo>
                    <a:pt x="44" y="69"/>
                    <a:pt x="44" y="69"/>
                    <a:pt x="44" y="69"/>
                  </a:cubicBezTo>
                  <a:cubicBezTo>
                    <a:pt x="39" y="75"/>
                    <a:pt x="39" y="75"/>
                    <a:pt x="39" y="75"/>
                  </a:cubicBezTo>
                  <a:cubicBezTo>
                    <a:pt x="36" y="75"/>
                    <a:pt x="33" y="75"/>
                    <a:pt x="31" y="76"/>
                  </a:cubicBezTo>
                  <a:cubicBezTo>
                    <a:pt x="29" y="77"/>
                    <a:pt x="25" y="78"/>
                    <a:pt x="19" y="83"/>
                  </a:cubicBezTo>
                  <a:cubicBezTo>
                    <a:pt x="13" y="87"/>
                    <a:pt x="5" y="100"/>
                    <a:pt x="0" y="112"/>
                  </a:cubicBezTo>
                  <a:cubicBezTo>
                    <a:pt x="5" y="112"/>
                    <a:pt x="5" y="112"/>
                    <a:pt x="5" y="112"/>
                  </a:cubicBezTo>
                  <a:cubicBezTo>
                    <a:pt x="10" y="101"/>
                    <a:pt x="17" y="90"/>
                    <a:pt x="22" y="86"/>
                  </a:cubicBezTo>
                  <a:cubicBezTo>
                    <a:pt x="28" y="82"/>
                    <a:pt x="32" y="80"/>
                    <a:pt x="34" y="80"/>
                  </a:cubicBezTo>
                  <a:cubicBezTo>
                    <a:pt x="37" y="79"/>
                    <a:pt x="39" y="78"/>
                    <a:pt x="42" y="78"/>
                  </a:cubicBezTo>
                  <a:cubicBezTo>
                    <a:pt x="47" y="73"/>
                    <a:pt x="47" y="73"/>
                    <a:pt x="47" y="73"/>
                  </a:cubicBezTo>
                  <a:cubicBezTo>
                    <a:pt x="48" y="73"/>
                    <a:pt x="48" y="73"/>
                    <a:pt x="48" y="73"/>
                  </a:cubicBezTo>
                  <a:cubicBezTo>
                    <a:pt x="48" y="69"/>
                    <a:pt x="48" y="69"/>
                    <a:pt x="48" y="69"/>
                  </a:cubicBezTo>
                  <a:cubicBezTo>
                    <a:pt x="42" y="64"/>
                    <a:pt x="37" y="55"/>
                    <a:pt x="35" y="47"/>
                  </a:cubicBezTo>
                  <a:cubicBezTo>
                    <a:pt x="32" y="45"/>
                    <a:pt x="30" y="42"/>
                    <a:pt x="30" y="38"/>
                  </a:cubicBezTo>
                  <a:cubicBezTo>
                    <a:pt x="30" y="34"/>
                    <a:pt x="32" y="31"/>
                    <a:pt x="34" y="29"/>
                  </a:cubicBezTo>
                  <a:cubicBezTo>
                    <a:pt x="35" y="19"/>
                    <a:pt x="38" y="9"/>
                    <a:pt x="48" y="4"/>
                  </a:cubicBezTo>
                  <a:cubicBezTo>
                    <a:pt x="48" y="0"/>
                    <a:pt x="48" y="0"/>
                    <a:pt x="48" y="0"/>
                  </a:cubicBezTo>
                </a:path>
              </a:pathLst>
            </a:custGeom>
            <a:solidFill>
              <a:srgbClr val="FD9B0A"/>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31" name="Freeform 1288"/>
            <p:cNvSpPr>
              <a:spLocks/>
            </p:cNvSpPr>
            <p:nvPr/>
          </p:nvSpPr>
          <p:spPr bwMode="auto">
            <a:xfrm>
              <a:off x="16427451" y="14147801"/>
              <a:ext cx="450850" cy="1628775"/>
            </a:xfrm>
            <a:custGeom>
              <a:avLst/>
              <a:gdLst/>
              <a:ahLst/>
              <a:cxnLst>
                <a:cxn ang="0">
                  <a:pos x="18" y="0"/>
                </a:cxn>
                <a:cxn ang="0">
                  <a:pos x="4" y="25"/>
                </a:cxn>
                <a:cxn ang="0">
                  <a:pos x="0" y="34"/>
                </a:cxn>
                <a:cxn ang="0">
                  <a:pos x="5" y="43"/>
                </a:cxn>
                <a:cxn ang="0">
                  <a:pos x="18" y="65"/>
                </a:cxn>
                <a:cxn ang="0">
                  <a:pos x="18" y="65"/>
                </a:cxn>
                <a:cxn ang="0">
                  <a:pos x="8" y="46"/>
                </a:cxn>
                <a:cxn ang="0">
                  <a:pos x="4" y="37"/>
                </a:cxn>
                <a:cxn ang="0">
                  <a:pos x="8" y="29"/>
                </a:cxn>
                <a:cxn ang="0">
                  <a:pos x="18" y="6"/>
                </a:cxn>
                <a:cxn ang="0">
                  <a:pos x="18" y="0"/>
                </a:cxn>
              </a:cxnLst>
              <a:rect l="0" t="0" r="r" b="b"/>
              <a:pathLst>
                <a:path w="18" h="65">
                  <a:moveTo>
                    <a:pt x="18" y="0"/>
                  </a:moveTo>
                  <a:cubicBezTo>
                    <a:pt x="8" y="5"/>
                    <a:pt x="5" y="15"/>
                    <a:pt x="4" y="25"/>
                  </a:cubicBezTo>
                  <a:cubicBezTo>
                    <a:pt x="2" y="27"/>
                    <a:pt x="0" y="30"/>
                    <a:pt x="0" y="34"/>
                  </a:cubicBezTo>
                  <a:cubicBezTo>
                    <a:pt x="0" y="38"/>
                    <a:pt x="2" y="41"/>
                    <a:pt x="5" y="43"/>
                  </a:cubicBezTo>
                  <a:cubicBezTo>
                    <a:pt x="7" y="51"/>
                    <a:pt x="12" y="60"/>
                    <a:pt x="18" y="65"/>
                  </a:cubicBezTo>
                  <a:cubicBezTo>
                    <a:pt x="18" y="65"/>
                    <a:pt x="18" y="65"/>
                    <a:pt x="18" y="65"/>
                  </a:cubicBezTo>
                  <a:cubicBezTo>
                    <a:pt x="13" y="60"/>
                    <a:pt x="10" y="53"/>
                    <a:pt x="8" y="46"/>
                  </a:cubicBezTo>
                  <a:cubicBezTo>
                    <a:pt x="6" y="44"/>
                    <a:pt x="4" y="41"/>
                    <a:pt x="4" y="37"/>
                  </a:cubicBezTo>
                  <a:cubicBezTo>
                    <a:pt x="4" y="34"/>
                    <a:pt x="5" y="30"/>
                    <a:pt x="8" y="29"/>
                  </a:cubicBezTo>
                  <a:cubicBezTo>
                    <a:pt x="8" y="20"/>
                    <a:pt x="11" y="11"/>
                    <a:pt x="18" y="6"/>
                  </a:cubicBezTo>
                  <a:cubicBezTo>
                    <a:pt x="18" y="0"/>
                    <a:pt x="18" y="0"/>
                    <a:pt x="18" y="0"/>
                  </a:cubicBezTo>
                </a:path>
              </a:pathLst>
            </a:custGeom>
            <a:solidFill>
              <a:srgbClr val="FD9B0A"/>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32" name="Freeform 1289"/>
            <p:cNvSpPr>
              <a:spLocks/>
            </p:cNvSpPr>
            <p:nvPr/>
          </p:nvSpPr>
          <p:spPr bwMode="auto">
            <a:xfrm>
              <a:off x="15800389" y="15876588"/>
              <a:ext cx="1077913" cy="977900"/>
            </a:xfrm>
            <a:custGeom>
              <a:avLst/>
              <a:gdLst/>
              <a:ahLst/>
              <a:cxnLst>
                <a:cxn ang="0">
                  <a:pos x="43" y="0"/>
                </a:cxn>
                <a:cxn ang="0">
                  <a:pos x="42" y="0"/>
                </a:cxn>
                <a:cxn ang="0">
                  <a:pos x="37" y="5"/>
                </a:cxn>
                <a:cxn ang="0">
                  <a:pos x="29" y="7"/>
                </a:cxn>
                <a:cxn ang="0">
                  <a:pos x="17" y="13"/>
                </a:cxn>
                <a:cxn ang="0">
                  <a:pos x="0" y="39"/>
                </a:cxn>
                <a:cxn ang="0">
                  <a:pos x="5" y="39"/>
                </a:cxn>
                <a:cxn ang="0">
                  <a:pos x="20" y="16"/>
                </a:cxn>
                <a:cxn ang="0">
                  <a:pos x="32" y="10"/>
                </a:cxn>
                <a:cxn ang="0">
                  <a:pos x="40" y="8"/>
                </a:cxn>
                <a:cxn ang="0">
                  <a:pos x="43" y="5"/>
                </a:cxn>
                <a:cxn ang="0">
                  <a:pos x="43" y="0"/>
                </a:cxn>
              </a:cxnLst>
              <a:rect l="0" t="0" r="r" b="b"/>
              <a:pathLst>
                <a:path w="43" h="39">
                  <a:moveTo>
                    <a:pt x="43" y="0"/>
                  </a:moveTo>
                  <a:cubicBezTo>
                    <a:pt x="42" y="0"/>
                    <a:pt x="42" y="0"/>
                    <a:pt x="42" y="0"/>
                  </a:cubicBezTo>
                  <a:cubicBezTo>
                    <a:pt x="37" y="5"/>
                    <a:pt x="37" y="5"/>
                    <a:pt x="37" y="5"/>
                  </a:cubicBezTo>
                  <a:cubicBezTo>
                    <a:pt x="34" y="5"/>
                    <a:pt x="32" y="6"/>
                    <a:pt x="29" y="7"/>
                  </a:cubicBezTo>
                  <a:cubicBezTo>
                    <a:pt x="27" y="7"/>
                    <a:pt x="23" y="9"/>
                    <a:pt x="17" y="13"/>
                  </a:cubicBezTo>
                  <a:cubicBezTo>
                    <a:pt x="12" y="17"/>
                    <a:pt x="5" y="28"/>
                    <a:pt x="0" y="39"/>
                  </a:cubicBezTo>
                  <a:cubicBezTo>
                    <a:pt x="5" y="39"/>
                    <a:pt x="5" y="39"/>
                    <a:pt x="5" y="39"/>
                  </a:cubicBezTo>
                  <a:cubicBezTo>
                    <a:pt x="9" y="29"/>
                    <a:pt x="15" y="20"/>
                    <a:pt x="20" y="16"/>
                  </a:cubicBezTo>
                  <a:cubicBezTo>
                    <a:pt x="27" y="12"/>
                    <a:pt x="30" y="10"/>
                    <a:pt x="32" y="10"/>
                  </a:cubicBezTo>
                  <a:cubicBezTo>
                    <a:pt x="35" y="9"/>
                    <a:pt x="37" y="8"/>
                    <a:pt x="40" y="8"/>
                  </a:cubicBezTo>
                  <a:cubicBezTo>
                    <a:pt x="43" y="5"/>
                    <a:pt x="43" y="5"/>
                    <a:pt x="43" y="5"/>
                  </a:cubicBezTo>
                  <a:cubicBezTo>
                    <a:pt x="43" y="0"/>
                    <a:pt x="43" y="0"/>
                    <a:pt x="43" y="0"/>
                  </a:cubicBezTo>
                </a:path>
              </a:pathLst>
            </a:custGeom>
            <a:solidFill>
              <a:srgbClr val="FD9B0A"/>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33" name="Freeform 1290"/>
            <p:cNvSpPr>
              <a:spLocks/>
            </p:cNvSpPr>
            <p:nvPr/>
          </p:nvSpPr>
          <p:spPr bwMode="auto">
            <a:xfrm>
              <a:off x="16527464" y="14298613"/>
              <a:ext cx="350838" cy="1477963"/>
            </a:xfrm>
            <a:custGeom>
              <a:avLst/>
              <a:gdLst/>
              <a:ahLst/>
              <a:cxnLst>
                <a:cxn ang="0">
                  <a:pos x="14" y="0"/>
                </a:cxn>
                <a:cxn ang="0">
                  <a:pos x="4" y="23"/>
                </a:cxn>
                <a:cxn ang="0">
                  <a:pos x="0" y="31"/>
                </a:cxn>
                <a:cxn ang="0">
                  <a:pos x="4" y="40"/>
                </a:cxn>
                <a:cxn ang="0">
                  <a:pos x="14" y="59"/>
                </a:cxn>
                <a:cxn ang="0">
                  <a:pos x="14" y="58"/>
                </a:cxn>
                <a:cxn ang="0">
                  <a:pos x="7" y="43"/>
                </a:cxn>
                <a:cxn ang="0">
                  <a:pos x="3" y="34"/>
                </a:cxn>
                <a:cxn ang="0">
                  <a:pos x="7" y="26"/>
                </a:cxn>
                <a:cxn ang="0">
                  <a:pos x="14" y="6"/>
                </a:cxn>
                <a:cxn ang="0">
                  <a:pos x="14" y="0"/>
                </a:cxn>
              </a:cxnLst>
              <a:rect l="0" t="0" r="r" b="b"/>
              <a:pathLst>
                <a:path w="14" h="59">
                  <a:moveTo>
                    <a:pt x="14" y="0"/>
                  </a:moveTo>
                  <a:cubicBezTo>
                    <a:pt x="7" y="5"/>
                    <a:pt x="4" y="14"/>
                    <a:pt x="4" y="23"/>
                  </a:cubicBezTo>
                  <a:cubicBezTo>
                    <a:pt x="1" y="24"/>
                    <a:pt x="0" y="28"/>
                    <a:pt x="0" y="31"/>
                  </a:cubicBezTo>
                  <a:cubicBezTo>
                    <a:pt x="0" y="35"/>
                    <a:pt x="2" y="38"/>
                    <a:pt x="4" y="40"/>
                  </a:cubicBezTo>
                  <a:cubicBezTo>
                    <a:pt x="6" y="47"/>
                    <a:pt x="9" y="54"/>
                    <a:pt x="14" y="59"/>
                  </a:cubicBezTo>
                  <a:cubicBezTo>
                    <a:pt x="14" y="58"/>
                    <a:pt x="14" y="58"/>
                    <a:pt x="14" y="58"/>
                  </a:cubicBezTo>
                  <a:cubicBezTo>
                    <a:pt x="11" y="54"/>
                    <a:pt x="9" y="49"/>
                    <a:pt x="7" y="43"/>
                  </a:cubicBezTo>
                  <a:cubicBezTo>
                    <a:pt x="5" y="42"/>
                    <a:pt x="3" y="38"/>
                    <a:pt x="3" y="34"/>
                  </a:cubicBezTo>
                  <a:cubicBezTo>
                    <a:pt x="3" y="31"/>
                    <a:pt x="4" y="28"/>
                    <a:pt x="7" y="26"/>
                  </a:cubicBezTo>
                  <a:cubicBezTo>
                    <a:pt x="7" y="18"/>
                    <a:pt x="9" y="11"/>
                    <a:pt x="14" y="6"/>
                  </a:cubicBezTo>
                  <a:cubicBezTo>
                    <a:pt x="14" y="0"/>
                    <a:pt x="14" y="0"/>
                    <a:pt x="14" y="0"/>
                  </a:cubicBezTo>
                </a:path>
              </a:pathLst>
            </a:custGeom>
            <a:solidFill>
              <a:srgbClr val="FD9B0A"/>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34" name="Freeform 1291"/>
            <p:cNvSpPr>
              <a:spLocks/>
            </p:cNvSpPr>
            <p:nvPr/>
          </p:nvSpPr>
          <p:spPr bwMode="auto">
            <a:xfrm>
              <a:off x="15925801" y="16002001"/>
              <a:ext cx="952500" cy="852488"/>
            </a:xfrm>
            <a:custGeom>
              <a:avLst/>
              <a:gdLst/>
              <a:ahLst/>
              <a:cxnLst>
                <a:cxn ang="0">
                  <a:pos x="38" y="0"/>
                </a:cxn>
                <a:cxn ang="0">
                  <a:pos x="35" y="3"/>
                </a:cxn>
                <a:cxn ang="0">
                  <a:pos x="27" y="5"/>
                </a:cxn>
                <a:cxn ang="0">
                  <a:pos x="15" y="11"/>
                </a:cxn>
                <a:cxn ang="0">
                  <a:pos x="0" y="34"/>
                </a:cxn>
                <a:cxn ang="0">
                  <a:pos x="4" y="34"/>
                </a:cxn>
                <a:cxn ang="0">
                  <a:pos x="19" y="15"/>
                </a:cxn>
                <a:cxn ang="0">
                  <a:pos x="31" y="8"/>
                </a:cxn>
                <a:cxn ang="0">
                  <a:pos x="38" y="6"/>
                </a:cxn>
                <a:cxn ang="0">
                  <a:pos x="38" y="0"/>
                </a:cxn>
              </a:cxnLst>
              <a:rect l="0" t="0" r="r" b="b"/>
              <a:pathLst>
                <a:path w="38" h="34">
                  <a:moveTo>
                    <a:pt x="38" y="0"/>
                  </a:moveTo>
                  <a:cubicBezTo>
                    <a:pt x="35" y="3"/>
                    <a:pt x="35" y="3"/>
                    <a:pt x="35" y="3"/>
                  </a:cubicBezTo>
                  <a:cubicBezTo>
                    <a:pt x="32" y="3"/>
                    <a:pt x="30" y="4"/>
                    <a:pt x="27" y="5"/>
                  </a:cubicBezTo>
                  <a:cubicBezTo>
                    <a:pt x="25" y="5"/>
                    <a:pt x="22" y="7"/>
                    <a:pt x="15" y="11"/>
                  </a:cubicBezTo>
                  <a:cubicBezTo>
                    <a:pt x="10" y="15"/>
                    <a:pt x="4" y="24"/>
                    <a:pt x="0" y="34"/>
                  </a:cubicBezTo>
                  <a:cubicBezTo>
                    <a:pt x="4" y="34"/>
                    <a:pt x="4" y="34"/>
                    <a:pt x="4" y="34"/>
                  </a:cubicBezTo>
                  <a:cubicBezTo>
                    <a:pt x="9" y="25"/>
                    <a:pt x="14" y="18"/>
                    <a:pt x="19" y="15"/>
                  </a:cubicBezTo>
                  <a:cubicBezTo>
                    <a:pt x="25" y="10"/>
                    <a:pt x="28" y="9"/>
                    <a:pt x="31" y="8"/>
                  </a:cubicBezTo>
                  <a:cubicBezTo>
                    <a:pt x="33" y="7"/>
                    <a:pt x="35" y="7"/>
                    <a:pt x="38" y="6"/>
                  </a:cubicBezTo>
                  <a:cubicBezTo>
                    <a:pt x="38" y="0"/>
                    <a:pt x="38" y="0"/>
                    <a:pt x="38" y="0"/>
                  </a:cubicBezTo>
                </a:path>
              </a:pathLst>
            </a:custGeom>
            <a:solidFill>
              <a:srgbClr val="FD9B0A"/>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35" name="Freeform 1292"/>
            <p:cNvSpPr>
              <a:spLocks/>
            </p:cNvSpPr>
            <p:nvPr/>
          </p:nvSpPr>
          <p:spPr bwMode="auto">
            <a:xfrm>
              <a:off x="16602076" y="14447838"/>
              <a:ext cx="276225" cy="1303338"/>
            </a:xfrm>
            <a:custGeom>
              <a:avLst/>
              <a:gdLst/>
              <a:ahLst/>
              <a:cxnLst>
                <a:cxn ang="0">
                  <a:pos x="11" y="0"/>
                </a:cxn>
                <a:cxn ang="0">
                  <a:pos x="4" y="20"/>
                </a:cxn>
                <a:cxn ang="0">
                  <a:pos x="0" y="28"/>
                </a:cxn>
                <a:cxn ang="0">
                  <a:pos x="4" y="37"/>
                </a:cxn>
                <a:cxn ang="0">
                  <a:pos x="11" y="52"/>
                </a:cxn>
                <a:cxn ang="0">
                  <a:pos x="11" y="50"/>
                </a:cxn>
                <a:cxn ang="0">
                  <a:pos x="8" y="41"/>
                </a:cxn>
                <a:cxn ang="0">
                  <a:pos x="3" y="32"/>
                </a:cxn>
                <a:cxn ang="0">
                  <a:pos x="7" y="23"/>
                </a:cxn>
                <a:cxn ang="0">
                  <a:pos x="11" y="8"/>
                </a:cxn>
                <a:cxn ang="0">
                  <a:pos x="11" y="0"/>
                </a:cxn>
              </a:cxnLst>
              <a:rect l="0" t="0" r="r" b="b"/>
              <a:pathLst>
                <a:path w="11" h="52">
                  <a:moveTo>
                    <a:pt x="11" y="0"/>
                  </a:moveTo>
                  <a:cubicBezTo>
                    <a:pt x="6" y="5"/>
                    <a:pt x="4" y="12"/>
                    <a:pt x="4" y="20"/>
                  </a:cubicBezTo>
                  <a:cubicBezTo>
                    <a:pt x="1" y="22"/>
                    <a:pt x="0" y="25"/>
                    <a:pt x="0" y="28"/>
                  </a:cubicBezTo>
                  <a:cubicBezTo>
                    <a:pt x="0" y="32"/>
                    <a:pt x="2" y="36"/>
                    <a:pt x="4" y="37"/>
                  </a:cubicBezTo>
                  <a:cubicBezTo>
                    <a:pt x="6" y="43"/>
                    <a:pt x="8" y="48"/>
                    <a:pt x="11" y="52"/>
                  </a:cubicBezTo>
                  <a:cubicBezTo>
                    <a:pt x="11" y="50"/>
                    <a:pt x="11" y="50"/>
                    <a:pt x="11" y="50"/>
                  </a:cubicBezTo>
                  <a:cubicBezTo>
                    <a:pt x="9" y="47"/>
                    <a:pt x="8" y="44"/>
                    <a:pt x="8" y="41"/>
                  </a:cubicBezTo>
                  <a:cubicBezTo>
                    <a:pt x="5" y="39"/>
                    <a:pt x="3" y="35"/>
                    <a:pt x="3" y="32"/>
                  </a:cubicBezTo>
                  <a:cubicBezTo>
                    <a:pt x="3" y="28"/>
                    <a:pt x="5" y="25"/>
                    <a:pt x="7" y="23"/>
                  </a:cubicBezTo>
                  <a:cubicBezTo>
                    <a:pt x="7" y="18"/>
                    <a:pt x="8" y="12"/>
                    <a:pt x="11" y="8"/>
                  </a:cubicBezTo>
                  <a:cubicBezTo>
                    <a:pt x="11" y="0"/>
                    <a:pt x="11" y="0"/>
                    <a:pt x="11" y="0"/>
                  </a:cubicBezTo>
                </a:path>
              </a:pathLst>
            </a:custGeom>
            <a:solidFill>
              <a:srgbClr val="FD9B0A"/>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36" name="Freeform 1293"/>
            <p:cNvSpPr>
              <a:spLocks/>
            </p:cNvSpPr>
            <p:nvPr/>
          </p:nvSpPr>
          <p:spPr bwMode="auto">
            <a:xfrm>
              <a:off x="16025814" y="16152813"/>
              <a:ext cx="852488" cy="701675"/>
            </a:xfrm>
            <a:custGeom>
              <a:avLst/>
              <a:gdLst/>
              <a:ahLst/>
              <a:cxnLst>
                <a:cxn ang="0">
                  <a:pos x="34" y="0"/>
                </a:cxn>
                <a:cxn ang="0">
                  <a:pos x="27" y="2"/>
                </a:cxn>
                <a:cxn ang="0">
                  <a:pos x="15" y="9"/>
                </a:cxn>
                <a:cxn ang="0">
                  <a:pos x="0" y="28"/>
                </a:cxn>
                <a:cxn ang="0">
                  <a:pos x="5" y="28"/>
                </a:cxn>
                <a:cxn ang="0">
                  <a:pos x="18" y="12"/>
                </a:cxn>
                <a:cxn ang="0">
                  <a:pos x="30" y="5"/>
                </a:cxn>
                <a:cxn ang="0">
                  <a:pos x="34" y="4"/>
                </a:cxn>
                <a:cxn ang="0">
                  <a:pos x="34" y="0"/>
                </a:cxn>
              </a:cxnLst>
              <a:rect l="0" t="0" r="r" b="b"/>
              <a:pathLst>
                <a:path w="34" h="28">
                  <a:moveTo>
                    <a:pt x="34" y="0"/>
                  </a:moveTo>
                  <a:cubicBezTo>
                    <a:pt x="31" y="1"/>
                    <a:pt x="29" y="1"/>
                    <a:pt x="27" y="2"/>
                  </a:cubicBezTo>
                  <a:cubicBezTo>
                    <a:pt x="24" y="3"/>
                    <a:pt x="21" y="4"/>
                    <a:pt x="15" y="9"/>
                  </a:cubicBezTo>
                  <a:cubicBezTo>
                    <a:pt x="10" y="12"/>
                    <a:pt x="5" y="19"/>
                    <a:pt x="0" y="28"/>
                  </a:cubicBezTo>
                  <a:cubicBezTo>
                    <a:pt x="5" y="28"/>
                    <a:pt x="5" y="28"/>
                    <a:pt x="5" y="28"/>
                  </a:cubicBezTo>
                  <a:cubicBezTo>
                    <a:pt x="9" y="21"/>
                    <a:pt x="14" y="15"/>
                    <a:pt x="18" y="12"/>
                  </a:cubicBezTo>
                  <a:cubicBezTo>
                    <a:pt x="24" y="7"/>
                    <a:pt x="28" y="6"/>
                    <a:pt x="30" y="5"/>
                  </a:cubicBezTo>
                  <a:cubicBezTo>
                    <a:pt x="31" y="5"/>
                    <a:pt x="32" y="4"/>
                    <a:pt x="34" y="4"/>
                  </a:cubicBezTo>
                  <a:cubicBezTo>
                    <a:pt x="34" y="0"/>
                    <a:pt x="34" y="0"/>
                    <a:pt x="34" y="0"/>
                  </a:cubicBezTo>
                </a:path>
              </a:pathLst>
            </a:custGeom>
            <a:solidFill>
              <a:srgbClr val="FD9B0A"/>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37" name="Freeform 1294"/>
            <p:cNvSpPr>
              <a:spLocks/>
            </p:cNvSpPr>
            <p:nvPr/>
          </p:nvSpPr>
          <p:spPr bwMode="auto">
            <a:xfrm>
              <a:off x="16676689" y="14649451"/>
              <a:ext cx="201613" cy="1052513"/>
            </a:xfrm>
            <a:custGeom>
              <a:avLst/>
              <a:gdLst/>
              <a:ahLst/>
              <a:cxnLst>
                <a:cxn ang="0">
                  <a:pos x="8" y="0"/>
                </a:cxn>
                <a:cxn ang="0">
                  <a:pos x="4" y="15"/>
                </a:cxn>
                <a:cxn ang="0">
                  <a:pos x="0" y="24"/>
                </a:cxn>
                <a:cxn ang="0">
                  <a:pos x="5" y="33"/>
                </a:cxn>
                <a:cxn ang="0">
                  <a:pos x="8" y="42"/>
                </a:cxn>
                <a:cxn ang="0">
                  <a:pos x="8" y="36"/>
                </a:cxn>
                <a:cxn ang="0">
                  <a:pos x="3" y="27"/>
                </a:cxn>
                <a:cxn ang="0">
                  <a:pos x="7" y="18"/>
                </a:cxn>
                <a:cxn ang="0">
                  <a:pos x="8" y="14"/>
                </a:cxn>
                <a:cxn ang="0">
                  <a:pos x="8" y="0"/>
                </a:cxn>
              </a:cxnLst>
              <a:rect l="0" t="0" r="r" b="b"/>
              <a:pathLst>
                <a:path w="8" h="42">
                  <a:moveTo>
                    <a:pt x="8" y="0"/>
                  </a:moveTo>
                  <a:cubicBezTo>
                    <a:pt x="5" y="4"/>
                    <a:pt x="4" y="10"/>
                    <a:pt x="4" y="15"/>
                  </a:cubicBezTo>
                  <a:cubicBezTo>
                    <a:pt x="2" y="17"/>
                    <a:pt x="0" y="20"/>
                    <a:pt x="0" y="24"/>
                  </a:cubicBezTo>
                  <a:cubicBezTo>
                    <a:pt x="0" y="27"/>
                    <a:pt x="2" y="31"/>
                    <a:pt x="5" y="33"/>
                  </a:cubicBezTo>
                  <a:cubicBezTo>
                    <a:pt x="5" y="36"/>
                    <a:pt x="6" y="39"/>
                    <a:pt x="8" y="42"/>
                  </a:cubicBezTo>
                  <a:cubicBezTo>
                    <a:pt x="8" y="36"/>
                    <a:pt x="8" y="36"/>
                    <a:pt x="8" y="36"/>
                  </a:cubicBezTo>
                  <a:cubicBezTo>
                    <a:pt x="5" y="34"/>
                    <a:pt x="3" y="31"/>
                    <a:pt x="3" y="27"/>
                  </a:cubicBezTo>
                  <a:cubicBezTo>
                    <a:pt x="3" y="23"/>
                    <a:pt x="5" y="20"/>
                    <a:pt x="7" y="18"/>
                  </a:cubicBezTo>
                  <a:cubicBezTo>
                    <a:pt x="7" y="17"/>
                    <a:pt x="8" y="15"/>
                    <a:pt x="8" y="14"/>
                  </a:cubicBezTo>
                  <a:cubicBezTo>
                    <a:pt x="8" y="0"/>
                    <a:pt x="8" y="0"/>
                    <a:pt x="8" y="0"/>
                  </a:cubicBezTo>
                </a:path>
              </a:pathLst>
            </a:custGeom>
            <a:solidFill>
              <a:srgbClr val="FD9B0A"/>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38" name="Freeform 1295"/>
            <p:cNvSpPr>
              <a:spLocks/>
            </p:cNvSpPr>
            <p:nvPr/>
          </p:nvSpPr>
          <p:spPr bwMode="auto">
            <a:xfrm>
              <a:off x="16151226" y="16252826"/>
              <a:ext cx="727075" cy="601663"/>
            </a:xfrm>
            <a:custGeom>
              <a:avLst/>
              <a:gdLst/>
              <a:ahLst/>
              <a:cxnLst>
                <a:cxn ang="0">
                  <a:pos x="29" y="0"/>
                </a:cxn>
                <a:cxn ang="0">
                  <a:pos x="25" y="1"/>
                </a:cxn>
                <a:cxn ang="0">
                  <a:pos x="13" y="8"/>
                </a:cxn>
                <a:cxn ang="0">
                  <a:pos x="0" y="24"/>
                </a:cxn>
                <a:cxn ang="0">
                  <a:pos x="6" y="24"/>
                </a:cxn>
                <a:cxn ang="0">
                  <a:pos x="16" y="11"/>
                </a:cxn>
                <a:cxn ang="0">
                  <a:pos x="28" y="5"/>
                </a:cxn>
                <a:cxn ang="0">
                  <a:pos x="29" y="4"/>
                </a:cxn>
                <a:cxn ang="0">
                  <a:pos x="29" y="0"/>
                </a:cxn>
              </a:cxnLst>
              <a:rect l="0" t="0" r="r" b="b"/>
              <a:pathLst>
                <a:path w="29" h="24">
                  <a:moveTo>
                    <a:pt x="29" y="0"/>
                  </a:moveTo>
                  <a:cubicBezTo>
                    <a:pt x="27" y="0"/>
                    <a:pt x="26" y="1"/>
                    <a:pt x="25" y="1"/>
                  </a:cubicBezTo>
                  <a:cubicBezTo>
                    <a:pt x="23" y="2"/>
                    <a:pt x="19" y="3"/>
                    <a:pt x="13" y="8"/>
                  </a:cubicBezTo>
                  <a:cubicBezTo>
                    <a:pt x="9" y="11"/>
                    <a:pt x="4" y="17"/>
                    <a:pt x="0" y="24"/>
                  </a:cubicBezTo>
                  <a:cubicBezTo>
                    <a:pt x="6" y="24"/>
                    <a:pt x="6" y="24"/>
                    <a:pt x="6" y="24"/>
                  </a:cubicBezTo>
                  <a:cubicBezTo>
                    <a:pt x="9" y="18"/>
                    <a:pt x="13" y="13"/>
                    <a:pt x="16" y="11"/>
                  </a:cubicBezTo>
                  <a:cubicBezTo>
                    <a:pt x="22" y="7"/>
                    <a:pt x="26" y="5"/>
                    <a:pt x="28" y="5"/>
                  </a:cubicBezTo>
                  <a:cubicBezTo>
                    <a:pt x="28" y="4"/>
                    <a:pt x="29" y="4"/>
                    <a:pt x="29" y="4"/>
                  </a:cubicBezTo>
                  <a:cubicBezTo>
                    <a:pt x="29" y="0"/>
                    <a:pt x="29" y="0"/>
                    <a:pt x="29" y="0"/>
                  </a:cubicBezTo>
                </a:path>
              </a:pathLst>
            </a:custGeom>
            <a:solidFill>
              <a:srgbClr val="FD9B0A"/>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39" name="Freeform 1296"/>
            <p:cNvSpPr>
              <a:spLocks/>
            </p:cNvSpPr>
            <p:nvPr/>
          </p:nvSpPr>
          <p:spPr bwMode="auto">
            <a:xfrm>
              <a:off x="16752889" y="15000288"/>
              <a:ext cx="125413" cy="550863"/>
            </a:xfrm>
            <a:custGeom>
              <a:avLst/>
              <a:gdLst/>
              <a:ahLst/>
              <a:cxnLst>
                <a:cxn ang="0">
                  <a:pos x="5" y="0"/>
                </a:cxn>
                <a:cxn ang="0">
                  <a:pos x="4" y="4"/>
                </a:cxn>
                <a:cxn ang="0">
                  <a:pos x="0" y="13"/>
                </a:cxn>
                <a:cxn ang="0">
                  <a:pos x="5" y="22"/>
                </a:cxn>
                <a:cxn ang="0">
                  <a:pos x="5" y="21"/>
                </a:cxn>
                <a:cxn ang="0">
                  <a:pos x="4" y="16"/>
                </a:cxn>
                <a:cxn ang="0">
                  <a:pos x="5" y="11"/>
                </a:cxn>
                <a:cxn ang="0">
                  <a:pos x="5" y="0"/>
                </a:cxn>
              </a:cxnLst>
              <a:rect l="0" t="0" r="r" b="b"/>
              <a:pathLst>
                <a:path w="5" h="22">
                  <a:moveTo>
                    <a:pt x="5" y="0"/>
                  </a:moveTo>
                  <a:cubicBezTo>
                    <a:pt x="5" y="1"/>
                    <a:pt x="4" y="3"/>
                    <a:pt x="4" y="4"/>
                  </a:cubicBezTo>
                  <a:cubicBezTo>
                    <a:pt x="2" y="6"/>
                    <a:pt x="0" y="9"/>
                    <a:pt x="0" y="13"/>
                  </a:cubicBezTo>
                  <a:cubicBezTo>
                    <a:pt x="0" y="17"/>
                    <a:pt x="2" y="20"/>
                    <a:pt x="5" y="22"/>
                  </a:cubicBezTo>
                  <a:cubicBezTo>
                    <a:pt x="5" y="21"/>
                    <a:pt x="5" y="21"/>
                    <a:pt x="5" y="21"/>
                  </a:cubicBezTo>
                  <a:cubicBezTo>
                    <a:pt x="4" y="20"/>
                    <a:pt x="4" y="18"/>
                    <a:pt x="4" y="16"/>
                  </a:cubicBezTo>
                  <a:cubicBezTo>
                    <a:pt x="4" y="14"/>
                    <a:pt x="4" y="12"/>
                    <a:pt x="5" y="11"/>
                  </a:cubicBezTo>
                  <a:cubicBezTo>
                    <a:pt x="5" y="0"/>
                    <a:pt x="5" y="0"/>
                    <a:pt x="5" y="0"/>
                  </a:cubicBezTo>
                </a:path>
              </a:pathLst>
            </a:custGeom>
            <a:solidFill>
              <a:srgbClr val="FD9B0A"/>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40" name="Freeform 1297"/>
            <p:cNvSpPr>
              <a:spLocks/>
            </p:cNvSpPr>
            <p:nvPr/>
          </p:nvSpPr>
          <p:spPr bwMode="auto">
            <a:xfrm>
              <a:off x="16302039" y="16352838"/>
              <a:ext cx="576263" cy="501650"/>
            </a:xfrm>
            <a:custGeom>
              <a:avLst/>
              <a:gdLst/>
              <a:ahLst/>
              <a:cxnLst>
                <a:cxn ang="0">
                  <a:pos x="23" y="0"/>
                </a:cxn>
                <a:cxn ang="0">
                  <a:pos x="22" y="1"/>
                </a:cxn>
                <a:cxn ang="0">
                  <a:pos x="10" y="7"/>
                </a:cxn>
                <a:cxn ang="0">
                  <a:pos x="0" y="20"/>
                </a:cxn>
                <a:cxn ang="0">
                  <a:pos x="5" y="20"/>
                </a:cxn>
                <a:cxn ang="0">
                  <a:pos x="13" y="10"/>
                </a:cxn>
                <a:cxn ang="0">
                  <a:pos x="23" y="5"/>
                </a:cxn>
                <a:cxn ang="0">
                  <a:pos x="23" y="0"/>
                </a:cxn>
              </a:cxnLst>
              <a:rect l="0" t="0" r="r" b="b"/>
              <a:pathLst>
                <a:path w="23" h="20">
                  <a:moveTo>
                    <a:pt x="23" y="0"/>
                  </a:moveTo>
                  <a:cubicBezTo>
                    <a:pt x="23" y="0"/>
                    <a:pt x="22" y="0"/>
                    <a:pt x="22" y="1"/>
                  </a:cubicBezTo>
                  <a:cubicBezTo>
                    <a:pt x="20" y="1"/>
                    <a:pt x="16" y="3"/>
                    <a:pt x="10" y="7"/>
                  </a:cubicBezTo>
                  <a:cubicBezTo>
                    <a:pt x="7" y="9"/>
                    <a:pt x="3" y="14"/>
                    <a:pt x="0" y="20"/>
                  </a:cubicBezTo>
                  <a:cubicBezTo>
                    <a:pt x="5" y="20"/>
                    <a:pt x="5" y="20"/>
                    <a:pt x="5" y="20"/>
                  </a:cubicBezTo>
                  <a:cubicBezTo>
                    <a:pt x="8" y="16"/>
                    <a:pt x="11" y="12"/>
                    <a:pt x="13" y="10"/>
                  </a:cubicBezTo>
                  <a:cubicBezTo>
                    <a:pt x="18" y="7"/>
                    <a:pt x="21" y="6"/>
                    <a:pt x="23" y="5"/>
                  </a:cubicBezTo>
                  <a:cubicBezTo>
                    <a:pt x="23" y="0"/>
                    <a:pt x="23" y="0"/>
                    <a:pt x="23" y="0"/>
                  </a:cubicBezTo>
                </a:path>
              </a:pathLst>
            </a:custGeom>
            <a:solidFill>
              <a:srgbClr val="FD9B0A"/>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41" name="Freeform 1298"/>
            <p:cNvSpPr>
              <a:spLocks/>
            </p:cNvSpPr>
            <p:nvPr/>
          </p:nvSpPr>
          <p:spPr bwMode="auto">
            <a:xfrm>
              <a:off x="16852901" y="15274926"/>
              <a:ext cx="25400" cy="250825"/>
            </a:xfrm>
            <a:custGeom>
              <a:avLst/>
              <a:gdLst/>
              <a:ahLst/>
              <a:cxnLst>
                <a:cxn ang="0">
                  <a:pos x="1" y="0"/>
                </a:cxn>
                <a:cxn ang="0">
                  <a:pos x="0" y="5"/>
                </a:cxn>
                <a:cxn ang="0">
                  <a:pos x="1" y="10"/>
                </a:cxn>
                <a:cxn ang="0">
                  <a:pos x="1" y="0"/>
                </a:cxn>
              </a:cxnLst>
              <a:rect l="0" t="0" r="r" b="b"/>
              <a:pathLst>
                <a:path w="1" h="10">
                  <a:moveTo>
                    <a:pt x="1" y="0"/>
                  </a:moveTo>
                  <a:cubicBezTo>
                    <a:pt x="0" y="1"/>
                    <a:pt x="0" y="3"/>
                    <a:pt x="0" y="5"/>
                  </a:cubicBezTo>
                  <a:cubicBezTo>
                    <a:pt x="0" y="7"/>
                    <a:pt x="0" y="9"/>
                    <a:pt x="1" y="10"/>
                  </a:cubicBezTo>
                  <a:cubicBezTo>
                    <a:pt x="1" y="0"/>
                    <a:pt x="1" y="0"/>
                    <a:pt x="1" y="0"/>
                  </a:cubicBezTo>
                </a:path>
              </a:pathLst>
            </a:custGeom>
            <a:solidFill>
              <a:srgbClr val="FD9B0A"/>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42" name="Freeform 1299"/>
            <p:cNvSpPr>
              <a:spLocks/>
            </p:cNvSpPr>
            <p:nvPr/>
          </p:nvSpPr>
          <p:spPr bwMode="auto">
            <a:xfrm>
              <a:off x="16427451" y="16478251"/>
              <a:ext cx="450850" cy="376238"/>
            </a:xfrm>
            <a:custGeom>
              <a:avLst/>
              <a:gdLst/>
              <a:ahLst/>
              <a:cxnLst>
                <a:cxn ang="0">
                  <a:pos x="18" y="0"/>
                </a:cxn>
                <a:cxn ang="0">
                  <a:pos x="8" y="5"/>
                </a:cxn>
                <a:cxn ang="0">
                  <a:pos x="0" y="15"/>
                </a:cxn>
                <a:cxn ang="0">
                  <a:pos x="6" y="15"/>
                </a:cxn>
                <a:cxn ang="0">
                  <a:pos x="12" y="9"/>
                </a:cxn>
                <a:cxn ang="0">
                  <a:pos x="18" y="4"/>
                </a:cxn>
                <a:cxn ang="0">
                  <a:pos x="18" y="0"/>
                </a:cxn>
              </a:cxnLst>
              <a:rect l="0" t="0" r="r" b="b"/>
              <a:pathLst>
                <a:path w="18" h="15">
                  <a:moveTo>
                    <a:pt x="18" y="0"/>
                  </a:moveTo>
                  <a:cubicBezTo>
                    <a:pt x="16" y="1"/>
                    <a:pt x="13" y="2"/>
                    <a:pt x="8" y="5"/>
                  </a:cubicBezTo>
                  <a:cubicBezTo>
                    <a:pt x="6" y="7"/>
                    <a:pt x="3" y="11"/>
                    <a:pt x="0" y="15"/>
                  </a:cubicBezTo>
                  <a:cubicBezTo>
                    <a:pt x="6" y="15"/>
                    <a:pt x="6" y="15"/>
                    <a:pt x="6" y="15"/>
                  </a:cubicBezTo>
                  <a:cubicBezTo>
                    <a:pt x="8" y="12"/>
                    <a:pt x="10" y="10"/>
                    <a:pt x="12" y="9"/>
                  </a:cubicBezTo>
                  <a:cubicBezTo>
                    <a:pt x="14" y="7"/>
                    <a:pt x="16" y="5"/>
                    <a:pt x="18" y="4"/>
                  </a:cubicBezTo>
                  <a:cubicBezTo>
                    <a:pt x="18" y="0"/>
                    <a:pt x="18" y="0"/>
                    <a:pt x="18" y="0"/>
                  </a:cubicBezTo>
                </a:path>
              </a:pathLst>
            </a:custGeom>
            <a:solidFill>
              <a:srgbClr val="FD9B0A"/>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43" name="Freeform 1300"/>
            <p:cNvSpPr>
              <a:spLocks/>
            </p:cNvSpPr>
            <p:nvPr/>
          </p:nvSpPr>
          <p:spPr bwMode="auto">
            <a:xfrm>
              <a:off x="16576676" y="16578263"/>
              <a:ext cx="301625" cy="276225"/>
            </a:xfrm>
            <a:custGeom>
              <a:avLst/>
              <a:gdLst/>
              <a:ahLst/>
              <a:cxnLst>
                <a:cxn ang="0">
                  <a:pos x="12" y="0"/>
                </a:cxn>
                <a:cxn ang="0">
                  <a:pos x="6" y="5"/>
                </a:cxn>
                <a:cxn ang="0">
                  <a:pos x="0" y="11"/>
                </a:cxn>
                <a:cxn ang="0">
                  <a:pos x="5" y="11"/>
                </a:cxn>
                <a:cxn ang="0">
                  <a:pos x="9" y="8"/>
                </a:cxn>
                <a:cxn ang="0">
                  <a:pos x="12" y="6"/>
                </a:cxn>
                <a:cxn ang="0">
                  <a:pos x="12" y="0"/>
                </a:cxn>
              </a:cxnLst>
              <a:rect l="0" t="0" r="r" b="b"/>
              <a:pathLst>
                <a:path w="12" h="11">
                  <a:moveTo>
                    <a:pt x="12" y="0"/>
                  </a:moveTo>
                  <a:cubicBezTo>
                    <a:pt x="10" y="1"/>
                    <a:pt x="8" y="3"/>
                    <a:pt x="6" y="5"/>
                  </a:cubicBezTo>
                  <a:cubicBezTo>
                    <a:pt x="4" y="6"/>
                    <a:pt x="2" y="8"/>
                    <a:pt x="0" y="11"/>
                  </a:cubicBezTo>
                  <a:cubicBezTo>
                    <a:pt x="5" y="11"/>
                    <a:pt x="5" y="11"/>
                    <a:pt x="5" y="11"/>
                  </a:cubicBezTo>
                  <a:cubicBezTo>
                    <a:pt x="7" y="10"/>
                    <a:pt x="8" y="9"/>
                    <a:pt x="9" y="8"/>
                  </a:cubicBezTo>
                  <a:cubicBezTo>
                    <a:pt x="10" y="7"/>
                    <a:pt x="11" y="6"/>
                    <a:pt x="12" y="6"/>
                  </a:cubicBezTo>
                  <a:cubicBezTo>
                    <a:pt x="12" y="0"/>
                    <a:pt x="12" y="0"/>
                    <a:pt x="12" y="0"/>
                  </a:cubicBezTo>
                </a:path>
              </a:pathLst>
            </a:custGeom>
            <a:solidFill>
              <a:srgbClr val="FD9B0A"/>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44" name="Freeform 1301"/>
            <p:cNvSpPr>
              <a:spLocks/>
            </p:cNvSpPr>
            <p:nvPr/>
          </p:nvSpPr>
          <p:spPr bwMode="auto">
            <a:xfrm>
              <a:off x="16702089" y="16729076"/>
              <a:ext cx="176213" cy="125413"/>
            </a:xfrm>
            <a:custGeom>
              <a:avLst/>
              <a:gdLst/>
              <a:ahLst/>
              <a:cxnLst>
                <a:cxn ang="0">
                  <a:pos x="7" y="0"/>
                </a:cxn>
                <a:cxn ang="0">
                  <a:pos x="4" y="2"/>
                </a:cxn>
                <a:cxn ang="0">
                  <a:pos x="0" y="5"/>
                </a:cxn>
                <a:cxn ang="0">
                  <a:pos x="7" y="5"/>
                </a:cxn>
                <a:cxn ang="0">
                  <a:pos x="7" y="0"/>
                </a:cxn>
              </a:cxnLst>
              <a:rect l="0" t="0" r="r" b="b"/>
              <a:pathLst>
                <a:path w="7" h="5">
                  <a:moveTo>
                    <a:pt x="7" y="0"/>
                  </a:moveTo>
                  <a:cubicBezTo>
                    <a:pt x="6" y="0"/>
                    <a:pt x="5" y="1"/>
                    <a:pt x="4" y="2"/>
                  </a:cubicBezTo>
                  <a:cubicBezTo>
                    <a:pt x="3" y="3"/>
                    <a:pt x="2" y="4"/>
                    <a:pt x="0" y="5"/>
                  </a:cubicBezTo>
                  <a:cubicBezTo>
                    <a:pt x="7" y="5"/>
                    <a:pt x="7" y="5"/>
                    <a:pt x="7" y="5"/>
                  </a:cubicBezTo>
                  <a:cubicBezTo>
                    <a:pt x="7" y="0"/>
                    <a:pt x="7" y="0"/>
                    <a:pt x="7" y="0"/>
                  </a:cubicBezTo>
                </a:path>
              </a:pathLst>
            </a:custGeom>
            <a:solidFill>
              <a:srgbClr val="FD9B0A"/>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45" name="Freeform 1302"/>
            <p:cNvSpPr>
              <a:spLocks/>
            </p:cNvSpPr>
            <p:nvPr/>
          </p:nvSpPr>
          <p:spPr bwMode="auto">
            <a:xfrm>
              <a:off x="11291889" y="5127626"/>
              <a:ext cx="3783013" cy="2932113"/>
            </a:xfrm>
            <a:custGeom>
              <a:avLst/>
              <a:gdLst/>
              <a:ahLst/>
              <a:cxnLst>
                <a:cxn ang="0">
                  <a:pos x="80" y="0"/>
                </a:cxn>
                <a:cxn ang="0">
                  <a:pos x="10" y="58"/>
                </a:cxn>
                <a:cxn ang="0">
                  <a:pos x="16" y="83"/>
                </a:cxn>
                <a:cxn ang="0">
                  <a:pos x="0" y="117"/>
                </a:cxn>
                <a:cxn ang="0">
                  <a:pos x="37" y="103"/>
                </a:cxn>
                <a:cxn ang="0">
                  <a:pos x="80" y="116"/>
                </a:cxn>
                <a:cxn ang="0">
                  <a:pos x="151" y="58"/>
                </a:cxn>
                <a:cxn ang="0">
                  <a:pos x="80" y="0"/>
                </a:cxn>
              </a:cxnLst>
              <a:rect l="0" t="0" r="r" b="b"/>
              <a:pathLst>
                <a:path w="151" h="117">
                  <a:moveTo>
                    <a:pt x="80" y="0"/>
                  </a:moveTo>
                  <a:cubicBezTo>
                    <a:pt x="41" y="0"/>
                    <a:pt x="10" y="26"/>
                    <a:pt x="10" y="58"/>
                  </a:cubicBezTo>
                  <a:cubicBezTo>
                    <a:pt x="10" y="67"/>
                    <a:pt x="12" y="75"/>
                    <a:pt x="16" y="83"/>
                  </a:cubicBezTo>
                  <a:cubicBezTo>
                    <a:pt x="11" y="103"/>
                    <a:pt x="0" y="117"/>
                    <a:pt x="0" y="117"/>
                  </a:cubicBezTo>
                  <a:cubicBezTo>
                    <a:pt x="0" y="117"/>
                    <a:pt x="20" y="113"/>
                    <a:pt x="37" y="103"/>
                  </a:cubicBezTo>
                  <a:cubicBezTo>
                    <a:pt x="49" y="111"/>
                    <a:pt x="64" y="116"/>
                    <a:pt x="80" y="116"/>
                  </a:cubicBezTo>
                  <a:cubicBezTo>
                    <a:pt x="120" y="116"/>
                    <a:pt x="151" y="90"/>
                    <a:pt x="151" y="58"/>
                  </a:cubicBezTo>
                  <a:cubicBezTo>
                    <a:pt x="151" y="26"/>
                    <a:pt x="120" y="0"/>
                    <a:pt x="80" y="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46" name="Freeform 1303"/>
            <p:cNvSpPr>
              <a:spLocks noEditPoints="1"/>
            </p:cNvSpPr>
            <p:nvPr/>
          </p:nvSpPr>
          <p:spPr bwMode="auto">
            <a:xfrm>
              <a:off x="10966451" y="5027613"/>
              <a:ext cx="4232275" cy="3232150"/>
            </a:xfrm>
            <a:custGeom>
              <a:avLst/>
              <a:gdLst/>
              <a:ahLst/>
              <a:cxnLst>
                <a:cxn ang="0">
                  <a:pos x="0" y="129"/>
                </a:cxn>
                <a:cxn ang="0">
                  <a:pos x="9" y="118"/>
                </a:cxn>
                <a:cxn ang="0">
                  <a:pos x="24" y="87"/>
                </a:cxn>
                <a:cxn ang="0">
                  <a:pos x="18" y="62"/>
                </a:cxn>
                <a:cxn ang="0">
                  <a:pos x="93" y="0"/>
                </a:cxn>
                <a:cxn ang="0">
                  <a:pos x="169" y="62"/>
                </a:cxn>
                <a:cxn ang="0">
                  <a:pos x="93" y="125"/>
                </a:cxn>
                <a:cxn ang="0">
                  <a:pos x="50" y="113"/>
                </a:cxn>
                <a:cxn ang="0">
                  <a:pos x="14" y="126"/>
                </a:cxn>
                <a:cxn ang="0">
                  <a:pos x="0" y="129"/>
                </a:cxn>
                <a:cxn ang="0">
                  <a:pos x="50" y="102"/>
                </a:cxn>
                <a:cxn ang="0">
                  <a:pos x="52" y="103"/>
                </a:cxn>
                <a:cxn ang="0">
                  <a:pos x="93" y="115"/>
                </a:cxn>
                <a:cxn ang="0">
                  <a:pos x="159" y="62"/>
                </a:cxn>
                <a:cxn ang="0">
                  <a:pos x="93" y="9"/>
                </a:cxn>
                <a:cxn ang="0">
                  <a:pos x="27" y="62"/>
                </a:cxn>
                <a:cxn ang="0">
                  <a:pos x="34" y="84"/>
                </a:cxn>
                <a:cxn ang="0">
                  <a:pos x="35" y="86"/>
                </a:cxn>
                <a:cxn ang="0">
                  <a:pos x="34" y="88"/>
                </a:cxn>
                <a:cxn ang="0">
                  <a:pos x="24" y="113"/>
                </a:cxn>
                <a:cxn ang="0">
                  <a:pos x="47" y="103"/>
                </a:cxn>
                <a:cxn ang="0">
                  <a:pos x="50" y="102"/>
                </a:cxn>
              </a:cxnLst>
              <a:rect l="0" t="0" r="r" b="b"/>
              <a:pathLst>
                <a:path w="169" h="129">
                  <a:moveTo>
                    <a:pt x="0" y="129"/>
                  </a:moveTo>
                  <a:cubicBezTo>
                    <a:pt x="9" y="118"/>
                    <a:pt x="9" y="118"/>
                    <a:pt x="9" y="118"/>
                  </a:cubicBezTo>
                  <a:cubicBezTo>
                    <a:pt x="9" y="118"/>
                    <a:pt x="19" y="106"/>
                    <a:pt x="24" y="87"/>
                  </a:cubicBezTo>
                  <a:cubicBezTo>
                    <a:pt x="20" y="79"/>
                    <a:pt x="18" y="71"/>
                    <a:pt x="18" y="62"/>
                  </a:cubicBezTo>
                  <a:cubicBezTo>
                    <a:pt x="18" y="28"/>
                    <a:pt x="52" y="0"/>
                    <a:pt x="93" y="0"/>
                  </a:cubicBezTo>
                  <a:cubicBezTo>
                    <a:pt x="135" y="0"/>
                    <a:pt x="169" y="28"/>
                    <a:pt x="169" y="62"/>
                  </a:cubicBezTo>
                  <a:cubicBezTo>
                    <a:pt x="169" y="96"/>
                    <a:pt x="135" y="125"/>
                    <a:pt x="93" y="125"/>
                  </a:cubicBezTo>
                  <a:cubicBezTo>
                    <a:pt x="78" y="125"/>
                    <a:pt x="62" y="121"/>
                    <a:pt x="50" y="113"/>
                  </a:cubicBezTo>
                  <a:cubicBezTo>
                    <a:pt x="33" y="122"/>
                    <a:pt x="15" y="126"/>
                    <a:pt x="14" y="126"/>
                  </a:cubicBezTo>
                  <a:lnTo>
                    <a:pt x="0" y="129"/>
                  </a:lnTo>
                  <a:close/>
                  <a:moveTo>
                    <a:pt x="50" y="102"/>
                  </a:moveTo>
                  <a:cubicBezTo>
                    <a:pt x="52" y="103"/>
                    <a:pt x="52" y="103"/>
                    <a:pt x="52" y="103"/>
                  </a:cubicBezTo>
                  <a:cubicBezTo>
                    <a:pt x="64" y="111"/>
                    <a:pt x="78" y="115"/>
                    <a:pt x="93" y="115"/>
                  </a:cubicBezTo>
                  <a:cubicBezTo>
                    <a:pt x="130" y="115"/>
                    <a:pt x="159" y="91"/>
                    <a:pt x="159" y="62"/>
                  </a:cubicBezTo>
                  <a:cubicBezTo>
                    <a:pt x="159" y="33"/>
                    <a:pt x="130" y="9"/>
                    <a:pt x="93" y="9"/>
                  </a:cubicBezTo>
                  <a:cubicBezTo>
                    <a:pt x="57" y="9"/>
                    <a:pt x="27" y="33"/>
                    <a:pt x="27" y="62"/>
                  </a:cubicBezTo>
                  <a:cubicBezTo>
                    <a:pt x="27" y="70"/>
                    <a:pt x="30" y="77"/>
                    <a:pt x="34" y="84"/>
                  </a:cubicBezTo>
                  <a:cubicBezTo>
                    <a:pt x="35" y="86"/>
                    <a:pt x="35" y="86"/>
                    <a:pt x="35" y="86"/>
                  </a:cubicBezTo>
                  <a:cubicBezTo>
                    <a:pt x="34" y="88"/>
                    <a:pt x="34" y="88"/>
                    <a:pt x="34" y="88"/>
                  </a:cubicBezTo>
                  <a:cubicBezTo>
                    <a:pt x="32" y="98"/>
                    <a:pt x="28" y="107"/>
                    <a:pt x="24" y="113"/>
                  </a:cubicBezTo>
                  <a:cubicBezTo>
                    <a:pt x="31" y="111"/>
                    <a:pt x="39" y="107"/>
                    <a:pt x="47" y="103"/>
                  </a:cubicBezTo>
                  <a:lnTo>
                    <a:pt x="50" y="102"/>
                  </a:lnTo>
                  <a:close/>
                </a:path>
              </a:pathLst>
            </a:custGeom>
            <a:solidFill>
              <a:srgbClr val="FA7564"/>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47" name="Rectangle 1304"/>
            <p:cNvSpPr>
              <a:spLocks noChangeArrowheads="1"/>
            </p:cNvSpPr>
            <p:nvPr/>
          </p:nvSpPr>
          <p:spPr bwMode="auto">
            <a:xfrm>
              <a:off x="12242801" y="6305551"/>
              <a:ext cx="2105025" cy="100013"/>
            </a:xfrm>
            <a:prstGeom prst="rect">
              <a:avLst/>
            </a:prstGeom>
            <a:solidFill>
              <a:srgbClr val="3D3D3D"/>
            </a:solidFill>
            <a:ln w="9525">
              <a:noFill/>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48" name="Rectangle 1305"/>
            <p:cNvSpPr>
              <a:spLocks noChangeArrowheads="1"/>
            </p:cNvSpPr>
            <p:nvPr/>
          </p:nvSpPr>
          <p:spPr bwMode="auto">
            <a:xfrm>
              <a:off x="12242801" y="6656388"/>
              <a:ext cx="2105025" cy="100013"/>
            </a:xfrm>
            <a:prstGeom prst="rect">
              <a:avLst/>
            </a:prstGeom>
            <a:solidFill>
              <a:srgbClr val="3D3D3D"/>
            </a:solidFill>
            <a:ln w="9525">
              <a:noFill/>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49" name="Rectangle 1306"/>
            <p:cNvSpPr>
              <a:spLocks noChangeArrowheads="1"/>
            </p:cNvSpPr>
            <p:nvPr/>
          </p:nvSpPr>
          <p:spPr bwMode="auto">
            <a:xfrm>
              <a:off x="12242801" y="7007226"/>
              <a:ext cx="2105025" cy="100013"/>
            </a:xfrm>
            <a:prstGeom prst="rect">
              <a:avLst/>
            </a:prstGeom>
            <a:solidFill>
              <a:srgbClr val="3D3D3D"/>
            </a:solidFill>
            <a:ln w="9525">
              <a:noFill/>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50" name="Freeform 1307"/>
            <p:cNvSpPr>
              <a:spLocks/>
            </p:cNvSpPr>
            <p:nvPr/>
          </p:nvSpPr>
          <p:spPr bwMode="auto">
            <a:xfrm>
              <a:off x="8285164" y="10664826"/>
              <a:ext cx="601663" cy="801688"/>
            </a:xfrm>
            <a:custGeom>
              <a:avLst/>
              <a:gdLst/>
              <a:ahLst/>
              <a:cxnLst>
                <a:cxn ang="0">
                  <a:pos x="0" y="17"/>
                </a:cxn>
                <a:cxn ang="0">
                  <a:pos x="12" y="32"/>
                </a:cxn>
                <a:cxn ang="0">
                  <a:pos x="24" y="17"/>
                </a:cxn>
                <a:cxn ang="0">
                  <a:pos x="12" y="0"/>
                </a:cxn>
                <a:cxn ang="0">
                  <a:pos x="0" y="17"/>
                </a:cxn>
              </a:cxnLst>
              <a:rect l="0" t="0" r="r" b="b"/>
              <a:pathLst>
                <a:path w="24" h="32">
                  <a:moveTo>
                    <a:pt x="0" y="17"/>
                  </a:moveTo>
                  <a:cubicBezTo>
                    <a:pt x="0" y="27"/>
                    <a:pt x="5" y="32"/>
                    <a:pt x="12" y="32"/>
                  </a:cubicBezTo>
                  <a:cubicBezTo>
                    <a:pt x="18" y="32"/>
                    <a:pt x="24" y="27"/>
                    <a:pt x="24" y="17"/>
                  </a:cubicBezTo>
                  <a:cubicBezTo>
                    <a:pt x="24" y="8"/>
                    <a:pt x="19" y="1"/>
                    <a:pt x="12" y="0"/>
                  </a:cubicBezTo>
                  <a:cubicBezTo>
                    <a:pt x="6" y="0"/>
                    <a:pt x="0" y="8"/>
                    <a:pt x="0" y="17"/>
                  </a:cubicBezTo>
                  <a:close/>
                </a:path>
              </a:pathLst>
            </a:custGeom>
            <a:solidFill>
              <a:srgbClr val="CCBE93"/>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51" name="Freeform 1308"/>
            <p:cNvSpPr>
              <a:spLocks/>
            </p:cNvSpPr>
            <p:nvPr/>
          </p:nvSpPr>
          <p:spPr bwMode="auto">
            <a:xfrm>
              <a:off x="8561389" y="10641013"/>
              <a:ext cx="500063" cy="550863"/>
            </a:xfrm>
            <a:custGeom>
              <a:avLst/>
              <a:gdLst/>
              <a:ahLst/>
              <a:cxnLst>
                <a:cxn ang="0">
                  <a:pos x="15" y="8"/>
                </a:cxn>
                <a:cxn ang="0">
                  <a:pos x="3" y="2"/>
                </a:cxn>
                <a:cxn ang="0">
                  <a:pos x="4" y="12"/>
                </a:cxn>
                <a:cxn ang="0">
                  <a:pos x="17" y="21"/>
                </a:cxn>
                <a:cxn ang="0">
                  <a:pos x="15" y="8"/>
                </a:cxn>
              </a:cxnLst>
              <a:rect l="0" t="0" r="r" b="b"/>
              <a:pathLst>
                <a:path w="20" h="22">
                  <a:moveTo>
                    <a:pt x="15" y="8"/>
                  </a:moveTo>
                  <a:cubicBezTo>
                    <a:pt x="13" y="3"/>
                    <a:pt x="6" y="0"/>
                    <a:pt x="3" y="2"/>
                  </a:cubicBezTo>
                  <a:cubicBezTo>
                    <a:pt x="0" y="3"/>
                    <a:pt x="2" y="8"/>
                    <a:pt x="4" y="12"/>
                  </a:cubicBezTo>
                  <a:cubicBezTo>
                    <a:pt x="6" y="17"/>
                    <a:pt x="14" y="22"/>
                    <a:pt x="17" y="21"/>
                  </a:cubicBezTo>
                  <a:cubicBezTo>
                    <a:pt x="20" y="19"/>
                    <a:pt x="17" y="12"/>
                    <a:pt x="15" y="8"/>
                  </a:cubicBezTo>
                  <a:close/>
                </a:path>
              </a:pathLst>
            </a:custGeom>
            <a:solidFill>
              <a:srgbClr val="CCBE93"/>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52" name="Freeform 1309"/>
            <p:cNvSpPr>
              <a:spLocks/>
            </p:cNvSpPr>
            <p:nvPr/>
          </p:nvSpPr>
          <p:spPr bwMode="auto">
            <a:xfrm>
              <a:off x="10515601" y="10664826"/>
              <a:ext cx="574675" cy="801688"/>
            </a:xfrm>
            <a:custGeom>
              <a:avLst/>
              <a:gdLst/>
              <a:ahLst/>
              <a:cxnLst>
                <a:cxn ang="0">
                  <a:pos x="23" y="17"/>
                </a:cxn>
                <a:cxn ang="0">
                  <a:pos x="12" y="32"/>
                </a:cxn>
                <a:cxn ang="0">
                  <a:pos x="0" y="17"/>
                </a:cxn>
                <a:cxn ang="0">
                  <a:pos x="11" y="0"/>
                </a:cxn>
                <a:cxn ang="0">
                  <a:pos x="23" y="17"/>
                </a:cxn>
              </a:cxnLst>
              <a:rect l="0" t="0" r="r" b="b"/>
              <a:pathLst>
                <a:path w="23" h="32">
                  <a:moveTo>
                    <a:pt x="23" y="17"/>
                  </a:moveTo>
                  <a:cubicBezTo>
                    <a:pt x="23" y="27"/>
                    <a:pt x="18" y="32"/>
                    <a:pt x="12" y="32"/>
                  </a:cubicBezTo>
                  <a:cubicBezTo>
                    <a:pt x="5" y="32"/>
                    <a:pt x="0" y="27"/>
                    <a:pt x="0" y="17"/>
                  </a:cubicBezTo>
                  <a:cubicBezTo>
                    <a:pt x="0" y="8"/>
                    <a:pt x="5" y="1"/>
                    <a:pt x="11" y="0"/>
                  </a:cubicBezTo>
                  <a:cubicBezTo>
                    <a:pt x="18" y="0"/>
                    <a:pt x="23" y="8"/>
                    <a:pt x="23" y="17"/>
                  </a:cubicBezTo>
                  <a:close/>
                </a:path>
              </a:pathLst>
            </a:custGeom>
            <a:solidFill>
              <a:srgbClr val="CCBE93"/>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53" name="Freeform 1310"/>
            <p:cNvSpPr>
              <a:spLocks/>
            </p:cNvSpPr>
            <p:nvPr/>
          </p:nvSpPr>
          <p:spPr bwMode="auto">
            <a:xfrm>
              <a:off x="10339389" y="10590213"/>
              <a:ext cx="501650" cy="601663"/>
            </a:xfrm>
            <a:custGeom>
              <a:avLst/>
              <a:gdLst/>
              <a:ahLst/>
              <a:cxnLst>
                <a:cxn ang="0">
                  <a:pos x="5" y="10"/>
                </a:cxn>
                <a:cxn ang="0">
                  <a:pos x="17" y="1"/>
                </a:cxn>
                <a:cxn ang="0">
                  <a:pos x="15" y="14"/>
                </a:cxn>
                <a:cxn ang="0">
                  <a:pos x="3" y="23"/>
                </a:cxn>
                <a:cxn ang="0">
                  <a:pos x="5" y="10"/>
                </a:cxn>
              </a:cxnLst>
              <a:rect l="0" t="0" r="r" b="b"/>
              <a:pathLst>
                <a:path w="20" h="24">
                  <a:moveTo>
                    <a:pt x="5" y="10"/>
                  </a:moveTo>
                  <a:cubicBezTo>
                    <a:pt x="6" y="5"/>
                    <a:pt x="14" y="0"/>
                    <a:pt x="17" y="1"/>
                  </a:cubicBezTo>
                  <a:cubicBezTo>
                    <a:pt x="20" y="2"/>
                    <a:pt x="17" y="10"/>
                    <a:pt x="15" y="14"/>
                  </a:cubicBezTo>
                  <a:cubicBezTo>
                    <a:pt x="13" y="19"/>
                    <a:pt x="6" y="24"/>
                    <a:pt x="3" y="23"/>
                  </a:cubicBezTo>
                  <a:cubicBezTo>
                    <a:pt x="0" y="21"/>
                    <a:pt x="3" y="14"/>
                    <a:pt x="5" y="10"/>
                  </a:cubicBezTo>
                  <a:close/>
                </a:path>
              </a:pathLst>
            </a:custGeom>
            <a:solidFill>
              <a:srgbClr val="CCBE93"/>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54" name="Freeform 1311"/>
            <p:cNvSpPr>
              <a:spLocks/>
            </p:cNvSpPr>
            <p:nvPr/>
          </p:nvSpPr>
          <p:spPr bwMode="auto">
            <a:xfrm>
              <a:off x="8886826" y="6430963"/>
              <a:ext cx="1527175" cy="1905000"/>
            </a:xfrm>
            <a:custGeom>
              <a:avLst/>
              <a:gdLst/>
              <a:ahLst/>
              <a:cxnLst>
                <a:cxn ang="0">
                  <a:pos x="61" y="38"/>
                </a:cxn>
                <a:cxn ang="0">
                  <a:pos x="31" y="76"/>
                </a:cxn>
                <a:cxn ang="0">
                  <a:pos x="0" y="38"/>
                </a:cxn>
                <a:cxn ang="0">
                  <a:pos x="31" y="0"/>
                </a:cxn>
                <a:cxn ang="0">
                  <a:pos x="61" y="38"/>
                </a:cxn>
              </a:cxnLst>
              <a:rect l="0" t="0" r="r" b="b"/>
              <a:pathLst>
                <a:path w="61" h="76">
                  <a:moveTo>
                    <a:pt x="61" y="38"/>
                  </a:moveTo>
                  <a:cubicBezTo>
                    <a:pt x="61" y="55"/>
                    <a:pt x="48" y="76"/>
                    <a:pt x="31" y="76"/>
                  </a:cubicBezTo>
                  <a:cubicBezTo>
                    <a:pt x="14" y="76"/>
                    <a:pt x="0" y="55"/>
                    <a:pt x="0" y="38"/>
                  </a:cubicBezTo>
                  <a:cubicBezTo>
                    <a:pt x="0" y="22"/>
                    <a:pt x="2" y="0"/>
                    <a:pt x="31" y="0"/>
                  </a:cubicBezTo>
                  <a:cubicBezTo>
                    <a:pt x="60" y="0"/>
                    <a:pt x="61" y="22"/>
                    <a:pt x="61" y="38"/>
                  </a:cubicBezTo>
                  <a:close/>
                </a:path>
              </a:pathLst>
            </a:custGeom>
            <a:solidFill>
              <a:srgbClr val="CCBE93"/>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55" name="Oval 1312"/>
            <p:cNvSpPr>
              <a:spLocks noChangeArrowheads="1"/>
            </p:cNvSpPr>
            <p:nvPr/>
          </p:nvSpPr>
          <p:spPr bwMode="auto">
            <a:xfrm>
              <a:off x="8810626" y="7107238"/>
              <a:ext cx="476250" cy="527050"/>
            </a:xfrm>
            <a:prstGeom prst="ellipse">
              <a:avLst/>
            </a:prstGeom>
            <a:solidFill>
              <a:srgbClr val="CCBE93"/>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56" name="Oval 1313"/>
            <p:cNvSpPr>
              <a:spLocks noChangeArrowheads="1"/>
            </p:cNvSpPr>
            <p:nvPr/>
          </p:nvSpPr>
          <p:spPr bwMode="auto">
            <a:xfrm>
              <a:off x="10039351" y="7107238"/>
              <a:ext cx="476250" cy="527050"/>
            </a:xfrm>
            <a:prstGeom prst="ellipse">
              <a:avLst/>
            </a:prstGeom>
            <a:solidFill>
              <a:srgbClr val="CCBE93"/>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57" name="Freeform 1314"/>
            <p:cNvSpPr>
              <a:spLocks/>
            </p:cNvSpPr>
            <p:nvPr/>
          </p:nvSpPr>
          <p:spPr bwMode="auto">
            <a:xfrm>
              <a:off x="9263064" y="7783513"/>
              <a:ext cx="800100" cy="576263"/>
            </a:xfrm>
            <a:custGeom>
              <a:avLst/>
              <a:gdLst/>
              <a:ahLst/>
              <a:cxnLst>
                <a:cxn ang="0">
                  <a:pos x="504" y="363"/>
                </a:cxn>
                <a:cxn ang="0">
                  <a:pos x="252" y="348"/>
                </a:cxn>
                <a:cxn ang="0">
                  <a:pos x="0" y="363"/>
                </a:cxn>
                <a:cxn ang="0">
                  <a:pos x="0" y="0"/>
                </a:cxn>
                <a:cxn ang="0">
                  <a:pos x="504" y="0"/>
                </a:cxn>
                <a:cxn ang="0">
                  <a:pos x="504" y="363"/>
                </a:cxn>
              </a:cxnLst>
              <a:rect l="0" t="0" r="r" b="b"/>
              <a:pathLst>
                <a:path w="504" h="363">
                  <a:moveTo>
                    <a:pt x="504" y="363"/>
                  </a:moveTo>
                  <a:lnTo>
                    <a:pt x="252" y="348"/>
                  </a:lnTo>
                  <a:lnTo>
                    <a:pt x="0" y="363"/>
                  </a:lnTo>
                  <a:lnTo>
                    <a:pt x="0" y="0"/>
                  </a:lnTo>
                  <a:lnTo>
                    <a:pt x="504" y="0"/>
                  </a:lnTo>
                  <a:lnTo>
                    <a:pt x="504" y="363"/>
                  </a:lnTo>
                  <a:close/>
                </a:path>
              </a:pathLst>
            </a:custGeom>
            <a:solidFill>
              <a:srgbClr val="CCBE93"/>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58" name="Freeform 1315"/>
            <p:cNvSpPr>
              <a:spLocks/>
            </p:cNvSpPr>
            <p:nvPr/>
          </p:nvSpPr>
          <p:spPr bwMode="auto">
            <a:xfrm>
              <a:off x="8912226" y="6356351"/>
              <a:ext cx="1501775" cy="801688"/>
            </a:xfrm>
            <a:custGeom>
              <a:avLst/>
              <a:gdLst/>
              <a:ahLst/>
              <a:cxnLst>
                <a:cxn ang="0">
                  <a:pos x="0" y="32"/>
                </a:cxn>
                <a:cxn ang="0">
                  <a:pos x="17" y="20"/>
                </a:cxn>
                <a:cxn ang="0">
                  <a:pos x="35" y="28"/>
                </a:cxn>
                <a:cxn ang="0">
                  <a:pos x="60" y="31"/>
                </a:cxn>
                <a:cxn ang="0">
                  <a:pos x="30" y="3"/>
                </a:cxn>
                <a:cxn ang="0">
                  <a:pos x="0" y="32"/>
                </a:cxn>
              </a:cxnLst>
              <a:rect l="0" t="0" r="r" b="b"/>
              <a:pathLst>
                <a:path w="60" h="32">
                  <a:moveTo>
                    <a:pt x="0" y="32"/>
                  </a:moveTo>
                  <a:cubicBezTo>
                    <a:pt x="0" y="32"/>
                    <a:pt x="10" y="29"/>
                    <a:pt x="17" y="20"/>
                  </a:cubicBezTo>
                  <a:cubicBezTo>
                    <a:pt x="17" y="20"/>
                    <a:pt x="28" y="26"/>
                    <a:pt x="35" y="28"/>
                  </a:cubicBezTo>
                  <a:cubicBezTo>
                    <a:pt x="49" y="31"/>
                    <a:pt x="49" y="32"/>
                    <a:pt x="60" y="31"/>
                  </a:cubicBezTo>
                  <a:cubicBezTo>
                    <a:pt x="60" y="31"/>
                    <a:pt x="60" y="3"/>
                    <a:pt x="30" y="3"/>
                  </a:cubicBezTo>
                  <a:cubicBezTo>
                    <a:pt x="30" y="3"/>
                    <a:pt x="3" y="0"/>
                    <a:pt x="0" y="32"/>
                  </a:cubicBezTo>
                  <a:close/>
                </a:path>
              </a:pathLst>
            </a:custGeom>
            <a:solidFill>
              <a:srgbClr val="3D3D3D"/>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59" name="Freeform 1316"/>
            <p:cNvSpPr>
              <a:spLocks/>
            </p:cNvSpPr>
            <p:nvPr/>
          </p:nvSpPr>
          <p:spPr bwMode="auto">
            <a:xfrm>
              <a:off x="9112251" y="8234363"/>
              <a:ext cx="1127125" cy="1754188"/>
            </a:xfrm>
            <a:custGeom>
              <a:avLst/>
              <a:gdLst/>
              <a:ahLst/>
              <a:cxnLst>
                <a:cxn ang="0">
                  <a:pos x="631" y="1105"/>
                </a:cxn>
                <a:cxn ang="0">
                  <a:pos x="63" y="1105"/>
                </a:cxn>
                <a:cxn ang="0">
                  <a:pos x="0" y="79"/>
                </a:cxn>
                <a:cxn ang="0">
                  <a:pos x="63" y="0"/>
                </a:cxn>
                <a:cxn ang="0">
                  <a:pos x="631" y="0"/>
                </a:cxn>
                <a:cxn ang="0">
                  <a:pos x="710" y="79"/>
                </a:cxn>
                <a:cxn ang="0">
                  <a:pos x="631" y="1105"/>
                </a:cxn>
              </a:cxnLst>
              <a:rect l="0" t="0" r="r" b="b"/>
              <a:pathLst>
                <a:path w="710" h="1105">
                  <a:moveTo>
                    <a:pt x="631" y="1105"/>
                  </a:moveTo>
                  <a:lnTo>
                    <a:pt x="63" y="1105"/>
                  </a:lnTo>
                  <a:lnTo>
                    <a:pt x="0" y="79"/>
                  </a:lnTo>
                  <a:lnTo>
                    <a:pt x="63" y="0"/>
                  </a:lnTo>
                  <a:lnTo>
                    <a:pt x="631" y="0"/>
                  </a:lnTo>
                  <a:lnTo>
                    <a:pt x="710" y="79"/>
                  </a:lnTo>
                  <a:lnTo>
                    <a:pt x="631" y="110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60" name="Freeform 1317"/>
            <p:cNvSpPr>
              <a:spLocks/>
            </p:cNvSpPr>
            <p:nvPr/>
          </p:nvSpPr>
          <p:spPr bwMode="auto">
            <a:xfrm>
              <a:off x="9363076" y="8435976"/>
              <a:ext cx="600075" cy="374650"/>
            </a:xfrm>
            <a:custGeom>
              <a:avLst/>
              <a:gdLst/>
              <a:ahLst/>
              <a:cxnLst>
                <a:cxn ang="0">
                  <a:pos x="189" y="236"/>
                </a:cxn>
                <a:cxn ang="0">
                  <a:pos x="142" y="142"/>
                </a:cxn>
                <a:cxn ang="0">
                  <a:pos x="0" y="0"/>
                </a:cxn>
                <a:cxn ang="0">
                  <a:pos x="189" y="0"/>
                </a:cxn>
                <a:cxn ang="0">
                  <a:pos x="378" y="0"/>
                </a:cxn>
                <a:cxn ang="0">
                  <a:pos x="236" y="142"/>
                </a:cxn>
                <a:cxn ang="0">
                  <a:pos x="189" y="236"/>
                </a:cxn>
              </a:cxnLst>
              <a:rect l="0" t="0" r="r" b="b"/>
              <a:pathLst>
                <a:path w="378" h="236">
                  <a:moveTo>
                    <a:pt x="189" y="236"/>
                  </a:moveTo>
                  <a:lnTo>
                    <a:pt x="142" y="142"/>
                  </a:lnTo>
                  <a:lnTo>
                    <a:pt x="0" y="0"/>
                  </a:lnTo>
                  <a:lnTo>
                    <a:pt x="189" y="0"/>
                  </a:lnTo>
                  <a:lnTo>
                    <a:pt x="378" y="0"/>
                  </a:lnTo>
                  <a:lnTo>
                    <a:pt x="236" y="142"/>
                  </a:lnTo>
                  <a:lnTo>
                    <a:pt x="189" y="236"/>
                  </a:lnTo>
                  <a:close/>
                </a:path>
              </a:pathLst>
            </a:custGeom>
            <a:solidFill>
              <a:srgbClr val="3D3D3D"/>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61" name="Freeform 1318"/>
            <p:cNvSpPr>
              <a:spLocks/>
            </p:cNvSpPr>
            <p:nvPr/>
          </p:nvSpPr>
          <p:spPr bwMode="auto">
            <a:xfrm>
              <a:off x="9312276" y="8710613"/>
              <a:ext cx="701675" cy="1528763"/>
            </a:xfrm>
            <a:custGeom>
              <a:avLst/>
              <a:gdLst/>
              <a:ahLst/>
              <a:cxnLst>
                <a:cxn ang="0">
                  <a:pos x="221" y="963"/>
                </a:cxn>
                <a:cxn ang="0">
                  <a:pos x="111" y="805"/>
                </a:cxn>
                <a:cxn ang="0">
                  <a:pos x="0" y="632"/>
                </a:cxn>
                <a:cxn ang="0">
                  <a:pos x="221" y="0"/>
                </a:cxn>
                <a:cxn ang="0">
                  <a:pos x="442" y="632"/>
                </a:cxn>
                <a:cxn ang="0">
                  <a:pos x="331" y="805"/>
                </a:cxn>
                <a:cxn ang="0">
                  <a:pos x="221" y="963"/>
                </a:cxn>
              </a:cxnLst>
              <a:rect l="0" t="0" r="r" b="b"/>
              <a:pathLst>
                <a:path w="442" h="963">
                  <a:moveTo>
                    <a:pt x="221" y="963"/>
                  </a:moveTo>
                  <a:lnTo>
                    <a:pt x="111" y="805"/>
                  </a:lnTo>
                  <a:lnTo>
                    <a:pt x="0" y="632"/>
                  </a:lnTo>
                  <a:lnTo>
                    <a:pt x="221" y="0"/>
                  </a:lnTo>
                  <a:lnTo>
                    <a:pt x="442" y="632"/>
                  </a:lnTo>
                  <a:lnTo>
                    <a:pt x="331" y="805"/>
                  </a:lnTo>
                  <a:lnTo>
                    <a:pt x="221" y="963"/>
                  </a:lnTo>
                  <a:close/>
                </a:path>
              </a:pathLst>
            </a:custGeom>
            <a:solidFill>
              <a:srgbClr val="3D3D3D"/>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62" name="Freeform 1319"/>
            <p:cNvSpPr>
              <a:spLocks/>
            </p:cNvSpPr>
            <p:nvPr/>
          </p:nvSpPr>
          <p:spPr bwMode="auto">
            <a:xfrm>
              <a:off x="7959726" y="8310563"/>
              <a:ext cx="1503363" cy="2881313"/>
            </a:xfrm>
            <a:custGeom>
              <a:avLst/>
              <a:gdLst/>
              <a:ahLst/>
              <a:cxnLst>
                <a:cxn ang="0">
                  <a:pos x="60" y="63"/>
                </a:cxn>
                <a:cxn ang="0">
                  <a:pos x="41" y="5"/>
                </a:cxn>
                <a:cxn ang="0">
                  <a:pos x="26" y="11"/>
                </a:cxn>
                <a:cxn ang="0">
                  <a:pos x="2" y="57"/>
                </a:cxn>
                <a:cxn ang="0">
                  <a:pos x="0" y="71"/>
                </a:cxn>
                <a:cxn ang="0">
                  <a:pos x="11" y="115"/>
                </a:cxn>
                <a:cxn ang="0">
                  <a:pos x="60" y="115"/>
                </a:cxn>
                <a:cxn ang="0">
                  <a:pos x="60" y="63"/>
                </a:cxn>
              </a:cxnLst>
              <a:rect l="0" t="0" r="r" b="b"/>
              <a:pathLst>
                <a:path w="60" h="115">
                  <a:moveTo>
                    <a:pt x="60" y="63"/>
                  </a:moveTo>
                  <a:cubicBezTo>
                    <a:pt x="60" y="36"/>
                    <a:pt x="52" y="5"/>
                    <a:pt x="41" y="5"/>
                  </a:cubicBezTo>
                  <a:cubicBezTo>
                    <a:pt x="41" y="5"/>
                    <a:pt x="40" y="0"/>
                    <a:pt x="26" y="11"/>
                  </a:cubicBezTo>
                  <a:cubicBezTo>
                    <a:pt x="16" y="17"/>
                    <a:pt x="4" y="43"/>
                    <a:pt x="2" y="57"/>
                  </a:cubicBezTo>
                  <a:cubicBezTo>
                    <a:pt x="1" y="62"/>
                    <a:pt x="0" y="57"/>
                    <a:pt x="0" y="71"/>
                  </a:cubicBezTo>
                  <a:cubicBezTo>
                    <a:pt x="0" y="82"/>
                    <a:pt x="11" y="115"/>
                    <a:pt x="11" y="115"/>
                  </a:cubicBezTo>
                  <a:cubicBezTo>
                    <a:pt x="60" y="115"/>
                    <a:pt x="60" y="115"/>
                    <a:pt x="60" y="115"/>
                  </a:cubicBezTo>
                  <a:lnTo>
                    <a:pt x="60" y="63"/>
                  </a:lnTo>
                  <a:close/>
                </a:path>
              </a:pathLst>
            </a:custGeom>
            <a:solidFill>
              <a:srgbClr val="41738F"/>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63" name="Freeform 1320"/>
            <p:cNvSpPr>
              <a:spLocks/>
            </p:cNvSpPr>
            <p:nvPr/>
          </p:nvSpPr>
          <p:spPr bwMode="auto">
            <a:xfrm>
              <a:off x="9863139" y="8310563"/>
              <a:ext cx="1477963" cy="2881313"/>
            </a:xfrm>
            <a:custGeom>
              <a:avLst/>
              <a:gdLst/>
              <a:ahLst/>
              <a:cxnLst>
                <a:cxn ang="0">
                  <a:pos x="0" y="63"/>
                </a:cxn>
                <a:cxn ang="0">
                  <a:pos x="19" y="5"/>
                </a:cxn>
                <a:cxn ang="0">
                  <a:pos x="34" y="11"/>
                </a:cxn>
                <a:cxn ang="0">
                  <a:pos x="58" y="57"/>
                </a:cxn>
                <a:cxn ang="0">
                  <a:pos x="59" y="71"/>
                </a:cxn>
                <a:cxn ang="0">
                  <a:pos x="49" y="115"/>
                </a:cxn>
                <a:cxn ang="0">
                  <a:pos x="0" y="115"/>
                </a:cxn>
                <a:cxn ang="0">
                  <a:pos x="0" y="63"/>
                </a:cxn>
              </a:cxnLst>
              <a:rect l="0" t="0" r="r" b="b"/>
              <a:pathLst>
                <a:path w="59" h="115">
                  <a:moveTo>
                    <a:pt x="0" y="63"/>
                  </a:moveTo>
                  <a:cubicBezTo>
                    <a:pt x="0" y="36"/>
                    <a:pt x="7" y="5"/>
                    <a:pt x="19" y="5"/>
                  </a:cubicBezTo>
                  <a:cubicBezTo>
                    <a:pt x="19" y="5"/>
                    <a:pt x="20" y="0"/>
                    <a:pt x="34" y="11"/>
                  </a:cubicBezTo>
                  <a:cubicBezTo>
                    <a:pt x="44" y="17"/>
                    <a:pt x="56" y="43"/>
                    <a:pt x="58" y="57"/>
                  </a:cubicBezTo>
                  <a:cubicBezTo>
                    <a:pt x="59" y="62"/>
                    <a:pt x="59" y="57"/>
                    <a:pt x="59" y="71"/>
                  </a:cubicBezTo>
                  <a:cubicBezTo>
                    <a:pt x="59" y="82"/>
                    <a:pt x="49" y="115"/>
                    <a:pt x="49" y="115"/>
                  </a:cubicBezTo>
                  <a:cubicBezTo>
                    <a:pt x="0" y="115"/>
                    <a:pt x="0" y="115"/>
                    <a:pt x="0" y="115"/>
                  </a:cubicBezTo>
                  <a:lnTo>
                    <a:pt x="0" y="63"/>
                  </a:lnTo>
                  <a:close/>
                </a:path>
              </a:pathLst>
            </a:custGeom>
            <a:solidFill>
              <a:srgbClr val="41738F"/>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64" name="Freeform 1321"/>
            <p:cNvSpPr>
              <a:spLocks/>
            </p:cNvSpPr>
            <p:nvPr/>
          </p:nvSpPr>
          <p:spPr bwMode="auto">
            <a:xfrm>
              <a:off x="8461376" y="8359776"/>
              <a:ext cx="2379663" cy="3206750"/>
            </a:xfrm>
            <a:custGeom>
              <a:avLst/>
              <a:gdLst/>
              <a:ahLst/>
              <a:cxnLst>
                <a:cxn ang="0">
                  <a:pos x="95" y="59"/>
                </a:cxn>
                <a:cxn ang="0">
                  <a:pos x="70" y="0"/>
                </a:cxn>
                <a:cxn ang="0">
                  <a:pos x="48" y="63"/>
                </a:cxn>
                <a:cxn ang="0">
                  <a:pos x="27" y="0"/>
                </a:cxn>
                <a:cxn ang="0">
                  <a:pos x="0" y="59"/>
                </a:cxn>
                <a:cxn ang="0">
                  <a:pos x="3" y="128"/>
                </a:cxn>
                <a:cxn ang="0">
                  <a:pos x="95" y="128"/>
                </a:cxn>
                <a:cxn ang="0">
                  <a:pos x="95" y="59"/>
                </a:cxn>
              </a:cxnLst>
              <a:rect l="0" t="0" r="r" b="b"/>
              <a:pathLst>
                <a:path w="95" h="128">
                  <a:moveTo>
                    <a:pt x="95" y="59"/>
                  </a:moveTo>
                  <a:cubicBezTo>
                    <a:pt x="95" y="40"/>
                    <a:pt x="95" y="0"/>
                    <a:pt x="70" y="0"/>
                  </a:cubicBezTo>
                  <a:cubicBezTo>
                    <a:pt x="48" y="63"/>
                    <a:pt x="48" y="63"/>
                    <a:pt x="48" y="63"/>
                  </a:cubicBezTo>
                  <a:cubicBezTo>
                    <a:pt x="27" y="0"/>
                    <a:pt x="27" y="0"/>
                    <a:pt x="27" y="0"/>
                  </a:cubicBezTo>
                  <a:cubicBezTo>
                    <a:pt x="0" y="0"/>
                    <a:pt x="0" y="40"/>
                    <a:pt x="0" y="59"/>
                  </a:cubicBezTo>
                  <a:cubicBezTo>
                    <a:pt x="3" y="128"/>
                    <a:pt x="3" y="128"/>
                    <a:pt x="3" y="128"/>
                  </a:cubicBezTo>
                  <a:cubicBezTo>
                    <a:pt x="95" y="128"/>
                    <a:pt x="95" y="128"/>
                    <a:pt x="95" y="128"/>
                  </a:cubicBezTo>
                  <a:lnTo>
                    <a:pt x="95" y="59"/>
                  </a:lnTo>
                  <a:close/>
                </a:path>
              </a:pathLst>
            </a:custGeom>
            <a:solidFill>
              <a:srgbClr val="4C86A6"/>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65" name="Oval 1322"/>
            <p:cNvSpPr>
              <a:spLocks noChangeArrowheads="1"/>
            </p:cNvSpPr>
            <p:nvPr/>
          </p:nvSpPr>
          <p:spPr bwMode="auto">
            <a:xfrm>
              <a:off x="8310564" y="11015663"/>
              <a:ext cx="550863" cy="727075"/>
            </a:xfrm>
            <a:prstGeom prst="ellipse">
              <a:avLst/>
            </a:prstGeom>
            <a:solidFill>
              <a:srgbClr val="363636"/>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66" name="Freeform 1323"/>
            <p:cNvSpPr>
              <a:spLocks/>
            </p:cNvSpPr>
            <p:nvPr/>
          </p:nvSpPr>
          <p:spPr bwMode="auto">
            <a:xfrm>
              <a:off x="8561389" y="11041063"/>
              <a:ext cx="474663" cy="476250"/>
            </a:xfrm>
            <a:custGeom>
              <a:avLst/>
              <a:gdLst/>
              <a:ahLst/>
              <a:cxnLst>
                <a:cxn ang="0">
                  <a:pos x="14" y="8"/>
                </a:cxn>
                <a:cxn ang="0">
                  <a:pos x="3" y="1"/>
                </a:cxn>
                <a:cxn ang="0">
                  <a:pos x="4" y="12"/>
                </a:cxn>
                <a:cxn ang="0">
                  <a:pos x="16" y="18"/>
                </a:cxn>
                <a:cxn ang="0">
                  <a:pos x="14" y="8"/>
                </a:cxn>
              </a:cxnLst>
              <a:rect l="0" t="0" r="r" b="b"/>
              <a:pathLst>
                <a:path w="19" h="19">
                  <a:moveTo>
                    <a:pt x="14" y="8"/>
                  </a:moveTo>
                  <a:cubicBezTo>
                    <a:pt x="13" y="4"/>
                    <a:pt x="6" y="0"/>
                    <a:pt x="3" y="1"/>
                  </a:cubicBezTo>
                  <a:cubicBezTo>
                    <a:pt x="0" y="2"/>
                    <a:pt x="2" y="8"/>
                    <a:pt x="4" y="12"/>
                  </a:cubicBezTo>
                  <a:cubicBezTo>
                    <a:pt x="6" y="15"/>
                    <a:pt x="13" y="19"/>
                    <a:pt x="16" y="18"/>
                  </a:cubicBezTo>
                  <a:cubicBezTo>
                    <a:pt x="19" y="17"/>
                    <a:pt x="16" y="11"/>
                    <a:pt x="14" y="8"/>
                  </a:cubicBezTo>
                  <a:close/>
                </a:path>
              </a:pathLst>
            </a:custGeom>
            <a:solidFill>
              <a:srgbClr val="363636"/>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67" name="Oval 1324"/>
            <p:cNvSpPr>
              <a:spLocks noChangeArrowheads="1"/>
            </p:cNvSpPr>
            <p:nvPr/>
          </p:nvSpPr>
          <p:spPr bwMode="auto">
            <a:xfrm>
              <a:off x="10464801" y="11015663"/>
              <a:ext cx="550863" cy="727075"/>
            </a:xfrm>
            <a:prstGeom prst="ellipse">
              <a:avLst/>
            </a:prstGeom>
            <a:solidFill>
              <a:srgbClr val="363636"/>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68" name="Freeform 1325"/>
            <p:cNvSpPr>
              <a:spLocks/>
            </p:cNvSpPr>
            <p:nvPr/>
          </p:nvSpPr>
          <p:spPr bwMode="auto">
            <a:xfrm>
              <a:off x="10290176" y="11041063"/>
              <a:ext cx="474663" cy="476250"/>
            </a:xfrm>
            <a:custGeom>
              <a:avLst/>
              <a:gdLst/>
              <a:ahLst/>
              <a:cxnLst>
                <a:cxn ang="0">
                  <a:pos x="4" y="8"/>
                </a:cxn>
                <a:cxn ang="0">
                  <a:pos x="16" y="1"/>
                </a:cxn>
                <a:cxn ang="0">
                  <a:pos x="15" y="12"/>
                </a:cxn>
                <a:cxn ang="0">
                  <a:pos x="3" y="18"/>
                </a:cxn>
                <a:cxn ang="0">
                  <a:pos x="4" y="8"/>
                </a:cxn>
              </a:cxnLst>
              <a:rect l="0" t="0" r="r" b="b"/>
              <a:pathLst>
                <a:path w="19" h="19">
                  <a:moveTo>
                    <a:pt x="4" y="8"/>
                  </a:moveTo>
                  <a:cubicBezTo>
                    <a:pt x="6" y="4"/>
                    <a:pt x="13" y="0"/>
                    <a:pt x="16" y="1"/>
                  </a:cubicBezTo>
                  <a:cubicBezTo>
                    <a:pt x="19" y="2"/>
                    <a:pt x="17" y="8"/>
                    <a:pt x="15" y="12"/>
                  </a:cubicBezTo>
                  <a:cubicBezTo>
                    <a:pt x="13" y="15"/>
                    <a:pt x="6" y="19"/>
                    <a:pt x="3" y="18"/>
                  </a:cubicBezTo>
                  <a:cubicBezTo>
                    <a:pt x="0" y="17"/>
                    <a:pt x="3" y="11"/>
                    <a:pt x="4" y="8"/>
                  </a:cubicBezTo>
                  <a:close/>
                </a:path>
              </a:pathLst>
            </a:custGeom>
            <a:solidFill>
              <a:srgbClr val="363636"/>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69" name="Freeform 1326"/>
            <p:cNvSpPr>
              <a:spLocks/>
            </p:cNvSpPr>
            <p:nvPr/>
          </p:nvSpPr>
          <p:spPr bwMode="auto">
            <a:xfrm>
              <a:off x="7032626" y="10890251"/>
              <a:ext cx="5260975" cy="1428750"/>
            </a:xfrm>
            <a:custGeom>
              <a:avLst/>
              <a:gdLst/>
              <a:ahLst/>
              <a:cxnLst>
                <a:cxn ang="0">
                  <a:pos x="3077" y="900"/>
                </a:cxn>
                <a:cxn ang="0">
                  <a:pos x="237" y="900"/>
                </a:cxn>
                <a:cxn ang="0">
                  <a:pos x="0" y="0"/>
                </a:cxn>
                <a:cxn ang="0">
                  <a:pos x="3314" y="0"/>
                </a:cxn>
                <a:cxn ang="0">
                  <a:pos x="3077" y="900"/>
                </a:cxn>
              </a:cxnLst>
              <a:rect l="0" t="0" r="r" b="b"/>
              <a:pathLst>
                <a:path w="3314" h="900">
                  <a:moveTo>
                    <a:pt x="3077" y="900"/>
                  </a:moveTo>
                  <a:lnTo>
                    <a:pt x="237" y="900"/>
                  </a:lnTo>
                  <a:lnTo>
                    <a:pt x="0" y="0"/>
                  </a:lnTo>
                  <a:lnTo>
                    <a:pt x="3314" y="0"/>
                  </a:lnTo>
                  <a:lnTo>
                    <a:pt x="3077" y="900"/>
                  </a:lnTo>
                  <a:close/>
                </a:path>
              </a:pathLst>
            </a:custGeom>
            <a:solidFill>
              <a:srgbClr val="093A59"/>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70" name="Rectangle 1327"/>
            <p:cNvSpPr>
              <a:spLocks noChangeArrowheads="1"/>
            </p:cNvSpPr>
            <p:nvPr/>
          </p:nvSpPr>
          <p:spPr bwMode="auto">
            <a:xfrm>
              <a:off x="8435976" y="11842751"/>
              <a:ext cx="2454275" cy="3081338"/>
            </a:xfrm>
            <a:prstGeom prst="rect">
              <a:avLst/>
            </a:prstGeom>
            <a:solidFill>
              <a:srgbClr val="07334F"/>
            </a:solidFill>
            <a:ln w="9525">
              <a:noFill/>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71" name="Rectangle 1328"/>
            <p:cNvSpPr>
              <a:spLocks noChangeArrowheads="1"/>
            </p:cNvSpPr>
            <p:nvPr/>
          </p:nvSpPr>
          <p:spPr bwMode="auto">
            <a:xfrm>
              <a:off x="8110539" y="14824076"/>
              <a:ext cx="3105150" cy="250825"/>
            </a:xfrm>
            <a:prstGeom prst="rect">
              <a:avLst/>
            </a:prstGeom>
            <a:solidFill>
              <a:srgbClr val="093A59"/>
            </a:solidFill>
            <a:ln w="9525">
              <a:noFill/>
              <a:miter lim="800000"/>
              <a:headEnd/>
              <a:tailEnd/>
            </a:ln>
          </p:spPr>
          <p:txBody>
            <a:bodyPr vert="horz" wrap="square" lIns="91440" tIns="45720" rIns="91440" bIns="45720" numCol="1" anchor="t" anchorCtr="0" compatLnSpc="1">
              <a:prstTxWarp prst="textNoShape">
                <a:avLst/>
              </a:prstTxWarp>
            </a:bodyPr>
            <a:lstStyle/>
            <a:p>
              <a:endParaRPr lang="zh-CN" altLang="en-US"/>
            </a:p>
          </p:txBody>
        </p:sp>
      </p:grpSp>
      <p:grpSp>
        <p:nvGrpSpPr>
          <p:cNvPr id="372" name="Group 371"/>
          <p:cNvGrpSpPr/>
          <p:nvPr/>
        </p:nvGrpSpPr>
        <p:grpSpPr>
          <a:xfrm>
            <a:off x="5628122" y="4618401"/>
            <a:ext cx="934769" cy="925086"/>
            <a:chOff x="32910463" y="18207038"/>
            <a:chExt cx="13227051" cy="13428663"/>
          </a:xfrm>
        </p:grpSpPr>
        <p:sp>
          <p:nvSpPr>
            <p:cNvPr id="373" name="Rectangle 8"/>
            <p:cNvSpPr>
              <a:spLocks noChangeArrowheads="1"/>
            </p:cNvSpPr>
            <p:nvPr/>
          </p:nvSpPr>
          <p:spPr bwMode="auto">
            <a:xfrm>
              <a:off x="33010476" y="18307051"/>
              <a:ext cx="13127038" cy="13328650"/>
            </a:xfrm>
            <a:prstGeom prst="rect">
              <a:avLst/>
            </a:prstGeom>
            <a:solidFill>
              <a:srgbClr val="CF4534"/>
            </a:solidFill>
            <a:ln w="9525">
              <a:noFill/>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74" name="Rectangle 9"/>
            <p:cNvSpPr>
              <a:spLocks noChangeArrowheads="1"/>
            </p:cNvSpPr>
            <p:nvPr/>
          </p:nvSpPr>
          <p:spPr bwMode="auto">
            <a:xfrm>
              <a:off x="33010476" y="18307051"/>
              <a:ext cx="13127038" cy="13328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75" name="Rectangle 10"/>
            <p:cNvSpPr>
              <a:spLocks noChangeArrowheads="1"/>
            </p:cNvSpPr>
            <p:nvPr/>
          </p:nvSpPr>
          <p:spPr bwMode="auto">
            <a:xfrm>
              <a:off x="32910463" y="18207038"/>
              <a:ext cx="13127038" cy="13328650"/>
            </a:xfrm>
            <a:prstGeom prst="rect">
              <a:avLst/>
            </a:prstGeom>
            <a:solidFill>
              <a:srgbClr val="FA7564"/>
            </a:solidFill>
            <a:ln w="9525">
              <a:noFill/>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76" name="Rectangle 11"/>
            <p:cNvSpPr>
              <a:spLocks noChangeArrowheads="1"/>
            </p:cNvSpPr>
            <p:nvPr/>
          </p:nvSpPr>
          <p:spPr bwMode="auto">
            <a:xfrm>
              <a:off x="32910463" y="18207038"/>
              <a:ext cx="13127038" cy="1332865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77" name="Freeform 12"/>
            <p:cNvSpPr>
              <a:spLocks noEditPoints="1"/>
            </p:cNvSpPr>
            <p:nvPr/>
          </p:nvSpPr>
          <p:spPr bwMode="auto">
            <a:xfrm>
              <a:off x="35666363" y="20361276"/>
              <a:ext cx="5035550" cy="9394825"/>
            </a:xfrm>
            <a:custGeom>
              <a:avLst/>
              <a:gdLst/>
              <a:ahLst/>
              <a:cxnLst>
                <a:cxn ang="0">
                  <a:pos x="118" y="333"/>
                </a:cxn>
                <a:cxn ang="0">
                  <a:pos x="118" y="363"/>
                </a:cxn>
                <a:cxn ang="0">
                  <a:pos x="116" y="363"/>
                </a:cxn>
                <a:cxn ang="0">
                  <a:pos x="116" y="363"/>
                </a:cxn>
                <a:cxn ang="0">
                  <a:pos x="114" y="363"/>
                </a:cxn>
                <a:cxn ang="0">
                  <a:pos x="111" y="365"/>
                </a:cxn>
                <a:cxn ang="0">
                  <a:pos x="102" y="370"/>
                </a:cxn>
                <a:cxn ang="0">
                  <a:pos x="98" y="373"/>
                </a:cxn>
                <a:cxn ang="0">
                  <a:pos x="98" y="374"/>
                </a:cxn>
                <a:cxn ang="0">
                  <a:pos x="98" y="374"/>
                </a:cxn>
                <a:cxn ang="0">
                  <a:pos x="100" y="375"/>
                </a:cxn>
                <a:cxn ang="0">
                  <a:pos x="100" y="375"/>
                </a:cxn>
                <a:cxn ang="0">
                  <a:pos x="118" y="364"/>
                </a:cxn>
                <a:cxn ang="0">
                  <a:pos x="119" y="364"/>
                </a:cxn>
                <a:cxn ang="0">
                  <a:pos x="119" y="334"/>
                </a:cxn>
                <a:cxn ang="0">
                  <a:pos x="119" y="334"/>
                </a:cxn>
                <a:cxn ang="0">
                  <a:pos x="118" y="333"/>
                </a:cxn>
                <a:cxn ang="0">
                  <a:pos x="150" y="0"/>
                </a:cxn>
                <a:cxn ang="0">
                  <a:pos x="44" y="44"/>
                </a:cxn>
                <a:cxn ang="0">
                  <a:pos x="0" y="150"/>
                </a:cxn>
                <a:cxn ang="0">
                  <a:pos x="9" y="201"/>
                </a:cxn>
                <a:cxn ang="0">
                  <a:pos x="2" y="153"/>
                </a:cxn>
                <a:cxn ang="0">
                  <a:pos x="154" y="1"/>
                </a:cxn>
                <a:cxn ang="0">
                  <a:pos x="201" y="9"/>
                </a:cxn>
                <a:cxn ang="0">
                  <a:pos x="150" y="0"/>
                </a:cxn>
              </a:cxnLst>
              <a:rect l="0" t="0" r="r" b="b"/>
              <a:pathLst>
                <a:path w="201" h="375">
                  <a:moveTo>
                    <a:pt x="118" y="333"/>
                  </a:moveTo>
                  <a:cubicBezTo>
                    <a:pt x="118" y="363"/>
                    <a:pt x="118" y="363"/>
                    <a:pt x="118" y="363"/>
                  </a:cubicBezTo>
                  <a:cubicBezTo>
                    <a:pt x="116" y="363"/>
                    <a:pt x="116" y="363"/>
                    <a:pt x="116" y="363"/>
                  </a:cubicBezTo>
                  <a:cubicBezTo>
                    <a:pt x="116" y="363"/>
                    <a:pt x="116" y="363"/>
                    <a:pt x="116" y="363"/>
                  </a:cubicBezTo>
                  <a:cubicBezTo>
                    <a:pt x="115" y="363"/>
                    <a:pt x="115" y="363"/>
                    <a:pt x="114" y="363"/>
                  </a:cubicBezTo>
                  <a:cubicBezTo>
                    <a:pt x="114" y="364"/>
                    <a:pt x="112" y="364"/>
                    <a:pt x="111" y="365"/>
                  </a:cubicBezTo>
                  <a:cubicBezTo>
                    <a:pt x="108" y="366"/>
                    <a:pt x="104" y="368"/>
                    <a:pt x="102" y="370"/>
                  </a:cubicBezTo>
                  <a:cubicBezTo>
                    <a:pt x="100" y="371"/>
                    <a:pt x="98" y="373"/>
                    <a:pt x="98" y="373"/>
                  </a:cubicBezTo>
                  <a:cubicBezTo>
                    <a:pt x="98" y="374"/>
                    <a:pt x="98" y="374"/>
                    <a:pt x="98" y="374"/>
                  </a:cubicBezTo>
                  <a:cubicBezTo>
                    <a:pt x="98" y="374"/>
                    <a:pt x="98" y="374"/>
                    <a:pt x="98" y="374"/>
                  </a:cubicBezTo>
                  <a:cubicBezTo>
                    <a:pt x="98" y="374"/>
                    <a:pt x="99" y="375"/>
                    <a:pt x="100" y="375"/>
                  </a:cubicBezTo>
                  <a:cubicBezTo>
                    <a:pt x="100" y="375"/>
                    <a:pt x="100" y="375"/>
                    <a:pt x="100" y="375"/>
                  </a:cubicBezTo>
                  <a:cubicBezTo>
                    <a:pt x="103" y="370"/>
                    <a:pt x="118" y="364"/>
                    <a:pt x="118" y="364"/>
                  </a:cubicBezTo>
                  <a:cubicBezTo>
                    <a:pt x="119" y="364"/>
                    <a:pt x="119" y="364"/>
                    <a:pt x="119" y="364"/>
                  </a:cubicBezTo>
                  <a:cubicBezTo>
                    <a:pt x="119" y="334"/>
                    <a:pt x="119" y="334"/>
                    <a:pt x="119" y="334"/>
                  </a:cubicBezTo>
                  <a:cubicBezTo>
                    <a:pt x="119" y="334"/>
                    <a:pt x="119" y="334"/>
                    <a:pt x="119" y="334"/>
                  </a:cubicBezTo>
                  <a:cubicBezTo>
                    <a:pt x="119" y="333"/>
                    <a:pt x="118" y="333"/>
                    <a:pt x="118" y="333"/>
                  </a:cubicBezTo>
                  <a:moveTo>
                    <a:pt x="150" y="0"/>
                  </a:moveTo>
                  <a:cubicBezTo>
                    <a:pt x="109" y="0"/>
                    <a:pt x="72" y="17"/>
                    <a:pt x="44" y="44"/>
                  </a:cubicBezTo>
                  <a:cubicBezTo>
                    <a:pt x="17" y="71"/>
                    <a:pt x="0" y="109"/>
                    <a:pt x="0" y="150"/>
                  </a:cubicBezTo>
                  <a:cubicBezTo>
                    <a:pt x="0" y="168"/>
                    <a:pt x="4" y="185"/>
                    <a:pt x="9" y="201"/>
                  </a:cubicBezTo>
                  <a:cubicBezTo>
                    <a:pt x="4" y="186"/>
                    <a:pt x="2" y="170"/>
                    <a:pt x="2" y="153"/>
                  </a:cubicBezTo>
                  <a:cubicBezTo>
                    <a:pt x="2" y="70"/>
                    <a:pt x="70" y="1"/>
                    <a:pt x="154" y="1"/>
                  </a:cubicBezTo>
                  <a:cubicBezTo>
                    <a:pt x="170" y="1"/>
                    <a:pt x="186" y="4"/>
                    <a:pt x="201" y="9"/>
                  </a:cubicBezTo>
                  <a:cubicBezTo>
                    <a:pt x="185" y="3"/>
                    <a:pt x="168" y="0"/>
                    <a:pt x="150" y="0"/>
                  </a:cubicBezTo>
                </a:path>
              </a:pathLst>
            </a:custGeom>
            <a:solidFill>
              <a:srgbClr val="FA5242"/>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78" name="Freeform 13"/>
            <p:cNvSpPr>
              <a:spLocks noEditPoints="1"/>
            </p:cNvSpPr>
            <p:nvPr/>
          </p:nvSpPr>
          <p:spPr bwMode="auto">
            <a:xfrm>
              <a:off x="35566351" y="20261263"/>
              <a:ext cx="6989763" cy="9594850"/>
            </a:xfrm>
            <a:custGeom>
              <a:avLst/>
              <a:gdLst/>
              <a:ahLst/>
              <a:cxnLst>
                <a:cxn ang="0">
                  <a:pos x="118" y="333"/>
                </a:cxn>
                <a:cxn ang="0">
                  <a:pos x="118" y="363"/>
                </a:cxn>
                <a:cxn ang="0">
                  <a:pos x="109" y="368"/>
                </a:cxn>
                <a:cxn ang="0">
                  <a:pos x="102" y="372"/>
                </a:cxn>
                <a:cxn ang="0">
                  <a:pos x="99" y="374"/>
                </a:cxn>
                <a:cxn ang="0">
                  <a:pos x="98" y="378"/>
                </a:cxn>
                <a:cxn ang="0">
                  <a:pos x="99" y="381"/>
                </a:cxn>
                <a:cxn ang="0">
                  <a:pos x="102" y="383"/>
                </a:cxn>
                <a:cxn ang="0">
                  <a:pos x="104" y="383"/>
                </a:cxn>
                <a:cxn ang="0">
                  <a:pos x="103" y="381"/>
                </a:cxn>
                <a:cxn ang="0">
                  <a:pos x="104" y="379"/>
                </a:cxn>
                <a:cxn ang="0">
                  <a:pos x="104" y="379"/>
                </a:cxn>
                <a:cxn ang="0">
                  <a:pos x="102" y="378"/>
                </a:cxn>
                <a:cxn ang="0">
                  <a:pos x="102" y="378"/>
                </a:cxn>
                <a:cxn ang="0">
                  <a:pos x="102" y="377"/>
                </a:cxn>
                <a:cxn ang="0">
                  <a:pos x="106" y="374"/>
                </a:cxn>
                <a:cxn ang="0">
                  <a:pos x="115" y="369"/>
                </a:cxn>
                <a:cxn ang="0">
                  <a:pos x="118" y="367"/>
                </a:cxn>
                <a:cxn ang="0">
                  <a:pos x="120" y="367"/>
                </a:cxn>
                <a:cxn ang="0">
                  <a:pos x="120" y="367"/>
                </a:cxn>
                <a:cxn ang="0">
                  <a:pos x="122" y="367"/>
                </a:cxn>
                <a:cxn ang="0">
                  <a:pos x="122" y="337"/>
                </a:cxn>
                <a:cxn ang="0">
                  <a:pos x="120" y="334"/>
                </a:cxn>
                <a:cxn ang="0">
                  <a:pos x="118" y="333"/>
                </a:cxn>
                <a:cxn ang="0">
                  <a:pos x="154" y="0"/>
                </a:cxn>
                <a:cxn ang="0">
                  <a:pos x="0" y="154"/>
                </a:cxn>
                <a:cxn ang="0">
                  <a:pos x="65" y="279"/>
                </a:cxn>
                <a:cxn ang="0">
                  <a:pos x="61" y="276"/>
                </a:cxn>
                <a:cxn ang="0">
                  <a:pos x="58" y="273"/>
                </a:cxn>
                <a:cxn ang="0">
                  <a:pos x="55" y="270"/>
                </a:cxn>
                <a:cxn ang="0">
                  <a:pos x="52" y="266"/>
                </a:cxn>
                <a:cxn ang="0">
                  <a:pos x="13" y="205"/>
                </a:cxn>
                <a:cxn ang="0">
                  <a:pos x="4" y="154"/>
                </a:cxn>
                <a:cxn ang="0">
                  <a:pos x="48" y="48"/>
                </a:cxn>
                <a:cxn ang="0">
                  <a:pos x="154" y="4"/>
                </a:cxn>
                <a:cxn ang="0">
                  <a:pos x="205" y="13"/>
                </a:cxn>
                <a:cxn ang="0">
                  <a:pos x="267" y="52"/>
                </a:cxn>
                <a:cxn ang="0">
                  <a:pos x="270" y="55"/>
                </a:cxn>
                <a:cxn ang="0">
                  <a:pos x="273" y="58"/>
                </a:cxn>
                <a:cxn ang="0">
                  <a:pos x="276" y="61"/>
                </a:cxn>
                <a:cxn ang="0">
                  <a:pos x="279" y="64"/>
                </a:cxn>
                <a:cxn ang="0">
                  <a:pos x="154" y="0"/>
                </a:cxn>
              </a:cxnLst>
              <a:rect l="0" t="0" r="r" b="b"/>
              <a:pathLst>
                <a:path w="279" h="383">
                  <a:moveTo>
                    <a:pt x="118" y="333"/>
                  </a:moveTo>
                  <a:cubicBezTo>
                    <a:pt x="118" y="363"/>
                    <a:pt x="118" y="363"/>
                    <a:pt x="118" y="363"/>
                  </a:cubicBezTo>
                  <a:cubicBezTo>
                    <a:pt x="117" y="363"/>
                    <a:pt x="113" y="365"/>
                    <a:pt x="109" y="368"/>
                  </a:cubicBezTo>
                  <a:cubicBezTo>
                    <a:pt x="106" y="369"/>
                    <a:pt x="104" y="370"/>
                    <a:pt x="102" y="372"/>
                  </a:cubicBezTo>
                  <a:cubicBezTo>
                    <a:pt x="101" y="373"/>
                    <a:pt x="100" y="374"/>
                    <a:pt x="99" y="374"/>
                  </a:cubicBezTo>
                  <a:cubicBezTo>
                    <a:pt x="99" y="375"/>
                    <a:pt x="98" y="376"/>
                    <a:pt x="98" y="378"/>
                  </a:cubicBezTo>
                  <a:cubicBezTo>
                    <a:pt x="98" y="379"/>
                    <a:pt x="98" y="380"/>
                    <a:pt x="99" y="381"/>
                  </a:cubicBezTo>
                  <a:cubicBezTo>
                    <a:pt x="100" y="382"/>
                    <a:pt x="101" y="382"/>
                    <a:pt x="102" y="383"/>
                  </a:cubicBezTo>
                  <a:cubicBezTo>
                    <a:pt x="102" y="383"/>
                    <a:pt x="103" y="383"/>
                    <a:pt x="104" y="383"/>
                  </a:cubicBezTo>
                  <a:cubicBezTo>
                    <a:pt x="103" y="383"/>
                    <a:pt x="103" y="382"/>
                    <a:pt x="103" y="381"/>
                  </a:cubicBezTo>
                  <a:cubicBezTo>
                    <a:pt x="103" y="380"/>
                    <a:pt x="104" y="380"/>
                    <a:pt x="104" y="379"/>
                  </a:cubicBezTo>
                  <a:cubicBezTo>
                    <a:pt x="104" y="379"/>
                    <a:pt x="104" y="379"/>
                    <a:pt x="104" y="379"/>
                  </a:cubicBezTo>
                  <a:cubicBezTo>
                    <a:pt x="103" y="379"/>
                    <a:pt x="102" y="378"/>
                    <a:pt x="102" y="378"/>
                  </a:cubicBezTo>
                  <a:cubicBezTo>
                    <a:pt x="102" y="378"/>
                    <a:pt x="102" y="378"/>
                    <a:pt x="102" y="378"/>
                  </a:cubicBezTo>
                  <a:cubicBezTo>
                    <a:pt x="102" y="377"/>
                    <a:pt x="102" y="377"/>
                    <a:pt x="102" y="377"/>
                  </a:cubicBezTo>
                  <a:cubicBezTo>
                    <a:pt x="102" y="377"/>
                    <a:pt x="104" y="375"/>
                    <a:pt x="106" y="374"/>
                  </a:cubicBezTo>
                  <a:cubicBezTo>
                    <a:pt x="108" y="372"/>
                    <a:pt x="112" y="370"/>
                    <a:pt x="115" y="369"/>
                  </a:cubicBezTo>
                  <a:cubicBezTo>
                    <a:pt x="116" y="368"/>
                    <a:pt x="118" y="368"/>
                    <a:pt x="118" y="367"/>
                  </a:cubicBezTo>
                  <a:cubicBezTo>
                    <a:pt x="119" y="367"/>
                    <a:pt x="119" y="367"/>
                    <a:pt x="120" y="367"/>
                  </a:cubicBezTo>
                  <a:cubicBezTo>
                    <a:pt x="120" y="367"/>
                    <a:pt x="120" y="367"/>
                    <a:pt x="120" y="367"/>
                  </a:cubicBezTo>
                  <a:cubicBezTo>
                    <a:pt x="122" y="367"/>
                    <a:pt x="122" y="367"/>
                    <a:pt x="122" y="367"/>
                  </a:cubicBezTo>
                  <a:cubicBezTo>
                    <a:pt x="122" y="337"/>
                    <a:pt x="122" y="337"/>
                    <a:pt x="122" y="337"/>
                  </a:cubicBezTo>
                  <a:cubicBezTo>
                    <a:pt x="121" y="336"/>
                    <a:pt x="121" y="335"/>
                    <a:pt x="120" y="334"/>
                  </a:cubicBezTo>
                  <a:cubicBezTo>
                    <a:pt x="119" y="334"/>
                    <a:pt x="119" y="333"/>
                    <a:pt x="118" y="333"/>
                  </a:cubicBezTo>
                  <a:moveTo>
                    <a:pt x="154" y="0"/>
                  </a:moveTo>
                  <a:cubicBezTo>
                    <a:pt x="69" y="0"/>
                    <a:pt x="0" y="69"/>
                    <a:pt x="0" y="154"/>
                  </a:cubicBezTo>
                  <a:cubicBezTo>
                    <a:pt x="0" y="206"/>
                    <a:pt x="26" y="251"/>
                    <a:pt x="65" y="279"/>
                  </a:cubicBezTo>
                  <a:cubicBezTo>
                    <a:pt x="64" y="278"/>
                    <a:pt x="62" y="277"/>
                    <a:pt x="61" y="276"/>
                  </a:cubicBezTo>
                  <a:cubicBezTo>
                    <a:pt x="60" y="275"/>
                    <a:pt x="59" y="274"/>
                    <a:pt x="58" y="273"/>
                  </a:cubicBezTo>
                  <a:cubicBezTo>
                    <a:pt x="57" y="272"/>
                    <a:pt x="56" y="271"/>
                    <a:pt x="55" y="270"/>
                  </a:cubicBezTo>
                  <a:cubicBezTo>
                    <a:pt x="54" y="269"/>
                    <a:pt x="53" y="267"/>
                    <a:pt x="52" y="266"/>
                  </a:cubicBezTo>
                  <a:cubicBezTo>
                    <a:pt x="34" y="249"/>
                    <a:pt x="21" y="228"/>
                    <a:pt x="13" y="205"/>
                  </a:cubicBezTo>
                  <a:cubicBezTo>
                    <a:pt x="8" y="189"/>
                    <a:pt x="4" y="172"/>
                    <a:pt x="4" y="154"/>
                  </a:cubicBezTo>
                  <a:cubicBezTo>
                    <a:pt x="4" y="113"/>
                    <a:pt x="21" y="75"/>
                    <a:pt x="48" y="48"/>
                  </a:cubicBezTo>
                  <a:cubicBezTo>
                    <a:pt x="76" y="21"/>
                    <a:pt x="113" y="4"/>
                    <a:pt x="154" y="4"/>
                  </a:cubicBezTo>
                  <a:cubicBezTo>
                    <a:pt x="172" y="4"/>
                    <a:pt x="189" y="7"/>
                    <a:pt x="205" y="13"/>
                  </a:cubicBezTo>
                  <a:cubicBezTo>
                    <a:pt x="229" y="21"/>
                    <a:pt x="250" y="34"/>
                    <a:pt x="267" y="52"/>
                  </a:cubicBezTo>
                  <a:cubicBezTo>
                    <a:pt x="268" y="53"/>
                    <a:pt x="269" y="54"/>
                    <a:pt x="270" y="55"/>
                  </a:cubicBezTo>
                  <a:cubicBezTo>
                    <a:pt x="271" y="56"/>
                    <a:pt x="272" y="57"/>
                    <a:pt x="273" y="58"/>
                  </a:cubicBezTo>
                  <a:cubicBezTo>
                    <a:pt x="274" y="59"/>
                    <a:pt x="275" y="60"/>
                    <a:pt x="276" y="61"/>
                  </a:cubicBezTo>
                  <a:cubicBezTo>
                    <a:pt x="277" y="62"/>
                    <a:pt x="278" y="63"/>
                    <a:pt x="279" y="64"/>
                  </a:cubicBezTo>
                  <a:cubicBezTo>
                    <a:pt x="251" y="26"/>
                    <a:pt x="206" y="0"/>
                    <a:pt x="154" y="0"/>
                  </a:cubicBezTo>
                </a:path>
              </a:pathLst>
            </a:custGeom>
            <a:solidFill>
              <a:srgbClr val="FA5242"/>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79" name="Freeform 14"/>
            <p:cNvSpPr>
              <a:spLocks noEditPoints="1"/>
            </p:cNvSpPr>
            <p:nvPr/>
          </p:nvSpPr>
          <p:spPr bwMode="auto">
            <a:xfrm>
              <a:off x="35715576" y="20386676"/>
              <a:ext cx="6538913" cy="9494838"/>
            </a:xfrm>
            <a:custGeom>
              <a:avLst/>
              <a:gdLst/>
              <a:ahLst/>
              <a:cxnLst>
                <a:cxn ang="0">
                  <a:pos x="117" y="333"/>
                </a:cxn>
                <a:cxn ang="0">
                  <a:pos x="117" y="363"/>
                </a:cxn>
                <a:cxn ang="0">
                  <a:pos x="116" y="363"/>
                </a:cxn>
                <a:cxn ang="0">
                  <a:pos x="98" y="374"/>
                </a:cxn>
                <a:cxn ang="0">
                  <a:pos x="97" y="376"/>
                </a:cxn>
                <a:cxn ang="0">
                  <a:pos x="98" y="378"/>
                </a:cxn>
                <a:cxn ang="0">
                  <a:pos x="101" y="379"/>
                </a:cxn>
                <a:cxn ang="0">
                  <a:pos x="101" y="379"/>
                </a:cxn>
                <a:cxn ang="0">
                  <a:pos x="120" y="366"/>
                </a:cxn>
                <a:cxn ang="0">
                  <a:pos x="121" y="366"/>
                </a:cxn>
                <a:cxn ang="0">
                  <a:pos x="121" y="336"/>
                </a:cxn>
                <a:cxn ang="0">
                  <a:pos x="120" y="336"/>
                </a:cxn>
                <a:cxn ang="0">
                  <a:pos x="117" y="333"/>
                </a:cxn>
                <a:cxn ang="0">
                  <a:pos x="152" y="0"/>
                </a:cxn>
                <a:cxn ang="0">
                  <a:pos x="0" y="152"/>
                </a:cxn>
                <a:cxn ang="0">
                  <a:pos x="7" y="200"/>
                </a:cxn>
                <a:cxn ang="0">
                  <a:pos x="46" y="261"/>
                </a:cxn>
                <a:cxn ang="0">
                  <a:pos x="3" y="156"/>
                </a:cxn>
                <a:cxn ang="0">
                  <a:pos x="155" y="4"/>
                </a:cxn>
                <a:cxn ang="0">
                  <a:pos x="261" y="47"/>
                </a:cxn>
                <a:cxn ang="0">
                  <a:pos x="199" y="8"/>
                </a:cxn>
                <a:cxn ang="0">
                  <a:pos x="152" y="0"/>
                </a:cxn>
              </a:cxnLst>
              <a:rect l="0" t="0" r="r" b="b"/>
              <a:pathLst>
                <a:path w="261" h="379">
                  <a:moveTo>
                    <a:pt x="117" y="333"/>
                  </a:moveTo>
                  <a:cubicBezTo>
                    <a:pt x="117" y="363"/>
                    <a:pt x="117" y="363"/>
                    <a:pt x="117" y="363"/>
                  </a:cubicBezTo>
                  <a:cubicBezTo>
                    <a:pt x="117" y="363"/>
                    <a:pt x="117" y="363"/>
                    <a:pt x="116" y="363"/>
                  </a:cubicBezTo>
                  <a:cubicBezTo>
                    <a:pt x="116" y="363"/>
                    <a:pt x="101" y="369"/>
                    <a:pt x="98" y="374"/>
                  </a:cubicBezTo>
                  <a:cubicBezTo>
                    <a:pt x="98" y="375"/>
                    <a:pt x="97" y="375"/>
                    <a:pt x="97" y="376"/>
                  </a:cubicBezTo>
                  <a:cubicBezTo>
                    <a:pt x="97" y="377"/>
                    <a:pt x="97" y="378"/>
                    <a:pt x="98" y="378"/>
                  </a:cubicBezTo>
                  <a:cubicBezTo>
                    <a:pt x="99" y="379"/>
                    <a:pt x="99" y="379"/>
                    <a:pt x="101" y="379"/>
                  </a:cubicBezTo>
                  <a:cubicBezTo>
                    <a:pt x="101" y="379"/>
                    <a:pt x="101" y="379"/>
                    <a:pt x="101" y="379"/>
                  </a:cubicBezTo>
                  <a:cubicBezTo>
                    <a:pt x="101" y="374"/>
                    <a:pt x="120" y="366"/>
                    <a:pt x="120" y="366"/>
                  </a:cubicBezTo>
                  <a:cubicBezTo>
                    <a:pt x="120" y="366"/>
                    <a:pt x="120" y="366"/>
                    <a:pt x="121" y="366"/>
                  </a:cubicBezTo>
                  <a:cubicBezTo>
                    <a:pt x="121" y="336"/>
                    <a:pt x="121" y="336"/>
                    <a:pt x="121" y="336"/>
                  </a:cubicBezTo>
                  <a:cubicBezTo>
                    <a:pt x="121" y="336"/>
                    <a:pt x="120" y="336"/>
                    <a:pt x="120" y="336"/>
                  </a:cubicBezTo>
                  <a:cubicBezTo>
                    <a:pt x="119" y="335"/>
                    <a:pt x="118" y="334"/>
                    <a:pt x="117" y="333"/>
                  </a:cubicBezTo>
                  <a:moveTo>
                    <a:pt x="152" y="0"/>
                  </a:moveTo>
                  <a:cubicBezTo>
                    <a:pt x="68" y="0"/>
                    <a:pt x="0" y="69"/>
                    <a:pt x="0" y="152"/>
                  </a:cubicBezTo>
                  <a:cubicBezTo>
                    <a:pt x="0" y="169"/>
                    <a:pt x="2" y="185"/>
                    <a:pt x="7" y="200"/>
                  </a:cubicBezTo>
                  <a:cubicBezTo>
                    <a:pt x="15" y="223"/>
                    <a:pt x="28" y="244"/>
                    <a:pt x="46" y="261"/>
                  </a:cubicBezTo>
                  <a:cubicBezTo>
                    <a:pt x="19" y="234"/>
                    <a:pt x="3" y="197"/>
                    <a:pt x="3" y="156"/>
                  </a:cubicBezTo>
                  <a:cubicBezTo>
                    <a:pt x="3" y="72"/>
                    <a:pt x="71" y="4"/>
                    <a:pt x="155" y="4"/>
                  </a:cubicBezTo>
                  <a:cubicBezTo>
                    <a:pt x="196" y="4"/>
                    <a:pt x="233" y="20"/>
                    <a:pt x="261" y="47"/>
                  </a:cubicBezTo>
                  <a:cubicBezTo>
                    <a:pt x="244" y="29"/>
                    <a:pt x="223" y="16"/>
                    <a:pt x="199" y="8"/>
                  </a:cubicBezTo>
                  <a:cubicBezTo>
                    <a:pt x="184" y="3"/>
                    <a:pt x="168" y="0"/>
                    <a:pt x="152" y="0"/>
                  </a:cubicBezTo>
                </a:path>
              </a:pathLst>
            </a:custGeom>
            <a:solidFill>
              <a:srgbClr val="FA5242"/>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80" name="Freeform 15"/>
            <p:cNvSpPr>
              <a:spLocks noEditPoints="1"/>
            </p:cNvSpPr>
            <p:nvPr/>
          </p:nvSpPr>
          <p:spPr bwMode="auto">
            <a:xfrm>
              <a:off x="35791776" y="20486688"/>
              <a:ext cx="6537325" cy="9471025"/>
            </a:xfrm>
            <a:custGeom>
              <a:avLst/>
              <a:gdLst/>
              <a:ahLst/>
              <a:cxnLst>
                <a:cxn ang="0">
                  <a:pos x="118" y="332"/>
                </a:cxn>
                <a:cxn ang="0">
                  <a:pos x="118" y="362"/>
                </a:cxn>
                <a:cxn ang="0">
                  <a:pos x="117" y="362"/>
                </a:cxn>
                <a:cxn ang="0">
                  <a:pos x="98" y="375"/>
                </a:cxn>
                <a:cxn ang="0">
                  <a:pos x="98" y="375"/>
                </a:cxn>
                <a:cxn ang="0">
                  <a:pos x="101" y="378"/>
                </a:cxn>
                <a:cxn ang="0">
                  <a:pos x="101" y="378"/>
                </a:cxn>
                <a:cxn ang="0">
                  <a:pos x="120" y="365"/>
                </a:cxn>
                <a:cxn ang="0">
                  <a:pos x="121" y="365"/>
                </a:cxn>
                <a:cxn ang="0">
                  <a:pos x="121" y="335"/>
                </a:cxn>
                <a:cxn ang="0">
                  <a:pos x="121" y="335"/>
                </a:cxn>
                <a:cxn ang="0">
                  <a:pos x="118" y="332"/>
                </a:cxn>
                <a:cxn ang="0">
                  <a:pos x="152" y="0"/>
                </a:cxn>
                <a:cxn ang="0">
                  <a:pos x="0" y="152"/>
                </a:cxn>
                <a:cxn ang="0">
                  <a:pos x="43" y="257"/>
                </a:cxn>
                <a:cxn ang="0">
                  <a:pos x="46" y="261"/>
                </a:cxn>
                <a:cxn ang="0">
                  <a:pos x="3" y="155"/>
                </a:cxn>
                <a:cxn ang="0">
                  <a:pos x="155" y="3"/>
                </a:cxn>
                <a:cxn ang="0">
                  <a:pos x="261" y="46"/>
                </a:cxn>
                <a:cxn ang="0">
                  <a:pos x="258" y="43"/>
                </a:cxn>
                <a:cxn ang="0">
                  <a:pos x="152" y="0"/>
                </a:cxn>
              </a:cxnLst>
              <a:rect l="0" t="0" r="r" b="b"/>
              <a:pathLst>
                <a:path w="261" h="378">
                  <a:moveTo>
                    <a:pt x="118" y="332"/>
                  </a:moveTo>
                  <a:cubicBezTo>
                    <a:pt x="118" y="362"/>
                    <a:pt x="118" y="362"/>
                    <a:pt x="118" y="362"/>
                  </a:cubicBezTo>
                  <a:cubicBezTo>
                    <a:pt x="117" y="362"/>
                    <a:pt x="117" y="362"/>
                    <a:pt x="117" y="362"/>
                  </a:cubicBezTo>
                  <a:cubicBezTo>
                    <a:pt x="117" y="362"/>
                    <a:pt x="98" y="370"/>
                    <a:pt x="98" y="375"/>
                  </a:cubicBezTo>
                  <a:cubicBezTo>
                    <a:pt x="98" y="375"/>
                    <a:pt x="98" y="375"/>
                    <a:pt x="98" y="375"/>
                  </a:cubicBezTo>
                  <a:cubicBezTo>
                    <a:pt x="98" y="377"/>
                    <a:pt x="98" y="378"/>
                    <a:pt x="101" y="378"/>
                  </a:cubicBezTo>
                  <a:cubicBezTo>
                    <a:pt x="101" y="378"/>
                    <a:pt x="101" y="378"/>
                    <a:pt x="101" y="378"/>
                  </a:cubicBezTo>
                  <a:cubicBezTo>
                    <a:pt x="101" y="374"/>
                    <a:pt x="120" y="365"/>
                    <a:pt x="120" y="365"/>
                  </a:cubicBezTo>
                  <a:cubicBezTo>
                    <a:pt x="120" y="365"/>
                    <a:pt x="120" y="365"/>
                    <a:pt x="121" y="365"/>
                  </a:cubicBezTo>
                  <a:cubicBezTo>
                    <a:pt x="121" y="335"/>
                    <a:pt x="121" y="335"/>
                    <a:pt x="121" y="335"/>
                  </a:cubicBezTo>
                  <a:cubicBezTo>
                    <a:pt x="121" y="335"/>
                    <a:pt x="121" y="335"/>
                    <a:pt x="121" y="335"/>
                  </a:cubicBezTo>
                  <a:cubicBezTo>
                    <a:pt x="120" y="334"/>
                    <a:pt x="119" y="333"/>
                    <a:pt x="118" y="332"/>
                  </a:cubicBezTo>
                  <a:moveTo>
                    <a:pt x="152" y="0"/>
                  </a:moveTo>
                  <a:cubicBezTo>
                    <a:pt x="68" y="0"/>
                    <a:pt x="0" y="68"/>
                    <a:pt x="0" y="152"/>
                  </a:cubicBezTo>
                  <a:cubicBezTo>
                    <a:pt x="0" y="193"/>
                    <a:pt x="16" y="230"/>
                    <a:pt x="43" y="257"/>
                  </a:cubicBezTo>
                  <a:cubicBezTo>
                    <a:pt x="44" y="258"/>
                    <a:pt x="45" y="260"/>
                    <a:pt x="46" y="261"/>
                  </a:cubicBezTo>
                  <a:cubicBezTo>
                    <a:pt x="19" y="233"/>
                    <a:pt x="3" y="196"/>
                    <a:pt x="3" y="155"/>
                  </a:cubicBezTo>
                  <a:cubicBezTo>
                    <a:pt x="3" y="71"/>
                    <a:pt x="71" y="3"/>
                    <a:pt x="155" y="3"/>
                  </a:cubicBezTo>
                  <a:cubicBezTo>
                    <a:pt x="196" y="3"/>
                    <a:pt x="233" y="19"/>
                    <a:pt x="261" y="46"/>
                  </a:cubicBezTo>
                  <a:cubicBezTo>
                    <a:pt x="260" y="45"/>
                    <a:pt x="259" y="44"/>
                    <a:pt x="258" y="43"/>
                  </a:cubicBezTo>
                  <a:cubicBezTo>
                    <a:pt x="230" y="16"/>
                    <a:pt x="193" y="0"/>
                    <a:pt x="152" y="0"/>
                  </a:cubicBezTo>
                </a:path>
              </a:pathLst>
            </a:custGeom>
            <a:solidFill>
              <a:srgbClr val="FA5242"/>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81" name="Freeform 16"/>
            <p:cNvSpPr>
              <a:spLocks noEditPoints="1"/>
            </p:cNvSpPr>
            <p:nvPr/>
          </p:nvSpPr>
          <p:spPr bwMode="auto">
            <a:xfrm>
              <a:off x="35866388" y="20561301"/>
              <a:ext cx="6538913" cy="9496425"/>
            </a:xfrm>
            <a:custGeom>
              <a:avLst/>
              <a:gdLst/>
              <a:ahLst/>
              <a:cxnLst>
                <a:cxn ang="0">
                  <a:pos x="118" y="332"/>
                </a:cxn>
                <a:cxn ang="0">
                  <a:pos x="118" y="362"/>
                </a:cxn>
                <a:cxn ang="0">
                  <a:pos x="117" y="362"/>
                </a:cxn>
                <a:cxn ang="0">
                  <a:pos x="98" y="375"/>
                </a:cxn>
                <a:cxn ang="0">
                  <a:pos x="98" y="375"/>
                </a:cxn>
                <a:cxn ang="0">
                  <a:pos x="101" y="379"/>
                </a:cxn>
                <a:cxn ang="0">
                  <a:pos x="101" y="379"/>
                </a:cxn>
                <a:cxn ang="0">
                  <a:pos x="120" y="366"/>
                </a:cxn>
                <a:cxn ang="0">
                  <a:pos x="121" y="366"/>
                </a:cxn>
                <a:cxn ang="0">
                  <a:pos x="121" y="336"/>
                </a:cxn>
                <a:cxn ang="0">
                  <a:pos x="121" y="335"/>
                </a:cxn>
                <a:cxn ang="0">
                  <a:pos x="118" y="332"/>
                </a:cxn>
                <a:cxn ang="0">
                  <a:pos x="152" y="0"/>
                </a:cxn>
                <a:cxn ang="0">
                  <a:pos x="0" y="152"/>
                </a:cxn>
                <a:cxn ang="0">
                  <a:pos x="43" y="258"/>
                </a:cxn>
                <a:cxn ang="0">
                  <a:pos x="46" y="261"/>
                </a:cxn>
                <a:cxn ang="0">
                  <a:pos x="3" y="155"/>
                </a:cxn>
                <a:cxn ang="0">
                  <a:pos x="155" y="3"/>
                </a:cxn>
                <a:cxn ang="0">
                  <a:pos x="261" y="46"/>
                </a:cxn>
                <a:cxn ang="0">
                  <a:pos x="258" y="43"/>
                </a:cxn>
                <a:cxn ang="0">
                  <a:pos x="152" y="0"/>
                </a:cxn>
              </a:cxnLst>
              <a:rect l="0" t="0" r="r" b="b"/>
              <a:pathLst>
                <a:path w="261" h="379">
                  <a:moveTo>
                    <a:pt x="118" y="332"/>
                  </a:moveTo>
                  <a:cubicBezTo>
                    <a:pt x="118" y="362"/>
                    <a:pt x="118" y="362"/>
                    <a:pt x="118" y="362"/>
                  </a:cubicBezTo>
                  <a:cubicBezTo>
                    <a:pt x="117" y="362"/>
                    <a:pt x="117" y="362"/>
                    <a:pt x="117" y="362"/>
                  </a:cubicBezTo>
                  <a:cubicBezTo>
                    <a:pt x="117" y="362"/>
                    <a:pt x="98" y="371"/>
                    <a:pt x="98" y="375"/>
                  </a:cubicBezTo>
                  <a:cubicBezTo>
                    <a:pt x="98" y="375"/>
                    <a:pt x="98" y="375"/>
                    <a:pt x="98" y="375"/>
                  </a:cubicBezTo>
                  <a:cubicBezTo>
                    <a:pt x="98" y="377"/>
                    <a:pt x="98" y="378"/>
                    <a:pt x="101" y="379"/>
                  </a:cubicBezTo>
                  <a:cubicBezTo>
                    <a:pt x="101" y="379"/>
                    <a:pt x="101" y="379"/>
                    <a:pt x="101" y="379"/>
                  </a:cubicBezTo>
                  <a:cubicBezTo>
                    <a:pt x="101" y="374"/>
                    <a:pt x="120" y="366"/>
                    <a:pt x="120" y="366"/>
                  </a:cubicBezTo>
                  <a:cubicBezTo>
                    <a:pt x="120" y="366"/>
                    <a:pt x="121" y="366"/>
                    <a:pt x="121" y="366"/>
                  </a:cubicBezTo>
                  <a:cubicBezTo>
                    <a:pt x="121" y="336"/>
                    <a:pt x="121" y="336"/>
                    <a:pt x="121" y="336"/>
                  </a:cubicBezTo>
                  <a:cubicBezTo>
                    <a:pt x="121" y="336"/>
                    <a:pt x="121" y="335"/>
                    <a:pt x="121" y="335"/>
                  </a:cubicBezTo>
                  <a:cubicBezTo>
                    <a:pt x="120" y="334"/>
                    <a:pt x="119" y="333"/>
                    <a:pt x="118" y="332"/>
                  </a:cubicBezTo>
                  <a:moveTo>
                    <a:pt x="152" y="0"/>
                  </a:moveTo>
                  <a:cubicBezTo>
                    <a:pt x="68" y="0"/>
                    <a:pt x="0" y="68"/>
                    <a:pt x="0" y="152"/>
                  </a:cubicBezTo>
                  <a:cubicBezTo>
                    <a:pt x="0" y="193"/>
                    <a:pt x="16" y="230"/>
                    <a:pt x="43" y="258"/>
                  </a:cubicBezTo>
                  <a:cubicBezTo>
                    <a:pt x="44" y="259"/>
                    <a:pt x="45" y="260"/>
                    <a:pt x="46" y="261"/>
                  </a:cubicBezTo>
                  <a:cubicBezTo>
                    <a:pt x="20" y="233"/>
                    <a:pt x="3" y="196"/>
                    <a:pt x="3" y="155"/>
                  </a:cubicBezTo>
                  <a:cubicBezTo>
                    <a:pt x="3" y="71"/>
                    <a:pt x="72" y="3"/>
                    <a:pt x="155" y="3"/>
                  </a:cubicBezTo>
                  <a:cubicBezTo>
                    <a:pt x="196" y="3"/>
                    <a:pt x="234" y="20"/>
                    <a:pt x="261" y="46"/>
                  </a:cubicBezTo>
                  <a:cubicBezTo>
                    <a:pt x="260" y="45"/>
                    <a:pt x="259" y="44"/>
                    <a:pt x="258" y="43"/>
                  </a:cubicBezTo>
                  <a:cubicBezTo>
                    <a:pt x="230" y="16"/>
                    <a:pt x="193" y="0"/>
                    <a:pt x="152" y="0"/>
                  </a:cubicBezTo>
                </a:path>
              </a:pathLst>
            </a:custGeom>
            <a:solidFill>
              <a:srgbClr val="FA5242"/>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82" name="Freeform 17"/>
            <p:cNvSpPr>
              <a:spLocks noEditPoints="1"/>
            </p:cNvSpPr>
            <p:nvPr/>
          </p:nvSpPr>
          <p:spPr bwMode="auto">
            <a:xfrm>
              <a:off x="35942588" y="20637501"/>
              <a:ext cx="6537325" cy="9494838"/>
            </a:xfrm>
            <a:custGeom>
              <a:avLst/>
              <a:gdLst/>
              <a:ahLst/>
              <a:cxnLst>
                <a:cxn ang="0">
                  <a:pos x="118" y="333"/>
                </a:cxn>
                <a:cxn ang="0">
                  <a:pos x="118" y="363"/>
                </a:cxn>
                <a:cxn ang="0">
                  <a:pos x="117" y="363"/>
                </a:cxn>
                <a:cxn ang="0">
                  <a:pos x="98" y="376"/>
                </a:cxn>
                <a:cxn ang="0">
                  <a:pos x="98" y="376"/>
                </a:cxn>
                <a:cxn ang="0">
                  <a:pos x="101" y="379"/>
                </a:cxn>
                <a:cxn ang="0">
                  <a:pos x="101" y="379"/>
                </a:cxn>
                <a:cxn ang="0">
                  <a:pos x="120" y="366"/>
                </a:cxn>
                <a:cxn ang="0">
                  <a:pos x="121" y="366"/>
                </a:cxn>
                <a:cxn ang="0">
                  <a:pos x="121" y="336"/>
                </a:cxn>
                <a:cxn ang="0">
                  <a:pos x="121" y="336"/>
                </a:cxn>
                <a:cxn ang="0">
                  <a:pos x="118" y="333"/>
                </a:cxn>
                <a:cxn ang="0">
                  <a:pos x="152" y="0"/>
                </a:cxn>
                <a:cxn ang="0">
                  <a:pos x="0" y="152"/>
                </a:cxn>
                <a:cxn ang="0">
                  <a:pos x="43" y="258"/>
                </a:cxn>
                <a:cxn ang="0">
                  <a:pos x="46" y="261"/>
                </a:cxn>
                <a:cxn ang="0">
                  <a:pos x="4" y="155"/>
                </a:cxn>
                <a:cxn ang="0">
                  <a:pos x="156" y="3"/>
                </a:cxn>
                <a:cxn ang="0">
                  <a:pos x="261" y="46"/>
                </a:cxn>
                <a:cxn ang="0">
                  <a:pos x="258" y="43"/>
                </a:cxn>
                <a:cxn ang="0">
                  <a:pos x="152" y="0"/>
                </a:cxn>
              </a:cxnLst>
              <a:rect l="0" t="0" r="r" b="b"/>
              <a:pathLst>
                <a:path w="261" h="379">
                  <a:moveTo>
                    <a:pt x="118" y="333"/>
                  </a:moveTo>
                  <a:cubicBezTo>
                    <a:pt x="118" y="363"/>
                    <a:pt x="118" y="363"/>
                    <a:pt x="118" y="363"/>
                  </a:cubicBezTo>
                  <a:cubicBezTo>
                    <a:pt x="118" y="363"/>
                    <a:pt x="117" y="363"/>
                    <a:pt x="117" y="363"/>
                  </a:cubicBezTo>
                  <a:cubicBezTo>
                    <a:pt x="117" y="363"/>
                    <a:pt x="98" y="371"/>
                    <a:pt x="98" y="376"/>
                  </a:cubicBezTo>
                  <a:cubicBezTo>
                    <a:pt x="98" y="376"/>
                    <a:pt x="98" y="376"/>
                    <a:pt x="98" y="376"/>
                  </a:cubicBezTo>
                  <a:cubicBezTo>
                    <a:pt x="98" y="377"/>
                    <a:pt x="99" y="378"/>
                    <a:pt x="101" y="379"/>
                  </a:cubicBezTo>
                  <a:cubicBezTo>
                    <a:pt x="101" y="379"/>
                    <a:pt x="101" y="379"/>
                    <a:pt x="101" y="379"/>
                  </a:cubicBezTo>
                  <a:cubicBezTo>
                    <a:pt x="101" y="374"/>
                    <a:pt x="120" y="366"/>
                    <a:pt x="120" y="366"/>
                  </a:cubicBezTo>
                  <a:cubicBezTo>
                    <a:pt x="121" y="366"/>
                    <a:pt x="121" y="366"/>
                    <a:pt x="121" y="366"/>
                  </a:cubicBezTo>
                  <a:cubicBezTo>
                    <a:pt x="121" y="336"/>
                    <a:pt x="121" y="336"/>
                    <a:pt x="121" y="336"/>
                  </a:cubicBezTo>
                  <a:cubicBezTo>
                    <a:pt x="121" y="336"/>
                    <a:pt x="121" y="336"/>
                    <a:pt x="121" y="336"/>
                  </a:cubicBezTo>
                  <a:cubicBezTo>
                    <a:pt x="120" y="335"/>
                    <a:pt x="119" y="334"/>
                    <a:pt x="118" y="333"/>
                  </a:cubicBezTo>
                  <a:moveTo>
                    <a:pt x="152" y="0"/>
                  </a:moveTo>
                  <a:cubicBezTo>
                    <a:pt x="69" y="0"/>
                    <a:pt x="0" y="68"/>
                    <a:pt x="0" y="152"/>
                  </a:cubicBezTo>
                  <a:cubicBezTo>
                    <a:pt x="0" y="193"/>
                    <a:pt x="17" y="230"/>
                    <a:pt x="43" y="258"/>
                  </a:cubicBezTo>
                  <a:cubicBezTo>
                    <a:pt x="44" y="259"/>
                    <a:pt x="45" y="260"/>
                    <a:pt x="46" y="261"/>
                  </a:cubicBezTo>
                  <a:cubicBezTo>
                    <a:pt x="20" y="234"/>
                    <a:pt x="4" y="196"/>
                    <a:pt x="4" y="155"/>
                  </a:cubicBezTo>
                  <a:cubicBezTo>
                    <a:pt x="4" y="72"/>
                    <a:pt x="72" y="3"/>
                    <a:pt x="156" y="3"/>
                  </a:cubicBezTo>
                  <a:cubicBezTo>
                    <a:pt x="197" y="3"/>
                    <a:pt x="234" y="20"/>
                    <a:pt x="261" y="46"/>
                  </a:cubicBezTo>
                  <a:cubicBezTo>
                    <a:pt x="260" y="45"/>
                    <a:pt x="259" y="44"/>
                    <a:pt x="258" y="43"/>
                  </a:cubicBezTo>
                  <a:cubicBezTo>
                    <a:pt x="231" y="17"/>
                    <a:pt x="193" y="0"/>
                    <a:pt x="152" y="0"/>
                  </a:cubicBezTo>
                </a:path>
              </a:pathLst>
            </a:custGeom>
            <a:solidFill>
              <a:srgbClr val="FA5242"/>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83" name="Freeform 18"/>
            <p:cNvSpPr>
              <a:spLocks noEditPoints="1"/>
            </p:cNvSpPr>
            <p:nvPr/>
          </p:nvSpPr>
          <p:spPr bwMode="auto">
            <a:xfrm>
              <a:off x="36042601" y="20712113"/>
              <a:ext cx="6537325" cy="9494838"/>
            </a:xfrm>
            <a:custGeom>
              <a:avLst/>
              <a:gdLst/>
              <a:ahLst/>
              <a:cxnLst>
                <a:cxn ang="0">
                  <a:pos x="117" y="333"/>
                </a:cxn>
                <a:cxn ang="0">
                  <a:pos x="117" y="363"/>
                </a:cxn>
                <a:cxn ang="0">
                  <a:pos x="116" y="363"/>
                </a:cxn>
                <a:cxn ang="0">
                  <a:pos x="97" y="376"/>
                </a:cxn>
                <a:cxn ang="0">
                  <a:pos x="97" y="376"/>
                </a:cxn>
                <a:cxn ang="0">
                  <a:pos x="100" y="379"/>
                </a:cxn>
                <a:cxn ang="0">
                  <a:pos x="100" y="379"/>
                </a:cxn>
                <a:cxn ang="0">
                  <a:pos x="120" y="366"/>
                </a:cxn>
                <a:cxn ang="0">
                  <a:pos x="121" y="366"/>
                </a:cxn>
                <a:cxn ang="0">
                  <a:pos x="121" y="336"/>
                </a:cxn>
                <a:cxn ang="0">
                  <a:pos x="120" y="336"/>
                </a:cxn>
                <a:cxn ang="0">
                  <a:pos x="117" y="333"/>
                </a:cxn>
                <a:cxn ang="0">
                  <a:pos x="152" y="0"/>
                </a:cxn>
                <a:cxn ang="0">
                  <a:pos x="0" y="152"/>
                </a:cxn>
                <a:cxn ang="0">
                  <a:pos x="42" y="258"/>
                </a:cxn>
                <a:cxn ang="0">
                  <a:pos x="46" y="261"/>
                </a:cxn>
                <a:cxn ang="0">
                  <a:pos x="46" y="261"/>
                </a:cxn>
                <a:cxn ang="0">
                  <a:pos x="3" y="156"/>
                </a:cxn>
                <a:cxn ang="0">
                  <a:pos x="155" y="4"/>
                </a:cxn>
                <a:cxn ang="0">
                  <a:pos x="261" y="47"/>
                </a:cxn>
                <a:cxn ang="0">
                  <a:pos x="260" y="46"/>
                </a:cxn>
                <a:cxn ang="0">
                  <a:pos x="257" y="43"/>
                </a:cxn>
                <a:cxn ang="0">
                  <a:pos x="152" y="0"/>
                </a:cxn>
              </a:cxnLst>
              <a:rect l="0" t="0" r="r" b="b"/>
              <a:pathLst>
                <a:path w="261" h="379">
                  <a:moveTo>
                    <a:pt x="117" y="333"/>
                  </a:moveTo>
                  <a:cubicBezTo>
                    <a:pt x="117" y="363"/>
                    <a:pt x="117" y="363"/>
                    <a:pt x="117" y="363"/>
                  </a:cubicBezTo>
                  <a:cubicBezTo>
                    <a:pt x="117" y="363"/>
                    <a:pt x="117" y="363"/>
                    <a:pt x="116" y="363"/>
                  </a:cubicBezTo>
                  <a:cubicBezTo>
                    <a:pt x="116" y="363"/>
                    <a:pt x="97" y="371"/>
                    <a:pt x="97" y="376"/>
                  </a:cubicBezTo>
                  <a:cubicBezTo>
                    <a:pt x="97" y="376"/>
                    <a:pt x="97" y="376"/>
                    <a:pt x="97" y="376"/>
                  </a:cubicBezTo>
                  <a:cubicBezTo>
                    <a:pt x="97" y="378"/>
                    <a:pt x="98" y="379"/>
                    <a:pt x="100" y="379"/>
                  </a:cubicBezTo>
                  <a:cubicBezTo>
                    <a:pt x="100" y="379"/>
                    <a:pt x="100" y="379"/>
                    <a:pt x="100" y="379"/>
                  </a:cubicBezTo>
                  <a:cubicBezTo>
                    <a:pt x="100" y="374"/>
                    <a:pt x="120" y="366"/>
                    <a:pt x="120" y="366"/>
                  </a:cubicBezTo>
                  <a:cubicBezTo>
                    <a:pt x="120" y="366"/>
                    <a:pt x="120" y="366"/>
                    <a:pt x="121" y="366"/>
                  </a:cubicBezTo>
                  <a:cubicBezTo>
                    <a:pt x="121" y="336"/>
                    <a:pt x="121" y="336"/>
                    <a:pt x="121" y="336"/>
                  </a:cubicBezTo>
                  <a:cubicBezTo>
                    <a:pt x="120" y="336"/>
                    <a:pt x="120" y="336"/>
                    <a:pt x="120" y="336"/>
                  </a:cubicBezTo>
                  <a:cubicBezTo>
                    <a:pt x="119" y="335"/>
                    <a:pt x="118" y="334"/>
                    <a:pt x="117" y="333"/>
                  </a:cubicBezTo>
                  <a:moveTo>
                    <a:pt x="152" y="0"/>
                  </a:moveTo>
                  <a:cubicBezTo>
                    <a:pt x="68" y="0"/>
                    <a:pt x="0" y="69"/>
                    <a:pt x="0" y="152"/>
                  </a:cubicBezTo>
                  <a:cubicBezTo>
                    <a:pt x="0" y="193"/>
                    <a:pt x="16" y="231"/>
                    <a:pt x="42" y="258"/>
                  </a:cubicBezTo>
                  <a:cubicBezTo>
                    <a:pt x="43" y="259"/>
                    <a:pt x="45" y="260"/>
                    <a:pt x="46" y="261"/>
                  </a:cubicBezTo>
                  <a:cubicBezTo>
                    <a:pt x="46" y="261"/>
                    <a:pt x="46" y="261"/>
                    <a:pt x="46" y="261"/>
                  </a:cubicBezTo>
                  <a:cubicBezTo>
                    <a:pt x="19" y="234"/>
                    <a:pt x="3" y="197"/>
                    <a:pt x="3" y="156"/>
                  </a:cubicBezTo>
                  <a:cubicBezTo>
                    <a:pt x="3" y="72"/>
                    <a:pt x="71" y="4"/>
                    <a:pt x="155" y="4"/>
                  </a:cubicBezTo>
                  <a:cubicBezTo>
                    <a:pt x="196" y="4"/>
                    <a:pt x="233" y="20"/>
                    <a:pt x="261" y="47"/>
                  </a:cubicBezTo>
                  <a:cubicBezTo>
                    <a:pt x="260" y="47"/>
                    <a:pt x="260" y="46"/>
                    <a:pt x="260" y="46"/>
                  </a:cubicBezTo>
                  <a:cubicBezTo>
                    <a:pt x="259" y="45"/>
                    <a:pt x="258" y="44"/>
                    <a:pt x="257" y="43"/>
                  </a:cubicBezTo>
                  <a:cubicBezTo>
                    <a:pt x="230" y="17"/>
                    <a:pt x="193" y="0"/>
                    <a:pt x="152" y="0"/>
                  </a:cubicBezTo>
                </a:path>
              </a:pathLst>
            </a:custGeom>
            <a:solidFill>
              <a:srgbClr val="FA5242"/>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84" name="Freeform 19"/>
            <p:cNvSpPr>
              <a:spLocks noEditPoints="1"/>
            </p:cNvSpPr>
            <p:nvPr/>
          </p:nvSpPr>
          <p:spPr bwMode="auto">
            <a:xfrm>
              <a:off x="36117213" y="20812126"/>
              <a:ext cx="6538913" cy="9471025"/>
            </a:xfrm>
            <a:custGeom>
              <a:avLst/>
              <a:gdLst/>
              <a:ahLst/>
              <a:cxnLst>
                <a:cxn ang="0">
                  <a:pos x="118" y="332"/>
                </a:cxn>
                <a:cxn ang="0">
                  <a:pos x="118" y="362"/>
                </a:cxn>
                <a:cxn ang="0">
                  <a:pos x="117" y="362"/>
                </a:cxn>
                <a:cxn ang="0">
                  <a:pos x="97" y="375"/>
                </a:cxn>
                <a:cxn ang="0">
                  <a:pos x="97" y="375"/>
                </a:cxn>
                <a:cxn ang="0">
                  <a:pos x="101" y="378"/>
                </a:cxn>
                <a:cxn ang="0">
                  <a:pos x="101" y="378"/>
                </a:cxn>
                <a:cxn ang="0">
                  <a:pos x="120" y="365"/>
                </a:cxn>
                <a:cxn ang="0">
                  <a:pos x="121" y="365"/>
                </a:cxn>
                <a:cxn ang="0">
                  <a:pos x="121" y="335"/>
                </a:cxn>
                <a:cxn ang="0">
                  <a:pos x="121" y="335"/>
                </a:cxn>
                <a:cxn ang="0">
                  <a:pos x="118" y="332"/>
                </a:cxn>
                <a:cxn ang="0">
                  <a:pos x="152" y="0"/>
                </a:cxn>
                <a:cxn ang="0">
                  <a:pos x="0" y="152"/>
                </a:cxn>
                <a:cxn ang="0">
                  <a:pos x="43" y="257"/>
                </a:cxn>
                <a:cxn ang="0">
                  <a:pos x="46" y="261"/>
                </a:cxn>
                <a:cxn ang="0">
                  <a:pos x="3" y="155"/>
                </a:cxn>
                <a:cxn ang="0">
                  <a:pos x="155" y="3"/>
                </a:cxn>
                <a:cxn ang="0">
                  <a:pos x="261" y="46"/>
                </a:cxn>
                <a:cxn ang="0">
                  <a:pos x="258" y="43"/>
                </a:cxn>
                <a:cxn ang="0">
                  <a:pos x="152" y="0"/>
                </a:cxn>
              </a:cxnLst>
              <a:rect l="0" t="0" r="r" b="b"/>
              <a:pathLst>
                <a:path w="261" h="378">
                  <a:moveTo>
                    <a:pt x="118" y="332"/>
                  </a:moveTo>
                  <a:cubicBezTo>
                    <a:pt x="118" y="362"/>
                    <a:pt x="118" y="362"/>
                    <a:pt x="118" y="362"/>
                  </a:cubicBezTo>
                  <a:cubicBezTo>
                    <a:pt x="117" y="362"/>
                    <a:pt x="117" y="362"/>
                    <a:pt x="117" y="362"/>
                  </a:cubicBezTo>
                  <a:cubicBezTo>
                    <a:pt x="117" y="362"/>
                    <a:pt x="97" y="370"/>
                    <a:pt x="97" y="375"/>
                  </a:cubicBezTo>
                  <a:cubicBezTo>
                    <a:pt x="97" y="375"/>
                    <a:pt x="97" y="375"/>
                    <a:pt x="97" y="375"/>
                  </a:cubicBezTo>
                  <a:cubicBezTo>
                    <a:pt x="98" y="377"/>
                    <a:pt x="98" y="378"/>
                    <a:pt x="101" y="378"/>
                  </a:cubicBezTo>
                  <a:cubicBezTo>
                    <a:pt x="101" y="378"/>
                    <a:pt x="101" y="378"/>
                    <a:pt x="101" y="378"/>
                  </a:cubicBezTo>
                  <a:cubicBezTo>
                    <a:pt x="101" y="374"/>
                    <a:pt x="120" y="365"/>
                    <a:pt x="120" y="365"/>
                  </a:cubicBezTo>
                  <a:cubicBezTo>
                    <a:pt x="120" y="365"/>
                    <a:pt x="120" y="365"/>
                    <a:pt x="121" y="365"/>
                  </a:cubicBezTo>
                  <a:cubicBezTo>
                    <a:pt x="121" y="335"/>
                    <a:pt x="121" y="335"/>
                    <a:pt x="121" y="335"/>
                  </a:cubicBezTo>
                  <a:cubicBezTo>
                    <a:pt x="121" y="335"/>
                    <a:pt x="121" y="335"/>
                    <a:pt x="121" y="335"/>
                  </a:cubicBezTo>
                  <a:cubicBezTo>
                    <a:pt x="120" y="334"/>
                    <a:pt x="119" y="333"/>
                    <a:pt x="118" y="332"/>
                  </a:cubicBezTo>
                  <a:moveTo>
                    <a:pt x="152" y="0"/>
                  </a:moveTo>
                  <a:cubicBezTo>
                    <a:pt x="68" y="0"/>
                    <a:pt x="0" y="68"/>
                    <a:pt x="0" y="152"/>
                  </a:cubicBezTo>
                  <a:cubicBezTo>
                    <a:pt x="0" y="193"/>
                    <a:pt x="16" y="230"/>
                    <a:pt x="43" y="257"/>
                  </a:cubicBezTo>
                  <a:cubicBezTo>
                    <a:pt x="44" y="258"/>
                    <a:pt x="45" y="259"/>
                    <a:pt x="46" y="261"/>
                  </a:cubicBezTo>
                  <a:cubicBezTo>
                    <a:pt x="19" y="233"/>
                    <a:pt x="3" y="196"/>
                    <a:pt x="3" y="155"/>
                  </a:cubicBezTo>
                  <a:cubicBezTo>
                    <a:pt x="3" y="71"/>
                    <a:pt x="71" y="3"/>
                    <a:pt x="155" y="3"/>
                  </a:cubicBezTo>
                  <a:cubicBezTo>
                    <a:pt x="196" y="3"/>
                    <a:pt x="233" y="19"/>
                    <a:pt x="261" y="46"/>
                  </a:cubicBezTo>
                  <a:cubicBezTo>
                    <a:pt x="260" y="45"/>
                    <a:pt x="259" y="44"/>
                    <a:pt x="258" y="43"/>
                  </a:cubicBezTo>
                  <a:cubicBezTo>
                    <a:pt x="230" y="16"/>
                    <a:pt x="193" y="0"/>
                    <a:pt x="152" y="0"/>
                  </a:cubicBezTo>
                </a:path>
              </a:pathLst>
            </a:custGeom>
            <a:solidFill>
              <a:srgbClr val="FA5242"/>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85" name="Freeform 20"/>
            <p:cNvSpPr>
              <a:spLocks noEditPoints="1"/>
            </p:cNvSpPr>
            <p:nvPr/>
          </p:nvSpPr>
          <p:spPr bwMode="auto">
            <a:xfrm>
              <a:off x="36191826" y="20886738"/>
              <a:ext cx="6538913" cy="9496425"/>
            </a:xfrm>
            <a:custGeom>
              <a:avLst/>
              <a:gdLst/>
              <a:ahLst/>
              <a:cxnLst>
                <a:cxn ang="0">
                  <a:pos x="118" y="332"/>
                </a:cxn>
                <a:cxn ang="0">
                  <a:pos x="118" y="362"/>
                </a:cxn>
                <a:cxn ang="0">
                  <a:pos x="117" y="362"/>
                </a:cxn>
                <a:cxn ang="0">
                  <a:pos x="98" y="375"/>
                </a:cxn>
                <a:cxn ang="0">
                  <a:pos x="98" y="375"/>
                </a:cxn>
                <a:cxn ang="0">
                  <a:pos x="101" y="379"/>
                </a:cxn>
                <a:cxn ang="0">
                  <a:pos x="101" y="379"/>
                </a:cxn>
                <a:cxn ang="0">
                  <a:pos x="120" y="366"/>
                </a:cxn>
                <a:cxn ang="0">
                  <a:pos x="121" y="366"/>
                </a:cxn>
                <a:cxn ang="0">
                  <a:pos x="121" y="336"/>
                </a:cxn>
                <a:cxn ang="0">
                  <a:pos x="121" y="335"/>
                </a:cxn>
                <a:cxn ang="0">
                  <a:pos x="118" y="332"/>
                </a:cxn>
                <a:cxn ang="0">
                  <a:pos x="152" y="0"/>
                </a:cxn>
                <a:cxn ang="0">
                  <a:pos x="0" y="152"/>
                </a:cxn>
                <a:cxn ang="0">
                  <a:pos x="43" y="258"/>
                </a:cxn>
                <a:cxn ang="0">
                  <a:pos x="46" y="261"/>
                </a:cxn>
                <a:cxn ang="0">
                  <a:pos x="3" y="155"/>
                </a:cxn>
                <a:cxn ang="0">
                  <a:pos x="155" y="3"/>
                </a:cxn>
                <a:cxn ang="0">
                  <a:pos x="261" y="46"/>
                </a:cxn>
                <a:cxn ang="0">
                  <a:pos x="258" y="43"/>
                </a:cxn>
                <a:cxn ang="0">
                  <a:pos x="152" y="0"/>
                </a:cxn>
              </a:cxnLst>
              <a:rect l="0" t="0" r="r" b="b"/>
              <a:pathLst>
                <a:path w="261" h="379">
                  <a:moveTo>
                    <a:pt x="118" y="332"/>
                  </a:moveTo>
                  <a:cubicBezTo>
                    <a:pt x="118" y="362"/>
                    <a:pt x="118" y="362"/>
                    <a:pt x="118" y="362"/>
                  </a:cubicBezTo>
                  <a:cubicBezTo>
                    <a:pt x="117" y="362"/>
                    <a:pt x="117" y="362"/>
                    <a:pt x="117" y="362"/>
                  </a:cubicBezTo>
                  <a:cubicBezTo>
                    <a:pt x="117" y="362"/>
                    <a:pt x="98" y="371"/>
                    <a:pt x="98" y="375"/>
                  </a:cubicBezTo>
                  <a:cubicBezTo>
                    <a:pt x="98" y="375"/>
                    <a:pt x="98" y="375"/>
                    <a:pt x="98" y="375"/>
                  </a:cubicBezTo>
                  <a:cubicBezTo>
                    <a:pt x="98" y="377"/>
                    <a:pt x="98" y="378"/>
                    <a:pt x="101" y="379"/>
                  </a:cubicBezTo>
                  <a:cubicBezTo>
                    <a:pt x="101" y="379"/>
                    <a:pt x="101" y="379"/>
                    <a:pt x="101" y="379"/>
                  </a:cubicBezTo>
                  <a:cubicBezTo>
                    <a:pt x="101" y="374"/>
                    <a:pt x="120" y="366"/>
                    <a:pt x="120" y="366"/>
                  </a:cubicBezTo>
                  <a:cubicBezTo>
                    <a:pt x="120" y="366"/>
                    <a:pt x="121" y="366"/>
                    <a:pt x="121" y="366"/>
                  </a:cubicBezTo>
                  <a:cubicBezTo>
                    <a:pt x="121" y="336"/>
                    <a:pt x="121" y="336"/>
                    <a:pt x="121" y="336"/>
                  </a:cubicBezTo>
                  <a:cubicBezTo>
                    <a:pt x="121" y="336"/>
                    <a:pt x="121" y="335"/>
                    <a:pt x="121" y="335"/>
                  </a:cubicBezTo>
                  <a:cubicBezTo>
                    <a:pt x="120" y="334"/>
                    <a:pt x="119" y="333"/>
                    <a:pt x="118" y="332"/>
                  </a:cubicBezTo>
                  <a:moveTo>
                    <a:pt x="152" y="0"/>
                  </a:moveTo>
                  <a:cubicBezTo>
                    <a:pt x="68" y="0"/>
                    <a:pt x="0" y="68"/>
                    <a:pt x="0" y="152"/>
                  </a:cubicBezTo>
                  <a:cubicBezTo>
                    <a:pt x="0" y="193"/>
                    <a:pt x="16" y="230"/>
                    <a:pt x="43" y="258"/>
                  </a:cubicBezTo>
                  <a:cubicBezTo>
                    <a:pt x="44" y="259"/>
                    <a:pt x="45" y="260"/>
                    <a:pt x="46" y="261"/>
                  </a:cubicBezTo>
                  <a:cubicBezTo>
                    <a:pt x="20" y="233"/>
                    <a:pt x="3" y="196"/>
                    <a:pt x="3" y="155"/>
                  </a:cubicBezTo>
                  <a:cubicBezTo>
                    <a:pt x="3" y="71"/>
                    <a:pt x="71" y="3"/>
                    <a:pt x="155" y="3"/>
                  </a:cubicBezTo>
                  <a:cubicBezTo>
                    <a:pt x="196" y="3"/>
                    <a:pt x="234" y="19"/>
                    <a:pt x="261" y="46"/>
                  </a:cubicBezTo>
                  <a:cubicBezTo>
                    <a:pt x="260" y="45"/>
                    <a:pt x="259" y="44"/>
                    <a:pt x="258" y="43"/>
                  </a:cubicBezTo>
                  <a:cubicBezTo>
                    <a:pt x="230" y="16"/>
                    <a:pt x="193" y="0"/>
                    <a:pt x="152" y="0"/>
                  </a:cubicBezTo>
                </a:path>
              </a:pathLst>
            </a:custGeom>
            <a:solidFill>
              <a:srgbClr val="FA5242"/>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86" name="Freeform 21"/>
            <p:cNvSpPr>
              <a:spLocks noEditPoints="1"/>
            </p:cNvSpPr>
            <p:nvPr/>
          </p:nvSpPr>
          <p:spPr bwMode="auto">
            <a:xfrm>
              <a:off x="36268026" y="20962938"/>
              <a:ext cx="6537325" cy="9494838"/>
            </a:xfrm>
            <a:custGeom>
              <a:avLst/>
              <a:gdLst/>
              <a:ahLst/>
              <a:cxnLst>
                <a:cxn ang="0">
                  <a:pos x="118" y="333"/>
                </a:cxn>
                <a:cxn ang="0">
                  <a:pos x="118" y="363"/>
                </a:cxn>
                <a:cxn ang="0">
                  <a:pos x="117" y="363"/>
                </a:cxn>
                <a:cxn ang="0">
                  <a:pos x="98" y="376"/>
                </a:cxn>
                <a:cxn ang="0">
                  <a:pos x="98" y="376"/>
                </a:cxn>
                <a:cxn ang="0">
                  <a:pos x="101" y="379"/>
                </a:cxn>
                <a:cxn ang="0">
                  <a:pos x="101" y="379"/>
                </a:cxn>
                <a:cxn ang="0">
                  <a:pos x="120" y="366"/>
                </a:cxn>
                <a:cxn ang="0">
                  <a:pos x="121" y="366"/>
                </a:cxn>
                <a:cxn ang="0">
                  <a:pos x="121" y="336"/>
                </a:cxn>
                <a:cxn ang="0">
                  <a:pos x="121" y="335"/>
                </a:cxn>
                <a:cxn ang="0">
                  <a:pos x="118" y="333"/>
                </a:cxn>
                <a:cxn ang="0">
                  <a:pos x="152" y="0"/>
                </a:cxn>
                <a:cxn ang="0">
                  <a:pos x="0" y="152"/>
                </a:cxn>
                <a:cxn ang="0">
                  <a:pos x="43" y="258"/>
                </a:cxn>
                <a:cxn ang="0">
                  <a:pos x="47" y="261"/>
                </a:cxn>
                <a:cxn ang="0">
                  <a:pos x="4" y="155"/>
                </a:cxn>
                <a:cxn ang="0">
                  <a:pos x="156" y="3"/>
                </a:cxn>
                <a:cxn ang="0">
                  <a:pos x="261" y="46"/>
                </a:cxn>
                <a:cxn ang="0">
                  <a:pos x="258" y="43"/>
                </a:cxn>
                <a:cxn ang="0">
                  <a:pos x="152" y="0"/>
                </a:cxn>
              </a:cxnLst>
              <a:rect l="0" t="0" r="r" b="b"/>
              <a:pathLst>
                <a:path w="261" h="379">
                  <a:moveTo>
                    <a:pt x="118" y="333"/>
                  </a:moveTo>
                  <a:cubicBezTo>
                    <a:pt x="118" y="363"/>
                    <a:pt x="118" y="363"/>
                    <a:pt x="118" y="363"/>
                  </a:cubicBezTo>
                  <a:cubicBezTo>
                    <a:pt x="118" y="363"/>
                    <a:pt x="117" y="363"/>
                    <a:pt x="117" y="363"/>
                  </a:cubicBezTo>
                  <a:cubicBezTo>
                    <a:pt x="117" y="363"/>
                    <a:pt x="98" y="371"/>
                    <a:pt x="98" y="376"/>
                  </a:cubicBezTo>
                  <a:cubicBezTo>
                    <a:pt x="98" y="376"/>
                    <a:pt x="98" y="376"/>
                    <a:pt x="98" y="376"/>
                  </a:cubicBezTo>
                  <a:cubicBezTo>
                    <a:pt x="98" y="377"/>
                    <a:pt x="99" y="378"/>
                    <a:pt x="101" y="379"/>
                  </a:cubicBezTo>
                  <a:cubicBezTo>
                    <a:pt x="101" y="379"/>
                    <a:pt x="101" y="379"/>
                    <a:pt x="101" y="379"/>
                  </a:cubicBezTo>
                  <a:cubicBezTo>
                    <a:pt x="101" y="374"/>
                    <a:pt x="120" y="366"/>
                    <a:pt x="120" y="366"/>
                  </a:cubicBezTo>
                  <a:cubicBezTo>
                    <a:pt x="121" y="366"/>
                    <a:pt x="121" y="366"/>
                    <a:pt x="121" y="366"/>
                  </a:cubicBezTo>
                  <a:cubicBezTo>
                    <a:pt x="121" y="336"/>
                    <a:pt x="121" y="336"/>
                    <a:pt x="121" y="336"/>
                  </a:cubicBezTo>
                  <a:cubicBezTo>
                    <a:pt x="121" y="336"/>
                    <a:pt x="121" y="336"/>
                    <a:pt x="121" y="335"/>
                  </a:cubicBezTo>
                  <a:cubicBezTo>
                    <a:pt x="120" y="335"/>
                    <a:pt x="119" y="334"/>
                    <a:pt x="118" y="333"/>
                  </a:cubicBezTo>
                  <a:moveTo>
                    <a:pt x="152" y="0"/>
                  </a:moveTo>
                  <a:cubicBezTo>
                    <a:pt x="68" y="0"/>
                    <a:pt x="0" y="68"/>
                    <a:pt x="0" y="152"/>
                  </a:cubicBezTo>
                  <a:cubicBezTo>
                    <a:pt x="0" y="193"/>
                    <a:pt x="17" y="230"/>
                    <a:pt x="43" y="258"/>
                  </a:cubicBezTo>
                  <a:cubicBezTo>
                    <a:pt x="44" y="259"/>
                    <a:pt x="45" y="260"/>
                    <a:pt x="47" y="261"/>
                  </a:cubicBezTo>
                  <a:cubicBezTo>
                    <a:pt x="20" y="234"/>
                    <a:pt x="4" y="196"/>
                    <a:pt x="4" y="155"/>
                  </a:cubicBezTo>
                  <a:cubicBezTo>
                    <a:pt x="4" y="71"/>
                    <a:pt x="72" y="3"/>
                    <a:pt x="156" y="3"/>
                  </a:cubicBezTo>
                  <a:cubicBezTo>
                    <a:pt x="197" y="3"/>
                    <a:pt x="234" y="20"/>
                    <a:pt x="261" y="46"/>
                  </a:cubicBezTo>
                  <a:cubicBezTo>
                    <a:pt x="260" y="45"/>
                    <a:pt x="259" y="44"/>
                    <a:pt x="258" y="43"/>
                  </a:cubicBezTo>
                  <a:cubicBezTo>
                    <a:pt x="231" y="16"/>
                    <a:pt x="193" y="0"/>
                    <a:pt x="152" y="0"/>
                  </a:cubicBezTo>
                </a:path>
              </a:pathLst>
            </a:custGeom>
            <a:solidFill>
              <a:srgbClr val="FA5242"/>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87" name="Freeform 22"/>
            <p:cNvSpPr>
              <a:spLocks noEditPoints="1"/>
            </p:cNvSpPr>
            <p:nvPr/>
          </p:nvSpPr>
          <p:spPr bwMode="auto">
            <a:xfrm>
              <a:off x="36368038" y="21037551"/>
              <a:ext cx="6537325" cy="9496425"/>
            </a:xfrm>
            <a:custGeom>
              <a:avLst/>
              <a:gdLst/>
              <a:ahLst/>
              <a:cxnLst>
                <a:cxn ang="0">
                  <a:pos x="117" y="333"/>
                </a:cxn>
                <a:cxn ang="0">
                  <a:pos x="117" y="363"/>
                </a:cxn>
                <a:cxn ang="0">
                  <a:pos x="116" y="363"/>
                </a:cxn>
                <a:cxn ang="0">
                  <a:pos x="97" y="376"/>
                </a:cxn>
                <a:cxn ang="0">
                  <a:pos x="97" y="376"/>
                </a:cxn>
                <a:cxn ang="0">
                  <a:pos x="100" y="379"/>
                </a:cxn>
                <a:cxn ang="0">
                  <a:pos x="100" y="379"/>
                </a:cxn>
                <a:cxn ang="0">
                  <a:pos x="120" y="366"/>
                </a:cxn>
                <a:cxn ang="0">
                  <a:pos x="121" y="366"/>
                </a:cxn>
                <a:cxn ang="0">
                  <a:pos x="121" y="336"/>
                </a:cxn>
                <a:cxn ang="0">
                  <a:pos x="120" y="336"/>
                </a:cxn>
                <a:cxn ang="0">
                  <a:pos x="117" y="333"/>
                </a:cxn>
                <a:cxn ang="0">
                  <a:pos x="152" y="0"/>
                </a:cxn>
                <a:cxn ang="0">
                  <a:pos x="0" y="152"/>
                </a:cxn>
                <a:cxn ang="0">
                  <a:pos x="43" y="258"/>
                </a:cxn>
                <a:cxn ang="0">
                  <a:pos x="46" y="261"/>
                </a:cxn>
                <a:cxn ang="0">
                  <a:pos x="3" y="156"/>
                </a:cxn>
                <a:cxn ang="0">
                  <a:pos x="155" y="4"/>
                </a:cxn>
                <a:cxn ang="0">
                  <a:pos x="261" y="47"/>
                </a:cxn>
                <a:cxn ang="0">
                  <a:pos x="257" y="43"/>
                </a:cxn>
                <a:cxn ang="0">
                  <a:pos x="152" y="0"/>
                </a:cxn>
              </a:cxnLst>
              <a:rect l="0" t="0" r="r" b="b"/>
              <a:pathLst>
                <a:path w="261" h="379">
                  <a:moveTo>
                    <a:pt x="117" y="333"/>
                  </a:moveTo>
                  <a:cubicBezTo>
                    <a:pt x="117" y="363"/>
                    <a:pt x="117" y="363"/>
                    <a:pt x="117" y="363"/>
                  </a:cubicBezTo>
                  <a:cubicBezTo>
                    <a:pt x="117" y="363"/>
                    <a:pt x="117" y="363"/>
                    <a:pt x="116" y="363"/>
                  </a:cubicBezTo>
                  <a:cubicBezTo>
                    <a:pt x="116" y="363"/>
                    <a:pt x="97" y="371"/>
                    <a:pt x="97" y="376"/>
                  </a:cubicBezTo>
                  <a:cubicBezTo>
                    <a:pt x="97" y="376"/>
                    <a:pt x="97" y="376"/>
                    <a:pt x="97" y="376"/>
                  </a:cubicBezTo>
                  <a:cubicBezTo>
                    <a:pt x="97" y="378"/>
                    <a:pt x="98" y="379"/>
                    <a:pt x="100" y="379"/>
                  </a:cubicBezTo>
                  <a:cubicBezTo>
                    <a:pt x="100" y="379"/>
                    <a:pt x="100" y="379"/>
                    <a:pt x="100" y="379"/>
                  </a:cubicBezTo>
                  <a:cubicBezTo>
                    <a:pt x="100" y="374"/>
                    <a:pt x="120" y="366"/>
                    <a:pt x="120" y="366"/>
                  </a:cubicBezTo>
                  <a:cubicBezTo>
                    <a:pt x="120" y="366"/>
                    <a:pt x="120" y="366"/>
                    <a:pt x="121" y="366"/>
                  </a:cubicBezTo>
                  <a:cubicBezTo>
                    <a:pt x="121" y="336"/>
                    <a:pt x="121" y="336"/>
                    <a:pt x="121" y="336"/>
                  </a:cubicBezTo>
                  <a:cubicBezTo>
                    <a:pt x="120" y="336"/>
                    <a:pt x="120" y="336"/>
                    <a:pt x="120" y="336"/>
                  </a:cubicBezTo>
                  <a:cubicBezTo>
                    <a:pt x="119" y="335"/>
                    <a:pt x="118" y="334"/>
                    <a:pt x="117" y="333"/>
                  </a:cubicBezTo>
                  <a:moveTo>
                    <a:pt x="152" y="0"/>
                  </a:moveTo>
                  <a:cubicBezTo>
                    <a:pt x="68" y="0"/>
                    <a:pt x="0" y="68"/>
                    <a:pt x="0" y="152"/>
                  </a:cubicBezTo>
                  <a:cubicBezTo>
                    <a:pt x="0" y="193"/>
                    <a:pt x="16" y="231"/>
                    <a:pt x="43" y="258"/>
                  </a:cubicBezTo>
                  <a:cubicBezTo>
                    <a:pt x="44" y="259"/>
                    <a:pt x="45" y="260"/>
                    <a:pt x="46" y="261"/>
                  </a:cubicBezTo>
                  <a:cubicBezTo>
                    <a:pt x="19" y="234"/>
                    <a:pt x="3" y="197"/>
                    <a:pt x="3" y="156"/>
                  </a:cubicBezTo>
                  <a:cubicBezTo>
                    <a:pt x="3" y="72"/>
                    <a:pt x="71" y="4"/>
                    <a:pt x="155" y="4"/>
                  </a:cubicBezTo>
                  <a:cubicBezTo>
                    <a:pt x="196" y="4"/>
                    <a:pt x="233" y="20"/>
                    <a:pt x="261" y="47"/>
                  </a:cubicBezTo>
                  <a:cubicBezTo>
                    <a:pt x="259" y="45"/>
                    <a:pt x="258" y="44"/>
                    <a:pt x="257" y="43"/>
                  </a:cubicBezTo>
                  <a:cubicBezTo>
                    <a:pt x="230" y="17"/>
                    <a:pt x="193" y="0"/>
                    <a:pt x="152" y="0"/>
                  </a:cubicBezTo>
                </a:path>
              </a:pathLst>
            </a:custGeom>
            <a:solidFill>
              <a:srgbClr val="FA5242"/>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88" name="Freeform 23"/>
            <p:cNvSpPr>
              <a:spLocks noEditPoints="1"/>
            </p:cNvSpPr>
            <p:nvPr/>
          </p:nvSpPr>
          <p:spPr bwMode="auto">
            <a:xfrm>
              <a:off x="36442651" y="21137563"/>
              <a:ext cx="6538913" cy="9471025"/>
            </a:xfrm>
            <a:custGeom>
              <a:avLst/>
              <a:gdLst/>
              <a:ahLst/>
              <a:cxnLst>
                <a:cxn ang="0">
                  <a:pos x="118" y="332"/>
                </a:cxn>
                <a:cxn ang="0">
                  <a:pos x="118" y="362"/>
                </a:cxn>
                <a:cxn ang="0">
                  <a:pos x="117" y="362"/>
                </a:cxn>
                <a:cxn ang="0">
                  <a:pos x="97" y="375"/>
                </a:cxn>
                <a:cxn ang="0">
                  <a:pos x="97" y="375"/>
                </a:cxn>
                <a:cxn ang="0">
                  <a:pos x="101" y="378"/>
                </a:cxn>
                <a:cxn ang="0">
                  <a:pos x="101" y="378"/>
                </a:cxn>
                <a:cxn ang="0">
                  <a:pos x="120" y="365"/>
                </a:cxn>
                <a:cxn ang="0">
                  <a:pos x="121" y="365"/>
                </a:cxn>
                <a:cxn ang="0">
                  <a:pos x="121" y="335"/>
                </a:cxn>
                <a:cxn ang="0">
                  <a:pos x="121" y="335"/>
                </a:cxn>
                <a:cxn ang="0">
                  <a:pos x="118" y="332"/>
                </a:cxn>
                <a:cxn ang="0">
                  <a:pos x="152" y="0"/>
                </a:cxn>
                <a:cxn ang="0">
                  <a:pos x="0" y="152"/>
                </a:cxn>
                <a:cxn ang="0">
                  <a:pos x="43" y="257"/>
                </a:cxn>
                <a:cxn ang="0">
                  <a:pos x="46" y="260"/>
                </a:cxn>
                <a:cxn ang="0">
                  <a:pos x="3" y="155"/>
                </a:cxn>
                <a:cxn ang="0">
                  <a:pos x="155" y="3"/>
                </a:cxn>
                <a:cxn ang="0">
                  <a:pos x="261" y="46"/>
                </a:cxn>
                <a:cxn ang="0">
                  <a:pos x="258" y="43"/>
                </a:cxn>
                <a:cxn ang="0">
                  <a:pos x="152" y="0"/>
                </a:cxn>
              </a:cxnLst>
              <a:rect l="0" t="0" r="r" b="b"/>
              <a:pathLst>
                <a:path w="261" h="378">
                  <a:moveTo>
                    <a:pt x="118" y="332"/>
                  </a:moveTo>
                  <a:cubicBezTo>
                    <a:pt x="118" y="362"/>
                    <a:pt x="118" y="362"/>
                    <a:pt x="118" y="362"/>
                  </a:cubicBezTo>
                  <a:cubicBezTo>
                    <a:pt x="117" y="362"/>
                    <a:pt x="117" y="362"/>
                    <a:pt x="117" y="362"/>
                  </a:cubicBezTo>
                  <a:cubicBezTo>
                    <a:pt x="117" y="362"/>
                    <a:pt x="97" y="370"/>
                    <a:pt x="97" y="375"/>
                  </a:cubicBezTo>
                  <a:cubicBezTo>
                    <a:pt x="97" y="375"/>
                    <a:pt x="97" y="375"/>
                    <a:pt x="97" y="375"/>
                  </a:cubicBezTo>
                  <a:cubicBezTo>
                    <a:pt x="97" y="377"/>
                    <a:pt x="98" y="378"/>
                    <a:pt x="101" y="378"/>
                  </a:cubicBezTo>
                  <a:cubicBezTo>
                    <a:pt x="101" y="378"/>
                    <a:pt x="101" y="378"/>
                    <a:pt x="101" y="378"/>
                  </a:cubicBezTo>
                  <a:cubicBezTo>
                    <a:pt x="101" y="374"/>
                    <a:pt x="120" y="365"/>
                    <a:pt x="120" y="365"/>
                  </a:cubicBezTo>
                  <a:cubicBezTo>
                    <a:pt x="120" y="365"/>
                    <a:pt x="120" y="365"/>
                    <a:pt x="121" y="365"/>
                  </a:cubicBezTo>
                  <a:cubicBezTo>
                    <a:pt x="121" y="335"/>
                    <a:pt x="121" y="335"/>
                    <a:pt x="121" y="335"/>
                  </a:cubicBezTo>
                  <a:cubicBezTo>
                    <a:pt x="121" y="335"/>
                    <a:pt x="121" y="335"/>
                    <a:pt x="121" y="335"/>
                  </a:cubicBezTo>
                  <a:cubicBezTo>
                    <a:pt x="120" y="334"/>
                    <a:pt x="119" y="333"/>
                    <a:pt x="118" y="332"/>
                  </a:cubicBezTo>
                  <a:moveTo>
                    <a:pt x="152" y="0"/>
                  </a:moveTo>
                  <a:cubicBezTo>
                    <a:pt x="68" y="0"/>
                    <a:pt x="0" y="68"/>
                    <a:pt x="0" y="152"/>
                  </a:cubicBezTo>
                  <a:cubicBezTo>
                    <a:pt x="0" y="193"/>
                    <a:pt x="16" y="230"/>
                    <a:pt x="43" y="257"/>
                  </a:cubicBezTo>
                  <a:cubicBezTo>
                    <a:pt x="44" y="258"/>
                    <a:pt x="45" y="259"/>
                    <a:pt x="46" y="260"/>
                  </a:cubicBezTo>
                  <a:cubicBezTo>
                    <a:pt x="19" y="233"/>
                    <a:pt x="3" y="196"/>
                    <a:pt x="3" y="155"/>
                  </a:cubicBezTo>
                  <a:cubicBezTo>
                    <a:pt x="3" y="71"/>
                    <a:pt x="71" y="3"/>
                    <a:pt x="155" y="3"/>
                  </a:cubicBezTo>
                  <a:cubicBezTo>
                    <a:pt x="196" y="3"/>
                    <a:pt x="233" y="19"/>
                    <a:pt x="261" y="46"/>
                  </a:cubicBezTo>
                  <a:cubicBezTo>
                    <a:pt x="260" y="45"/>
                    <a:pt x="259" y="44"/>
                    <a:pt x="258" y="43"/>
                  </a:cubicBezTo>
                  <a:cubicBezTo>
                    <a:pt x="230" y="16"/>
                    <a:pt x="193" y="0"/>
                    <a:pt x="152" y="0"/>
                  </a:cubicBezTo>
                </a:path>
              </a:pathLst>
            </a:custGeom>
            <a:solidFill>
              <a:srgbClr val="FA5242"/>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89" name="Freeform 24"/>
            <p:cNvSpPr>
              <a:spLocks noEditPoints="1"/>
            </p:cNvSpPr>
            <p:nvPr/>
          </p:nvSpPr>
          <p:spPr bwMode="auto">
            <a:xfrm>
              <a:off x="36517263" y="21213763"/>
              <a:ext cx="6538913" cy="9494838"/>
            </a:xfrm>
            <a:custGeom>
              <a:avLst/>
              <a:gdLst/>
              <a:ahLst/>
              <a:cxnLst>
                <a:cxn ang="0">
                  <a:pos x="118" y="332"/>
                </a:cxn>
                <a:cxn ang="0">
                  <a:pos x="118" y="362"/>
                </a:cxn>
                <a:cxn ang="0">
                  <a:pos x="117" y="362"/>
                </a:cxn>
                <a:cxn ang="0">
                  <a:pos x="98" y="375"/>
                </a:cxn>
                <a:cxn ang="0">
                  <a:pos x="98" y="375"/>
                </a:cxn>
                <a:cxn ang="0">
                  <a:pos x="101" y="379"/>
                </a:cxn>
                <a:cxn ang="0">
                  <a:pos x="101" y="378"/>
                </a:cxn>
                <a:cxn ang="0">
                  <a:pos x="120" y="365"/>
                </a:cxn>
                <a:cxn ang="0">
                  <a:pos x="121" y="365"/>
                </a:cxn>
                <a:cxn ang="0">
                  <a:pos x="121" y="336"/>
                </a:cxn>
                <a:cxn ang="0">
                  <a:pos x="121" y="335"/>
                </a:cxn>
                <a:cxn ang="0">
                  <a:pos x="118" y="332"/>
                </a:cxn>
                <a:cxn ang="0">
                  <a:pos x="152" y="0"/>
                </a:cxn>
                <a:cxn ang="0">
                  <a:pos x="0" y="152"/>
                </a:cxn>
                <a:cxn ang="0">
                  <a:pos x="43" y="257"/>
                </a:cxn>
                <a:cxn ang="0">
                  <a:pos x="46" y="261"/>
                </a:cxn>
                <a:cxn ang="0">
                  <a:pos x="3" y="155"/>
                </a:cxn>
                <a:cxn ang="0">
                  <a:pos x="155" y="3"/>
                </a:cxn>
                <a:cxn ang="0">
                  <a:pos x="261" y="46"/>
                </a:cxn>
                <a:cxn ang="0">
                  <a:pos x="258" y="43"/>
                </a:cxn>
                <a:cxn ang="0">
                  <a:pos x="152" y="0"/>
                </a:cxn>
              </a:cxnLst>
              <a:rect l="0" t="0" r="r" b="b"/>
              <a:pathLst>
                <a:path w="261" h="379">
                  <a:moveTo>
                    <a:pt x="118" y="332"/>
                  </a:moveTo>
                  <a:cubicBezTo>
                    <a:pt x="118" y="362"/>
                    <a:pt x="118" y="362"/>
                    <a:pt x="118" y="362"/>
                  </a:cubicBezTo>
                  <a:cubicBezTo>
                    <a:pt x="117" y="362"/>
                    <a:pt x="117" y="362"/>
                    <a:pt x="117" y="362"/>
                  </a:cubicBezTo>
                  <a:cubicBezTo>
                    <a:pt x="117" y="362"/>
                    <a:pt x="98" y="371"/>
                    <a:pt x="98" y="375"/>
                  </a:cubicBezTo>
                  <a:cubicBezTo>
                    <a:pt x="98" y="375"/>
                    <a:pt x="98" y="375"/>
                    <a:pt x="98" y="375"/>
                  </a:cubicBezTo>
                  <a:cubicBezTo>
                    <a:pt x="98" y="377"/>
                    <a:pt x="98" y="378"/>
                    <a:pt x="101" y="379"/>
                  </a:cubicBezTo>
                  <a:cubicBezTo>
                    <a:pt x="101" y="379"/>
                    <a:pt x="101" y="379"/>
                    <a:pt x="101" y="378"/>
                  </a:cubicBezTo>
                  <a:cubicBezTo>
                    <a:pt x="101" y="374"/>
                    <a:pt x="120" y="365"/>
                    <a:pt x="120" y="365"/>
                  </a:cubicBezTo>
                  <a:cubicBezTo>
                    <a:pt x="120" y="365"/>
                    <a:pt x="121" y="365"/>
                    <a:pt x="121" y="365"/>
                  </a:cubicBezTo>
                  <a:cubicBezTo>
                    <a:pt x="121" y="336"/>
                    <a:pt x="121" y="336"/>
                    <a:pt x="121" y="336"/>
                  </a:cubicBezTo>
                  <a:cubicBezTo>
                    <a:pt x="121" y="335"/>
                    <a:pt x="121" y="335"/>
                    <a:pt x="121" y="335"/>
                  </a:cubicBezTo>
                  <a:cubicBezTo>
                    <a:pt x="120" y="334"/>
                    <a:pt x="119" y="333"/>
                    <a:pt x="118" y="332"/>
                  </a:cubicBezTo>
                  <a:moveTo>
                    <a:pt x="152" y="0"/>
                  </a:moveTo>
                  <a:cubicBezTo>
                    <a:pt x="68" y="0"/>
                    <a:pt x="0" y="68"/>
                    <a:pt x="0" y="152"/>
                  </a:cubicBezTo>
                  <a:cubicBezTo>
                    <a:pt x="0" y="193"/>
                    <a:pt x="16" y="230"/>
                    <a:pt x="43" y="257"/>
                  </a:cubicBezTo>
                  <a:cubicBezTo>
                    <a:pt x="44" y="259"/>
                    <a:pt x="45" y="260"/>
                    <a:pt x="46" y="261"/>
                  </a:cubicBezTo>
                  <a:cubicBezTo>
                    <a:pt x="20" y="233"/>
                    <a:pt x="3" y="196"/>
                    <a:pt x="3" y="155"/>
                  </a:cubicBezTo>
                  <a:cubicBezTo>
                    <a:pt x="3" y="71"/>
                    <a:pt x="71" y="3"/>
                    <a:pt x="155" y="3"/>
                  </a:cubicBezTo>
                  <a:cubicBezTo>
                    <a:pt x="196" y="3"/>
                    <a:pt x="234" y="19"/>
                    <a:pt x="261" y="46"/>
                  </a:cubicBezTo>
                  <a:cubicBezTo>
                    <a:pt x="260" y="45"/>
                    <a:pt x="259" y="44"/>
                    <a:pt x="258" y="43"/>
                  </a:cubicBezTo>
                  <a:cubicBezTo>
                    <a:pt x="230" y="16"/>
                    <a:pt x="193" y="0"/>
                    <a:pt x="152" y="0"/>
                  </a:cubicBezTo>
                </a:path>
              </a:pathLst>
            </a:custGeom>
            <a:solidFill>
              <a:srgbClr val="FA5242"/>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90" name="Freeform 25"/>
            <p:cNvSpPr>
              <a:spLocks noEditPoints="1"/>
            </p:cNvSpPr>
            <p:nvPr/>
          </p:nvSpPr>
          <p:spPr bwMode="auto">
            <a:xfrm>
              <a:off x="36593463" y="21288376"/>
              <a:ext cx="6537325" cy="9494838"/>
            </a:xfrm>
            <a:custGeom>
              <a:avLst/>
              <a:gdLst/>
              <a:ahLst/>
              <a:cxnLst>
                <a:cxn ang="0">
                  <a:pos x="118" y="333"/>
                </a:cxn>
                <a:cxn ang="0">
                  <a:pos x="118" y="362"/>
                </a:cxn>
                <a:cxn ang="0">
                  <a:pos x="117" y="362"/>
                </a:cxn>
                <a:cxn ang="0">
                  <a:pos x="98" y="375"/>
                </a:cxn>
                <a:cxn ang="0">
                  <a:pos x="98" y="376"/>
                </a:cxn>
                <a:cxn ang="0">
                  <a:pos x="101" y="379"/>
                </a:cxn>
                <a:cxn ang="0">
                  <a:pos x="101" y="379"/>
                </a:cxn>
                <a:cxn ang="0">
                  <a:pos x="120" y="366"/>
                </a:cxn>
                <a:cxn ang="0">
                  <a:pos x="121" y="366"/>
                </a:cxn>
                <a:cxn ang="0">
                  <a:pos x="121" y="336"/>
                </a:cxn>
                <a:cxn ang="0">
                  <a:pos x="121" y="336"/>
                </a:cxn>
                <a:cxn ang="0">
                  <a:pos x="118" y="333"/>
                </a:cxn>
                <a:cxn ang="0">
                  <a:pos x="152" y="0"/>
                </a:cxn>
                <a:cxn ang="0">
                  <a:pos x="0" y="152"/>
                </a:cxn>
                <a:cxn ang="0">
                  <a:pos x="43" y="258"/>
                </a:cxn>
                <a:cxn ang="0">
                  <a:pos x="46" y="261"/>
                </a:cxn>
                <a:cxn ang="0">
                  <a:pos x="4" y="155"/>
                </a:cxn>
                <a:cxn ang="0">
                  <a:pos x="155" y="3"/>
                </a:cxn>
                <a:cxn ang="0">
                  <a:pos x="261" y="46"/>
                </a:cxn>
                <a:cxn ang="0">
                  <a:pos x="258" y="43"/>
                </a:cxn>
                <a:cxn ang="0">
                  <a:pos x="152" y="0"/>
                </a:cxn>
              </a:cxnLst>
              <a:rect l="0" t="0" r="r" b="b"/>
              <a:pathLst>
                <a:path w="261" h="379">
                  <a:moveTo>
                    <a:pt x="118" y="333"/>
                  </a:moveTo>
                  <a:cubicBezTo>
                    <a:pt x="118" y="362"/>
                    <a:pt x="118" y="362"/>
                    <a:pt x="118" y="362"/>
                  </a:cubicBezTo>
                  <a:cubicBezTo>
                    <a:pt x="118" y="362"/>
                    <a:pt x="117" y="362"/>
                    <a:pt x="117" y="362"/>
                  </a:cubicBezTo>
                  <a:cubicBezTo>
                    <a:pt x="117" y="362"/>
                    <a:pt x="98" y="371"/>
                    <a:pt x="98" y="375"/>
                  </a:cubicBezTo>
                  <a:cubicBezTo>
                    <a:pt x="98" y="376"/>
                    <a:pt x="98" y="376"/>
                    <a:pt x="98" y="376"/>
                  </a:cubicBezTo>
                  <a:cubicBezTo>
                    <a:pt x="98" y="377"/>
                    <a:pt x="99" y="378"/>
                    <a:pt x="101" y="379"/>
                  </a:cubicBezTo>
                  <a:cubicBezTo>
                    <a:pt x="101" y="379"/>
                    <a:pt x="101" y="379"/>
                    <a:pt x="101" y="379"/>
                  </a:cubicBezTo>
                  <a:cubicBezTo>
                    <a:pt x="101" y="374"/>
                    <a:pt x="120" y="366"/>
                    <a:pt x="120" y="366"/>
                  </a:cubicBezTo>
                  <a:cubicBezTo>
                    <a:pt x="121" y="366"/>
                    <a:pt x="121" y="366"/>
                    <a:pt x="121" y="366"/>
                  </a:cubicBezTo>
                  <a:cubicBezTo>
                    <a:pt x="121" y="336"/>
                    <a:pt x="121" y="336"/>
                    <a:pt x="121" y="336"/>
                  </a:cubicBezTo>
                  <a:cubicBezTo>
                    <a:pt x="121" y="336"/>
                    <a:pt x="121" y="336"/>
                    <a:pt x="121" y="336"/>
                  </a:cubicBezTo>
                  <a:cubicBezTo>
                    <a:pt x="120" y="335"/>
                    <a:pt x="119" y="334"/>
                    <a:pt x="118" y="333"/>
                  </a:cubicBezTo>
                  <a:moveTo>
                    <a:pt x="152" y="0"/>
                  </a:moveTo>
                  <a:cubicBezTo>
                    <a:pt x="68" y="0"/>
                    <a:pt x="0" y="68"/>
                    <a:pt x="0" y="152"/>
                  </a:cubicBezTo>
                  <a:cubicBezTo>
                    <a:pt x="0" y="193"/>
                    <a:pt x="17" y="230"/>
                    <a:pt x="43" y="258"/>
                  </a:cubicBezTo>
                  <a:cubicBezTo>
                    <a:pt x="44" y="259"/>
                    <a:pt x="45" y="260"/>
                    <a:pt x="46" y="261"/>
                  </a:cubicBezTo>
                  <a:cubicBezTo>
                    <a:pt x="20" y="234"/>
                    <a:pt x="4" y="196"/>
                    <a:pt x="4" y="155"/>
                  </a:cubicBezTo>
                  <a:cubicBezTo>
                    <a:pt x="4" y="71"/>
                    <a:pt x="72" y="3"/>
                    <a:pt x="155" y="3"/>
                  </a:cubicBezTo>
                  <a:cubicBezTo>
                    <a:pt x="197" y="3"/>
                    <a:pt x="234" y="20"/>
                    <a:pt x="261" y="46"/>
                  </a:cubicBezTo>
                  <a:cubicBezTo>
                    <a:pt x="260" y="45"/>
                    <a:pt x="259" y="44"/>
                    <a:pt x="258" y="43"/>
                  </a:cubicBezTo>
                  <a:cubicBezTo>
                    <a:pt x="231" y="16"/>
                    <a:pt x="193" y="0"/>
                    <a:pt x="152" y="0"/>
                  </a:cubicBezTo>
                </a:path>
              </a:pathLst>
            </a:custGeom>
            <a:solidFill>
              <a:srgbClr val="FA5242"/>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91" name="Freeform 26"/>
            <p:cNvSpPr>
              <a:spLocks noEditPoints="1"/>
            </p:cNvSpPr>
            <p:nvPr/>
          </p:nvSpPr>
          <p:spPr bwMode="auto">
            <a:xfrm>
              <a:off x="36693476" y="21362988"/>
              <a:ext cx="6513513" cy="9496425"/>
            </a:xfrm>
            <a:custGeom>
              <a:avLst/>
              <a:gdLst/>
              <a:ahLst/>
              <a:cxnLst>
                <a:cxn ang="0">
                  <a:pos x="117" y="333"/>
                </a:cxn>
                <a:cxn ang="0">
                  <a:pos x="117" y="363"/>
                </a:cxn>
                <a:cxn ang="0">
                  <a:pos x="116" y="363"/>
                </a:cxn>
                <a:cxn ang="0">
                  <a:pos x="97" y="376"/>
                </a:cxn>
                <a:cxn ang="0">
                  <a:pos x="97" y="376"/>
                </a:cxn>
                <a:cxn ang="0">
                  <a:pos x="100" y="379"/>
                </a:cxn>
                <a:cxn ang="0">
                  <a:pos x="100" y="379"/>
                </a:cxn>
                <a:cxn ang="0">
                  <a:pos x="120" y="366"/>
                </a:cxn>
                <a:cxn ang="0">
                  <a:pos x="121" y="366"/>
                </a:cxn>
                <a:cxn ang="0">
                  <a:pos x="121" y="336"/>
                </a:cxn>
                <a:cxn ang="0">
                  <a:pos x="120" y="336"/>
                </a:cxn>
                <a:cxn ang="0">
                  <a:pos x="117" y="333"/>
                </a:cxn>
                <a:cxn ang="0">
                  <a:pos x="151" y="0"/>
                </a:cxn>
                <a:cxn ang="0">
                  <a:pos x="0" y="152"/>
                </a:cxn>
                <a:cxn ang="0">
                  <a:pos x="42" y="258"/>
                </a:cxn>
                <a:cxn ang="0">
                  <a:pos x="46" y="261"/>
                </a:cxn>
                <a:cxn ang="0">
                  <a:pos x="3" y="155"/>
                </a:cxn>
                <a:cxn ang="0">
                  <a:pos x="155" y="4"/>
                </a:cxn>
                <a:cxn ang="0">
                  <a:pos x="260" y="46"/>
                </a:cxn>
                <a:cxn ang="0">
                  <a:pos x="257" y="43"/>
                </a:cxn>
                <a:cxn ang="0">
                  <a:pos x="151" y="0"/>
                </a:cxn>
              </a:cxnLst>
              <a:rect l="0" t="0" r="r" b="b"/>
              <a:pathLst>
                <a:path w="260" h="379">
                  <a:moveTo>
                    <a:pt x="117" y="333"/>
                  </a:moveTo>
                  <a:cubicBezTo>
                    <a:pt x="117" y="363"/>
                    <a:pt x="117" y="363"/>
                    <a:pt x="117" y="363"/>
                  </a:cubicBezTo>
                  <a:cubicBezTo>
                    <a:pt x="117" y="363"/>
                    <a:pt x="117" y="363"/>
                    <a:pt x="116" y="363"/>
                  </a:cubicBezTo>
                  <a:cubicBezTo>
                    <a:pt x="116" y="363"/>
                    <a:pt x="97" y="371"/>
                    <a:pt x="97" y="376"/>
                  </a:cubicBezTo>
                  <a:cubicBezTo>
                    <a:pt x="97" y="376"/>
                    <a:pt x="97" y="376"/>
                    <a:pt x="97" y="376"/>
                  </a:cubicBezTo>
                  <a:cubicBezTo>
                    <a:pt x="97" y="378"/>
                    <a:pt x="98" y="379"/>
                    <a:pt x="100" y="379"/>
                  </a:cubicBezTo>
                  <a:cubicBezTo>
                    <a:pt x="100" y="379"/>
                    <a:pt x="100" y="379"/>
                    <a:pt x="100" y="379"/>
                  </a:cubicBezTo>
                  <a:cubicBezTo>
                    <a:pt x="100" y="374"/>
                    <a:pt x="120" y="366"/>
                    <a:pt x="120" y="366"/>
                  </a:cubicBezTo>
                  <a:cubicBezTo>
                    <a:pt x="120" y="366"/>
                    <a:pt x="120" y="366"/>
                    <a:pt x="121" y="366"/>
                  </a:cubicBezTo>
                  <a:cubicBezTo>
                    <a:pt x="121" y="336"/>
                    <a:pt x="121" y="336"/>
                    <a:pt x="121" y="336"/>
                  </a:cubicBezTo>
                  <a:cubicBezTo>
                    <a:pt x="120" y="336"/>
                    <a:pt x="120" y="336"/>
                    <a:pt x="120" y="336"/>
                  </a:cubicBezTo>
                  <a:cubicBezTo>
                    <a:pt x="119" y="335"/>
                    <a:pt x="118" y="334"/>
                    <a:pt x="117" y="333"/>
                  </a:cubicBezTo>
                  <a:moveTo>
                    <a:pt x="151" y="0"/>
                  </a:moveTo>
                  <a:cubicBezTo>
                    <a:pt x="68" y="0"/>
                    <a:pt x="0" y="68"/>
                    <a:pt x="0" y="152"/>
                  </a:cubicBezTo>
                  <a:cubicBezTo>
                    <a:pt x="0" y="193"/>
                    <a:pt x="16" y="231"/>
                    <a:pt x="42" y="258"/>
                  </a:cubicBezTo>
                  <a:cubicBezTo>
                    <a:pt x="44" y="259"/>
                    <a:pt x="45" y="260"/>
                    <a:pt x="46" y="261"/>
                  </a:cubicBezTo>
                  <a:cubicBezTo>
                    <a:pt x="19" y="234"/>
                    <a:pt x="3" y="197"/>
                    <a:pt x="3" y="155"/>
                  </a:cubicBezTo>
                  <a:cubicBezTo>
                    <a:pt x="3" y="72"/>
                    <a:pt x="71" y="4"/>
                    <a:pt x="155" y="4"/>
                  </a:cubicBezTo>
                  <a:cubicBezTo>
                    <a:pt x="196" y="4"/>
                    <a:pt x="233" y="20"/>
                    <a:pt x="260" y="46"/>
                  </a:cubicBezTo>
                  <a:cubicBezTo>
                    <a:pt x="259" y="45"/>
                    <a:pt x="258" y="44"/>
                    <a:pt x="257" y="43"/>
                  </a:cubicBezTo>
                  <a:cubicBezTo>
                    <a:pt x="230" y="17"/>
                    <a:pt x="193" y="0"/>
                    <a:pt x="151" y="0"/>
                  </a:cubicBezTo>
                </a:path>
              </a:pathLst>
            </a:custGeom>
            <a:solidFill>
              <a:srgbClr val="FA5242"/>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92" name="Freeform 27"/>
            <p:cNvSpPr>
              <a:spLocks noEditPoints="1"/>
            </p:cNvSpPr>
            <p:nvPr/>
          </p:nvSpPr>
          <p:spPr bwMode="auto">
            <a:xfrm>
              <a:off x="36768088" y="21463001"/>
              <a:ext cx="6538913" cy="9471025"/>
            </a:xfrm>
            <a:custGeom>
              <a:avLst/>
              <a:gdLst/>
              <a:ahLst/>
              <a:cxnLst>
                <a:cxn ang="0">
                  <a:pos x="118" y="332"/>
                </a:cxn>
                <a:cxn ang="0">
                  <a:pos x="118" y="362"/>
                </a:cxn>
                <a:cxn ang="0">
                  <a:pos x="117" y="362"/>
                </a:cxn>
                <a:cxn ang="0">
                  <a:pos x="97" y="375"/>
                </a:cxn>
                <a:cxn ang="0">
                  <a:pos x="97" y="375"/>
                </a:cxn>
                <a:cxn ang="0">
                  <a:pos x="101" y="378"/>
                </a:cxn>
                <a:cxn ang="0">
                  <a:pos x="101" y="378"/>
                </a:cxn>
                <a:cxn ang="0">
                  <a:pos x="120" y="365"/>
                </a:cxn>
                <a:cxn ang="0">
                  <a:pos x="121" y="365"/>
                </a:cxn>
                <a:cxn ang="0">
                  <a:pos x="121" y="335"/>
                </a:cxn>
                <a:cxn ang="0">
                  <a:pos x="120" y="335"/>
                </a:cxn>
                <a:cxn ang="0">
                  <a:pos x="118" y="332"/>
                </a:cxn>
                <a:cxn ang="0">
                  <a:pos x="152" y="0"/>
                </a:cxn>
                <a:cxn ang="0">
                  <a:pos x="0" y="151"/>
                </a:cxn>
                <a:cxn ang="0">
                  <a:pos x="43" y="257"/>
                </a:cxn>
                <a:cxn ang="0">
                  <a:pos x="46" y="260"/>
                </a:cxn>
                <a:cxn ang="0">
                  <a:pos x="3" y="155"/>
                </a:cxn>
                <a:cxn ang="0">
                  <a:pos x="155" y="3"/>
                </a:cxn>
                <a:cxn ang="0">
                  <a:pos x="261" y="46"/>
                </a:cxn>
                <a:cxn ang="0">
                  <a:pos x="257" y="42"/>
                </a:cxn>
                <a:cxn ang="0">
                  <a:pos x="152" y="0"/>
                </a:cxn>
              </a:cxnLst>
              <a:rect l="0" t="0" r="r" b="b"/>
              <a:pathLst>
                <a:path w="261" h="378">
                  <a:moveTo>
                    <a:pt x="118" y="332"/>
                  </a:moveTo>
                  <a:cubicBezTo>
                    <a:pt x="118" y="362"/>
                    <a:pt x="118" y="362"/>
                    <a:pt x="118" y="362"/>
                  </a:cubicBezTo>
                  <a:cubicBezTo>
                    <a:pt x="117" y="362"/>
                    <a:pt x="117" y="362"/>
                    <a:pt x="117" y="362"/>
                  </a:cubicBezTo>
                  <a:cubicBezTo>
                    <a:pt x="117" y="362"/>
                    <a:pt x="97" y="370"/>
                    <a:pt x="97" y="375"/>
                  </a:cubicBezTo>
                  <a:cubicBezTo>
                    <a:pt x="97" y="375"/>
                    <a:pt x="97" y="375"/>
                    <a:pt x="97" y="375"/>
                  </a:cubicBezTo>
                  <a:cubicBezTo>
                    <a:pt x="97" y="377"/>
                    <a:pt x="98" y="378"/>
                    <a:pt x="101" y="378"/>
                  </a:cubicBezTo>
                  <a:cubicBezTo>
                    <a:pt x="101" y="378"/>
                    <a:pt x="101" y="378"/>
                    <a:pt x="101" y="378"/>
                  </a:cubicBezTo>
                  <a:cubicBezTo>
                    <a:pt x="101" y="374"/>
                    <a:pt x="120" y="365"/>
                    <a:pt x="120" y="365"/>
                  </a:cubicBezTo>
                  <a:cubicBezTo>
                    <a:pt x="120" y="365"/>
                    <a:pt x="120" y="365"/>
                    <a:pt x="121" y="365"/>
                  </a:cubicBezTo>
                  <a:cubicBezTo>
                    <a:pt x="121" y="335"/>
                    <a:pt x="121" y="335"/>
                    <a:pt x="121" y="335"/>
                  </a:cubicBezTo>
                  <a:cubicBezTo>
                    <a:pt x="121" y="335"/>
                    <a:pt x="121" y="335"/>
                    <a:pt x="120" y="335"/>
                  </a:cubicBezTo>
                  <a:cubicBezTo>
                    <a:pt x="119" y="334"/>
                    <a:pt x="118" y="333"/>
                    <a:pt x="118" y="332"/>
                  </a:cubicBezTo>
                  <a:moveTo>
                    <a:pt x="152" y="0"/>
                  </a:moveTo>
                  <a:cubicBezTo>
                    <a:pt x="68" y="0"/>
                    <a:pt x="0" y="68"/>
                    <a:pt x="0" y="151"/>
                  </a:cubicBezTo>
                  <a:cubicBezTo>
                    <a:pt x="0" y="193"/>
                    <a:pt x="16" y="230"/>
                    <a:pt x="43" y="257"/>
                  </a:cubicBezTo>
                  <a:cubicBezTo>
                    <a:pt x="44" y="258"/>
                    <a:pt x="45" y="259"/>
                    <a:pt x="46" y="260"/>
                  </a:cubicBezTo>
                  <a:cubicBezTo>
                    <a:pt x="19" y="233"/>
                    <a:pt x="3" y="196"/>
                    <a:pt x="3" y="155"/>
                  </a:cubicBezTo>
                  <a:cubicBezTo>
                    <a:pt x="3" y="71"/>
                    <a:pt x="71" y="3"/>
                    <a:pt x="155" y="3"/>
                  </a:cubicBezTo>
                  <a:cubicBezTo>
                    <a:pt x="196" y="3"/>
                    <a:pt x="233" y="19"/>
                    <a:pt x="261" y="46"/>
                  </a:cubicBezTo>
                  <a:cubicBezTo>
                    <a:pt x="260" y="45"/>
                    <a:pt x="259" y="44"/>
                    <a:pt x="257" y="42"/>
                  </a:cubicBezTo>
                  <a:cubicBezTo>
                    <a:pt x="230" y="16"/>
                    <a:pt x="193" y="0"/>
                    <a:pt x="152" y="0"/>
                  </a:cubicBezTo>
                </a:path>
              </a:pathLst>
            </a:custGeom>
            <a:solidFill>
              <a:srgbClr val="FA5242"/>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93" name="Freeform 28"/>
            <p:cNvSpPr>
              <a:spLocks noEditPoints="1"/>
            </p:cNvSpPr>
            <p:nvPr/>
          </p:nvSpPr>
          <p:spPr bwMode="auto">
            <a:xfrm>
              <a:off x="36844288" y="21539201"/>
              <a:ext cx="6537325" cy="9494838"/>
            </a:xfrm>
            <a:custGeom>
              <a:avLst/>
              <a:gdLst/>
              <a:ahLst/>
              <a:cxnLst>
                <a:cxn ang="0">
                  <a:pos x="118" y="332"/>
                </a:cxn>
                <a:cxn ang="0">
                  <a:pos x="118" y="362"/>
                </a:cxn>
                <a:cxn ang="0">
                  <a:pos x="117" y="362"/>
                </a:cxn>
                <a:cxn ang="0">
                  <a:pos x="98" y="375"/>
                </a:cxn>
                <a:cxn ang="0">
                  <a:pos x="98" y="375"/>
                </a:cxn>
                <a:cxn ang="0">
                  <a:pos x="101" y="379"/>
                </a:cxn>
                <a:cxn ang="0">
                  <a:pos x="101" y="378"/>
                </a:cxn>
                <a:cxn ang="0">
                  <a:pos x="120" y="365"/>
                </a:cxn>
                <a:cxn ang="0">
                  <a:pos x="121" y="365"/>
                </a:cxn>
                <a:cxn ang="0">
                  <a:pos x="121" y="336"/>
                </a:cxn>
                <a:cxn ang="0">
                  <a:pos x="121" y="335"/>
                </a:cxn>
                <a:cxn ang="0">
                  <a:pos x="118" y="332"/>
                </a:cxn>
                <a:cxn ang="0">
                  <a:pos x="152" y="0"/>
                </a:cxn>
                <a:cxn ang="0">
                  <a:pos x="0" y="152"/>
                </a:cxn>
                <a:cxn ang="0">
                  <a:pos x="43" y="257"/>
                </a:cxn>
                <a:cxn ang="0">
                  <a:pos x="46" y="261"/>
                </a:cxn>
                <a:cxn ang="0">
                  <a:pos x="3" y="155"/>
                </a:cxn>
                <a:cxn ang="0">
                  <a:pos x="155" y="3"/>
                </a:cxn>
                <a:cxn ang="0">
                  <a:pos x="261" y="46"/>
                </a:cxn>
                <a:cxn ang="0">
                  <a:pos x="258" y="43"/>
                </a:cxn>
                <a:cxn ang="0">
                  <a:pos x="152" y="0"/>
                </a:cxn>
              </a:cxnLst>
              <a:rect l="0" t="0" r="r" b="b"/>
              <a:pathLst>
                <a:path w="261" h="379">
                  <a:moveTo>
                    <a:pt x="118" y="332"/>
                  </a:moveTo>
                  <a:cubicBezTo>
                    <a:pt x="118" y="362"/>
                    <a:pt x="118" y="362"/>
                    <a:pt x="118" y="362"/>
                  </a:cubicBezTo>
                  <a:cubicBezTo>
                    <a:pt x="117" y="362"/>
                    <a:pt x="117" y="362"/>
                    <a:pt x="117" y="362"/>
                  </a:cubicBezTo>
                  <a:cubicBezTo>
                    <a:pt x="117" y="362"/>
                    <a:pt x="98" y="371"/>
                    <a:pt x="98" y="375"/>
                  </a:cubicBezTo>
                  <a:cubicBezTo>
                    <a:pt x="98" y="375"/>
                    <a:pt x="98" y="375"/>
                    <a:pt x="98" y="375"/>
                  </a:cubicBezTo>
                  <a:cubicBezTo>
                    <a:pt x="98" y="377"/>
                    <a:pt x="98" y="378"/>
                    <a:pt x="101" y="379"/>
                  </a:cubicBezTo>
                  <a:cubicBezTo>
                    <a:pt x="101" y="379"/>
                    <a:pt x="101" y="378"/>
                    <a:pt x="101" y="378"/>
                  </a:cubicBezTo>
                  <a:cubicBezTo>
                    <a:pt x="101" y="374"/>
                    <a:pt x="120" y="365"/>
                    <a:pt x="120" y="365"/>
                  </a:cubicBezTo>
                  <a:cubicBezTo>
                    <a:pt x="120" y="365"/>
                    <a:pt x="121" y="365"/>
                    <a:pt x="121" y="365"/>
                  </a:cubicBezTo>
                  <a:cubicBezTo>
                    <a:pt x="121" y="336"/>
                    <a:pt x="121" y="336"/>
                    <a:pt x="121" y="336"/>
                  </a:cubicBezTo>
                  <a:cubicBezTo>
                    <a:pt x="121" y="335"/>
                    <a:pt x="121" y="335"/>
                    <a:pt x="121" y="335"/>
                  </a:cubicBezTo>
                  <a:cubicBezTo>
                    <a:pt x="120" y="334"/>
                    <a:pt x="119" y="333"/>
                    <a:pt x="118" y="332"/>
                  </a:cubicBezTo>
                  <a:moveTo>
                    <a:pt x="152" y="0"/>
                  </a:moveTo>
                  <a:cubicBezTo>
                    <a:pt x="68" y="0"/>
                    <a:pt x="0" y="68"/>
                    <a:pt x="0" y="152"/>
                  </a:cubicBezTo>
                  <a:cubicBezTo>
                    <a:pt x="0" y="193"/>
                    <a:pt x="16" y="230"/>
                    <a:pt x="43" y="257"/>
                  </a:cubicBezTo>
                  <a:cubicBezTo>
                    <a:pt x="44" y="259"/>
                    <a:pt x="45" y="260"/>
                    <a:pt x="46" y="261"/>
                  </a:cubicBezTo>
                  <a:cubicBezTo>
                    <a:pt x="20" y="233"/>
                    <a:pt x="3" y="196"/>
                    <a:pt x="3" y="155"/>
                  </a:cubicBezTo>
                  <a:cubicBezTo>
                    <a:pt x="3" y="71"/>
                    <a:pt x="71" y="3"/>
                    <a:pt x="155" y="3"/>
                  </a:cubicBezTo>
                  <a:cubicBezTo>
                    <a:pt x="196" y="3"/>
                    <a:pt x="234" y="19"/>
                    <a:pt x="261" y="46"/>
                  </a:cubicBezTo>
                  <a:cubicBezTo>
                    <a:pt x="260" y="45"/>
                    <a:pt x="259" y="44"/>
                    <a:pt x="258" y="43"/>
                  </a:cubicBezTo>
                  <a:cubicBezTo>
                    <a:pt x="230" y="16"/>
                    <a:pt x="193" y="0"/>
                    <a:pt x="152" y="0"/>
                  </a:cubicBezTo>
                </a:path>
              </a:pathLst>
            </a:custGeom>
            <a:solidFill>
              <a:srgbClr val="FA5242"/>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94" name="Freeform 29"/>
            <p:cNvSpPr>
              <a:spLocks noEditPoints="1"/>
            </p:cNvSpPr>
            <p:nvPr/>
          </p:nvSpPr>
          <p:spPr bwMode="auto">
            <a:xfrm>
              <a:off x="36918901" y="21613813"/>
              <a:ext cx="6538913" cy="9496425"/>
            </a:xfrm>
            <a:custGeom>
              <a:avLst/>
              <a:gdLst/>
              <a:ahLst/>
              <a:cxnLst>
                <a:cxn ang="0">
                  <a:pos x="118" y="333"/>
                </a:cxn>
                <a:cxn ang="0">
                  <a:pos x="118" y="362"/>
                </a:cxn>
                <a:cxn ang="0">
                  <a:pos x="117" y="362"/>
                </a:cxn>
                <a:cxn ang="0">
                  <a:pos x="98" y="375"/>
                </a:cxn>
                <a:cxn ang="0">
                  <a:pos x="98" y="376"/>
                </a:cxn>
                <a:cxn ang="0">
                  <a:pos x="101" y="379"/>
                </a:cxn>
                <a:cxn ang="0">
                  <a:pos x="101" y="379"/>
                </a:cxn>
                <a:cxn ang="0">
                  <a:pos x="120" y="366"/>
                </a:cxn>
                <a:cxn ang="0">
                  <a:pos x="121" y="366"/>
                </a:cxn>
                <a:cxn ang="0">
                  <a:pos x="121" y="336"/>
                </a:cxn>
                <a:cxn ang="0">
                  <a:pos x="121" y="335"/>
                </a:cxn>
                <a:cxn ang="0">
                  <a:pos x="118" y="333"/>
                </a:cxn>
                <a:cxn ang="0">
                  <a:pos x="152" y="0"/>
                </a:cxn>
                <a:cxn ang="0">
                  <a:pos x="0" y="152"/>
                </a:cxn>
                <a:cxn ang="0">
                  <a:pos x="43" y="258"/>
                </a:cxn>
                <a:cxn ang="0">
                  <a:pos x="46" y="261"/>
                </a:cxn>
                <a:cxn ang="0">
                  <a:pos x="3" y="155"/>
                </a:cxn>
                <a:cxn ang="0">
                  <a:pos x="155" y="3"/>
                </a:cxn>
                <a:cxn ang="0">
                  <a:pos x="261" y="46"/>
                </a:cxn>
                <a:cxn ang="0">
                  <a:pos x="258" y="43"/>
                </a:cxn>
                <a:cxn ang="0">
                  <a:pos x="152" y="0"/>
                </a:cxn>
              </a:cxnLst>
              <a:rect l="0" t="0" r="r" b="b"/>
              <a:pathLst>
                <a:path w="261" h="379">
                  <a:moveTo>
                    <a:pt x="118" y="333"/>
                  </a:moveTo>
                  <a:cubicBezTo>
                    <a:pt x="118" y="362"/>
                    <a:pt x="118" y="362"/>
                    <a:pt x="118" y="362"/>
                  </a:cubicBezTo>
                  <a:cubicBezTo>
                    <a:pt x="118" y="362"/>
                    <a:pt x="117" y="362"/>
                    <a:pt x="117" y="362"/>
                  </a:cubicBezTo>
                  <a:cubicBezTo>
                    <a:pt x="117" y="362"/>
                    <a:pt x="98" y="371"/>
                    <a:pt x="98" y="375"/>
                  </a:cubicBezTo>
                  <a:cubicBezTo>
                    <a:pt x="98" y="375"/>
                    <a:pt x="98" y="376"/>
                    <a:pt x="98" y="376"/>
                  </a:cubicBezTo>
                  <a:cubicBezTo>
                    <a:pt x="98" y="377"/>
                    <a:pt x="99" y="378"/>
                    <a:pt x="101" y="379"/>
                  </a:cubicBezTo>
                  <a:cubicBezTo>
                    <a:pt x="101" y="379"/>
                    <a:pt x="101" y="379"/>
                    <a:pt x="101" y="379"/>
                  </a:cubicBezTo>
                  <a:cubicBezTo>
                    <a:pt x="101" y="374"/>
                    <a:pt x="120" y="366"/>
                    <a:pt x="120" y="366"/>
                  </a:cubicBezTo>
                  <a:cubicBezTo>
                    <a:pt x="120" y="366"/>
                    <a:pt x="121" y="366"/>
                    <a:pt x="121" y="366"/>
                  </a:cubicBezTo>
                  <a:cubicBezTo>
                    <a:pt x="121" y="336"/>
                    <a:pt x="121" y="336"/>
                    <a:pt x="121" y="336"/>
                  </a:cubicBezTo>
                  <a:cubicBezTo>
                    <a:pt x="121" y="336"/>
                    <a:pt x="121" y="336"/>
                    <a:pt x="121" y="335"/>
                  </a:cubicBezTo>
                  <a:cubicBezTo>
                    <a:pt x="120" y="335"/>
                    <a:pt x="119" y="334"/>
                    <a:pt x="118" y="333"/>
                  </a:cubicBezTo>
                  <a:moveTo>
                    <a:pt x="152" y="0"/>
                  </a:moveTo>
                  <a:cubicBezTo>
                    <a:pt x="68" y="0"/>
                    <a:pt x="0" y="68"/>
                    <a:pt x="0" y="152"/>
                  </a:cubicBezTo>
                  <a:cubicBezTo>
                    <a:pt x="0" y="193"/>
                    <a:pt x="17" y="230"/>
                    <a:pt x="43" y="258"/>
                  </a:cubicBezTo>
                  <a:cubicBezTo>
                    <a:pt x="44" y="259"/>
                    <a:pt x="45" y="260"/>
                    <a:pt x="46" y="261"/>
                  </a:cubicBezTo>
                  <a:cubicBezTo>
                    <a:pt x="20" y="234"/>
                    <a:pt x="3" y="196"/>
                    <a:pt x="3" y="155"/>
                  </a:cubicBezTo>
                  <a:cubicBezTo>
                    <a:pt x="3" y="71"/>
                    <a:pt x="72" y="3"/>
                    <a:pt x="155" y="3"/>
                  </a:cubicBezTo>
                  <a:cubicBezTo>
                    <a:pt x="197" y="3"/>
                    <a:pt x="234" y="20"/>
                    <a:pt x="261" y="46"/>
                  </a:cubicBezTo>
                  <a:cubicBezTo>
                    <a:pt x="260" y="45"/>
                    <a:pt x="259" y="44"/>
                    <a:pt x="258" y="43"/>
                  </a:cubicBezTo>
                  <a:cubicBezTo>
                    <a:pt x="231" y="16"/>
                    <a:pt x="193" y="0"/>
                    <a:pt x="152" y="0"/>
                  </a:cubicBezTo>
                </a:path>
              </a:pathLst>
            </a:custGeom>
            <a:solidFill>
              <a:srgbClr val="FA5242"/>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95" name="Freeform 30"/>
            <p:cNvSpPr>
              <a:spLocks noEditPoints="1"/>
            </p:cNvSpPr>
            <p:nvPr/>
          </p:nvSpPr>
          <p:spPr bwMode="auto">
            <a:xfrm>
              <a:off x="36993513" y="21688426"/>
              <a:ext cx="6538913" cy="9496425"/>
            </a:xfrm>
            <a:custGeom>
              <a:avLst/>
              <a:gdLst/>
              <a:ahLst/>
              <a:cxnLst>
                <a:cxn ang="0">
                  <a:pos x="118" y="333"/>
                </a:cxn>
                <a:cxn ang="0">
                  <a:pos x="118" y="363"/>
                </a:cxn>
                <a:cxn ang="0">
                  <a:pos x="117" y="363"/>
                </a:cxn>
                <a:cxn ang="0">
                  <a:pos x="98" y="376"/>
                </a:cxn>
                <a:cxn ang="0">
                  <a:pos x="98" y="376"/>
                </a:cxn>
                <a:cxn ang="0">
                  <a:pos x="101" y="379"/>
                </a:cxn>
                <a:cxn ang="0">
                  <a:pos x="101" y="379"/>
                </a:cxn>
                <a:cxn ang="0">
                  <a:pos x="120" y="366"/>
                </a:cxn>
                <a:cxn ang="0">
                  <a:pos x="121" y="366"/>
                </a:cxn>
                <a:cxn ang="0">
                  <a:pos x="121" y="336"/>
                </a:cxn>
                <a:cxn ang="0">
                  <a:pos x="121" y="336"/>
                </a:cxn>
                <a:cxn ang="0">
                  <a:pos x="118" y="333"/>
                </a:cxn>
                <a:cxn ang="0">
                  <a:pos x="152" y="0"/>
                </a:cxn>
                <a:cxn ang="0">
                  <a:pos x="0" y="152"/>
                </a:cxn>
                <a:cxn ang="0">
                  <a:pos x="43" y="258"/>
                </a:cxn>
                <a:cxn ang="0">
                  <a:pos x="47" y="261"/>
                </a:cxn>
                <a:cxn ang="0">
                  <a:pos x="4" y="155"/>
                </a:cxn>
                <a:cxn ang="0">
                  <a:pos x="156" y="3"/>
                </a:cxn>
                <a:cxn ang="0">
                  <a:pos x="261" y="46"/>
                </a:cxn>
                <a:cxn ang="0">
                  <a:pos x="258" y="43"/>
                </a:cxn>
                <a:cxn ang="0">
                  <a:pos x="152" y="0"/>
                </a:cxn>
              </a:cxnLst>
              <a:rect l="0" t="0" r="r" b="b"/>
              <a:pathLst>
                <a:path w="261" h="379">
                  <a:moveTo>
                    <a:pt x="118" y="333"/>
                  </a:moveTo>
                  <a:cubicBezTo>
                    <a:pt x="118" y="363"/>
                    <a:pt x="118" y="363"/>
                    <a:pt x="118" y="363"/>
                  </a:cubicBezTo>
                  <a:cubicBezTo>
                    <a:pt x="118" y="363"/>
                    <a:pt x="117" y="363"/>
                    <a:pt x="117" y="363"/>
                  </a:cubicBezTo>
                  <a:cubicBezTo>
                    <a:pt x="117" y="363"/>
                    <a:pt x="98" y="371"/>
                    <a:pt x="98" y="376"/>
                  </a:cubicBezTo>
                  <a:cubicBezTo>
                    <a:pt x="98" y="376"/>
                    <a:pt x="98" y="376"/>
                    <a:pt x="98" y="376"/>
                  </a:cubicBezTo>
                  <a:cubicBezTo>
                    <a:pt x="98" y="378"/>
                    <a:pt x="99" y="379"/>
                    <a:pt x="101" y="379"/>
                  </a:cubicBezTo>
                  <a:cubicBezTo>
                    <a:pt x="101" y="379"/>
                    <a:pt x="101" y="379"/>
                    <a:pt x="101" y="379"/>
                  </a:cubicBezTo>
                  <a:cubicBezTo>
                    <a:pt x="101" y="374"/>
                    <a:pt x="120" y="366"/>
                    <a:pt x="120" y="366"/>
                  </a:cubicBezTo>
                  <a:cubicBezTo>
                    <a:pt x="121" y="366"/>
                    <a:pt x="121" y="366"/>
                    <a:pt x="121" y="366"/>
                  </a:cubicBezTo>
                  <a:cubicBezTo>
                    <a:pt x="121" y="336"/>
                    <a:pt x="121" y="336"/>
                    <a:pt x="121" y="336"/>
                  </a:cubicBezTo>
                  <a:cubicBezTo>
                    <a:pt x="121" y="336"/>
                    <a:pt x="121" y="336"/>
                    <a:pt x="121" y="336"/>
                  </a:cubicBezTo>
                  <a:cubicBezTo>
                    <a:pt x="120" y="335"/>
                    <a:pt x="119" y="334"/>
                    <a:pt x="118" y="333"/>
                  </a:cubicBezTo>
                  <a:moveTo>
                    <a:pt x="152" y="0"/>
                  </a:moveTo>
                  <a:cubicBezTo>
                    <a:pt x="69" y="0"/>
                    <a:pt x="0" y="68"/>
                    <a:pt x="0" y="152"/>
                  </a:cubicBezTo>
                  <a:cubicBezTo>
                    <a:pt x="0" y="193"/>
                    <a:pt x="17" y="231"/>
                    <a:pt x="43" y="258"/>
                  </a:cubicBezTo>
                  <a:cubicBezTo>
                    <a:pt x="44" y="259"/>
                    <a:pt x="46" y="260"/>
                    <a:pt x="47" y="261"/>
                  </a:cubicBezTo>
                  <a:cubicBezTo>
                    <a:pt x="20" y="234"/>
                    <a:pt x="4" y="197"/>
                    <a:pt x="4" y="155"/>
                  </a:cubicBezTo>
                  <a:cubicBezTo>
                    <a:pt x="4" y="72"/>
                    <a:pt x="72" y="3"/>
                    <a:pt x="156" y="3"/>
                  </a:cubicBezTo>
                  <a:cubicBezTo>
                    <a:pt x="197" y="3"/>
                    <a:pt x="234" y="20"/>
                    <a:pt x="261" y="46"/>
                  </a:cubicBezTo>
                  <a:cubicBezTo>
                    <a:pt x="260" y="45"/>
                    <a:pt x="259" y="44"/>
                    <a:pt x="258" y="43"/>
                  </a:cubicBezTo>
                  <a:cubicBezTo>
                    <a:pt x="231" y="17"/>
                    <a:pt x="194" y="0"/>
                    <a:pt x="152" y="0"/>
                  </a:cubicBezTo>
                </a:path>
              </a:pathLst>
            </a:custGeom>
            <a:solidFill>
              <a:srgbClr val="FA5242"/>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96" name="Freeform 31"/>
            <p:cNvSpPr>
              <a:spLocks noEditPoints="1"/>
            </p:cNvSpPr>
            <p:nvPr/>
          </p:nvSpPr>
          <p:spPr bwMode="auto">
            <a:xfrm>
              <a:off x="37093526" y="21764626"/>
              <a:ext cx="6538913" cy="9494838"/>
            </a:xfrm>
            <a:custGeom>
              <a:avLst/>
              <a:gdLst/>
              <a:ahLst/>
              <a:cxnLst>
                <a:cxn ang="0">
                  <a:pos x="117" y="333"/>
                </a:cxn>
                <a:cxn ang="0">
                  <a:pos x="117" y="363"/>
                </a:cxn>
                <a:cxn ang="0">
                  <a:pos x="116" y="363"/>
                </a:cxn>
                <a:cxn ang="0">
                  <a:pos x="97" y="376"/>
                </a:cxn>
                <a:cxn ang="0">
                  <a:pos x="97" y="376"/>
                </a:cxn>
                <a:cxn ang="0">
                  <a:pos x="101" y="379"/>
                </a:cxn>
                <a:cxn ang="0">
                  <a:pos x="101" y="379"/>
                </a:cxn>
                <a:cxn ang="0">
                  <a:pos x="120" y="366"/>
                </a:cxn>
                <a:cxn ang="0">
                  <a:pos x="121" y="366"/>
                </a:cxn>
                <a:cxn ang="0">
                  <a:pos x="121" y="336"/>
                </a:cxn>
                <a:cxn ang="0">
                  <a:pos x="120" y="336"/>
                </a:cxn>
                <a:cxn ang="0">
                  <a:pos x="117" y="333"/>
                </a:cxn>
                <a:cxn ang="0">
                  <a:pos x="152" y="0"/>
                </a:cxn>
                <a:cxn ang="0">
                  <a:pos x="0" y="152"/>
                </a:cxn>
                <a:cxn ang="0">
                  <a:pos x="43" y="258"/>
                </a:cxn>
                <a:cxn ang="0">
                  <a:pos x="46" y="261"/>
                </a:cxn>
                <a:cxn ang="0">
                  <a:pos x="3" y="156"/>
                </a:cxn>
                <a:cxn ang="0">
                  <a:pos x="155" y="4"/>
                </a:cxn>
                <a:cxn ang="0">
                  <a:pos x="261" y="47"/>
                </a:cxn>
                <a:cxn ang="0">
                  <a:pos x="257" y="43"/>
                </a:cxn>
                <a:cxn ang="0">
                  <a:pos x="152" y="0"/>
                </a:cxn>
              </a:cxnLst>
              <a:rect l="0" t="0" r="r" b="b"/>
              <a:pathLst>
                <a:path w="261" h="379">
                  <a:moveTo>
                    <a:pt x="117" y="333"/>
                  </a:moveTo>
                  <a:cubicBezTo>
                    <a:pt x="117" y="363"/>
                    <a:pt x="117" y="363"/>
                    <a:pt x="117" y="363"/>
                  </a:cubicBezTo>
                  <a:cubicBezTo>
                    <a:pt x="117" y="363"/>
                    <a:pt x="117" y="363"/>
                    <a:pt x="116" y="363"/>
                  </a:cubicBezTo>
                  <a:cubicBezTo>
                    <a:pt x="116" y="363"/>
                    <a:pt x="97" y="371"/>
                    <a:pt x="97" y="376"/>
                  </a:cubicBezTo>
                  <a:cubicBezTo>
                    <a:pt x="97" y="376"/>
                    <a:pt x="97" y="376"/>
                    <a:pt x="97" y="376"/>
                  </a:cubicBezTo>
                  <a:cubicBezTo>
                    <a:pt x="97" y="378"/>
                    <a:pt x="98" y="379"/>
                    <a:pt x="101" y="379"/>
                  </a:cubicBezTo>
                  <a:cubicBezTo>
                    <a:pt x="101" y="379"/>
                    <a:pt x="101" y="379"/>
                    <a:pt x="101" y="379"/>
                  </a:cubicBezTo>
                  <a:cubicBezTo>
                    <a:pt x="101" y="374"/>
                    <a:pt x="120" y="366"/>
                    <a:pt x="120" y="366"/>
                  </a:cubicBezTo>
                  <a:cubicBezTo>
                    <a:pt x="120" y="366"/>
                    <a:pt x="120" y="366"/>
                    <a:pt x="121" y="366"/>
                  </a:cubicBezTo>
                  <a:cubicBezTo>
                    <a:pt x="121" y="336"/>
                    <a:pt x="121" y="336"/>
                    <a:pt x="121" y="336"/>
                  </a:cubicBezTo>
                  <a:cubicBezTo>
                    <a:pt x="121" y="336"/>
                    <a:pt x="121" y="336"/>
                    <a:pt x="120" y="336"/>
                  </a:cubicBezTo>
                  <a:cubicBezTo>
                    <a:pt x="119" y="335"/>
                    <a:pt x="118" y="334"/>
                    <a:pt x="117" y="333"/>
                  </a:cubicBezTo>
                  <a:moveTo>
                    <a:pt x="152" y="0"/>
                  </a:moveTo>
                  <a:cubicBezTo>
                    <a:pt x="68" y="0"/>
                    <a:pt x="0" y="69"/>
                    <a:pt x="0" y="152"/>
                  </a:cubicBezTo>
                  <a:cubicBezTo>
                    <a:pt x="0" y="194"/>
                    <a:pt x="16" y="231"/>
                    <a:pt x="43" y="258"/>
                  </a:cubicBezTo>
                  <a:cubicBezTo>
                    <a:pt x="44" y="259"/>
                    <a:pt x="45" y="260"/>
                    <a:pt x="46" y="261"/>
                  </a:cubicBezTo>
                  <a:cubicBezTo>
                    <a:pt x="19" y="234"/>
                    <a:pt x="3" y="197"/>
                    <a:pt x="3" y="156"/>
                  </a:cubicBezTo>
                  <a:cubicBezTo>
                    <a:pt x="3" y="72"/>
                    <a:pt x="71" y="4"/>
                    <a:pt x="155" y="4"/>
                  </a:cubicBezTo>
                  <a:cubicBezTo>
                    <a:pt x="196" y="4"/>
                    <a:pt x="233" y="20"/>
                    <a:pt x="261" y="47"/>
                  </a:cubicBezTo>
                  <a:cubicBezTo>
                    <a:pt x="260" y="46"/>
                    <a:pt x="259" y="44"/>
                    <a:pt x="257" y="43"/>
                  </a:cubicBezTo>
                  <a:cubicBezTo>
                    <a:pt x="230" y="17"/>
                    <a:pt x="193" y="0"/>
                    <a:pt x="152" y="0"/>
                  </a:cubicBezTo>
                </a:path>
              </a:pathLst>
            </a:custGeom>
            <a:solidFill>
              <a:srgbClr val="FA5242"/>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97" name="Freeform 32"/>
            <p:cNvSpPr>
              <a:spLocks noEditPoints="1"/>
            </p:cNvSpPr>
            <p:nvPr/>
          </p:nvSpPr>
          <p:spPr bwMode="auto">
            <a:xfrm>
              <a:off x="37169726" y="21864638"/>
              <a:ext cx="6537325" cy="9494838"/>
            </a:xfrm>
            <a:custGeom>
              <a:avLst/>
              <a:gdLst/>
              <a:ahLst/>
              <a:cxnLst>
                <a:cxn ang="0">
                  <a:pos x="118" y="332"/>
                </a:cxn>
                <a:cxn ang="0">
                  <a:pos x="118" y="362"/>
                </a:cxn>
                <a:cxn ang="0">
                  <a:pos x="117" y="362"/>
                </a:cxn>
                <a:cxn ang="0">
                  <a:pos x="98" y="375"/>
                </a:cxn>
                <a:cxn ang="0">
                  <a:pos x="98" y="375"/>
                </a:cxn>
                <a:cxn ang="0">
                  <a:pos x="101" y="379"/>
                </a:cxn>
                <a:cxn ang="0">
                  <a:pos x="101" y="378"/>
                </a:cxn>
                <a:cxn ang="0">
                  <a:pos x="120" y="365"/>
                </a:cxn>
                <a:cxn ang="0">
                  <a:pos x="121" y="365"/>
                </a:cxn>
                <a:cxn ang="0">
                  <a:pos x="121" y="336"/>
                </a:cxn>
                <a:cxn ang="0">
                  <a:pos x="121" y="335"/>
                </a:cxn>
                <a:cxn ang="0">
                  <a:pos x="118" y="332"/>
                </a:cxn>
                <a:cxn ang="0">
                  <a:pos x="152" y="0"/>
                </a:cxn>
                <a:cxn ang="0">
                  <a:pos x="0" y="152"/>
                </a:cxn>
                <a:cxn ang="0">
                  <a:pos x="43" y="257"/>
                </a:cxn>
                <a:cxn ang="0">
                  <a:pos x="46" y="261"/>
                </a:cxn>
                <a:cxn ang="0">
                  <a:pos x="3" y="155"/>
                </a:cxn>
                <a:cxn ang="0">
                  <a:pos x="155" y="3"/>
                </a:cxn>
                <a:cxn ang="0">
                  <a:pos x="261" y="46"/>
                </a:cxn>
                <a:cxn ang="0">
                  <a:pos x="258" y="43"/>
                </a:cxn>
                <a:cxn ang="0">
                  <a:pos x="152" y="0"/>
                </a:cxn>
              </a:cxnLst>
              <a:rect l="0" t="0" r="r" b="b"/>
              <a:pathLst>
                <a:path w="261" h="379">
                  <a:moveTo>
                    <a:pt x="118" y="332"/>
                  </a:moveTo>
                  <a:cubicBezTo>
                    <a:pt x="118" y="362"/>
                    <a:pt x="118" y="362"/>
                    <a:pt x="118" y="362"/>
                  </a:cubicBezTo>
                  <a:cubicBezTo>
                    <a:pt x="117" y="362"/>
                    <a:pt x="117" y="362"/>
                    <a:pt x="117" y="362"/>
                  </a:cubicBezTo>
                  <a:cubicBezTo>
                    <a:pt x="117" y="362"/>
                    <a:pt x="98" y="370"/>
                    <a:pt x="98" y="375"/>
                  </a:cubicBezTo>
                  <a:cubicBezTo>
                    <a:pt x="98" y="375"/>
                    <a:pt x="98" y="375"/>
                    <a:pt x="98" y="375"/>
                  </a:cubicBezTo>
                  <a:cubicBezTo>
                    <a:pt x="98" y="377"/>
                    <a:pt x="98" y="378"/>
                    <a:pt x="101" y="379"/>
                  </a:cubicBezTo>
                  <a:cubicBezTo>
                    <a:pt x="101" y="378"/>
                    <a:pt x="101" y="378"/>
                    <a:pt x="101" y="378"/>
                  </a:cubicBezTo>
                  <a:cubicBezTo>
                    <a:pt x="101" y="374"/>
                    <a:pt x="120" y="365"/>
                    <a:pt x="120" y="365"/>
                  </a:cubicBezTo>
                  <a:cubicBezTo>
                    <a:pt x="120" y="365"/>
                    <a:pt x="121" y="365"/>
                    <a:pt x="121" y="365"/>
                  </a:cubicBezTo>
                  <a:cubicBezTo>
                    <a:pt x="121" y="336"/>
                    <a:pt x="121" y="336"/>
                    <a:pt x="121" y="336"/>
                  </a:cubicBezTo>
                  <a:cubicBezTo>
                    <a:pt x="121" y="335"/>
                    <a:pt x="121" y="335"/>
                    <a:pt x="121" y="335"/>
                  </a:cubicBezTo>
                  <a:cubicBezTo>
                    <a:pt x="120" y="334"/>
                    <a:pt x="119" y="333"/>
                    <a:pt x="118" y="332"/>
                  </a:cubicBezTo>
                  <a:moveTo>
                    <a:pt x="152" y="0"/>
                  </a:moveTo>
                  <a:cubicBezTo>
                    <a:pt x="68" y="0"/>
                    <a:pt x="0" y="68"/>
                    <a:pt x="0" y="152"/>
                  </a:cubicBezTo>
                  <a:cubicBezTo>
                    <a:pt x="0" y="193"/>
                    <a:pt x="16" y="230"/>
                    <a:pt x="43" y="257"/>
                  </a:cubicBezTo>
                  <a:cubicBezTo>
                    <a:pt x="44" y="259"/>
                    <a:pt x="45" y="260"/>
                    <a:pt x="46" y="261"/>
                  </a:cubicBezTo>
                  <a:cubicBezTo>
                    <a:pt x="20" y="233"/>
                    <a:pt x="3" y="196"/>
                    <a:pt x="3" y="155"/>
                  </a:cubicBezTo>
                  <a:cubicBezTo>
                    <a:pt x="3" y="71"/>
                    <a:pt x="71" y="3"/>
                    <a:pt x="155" y="3"/>
                  </a:cubicBezTo>
                  <a:cubicBezTo>
                    <a:pt x="196" y="3"/>
                    <a:pt x="234" y="19"/>
                    <a:pt x="261" y="46"/>
                  </a:cubicBezTo>
                  <a:cubicBezTo>
                    <a:pt x="260" y="45"/>
                    <a:pt x="259" y="44"/>
                    <a:pt x="258" y="43"/>
                  </a:cubicBezTo>
                  <a:cubicBezTo>
                    <a:pt x="230" y="16"/>
                    <a:pt x="193" y="0"/>
                    <a:pt x="152" y="0"/>
                  </a:cubicBezTo>
                </a:path>
              </a:pathLst>
            </a:custGeom>
            <a:solidFill>
              <a:srgbClr val="FA5242"/>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98" name="Freeform 33"/>
            <p:cNvSpPr>
              <a:spLocks noEditPoints="1"/>
            </p:cNvSpPr>
            <p:nvPr/>
          </p:nvSpPr>
          <p:spPr bwMode="auto">
            <a:xfrm>
              <a:off x="37244338" y="21939251"/>
              <a:ext cx="6538913" cy="9496425"/>
            </a:xfrm>
            <a:custGeom>
              <a:avLst/>
              <a:gdLst/>
              <a:ahLst/>
              <a:cxnLst>
                <a:cxn ang="0">
                  <a:pos x="118" y="333"/>
                </a:cxn>
                <a:cxn ang="0">
                  <a:pos x="118" y="362"/>
                </a:cxn>
                <a:cxn ang="0">
                  <a:pos x="117" y="362"/>
                </a:cxn>
                <a:cxn ang="0">
                  <a:pos x="98" y="375"/>
                </a:cxn>
                <a:cxn ang="0">
                  <a:pos x="98" y="376"/>
                </a:cxn>
                <a:cxn ang="0">
                  <a:pos x="101" y="379"/>
                </a:cxn>
                <a:cxn ang="0">
                  <a:pos x="101" y="379"/>
                </a:cxn>
                <a:cxn ang="0">
                  <a:pos x="120" y="366"/>
                </a:cxn>
                <a:cxn ang="0">
                  <a:pos x="121" y="366"/>
                </a:cxn>
                <a:cxn ang="0">
                  <a:pos x="121" y="336"/>
                </a:cxn>
                <a:cxn ang="0">
                  <a:pos x="121" y="335"/>
                </a:cxn>
                <a:cxn ang="0">
                  <a:pos x="118" y="333"/>
                </a:cxn>
                <a:cxn ang="0">
                  <a:pos x="152" y="0"/>
                </a:cxn>
                <a:cxn ang="0">
                  <a:pos x="0" y="152"/>
                </a:cxn>
                <a:cxn ang="0">
                  <a:pos x="43" y="258"/>
                </a:cxn>
                <a:cxn ang="0">
                  <a:pos x="46" y="261"/>
                </a:cxn>
                <a:cxn ang="0">
                  <a:pos x="3" y="155"/>
                </a:cxn>
                <a:cxn ang="0">
                  <a:pos x="155" y="3"/>
                </a:cxn>
                <a:cxn ang="0">
                  <a:pos x="261" y="46"/>
                </a:cxn>
                <a:cxn ang="0">
                  <a:pos x="258" y="43"/>
                </a:cxn>
                <a:cxn ang="0">
                  <a:pos x="152" y="0"/>
                </a:cxn>
              </a:cxnLst>
              <a:rect l="0" t="0" r="r" b="b"/>
              <a:pathLst>
                <a:path w="261" h="379">
                  <a:moveTo>
                    <a:pt x="118" y="333"/>
                  </a:moveTo>
                  <a:cubicBezTo>
                    <a:pt x="118" y="362"/>
                    <a:pt x="118" y="362"/>
                    <a:pt x="118" y="362"/>
                  </a:cubicBezTo>
                  <a:cubicBezTo>
                    <a:pt x="118" y="362"/>
                    <a:pt x="117" y="362"/>
                    <a:pt x="117" y="362"/>
                  </a:cubicBezTo>
                  <a:cubicBezTo>
                    <a:pt x="117" y="362"/>
                    <a:pt x="98" y="371"/>
                    <a:pt x="98" y="375"/>
                  </a:cubicBezTo>
                  <a:cubicBezTo>
                    <a:pt x="98" y="375"/>
                    <a:pt x="98" y="375"/>
                    <a:pt x="98" y="376"/>
                  </a:cubicBezTo>
                  <a:cubicBezTo>
                    <a:pt x="98" y="377"/>
                    <a:pt x="99" y="378"/>
                    <a:pt x="101" y="379"/>
                  </a:cubicBezTo>
                  <a:cubicBezTo>
                    <a:pt x="101" y="379"/>
                    <a:pt x="101" y="379"/>
                    <a:pt x="101" y="379"/>
                  </a:cubicBezTo>
                  <a:cubicBezTo>
                    <a:pt x="101" y="374"/>
                    <a:pt x="120" y="366"/>
                    <a:pt x="120" y="366"/>
                  </a:cubicBezTo>
                  <a:cubicBezTo>
                    <a:pt x="120" y="366"/>
                    <a:pt x="121" y="366"/>
                    <a:pt x="121" y="366"/>
                  </a:cubicBezTo>
                  <a:cubicBezTo>
                    <a:pt x="121" y="336"/>
                    <a:pt x="121" y="336"/>
                    <a:pt x="121" y="336"/>
                  </a:cubicBezTo>
                  <a:cubicBezTo>
                    <a:pt x="121" y="336"/>
                    <a:pt x="121" y="336"/>
                    <a:pt x="121" y="335"/>
                  </a:cubicBezTo>
                  <a:cubicBezTo>
                    <a:pt x="120" y="334"/>
                    <a:pt x="119" y="333"/>
                    <a:pt x="118" y="333"/>
                  </a:cubicBezTo>
                  <a:moveTo>
                    <a:pt x="152" y="0"/>
                  </a:moveTo>
                  <a:cubicBezTo>
                    <a:pt x="68" y="0"/>
                    <a:pt x="0" y="68"/>
                    <a:pt x="0" y="152"/>
                  </a:cubicBezTo>
                  <a:cubicBezTo>
                    <a:pt x="0" y="193"/>
                    <a:pt x="17" y="230"/>
                    <a:pt x="43" y="258"/>
                  </a:cubicBezTo>
                  <a:cubicBezTo>
                    <a:pt x="44" y="259"/>
                    <a:pt x="45" y="260"/>
                    <a:pt x="46" y="261"/>
                  </a:cubicBezTo>
                  <a:cubicBezTo>
                    <a:pt x="20" y="234"/>
                    <a:pt x="3" y="196"/>
                    <a:pt x="3" y="155"/>
                  </a:cubicBezTo>
                  <a:cubicBezTo>
                    <a:pt x="3" y="71"/>
                    <a:pt x="72" y="3"/>
                    <a:pt x="155" y="3"/>
                  </a:cubicBezTo>
                  <a:cubicBezTo>
                    <a:pt x="196" y="3"/>
                    <a:pt x="234" y="20"/>
                    <a:pt x="261" y="46"/>
                  </a:cubicBezTo>
                  <a:cubicBezTo>
                    <a:pt x="260" y="45"/>
                    <a:pt x="259" y="44"/>
                    <a:pt x="258" y="43"/>
                  </a:cubicBezTo>
                  <a:cubicBezTo>
                    <a:pt x="231" y="16"/>
                    <a:pt x="193" y="0"/>
                    <a:pt x="152" y="0"/>
                  </a:cubicBezTo>
                </a:path>
              </a:pathLst>
            </a:custGeom>
            <a:solidFill>
              <a:srgbClr val="FA5242"/>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99" name="Freeform 34"/>
            <p:cNvSpPr>
              <a:spLocks noEditPoints="1"/>
            </p:cNvSpPr>
            <p:nvPr/>
          </p:nvSpPr>
          <p:spPr bwMode="auto">
            <a:xfrm>
              <a:off x="37318951" y="22015451"/>
              <a:ext cx="6538913" cy="9494838"/>
            </a:xfrm>
            <a:custGeom>
              <a:avLst/>
              <a:gdLst/>
              <a:ahLst/>
              <a:cxnLst>
                <a:cxn ang="0">
                  <a:pos x="118" y="333"/>
                </a:cxn>
                <a:cxn ang="0">
                  <a:pos x="118" y="363"/>
                </a:cxn>
                <a:cxn ang="0">
                  <a:pos x="117" y="363"/>
                </a:cxn>
                <a:cxn ang="0">
                  <a:pos x="98" y="376"/>
                </a:cxn>
                <a:cxn ang="0">
                  <a:pos x="98" y="376"/>
                </a:cxn>
                <a:cxn ang="0">
                  <a:pos x="101" y="379"/>
                </a:cxn>
                <a:cxn ang="0">
                  <a:pos x="101" y="379"/>
                </a:cxn>
                <a:cxn ang="0">
                  <a:pos x="120" y="366"/>
                </a:cxn>
                <a:cxn ang="0">
                  <a:pos x="121" y="366"/>
                </a:cxn>
                <a:cxn ang="0">
                  <a:pos x="121" y="336"/>
                </a:cxn>
                <a:cxn ang="0">
                  <a:pos x="121" y="336"/>
                </a:cxn>
                <a:cxn ang="0">
                  <a:pos x="118" y="333"/>
                </a:cxn>
                <a:cxn ang="0">
                  <a:pos x="152" y="0"/>
                </a:cxn>
                <a:cxn ang="0">
                  <a:pos x="0" y="152"/>
                </a:cxn>
                <a:cxn ang="0">
                  <a:pos x="43" y="258"/>
                </a:cxn>
                <a:cxn ang="0">
                  <a:pos x="47" y="261"/>
                </a:cxn>
                <a:cxn ang="0">
                  <a:pos x="4" y="155"/>
                </a:cxn>
                <a:cxn ang="0">
                  <a:pos x="156" y="3"/>
                </a:cxn>
                <a:cxn ang="0">
                  <a:pos x="261" y="46"/>
                </a:cxn>
                <a:cxn ang="0">
                  <a:pos x="258" y="43"/>
                </a:cxn>
                <a:cxn ang="0">
                  <a:pos x="152" y="0"/>
                </a:cxn>
              </a:cxnLst>
              <a:rect l="0" t="0" r="r" b="b"/>
              <a:pathLst>
                <a:path w="261" h="379">
                  <a:moveTo>
                    <a:pt x="118" y="333"/>
                  </a:moveTo>
                  <a:cubicBezTo>
                    <a:pt x="118" y="363"/>
                    <a:pt x="118" y="363"/>
                    <a:pt x="118" y="363"/>
                  </a:cubicBezTo>
                  <a:cubicBezTo>
                    <a:pt x="118" y="363"/>
                    <a:pt x="117" y="363"/>
                    <a:pt x="117" y="363"/>
                  </a:cubicBezTo>
                  <a:cubicBezTo>
                    <a:pt x="117" y="363"/>
                    <a:pt x="98" y="371"/>
                    <a:pt x="98" y="376"/>
                  </a:cubicBezTo>
                  <a:cubicBezTo>
                    <a:pt x="98" y="376"/>
                    <a:pt x="98" y="376"/>
                    <a:pt x="98" y="376"/>
                  </a:cubicBezTo>
                  <a:cubicBezTo>
                    <a:pt x="98" y="378"/>
                    <a:pt x="99" y="378"/>
                    <a:pt x="101" y="379"/>
                  </a:cubicBezTo>
                  <a:cubicBezTo>
                    <a:pt x="101" y="379"/>
                    <a:pt x="101" y="379"/>
                    <a:pt x="101" y="379"/>
                  </a:cubicBezTo>
                  <a:cubicBezTo>
                    <a:pt x="101" y="374"/>
                    <a:pt x="120" y="366"/>
                    <a:pt x="120" y="366"/>
                  </a:cubicBezTo>
                  <a:cubicBezTo>
                    <a:pt x="121" y="366"/>
                    <a:pt x="121" y="366"/>
                    <a:pt x="121" y="366"/>
                  </a:cubicBezTo>
                  <a:cubicBezTo>
                    <a:pt x="121" y="336"/>
                    <a:pt x="121" y="336"/>
                    <a:pt x="121" y="336"/>
                  </a:cubicBezTo>
                  <a:cubicBezTo>
                    <a:pt x="121" y="336"/>
                    <a:pt x="121" y="336"/>
                    <a:pt x="121" y="336"/>
                  </a:cubicBezTo>
                  <a:cubicBezTo>
                    <a:pt x="120" y="335"/>
                    <a:pt x="119" y="334"/>
                    <a:pt x="118" y="333"/>
                  </a:cubicBezTo>
                  <a:moveTo>
                    <a:pt x="152" y="0"/>
                  </a:moveTo>
                  <a:cubicBezTo>
                    <a:pt x="69" y="0"/>
                    <a:pt x="0" y="68"/>
                    <a:pt x="0" y="152"/>
                  </a:cubicBezTo>
                  <a:cubicBezTo>
                    <a:pt x="0" y="193"/>
                    <a:pt x="17" y="231"/>
                    <a:pt x="43" y="258"/>
                  </a:cubicBezTo>
                  <a:cubicBezTo>
                    <a:pt x="44" y="259"/>
                    <a:pt x="46" y="260"/>
                    <a:pt x="47" y="261"/>
                  </a:cubicBezTo>
                  <a:cubicBezTo>
                    <a:pt x="20" y="234"/>
                    <a:pt x="4" y="196"/>
                    <a:pt x="4" y="155"/>
                  </a:cubicBezTo>
                  <a:cubicBezTo>
                    <a:pt x="4" y="72"/>
                    <a:pt x="72" y="3"/>
                    <a:pt x="156" y="3"/>
                  </a:cubicBezTo>
                  <a:cubicBezTo>
                    <a:pt x="197" y="3"/>
                    <a:pt x="234" y="20"/>
                    <a:pt x="261" y="46"/>
                  </a:cubicBezTo>
                  <a:cubicBezTo>
                    <a:pt x="260" y="45"/>
                    <a:pt x="259" y="44"/>
                    <a:pt x="258" y="43"/>
                  </a:cubicBezTo>
                  <a:cubicBezTo>
                    <a:pt x="231" y="17"/>
                    <a:pt x="193" y="0"/>
                    <a:pt x="152" y="0"/>
                  </a:cubicBezTo>
                </a:path>
              </a:pathLst>
            </a:custGeom>
            <a:solidFill>
              <a:srgbClr val="FA5242"/>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00" name="Freeform 35"/>
            <p:cNvSpPr>
              <a:spLocks noEditPoints="1"/>
            </p:cNvSpPr>
            <p:nvPr/>
          </p:nvSpPr>
          <p:spPr bwMode="auto">
            <a:xfrm>
              <a:off x="37420551" y="22090063"/>
              <a:ext cx="6537325" cy="9445625"/>
            </a:xfrm>
            <a:custGeom>
              <a:avLst/>
              <a:gdLst/>
              <a:ahLst/>
              <a:cxnLst>
                <a:cxn ang="0">
                  <a:pos x="117" y="333"/>
                </a:cxn>
                <a:cxn ang="0">
                  <a:pos x="117" y="363"/>
                </a:cxn>
                <a:cxn ang="0">
                  <a:pos x="116" y="363"/>
                </a:cxn>
                <a:cxn ang="0">
                  <a:pos x="97" y="376"/>
                </a:cxn>
                <a:cxn ang="0">
                  <a:pos x="97" y="376"/>
                </a:cxn>
                <a:cxn ang="0">
                  <a:pos x="97" y="377"/>
                </a:cxn>
                <a:cxn ang="0">
                  <a:pos x="102" y="377"/>
                </a:cxn>
                <a:cxn ang="0">
                  <a:pos x="120" y="366"/>
                </a:cxn>
                <a:cxn ang="0">
                  <a:pos x="121" y="366"/>
                </a:cxn>
                <a:cxn ang="0">
                  <a:pos x="121" y="336"/>
                </a:cxn>
                <a:cxn ang="0">
                  <a:pos x="120" y="336"/>
                </a:cxn>
                <a:cxn ang="0">
                  <a:pos x="117" y="333"/>
                </a:cxn>
                <a:cxn ang="0">
                  <a:pos x="152" y="0"/>
                </a:cxn>
                <a:cxn ang="0">
                  <a:pos x="0" y="152"/>
                </a:cxn>
                <a:cxn ang="0">
                  <a:pos x="43" y="258"/>
                </a:cxn>
                <a:cxn ang="0">
                  <a:pos x="44" y="260"/>
                </a:cxn>
                <a:cxn ang="0">
                  <a:pos x="46" y="261"/>
                </a:cxn>
                <a:cxn ang="0">
                  <a:pos x="3" y="156"/>
                </a:cxn>
                <a:cxn ang="0">
                  <a:pos x="155" y="4"/>
                </a:cxn>
                <a:cxn ang="0">
                  <a:pos x="261" y="47"/>
                </a:cxn>
                <a:cxn ang="0">
                  <a:pos x="257" y="43"/>
                </a:cxn>
                <a:cxn ang="0">
                  <a:pos x="152" y="0"/>
                </a:cxn>
              </a:cxnLst>
              <a:rect l="0" t="0" r="r" b="b"/>
              <a:pathLst>
                <a:path w="261" h="377">
                  <a:moveTo>
                    <a:pt x="117" y="333"/>
                  </a:moveTo>
                  <a:cubicBezTo>
                    <a:pt x="117" y="363"/>
                    <a:pt x="117" y="363"/>
                    <a:pt x="117" y="363"/>
                  </a:cubicBezTo>
                  <a:cubicBezTo>
                    <a:pt x="117" y="363"/>
                    <a:pt x="117" y="363"/>
                    <a:pt x="116" y="363"/>
                  </a:cubicBezTo>
                  <a:cubicBezTo>
                    <a:pt x="116" y="363"/>
                    <a:pt x="97" y="371"/>
                    <a:pt x="97" y="376"/>
                  </a:cubicBezTo>
                  <a:cubicBezTo>
                    <a:pt x="97" y="376"/>
                    <a:pt x="97" y="376"/>
                    <a:pt x="97" y="376"/>
                  </a:cubicBezTo>
                  <a:cubicBezTo>
                    <a:pt x="97" y="376"/>
                    <a:pt x="97" y="377"/>
                    <a:pt x="97" y="377"/>
                  </a:cubicBezTo>
                  <a:cubicBezTo>
                    <a:pt x="102" y="377"/>
                    <a:pt x="102" y="377"/>
                    <a:pt x="102" y="377"/>
                  </a:cubicBezTo>
                  <a:cubicBezTo>
                    <a:pt x="105" y="372"/>
                    <a:pt x="120" y="366"/>
                    <a:pt x="120" y="366"/>
                  </a:cubicBezTo>
                  <a:cubicBezTo>
                    <a:pt x="120" y="366"/>
                    <a:pt x="120" y="366"/>
                    <a:pt x="121" y="366"/>
                  </a:cubicBezTo>
                  <a:cubicBezTo>
                    <a:pt x="121" y="336"/>
                    <a:pt x="121" y="336"/>
                    <a:pt x="121" y="336"/>
                  </a:cubicBezTo>
                  <a:cubicBezTo>
                    <a:pt x="121" y="336"/>
                    <a:pt x="120" y="336"/>
                    <a:pt x="120" y="336"/>
                  </a:cubicBezTo>
                  <a:cubicBezTo>
                    <a:pt x="119" y="335"/>
                    <a:pt x="118" y="334"/>
                    <a:pt x="117" y="333"/>
                  </a:cubicBezTo>
                  <a:moveTo>
                    <a:pt x="152" y="0"/>
                  </a:moveTo>
                  <a:cubicBezTo>
                    <a:pt x="68" y="0"/>
                    <a:pt x="0" y="69"/>
                    <a:pt x="0" y="152"/>
                  </a:cubicBezTo>
                  <a:cubicBezTo>
                    <a:pt x="0" y="193"/>
                    <a:pt x="16" y="231"/>
                    <a:pt x="43" y="258"/>
                  </a:cubicBezTo>
                  <a:cubicBezTo>
                    <a:pt x="43" y="259"/>
                    <a:pt x="44" y="259"/>
                    <a:pt x="44" y="260"/>
                  </a:cubicBezTo>
                  <a:cubicBezTo>
                    <a:pt x="45" y="260"/>
                    <a:pt x="45" y="261"/>
                    <a:pt x="46" y="261"/>
                  </a:cubicBezTo>
                  <a:cubicBezTo>
                    <a:pt x="19" y="234"/>
                    <a:pt x="3" y="197"/>
                    <a:pt x="3" y="156"/>
                  </a:cubicBezTo>
                  <a:cubicBezTo>
                    <a:pt x="3" y="72"/>
                    <a:pt x="71" y="4"/>
                    <a:pt x="155" y="4"/>
                  </a:cubicBezTo>
                  <a:cubicBezTo>
                    <a:pt x="196" y="4"/>
                    <a:pt x="233" y="20"/>
                    <a:pt x="261" y="47"/>
                  </a:cubicBezTo>
                  <a:cubicBezTo>
                    <a:pt x="260" y="46"/>
                    <a:pt x="258" y="44"/>
                    <a:pt x="257" y="43"/>
                  </a:cubicBezTo>
                  <a:cubicBezTo>
                    <a:pt x="230" y="17"/>
                    <a:pt x="193" y="0"/>
                    <a:pt x="152" y="0"/>
                  </a:cubicBezTo>
                </a:path>
              </a:pathLst>
            </a:custGeom>
            <a:solidFill>
              <a:srgbClr val="FA5242"/>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01" name="Freeform 36"/>
            <p:cNvSpPr>
              <a:spLocks noEditPoints="1"/>
            </p:cNvSpPr>
            <p:nvPr/>
          </p:nvSpPr>
          <p:spPr bwMode="auto">
            <a:xfrm>
              <a:off x="37495163" y="22190076"/>
              <a:ext cx="6538913" cy="9345613"/>
            </a:xfrm>
            <a:custGeom>
              <a:avLst/>
              <a:gdLst/>
              <a:ahLst/>
              <a:cxnLst>
                <a:cxn ang="0">
                  <a:pos x="118" y="332"/>
                </a:cxn>
                <a:cxn ang="0">
                  <a:pos x="118" y="362"/>
                </a:cxn>
                <a:cxn ang="0">
                  <a:pos x="117" y="362"/>
                </a:cxn>
                <a:cxn ang="0">
                  <a:pos x="99" y="373"/>
                </a:cxn>
                <a:cxn ang="0">
                  <a:pos x="106" y="373"/>
                </a:cxn>
                <a:cxn ang="0">
                  <a:pos x="120" y="365"/>
                </a:cxn>
                <a:cxn ang="0">
                  <a:pos x="121" y="365"/>
                </a:cxn>
                <a:cxn ang="0">
                  <a:pos x="121" y="335"/>
                </a:cxn>
                <a:cxn ang="0">
                  <a:pos x="121" y="335"/>
                </a:cxn>
                <a:cxn ang="0">
                  <a:pos x="118" y="332"/>
                </a:cxn>
                <a:cxn ang="0">
                  <a:pos x="152" y="0"/>
                </a:cxn>
                <a:cxn ang="0">
                  <a:pos x="0" y="152"/>
                </a:cxn>
                <a:cxn ang="0">
                  <a:pos x="43" y="257"/>
                </a:cxn>
                <a:cxn ang="0">
                  <a:pos x="45" y="260"/>
                </a:cxn>
                <a:cxn ang="0">
                  <a:pos x="46" y="261"/>
                </a:cxn>
                <a:cxn ang="0">
                  <a:pos x="3" y="155"/>
                </a:cxn>
                <a:cxn ang="0">
                  <a:pos x="155" y="3"/>
                </a:cxn>
                <a:cxn ang="0">
                  <a:pos x="261" y="46"/>
                </a:cxn>
                <a:cxn ang="0">
                  <a:pos x="258" y="43"/>
                </a:cxn>
                <a:cxn ang="0">
                  <a:pos x="152" y="0"/>
                </a:cxn>
              </a:cxnLst>
              <a:rect l="0" t="0" r="r" b="b"/>
              <a:pathLst>
                <a:path w="261" h="373">
                  <a:moveTo>
                    <a:pt x="118" y="332"/>
                  </a:moveTo>
                  <a:cubicBezTo>
                    <a:pt x="118" y="362"/>
                    <a:pt x="118" y="362"/>
                    <a:pt x="118" y="362"/>
                  </a:cubicBezTo>
                  <a:cubicBezTo>
                    <a:pt x="117" y="362"/>
                    <a:pt x="117" y="362"/>
                    <a:pt x="117" y="362"/>
                  </a:cubicBezTo>
                  <a:cubicBezTo>
                    <a:pt x="117" y="362"/>
                    <a:pt x="102" y="368"/>
                    <a:pt x="99" y="373"/>
                  </a:cubicBezTo>
                  <a:cubicBezTo>
                    <a:pt x="106" y="373"/>
                    <a:pt x="106" y="373"/>
                    <a:pt x="106" y="373"/>
                  </a:cubicBezTo>
                  <a:cubicBezTo>
                    <a:pt x="111" y="369"/>
                    <a:pt x="120" y="365"/>
                    <a:pt x="120" y="365"/>
                  </a:cubicBezTo>
                  <a:cubicBezTo>
                    <a:pt x="120" y="365"/>
                    <a:pt x="121" y="365"/>
                    <a:pt x="121" y="365"/>
                  </a:cubicBezTo>
                  <a:cubicBezTo>
                    <a:pt x="121" y="335"/>
                    <a:pt x="121" y="335"/>
                    <a:pt x="121" y="335"/>
                  </a:cubicBezTo>
                  <a:cubicBezTo>
                    <a:pt x="121" y="335"/>
                    <a:pt x="121" y="335"/>
                    <a:pt x="121" y="335"/>
                  </a:cubicBezTo>
                  <a:cubicBezTo>
                    <a:pt x="120" y="334"/>
                    <a:pt x="119" y="333"/>
                    <a:pt x="118" y="332"/>
                  </a:cubicBezTo>
                  <a:moveTo>
                    <a:pt x="152" y="0"/>
                  </a:moveTo>
                  <a:cubicBezTo>
                    <a:pt x="68" y="0"/>
                    <a:pt x="0" y="68"/>
                    <a:pt x="0" y="152"/>
                  </a:cubicBezTo>
                  <a:cubicBezTo>
                    <a:pt x="0" y="193"/>
                    <a:pt x="16" y="230"/>
                    <a:pt x="43" y="257"/>
                  </a:cubicBezTo>
                  <a:cubicBezTo>
                    <a:pt x="44" y="258"/>
                    <a:pt x="44" y="259"/>
                    <a:pt x="45" y="260"/>
                  </a:cubicBezTo>
                  <a:cubicBezTo>
                    <a:pt x="45" y="260"/>
                    <a:pt x="46" y="260"/>
                    <a:pt x="46" y="261"/>
                  </a:cubicBezTo>
                  <a:cubicBezTo>
                    <a:pt x="19" y="233"/>
                    <a:pt x="3" y="196"/>
                    <a:pt x="3" y="155"/>
                  </a:cubicBezTo>
                  <a:cubicBezTo>
                    <a:pt x="3" y="71"/>
                    <a:pt x="71" y="3"/>
                    <a:pt x="155" y="3"/>
                  </a:cubicBezTo>
                  <a:cubicBezTo>
                    <a:pt x="196" y="3"/>
                    <a:pt x="234" y="19"/>
                    <a:pt x="261" y="46"/>
                  </a:cubicBezTo>
                  <a:cubicBezTo>
                    <a:pt x="260" y="45"/>
                    <a:pt x="259" y="44"/>
                    <a:pt x="258" y="43"/>
                  </a:cubicBezTo>
                  <a:cubicBezTo>
                    <a:pt x="230" y="16"/>
                    <a:pt x="193" y="0"/>
                    <a:pt x="152" y="0"/>
                  </a:cubicBezTo>
                </a:path>
              </a:pathLst>
            </a:custGeom>
            <a:solidFill>
              <a:srgbClr val="FA5242"/>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02" name="Freeform 37"/>
            <p:cNvSpPr>
              <a:spLocks noEditPoints="1"/>
            </p:cNvSpPr>
            <p:nvPr/>
          </p:nvSpPr>
          <p:spPr bwMode="auto">
            <a:xfrm>
              <a:off x="37569776" y="22264688"/>
              <a:ext cx="6538913" cy="9271000"/>
            </a:xfrm>
            <a:custGeom>
              <a:avLst/>
              <a:gdLst/>
              <a:ahLst/>
              <a:cxnLst>
                <a:cxn ang="0">
                  <a:pos x="118" y="332"/>
                </a:cxn>
                <a:cxn ang="0">
                  <a:pos x="118" y="362"/>
                </a:cxn>
                <a:cxn ang="0">
                  <a:pos x="117" y="362"/>
                </a:cxn>
                <a:cxn ang="0">
                  <a:pos x="103" y="370"/>
                </a:cxn>
                <a:cxn ang="0">
                  <a:pos x="111" y="370"/>
                </a:cxn>
                <a:cxn ang="0">
                  <a:pos x="120" y="366"/>
                </a:cxn>
                <a:cxn ang="0">
                  <a:pos x="121" y="366"/>
                </a:cxn>
                <a:cxn ang="0">
                  <a:pos x="121" y="336"/>
                </a:cxn>
                <a:cxn ang="0">
                  <a:pos x="121" y="335"/>
                </a:cxn>
                <a:cxn ang="0">
                  <a:pos x="118" y="332"/>
                </a:cxn>
                <a:cxn ang="0">
                  <a:pos x="152" y="0"/>
                </a:cxn>
                <a:cxn ang="0">
                  <a:pos x="0" y="152"/>
                </a:cxn>
                <a:cxn ang="0">
                  <a:pos x="43" y="258"/>
                </a:cxn>
                <a:cxn ang="0">
                  <a:pos x="43" y="258"/>
                </a:cxn>
                <a:cxn ang="0">
                  <a:pos x="46" y="261"/>
                </a:cxn>
                <a:cxn ang="0">
                  <a:pos x="3" y="155"/>
                </a:cxn>
                <a:cxn ang="0">
                  <a:pos x="155" y="3"/>
                </a:cxn>
                <a:cxn ang="0">
                  <a:pos x="261" y="46"/>
                </a:cxn>
                <a:cxn ang="0">
                  <a:pos x="258" y="43"/>
                </a:cxn>
                <a:cxn ang="0">
                  <a:pos x="152" y="0"/>
                </a:cxn>
              </a:cxnLst>
              <a:rect l="0" t="0" r="r" b="b"/>
              <a:pathLst>
                <a:path w="261" h="370">
                  <a:moveTo>
                    <a:pt x="118" y="332"/>
                  </a:moveTo>
                  <a:cubicBezTo>
                    <a:pt x="118" y="362"/>
                    <a:pt x="118" y="362"/>
                    <a:pt x="118" y="362"/>
                  </a:cubicBezTo>
                  <a:cubicBezTo>
                    <a:pt x="118" y="362"/>
                    <a:pt x="117" y="362"/>
                    <a:pt x="117" y="362"/>
                  </a:cubicBezTo>
                  <a:cubicBezTo>
                    <a:pt x="117" y="362"/>
                    <a:pt x="108" y="366"/>
                    <a:pt x="103" y="370"/>
                  </a:cubicBezTo>
                  <a:cubicBezTo>
                    <a:pt x="111" y="370"/>
                    <a:pt x="111" y="370"/>
                    <a:pt x="111" y="370"/>
                  </a:cubicBezTo>
                  <a:cubicBezTo>
                    <a:pt x="116" y="367"/>
                    <a:pt x="120" y="366"/>
                    <a:pt x="120" y="366"/>
                  </a:cubicBezTo>
                  <a:cubicBezTo>
                    <a:pt x="120" y="366"/>
                    <a:pt x="121" y="366"/>
                    <a:pt x="121" y="366"/>
                  </a:cubicBezTo>
                  <a:cubicBezTo>
                    <a:pt x="121" y="336"/>
                    <a:pt x="121" y="336"/>
                    <a:pt x="121" y="336"/>
                  </a:cubicBezTo>
                  <a:cubicBezTo>
                    <a:pt x="121" y="336"/>
                    <a:pt x="121" y="335"/>
                    <a:pt x="121" y="335"/>
                  </a:cubicBezTo>
                  <a:cubicBezTo>
                    <a:pt x="120" y="334"/>
                    <a:pt x="119" y="333"/>
                    <a:pt x="118" y="332"/>
                  </a:cubicBezTo>
                  <a:moveTo>
                    <a:pt x="152" y="0"/>
                  </a:moveTo>
                  <a:cubicBezTo>
                    <a:pt x="68" y="0"/>
                    <a:pt x="0" y="68"/>
                    <a:pt x="0" y="152"/>
                  </a:cubicBezTo>
                  <a:cubicBezTo>
                    <a:pt x="0" y="193"/>
                    <a:pt x="16" y="230"/>
                    <a:pt x="43" y="258"/>
                  </a:cubicBezTo>
                  <a:cubicBezTo>
                    <a:pt x="43" y="258"/>
                    <a:pt x="43" y="258"/>
                    <a:pt x="43" y="258"/>
                  </a:cubicBezTo>
                  <a:cubicBezTo>
                    <a:pt x="44" y="259"/>
                    <a:pt x="45" y="260"/>
                    <a:pt x="46" y="261"/>
                  </a:cubicBezTo>
                  <a:cubicBezTo>
                    <a:pt x="20" y="233"/>
                    <a:pt x="3" y="196"/>
                    <a:pt x="3" y="155"/>
                  </a:cubicBezTo>
                  <a:cubicBezTo>
                    <a:pt x="3" y="71"/>
                    <a:pt x="72" y="3"/>
                    <a:pt x="155" y="3"/>
                  </a:cubicBezTo>
                  <a:cubicBezTo>
                    <a:pt x="196" y="3"/>
                    <a:pt x="234" y="20"/>
                    <a:pt x="261" y="46"/>
                  </a:cubicBezTo>
                  <a:cubicBezTo>
                    <a:pt x="260" y="45"/>
                    <a:pt x="259" y="44"/>
                    <a:pt x="258" y="43"/>
                  </a:cubicBezTo>
                  <a:cubicBezTo>
                    <a:pt x="231" y="16"/>
                    <a:pt x="193" y="0"/>
                    <a:pt x="152" y="0"/>
                  </a:cubicBezTo>
                </a:path>
              </a:pathLst>
            </a:custGeom>
            <a:solidFill>
              <a:srgbClr val="FA5242"/>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03" name="Freeform 38"/>
            <p:cNvSpPr>
              <a:spLocks noEditPoints="1"/>
            </p:cNvSpPr>
            <p:nvPr/>
          </p:nvSpPr>
          <p:spPr bwMode="auto">
            <a:xfrm>
              <a:off x="37645976" y="22340888"/>
              <a:ext cx="6537325" cy="9194800"/>
            </a:xfrm>
            <a:custGeom>
              <a:avLst/>
              <a:gdLst/>
              <a:ahLst/>
              <a:cxnLst>
                <a:cxn ang="0">
                  <a:pos x="118" y="333"/>
                </a:cxn>
                <a:cxn ang="0">
                  <a:pos x="118" y="363"/>
                </a:cxn>
                <a:cxn ang="0">
                  <a:pos x="117" y="363"/>
                </a:cxn>
                <a:cxn ang="0">
                  <a:pos x="108" y="367"/>
                </a:cxn>
                <a:cxn ang="0">
                  <a:pos x="118" y="367"/>
                </a:cxn>
                <a:cxn ang="0">
                  <a:pos x="120" y="366"/>
                </a:cxn>
                <a:cxn ang="0">
                  <a:pos x="121" y="366"/>
                </a:cxn>
                <a:cxn ang="0">
                  <a:pos x="121" y="336"/>
                </a:cxn>
                <a:cxn ang="0">
                  <a:pos x="121" y="336"/>
                </a:cxn>
                <a:cxn ang="0">
                  <a:pos x="118" y="333"/>
                </a:cxn>
                <a:cxn ang="0">
                  <a:pos x="152" y="0"/>
                </a:cxn>
                <a:cxn ang="0">
                  <a:pos x="0" y="152"/>
                </a:cxn>
                <a:cxn ang="0">
                  <a:pos x="43" y="258"/>
                </a:cxn>
                <a:cxn ang="0">
                  <a:pos x="44" y="258"/>
                </a:cxn>
                <a:cxn ang="0">
                  <a:pos x="47" y="261"/>
                </a:cxn>
                <a:cxn ang="0">
                  <a:pos x="4" y="155"/>
                </a:cxn>
                <a:cxn ang="0">
                  <a:pos x="156" y="3"/>
                </a:cxn>
                <a:cxn ang="0">
                  <a:pos x="261" y="46"/>
                </a:cxn>
                <a:cxn ang="0">
                  <a:pos x="258" y="43"/>
                </a:cxn>
                <a:cxn ang="0">
                  <a:pos x="152" y="0"/>
                </a:cxn>
              </a:cxnLst>
              <a:rect l="0" t="0" r="r" b="b"/>
              <a:pathLst>
                <a:path w="261" h="367">
                  <a:moveTo>
                    <a:pt x="118" y="333"/>
                  </a:moveTo>
                  <a:cubicBezTo>
                    <a:pt x="118" y="363"/>
                    <a:pt x="118" y="363"/>
                    <a:pt x="118" y="363"/>
                  </a:cubicBezTo>
                  <a:cubicBezTo>
                    <a:pt x="118" y="363"/>
                    <a:pt x="117" y="363"/>
                    <a:pt x="117" y="363"/>
                  </a:cubicBezTo>
                  <a:cubicBezTo>
                    <a:pt x="117" y="363"/>
                    <a:pt x="113" y="364"/>
                    <a:pt x="108" y="367"/>
                  </a:cubicBezTo>
                  <a:cubicBezTo>
                    <a:pt x="118" y="367"/>
                    <a:pt x="118" y="367"/>
                    <a:pt x="118" y="367"/>
                  </a:cubicBezTo>
                  <a:cubicBezTo>
                    <a:pt x="119" y="366"/>
                    <a:pt x="120" y="366"/>
                    <a:pt x="120" y="366"/>
                  </a:cubicBezTo>
                  <a:cubicBezTo>
                    <a:pt x="121" y="366"/>
                    <a:pt x="121" y="366"/>
                    <a:pt x="121" y="366"/>
                  </a:cubicBezTo>
                  <a:cubicBezTo>
                    <a:pt x="121" y="336"/>
                    <a:pt x="121" y="336"/>
                    <a:pt x="121" y="336"/>
                  </a:cubicBezTo>
                  <a:cubicBezTo>
                    <a:pt x="121" y="336"/>
                    <a:pt x="121" y="336"/>
                    <a:pt x="121" y="336"/>
                  </a:cubicBezTo>
                  <a:cubicBezTo>
                    <a:pt x="120" y="335"/>
                    <a:pt x="119" y="334"/>
                    <a:pt x="118" y="333"/>
                  </a:cubicBezTo>
                  <a:moveTo>
                    <a:pt x="152" y="0"/>
                  </a:moveTo>
                  <a:cubicBezTo>
                    <a:pt x="69" y="0"/>
                    <a:pt x="0" y="68"/>
                    <a:pt x="0" y="152"/>
                  </a:cubicBezTo>
                  <a:cubicBezTo>
                    <a:pt x="0" y="193"/>
                    <a:pt x="17" y="230"/>
                    <a:pt x="43" y="258"/>
                  </a:cubicBezTo>
                  <a:cubicBezTo>
                    <a:pt x="43" y="258"/>
                    <a:pt x="44" y="258"/>
                    <a:pt x="44" y="258"/>
                  </a:cubicBezTo>
                  <a:cubicBezTo>
                    <a:pt x="45" y="259"/>
                    <a:pt x="46" y="260"/>
                    <a:pt x="47" y="261"/>
                  </a:cubicBezTo>
                  <a:cubicBezTo>
                    <a:pt x="20" y="234"/>
                    <a:pt x="4" y="196"/>
                    <a:pt x="4" y="155"/>
                  </a:cubicBezTo>
                  <a:cubicBezTo>
                    <a:pt x="4" y="72"/>
                    <a:pt x="72" y="3"/>
                    <a:pt x="156" y="3"/>
                  </a:cubicBezTo>
                  <a:cubicBezTo>
                    <a:pt x="197" y="3"/>
                    <a:pt x="234" y="20"/>
                    <a:pt x="261" y="46"/>
                  </a:cubicBezTo>
                  <a:cubicBezTo>
                    <a:pt x="260" y="45"/>
                    <a:pt x="259" y="44"/>
                    <a:pt x="258" y="43"/>
                  </a:cubicBezTo>
                  <a:cubicBezTo>
                    <a:pt x="231" y="17"/>
                    <a:pt x="193" y="0"/>
                    <a:pt x="152" y="0"/>
                  </a:cubicBezTo>
                </a:path>
              </a:pathLst>
            </a:custGeom>
            <a:solidFill>
              <a:srgbClr val="FA5242"/>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04" name="Freeform 39"/>
            <p:cNvSpPr>
              <a:spLocks noEditPoints="1"/>
            </p:cNvSpPr>
            <p:nvPr/>
          </p:nvSpPr>
          <p:spPr bwMode="auto">
            <a:xfrm>
              <a:off x="37745988" y="22415501"/>
              <a:ext cx="6537325" cy="9120188"/>
            </a:xfrm>
            <a:custGeom>
              <a:avLst/>
              <a:gdLst/>
              <a:ahLst/>
              <a:cxnLst>
                <a:cxn ang="0">
                  <a:pos x="117" y="333"/>
                </a:cxn>
                <a:cxn ang="0">
                  <a:pos x="117" y="363"/>
                </a:cxn>
                <a:cxn ang="0">
                  <a:pos x="116" y="363"/>
                </a:cxn>
                <a:cxn ang="0">
                  <a:pos x="114" y="364"/>
                </a:cxn>
                <a:cxn ang="0">
                  <a:pos x="121" y="364"/>
                </a:cxn>
                <a:cxn ang="0">
                  <a:pos x="121" y="336"/>
                </a:cxn>
                <a:cxn ang="0">
                  <a:pos x="120" y="336"/>
                </a:cxn>
                <a:cxn ang="0">
                  <a:pos x="117" y="333"/>
                </a:cxn>
                <a:cxn ang="0">
                  <a:pos x="152" y="0"/>
                </a:cxn>
                <a:cxn ang="0">
                  <a:pos x="0" y="152"/>
                </a:cxn>
                <a:cxn ang="0">
                  <a:pos x="43" y="258"/>
                </a:cxn>
                <a:cxn ang="0">
                  <a:pos x="43" y="258"/>
                </a:cxn>
                <a:cxn ang="0">
                  <a:pos x="46" y="261"/>
                </a:cxn>
                <a:cxn ang="0">
                  <a:pos x="3" y="156"/>
                </a:cxn>
                <a:cxn ang="0">
                  <a:pos x="155" y="4"/>
                </a:cxn>
                <a:cxn ang="0">
                  <a:pos x="261" y="47"/>
                </a:cxn>
                <a:cxn ang="0">
                  <a:pos x="257" y="43"/>
                </a:cxn>
                <a:cxn ang="0">
                  <a:pos x="152" y="0"/>
                </a:cxn>
              </a:cxnLst>
              <a:rect l="0" t="0" r="r" b="b"/>
              <a:pathLst>
                <a:path w="261" h="364">
                  <a:moveTo>
                    <a:pt x="117" y="333"/>
                  </a:moveTo>
                  <a:cubicBezTo>
                    <a:pt x="117" y="363"/>
                    <a:pt x="117" y="363"/>
                    <a:pt x="117" y="363"/>
                  </a:cubicBezTo>
                  <a:cubicBezTo>
                    <a:pt x="117" y="363"/>
                    <a:pt x="117" y="363"/>
                    <a:pt x="116" y="363"/>
                  </a:cubicBezTo>
                  <a:cubicBezTo>
                    <a:pt x="116" y="363"/>
                    <a:pt x="115" y="363"/>
                    <a:pt x="114" y="364"/>
                  </a:cubicBezTo>
                  <a:cubicBezTo>
                    <a:pt x="121" y="364"/>
                    <a:pt x="121" y="364"/>
                    <a:pt x="121" y="364"/>
                  </a:cubicBezTo>
                  <a:cubicBezTo>
                    <a:pt x="121" y="336"/>
                    <a:pt x="121" y="336"/>
                    <a:pt x="121" y="336"/>
                  </a:cubicBezTo>
                  <a:cubicBezTo>
                    <a:pt x="121" y="336"/>
                    <a:pt x="120" y="336"/>
                    <a:pt x="120" y="336"/>
                  </a:cubicBezTo>
                  <a:cubicBezTo>
                    <a:pt x="119" y="335"/>
                    <a:pt x="118" y="334"/>
                    <a:pt x="117" y="333"/>
                  </a:cubicBezTo>
                  <a:moveTo>
                    <a:pt x="152" y="0"/>
                  </a:moveTo>
                  <a:cubicBezTo>
                    <a:pt x="68" y="0"/>
                    <a:pt x="0" y="69"/>
                    <a:pt x="0" y="152"/>
                  </a:cubicBezTo>
                  <a:cubicBezTo>
                    <a:pt x="0" y="193"/>
                    <a:pt x="16" y="231"/>
                    <a:pt x="43" y="258"/>
                  </a:cubicBezTo>
                  <a:cubicBezTo>
                    <a:pt x="43" y="258"/>
                    <a:pt x="43" y="258"/>
                    <a:pt x="43" y="258"/>
                  </a:cubicBezTo>
                  <a:cubicBezTo>
                    <a:pt x="44" y="259"/>
                    <a:pt x="45" y="260"/>
                    <a:pt x="46" y="261"/>
                  </a:cubicBezTo>
                  <a:cubicBezTo>
                    <a:pt x="19" y="234"/>
                    <a:pt x="3" y="197"/>
                    <a:pt x="3" y="156"/>
                  </a:cubicBezTo>
                  <a:cubicBezTo>
                    <a:pt x="3" y="72"/>
                    <a:pt x="71" y="4"/>
                    <a:pt x="155" y="4"/>
                  </a:cubicBezTo>
                  <a:cubicBezTo>
                    <a:pt x="196" y="4"/>
                    <a:pt x="233" y="20"/>
                    <a:pt x="261" y="47"/>
                  </a:cubicBezTo>
                  <a:cubicBezTo>
                    <a:pt x="260" y="45"/>
                    <a:pt x="258" y="44"/>
                    <a:pt x="257" y="43"/>
                  </a:cubicBezTo>
                  <a:cubicBezTo>
                    <a:pt x="230" y="17"/>
                    <a:pt x="193" y="0"/>
                    <a:pt x="152" y="0"/>
                  </a:cubicBezTo>
                </a:path>
              </a:pathLst>
            </a:custGeom>
            <a:solidFill>
              <a:srgbClr val="FA5242"/>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05" name="Freeform 40"/>
            <p:cNvSpPr>
              <a:spLocks noEditPoints="1"/>
            </p:cNvSpPr>
            <p:nvPr/>
          </p:nvSpPr>
          <p:spPr bwMode="auto">
            <a:xfrm>
              <a:off x="37820601" y="22515513"/>
              <a:ext cx="6538913" cy="9020175"/>
            </a:xfrm>
            <a:custGeom>
              <a:avLst/>
              <a:gdLst/>
              <a:ahLst/>
              <a:cxnLst>
                <a:cxn ang="0">
                  <a:pos x="118" y="332"/>
                </a:cxn>
                <a:cxn ang="0">
                  <a:pos x="118" y="360"/>
                </a:cxn>
                <a:cxn ang="0">
                  <a:pos x="121" y="360"/>
                </a:cxn>
                <a:cxn ang="0">
                  <a:pos x="121" y="335"/>
                </a:cxn>
                <a:cxn ang="0">
                  <a:pos x="121" y="335"/>
                </a:cxn>
                <a:cxn ang="0">
                  <a:pos x="118" y="332"/>
                </a:cxn>
                <a:cxn ang="0">
                  <a:pos x="152" y="0"/>
                </a:cxn>
                <a:cxn ang="0">
                  <a:pos x="0" y="152"/>
                </a:cxn>
                <a:cxn ang="0">
                  <a:pos x="43" y="257"/>
                </a:cxn>
                <a:cxn ang="0">
                  <a:pos x="43" y="258"/>
                </a:cxn>
                <a:cxn ang="0">
                  <a:pos x="46" y="261"/>
                </a:cxn>
                <a:cxn ang="0">
                  <a:pos x="3" y="155"/>
                </a:cxn>
                <a:cxn ang="0">
                  <a:pos x="155" y="3"/>
                </a:cxn>
                <a:cxn ang="0">
                  <a:pos x="261" y="46"/>
                </a:cxn>
                <a:cxn ang="0">
                  <a:pos x="258" y="43"/>
                </a:cxn>
                <a:cxn ang="0">
                  <a:pos x="152" y="0"/>
                </a:cxn>
              </a:cxnLst>
              <a:rect l="0" t="0" r="r" b="b"/>
              <a:pathLst>
                <a:path w="261" h="360">
                  <a:moveTo>
                    <a:pt x="118" y="332"/>
                  </a:moveTo>
                  <a:cubicBezTo>
                    <a:pt x="118" y="360"/>
                    <a:pt x="118" y="360"/>
                    <a:pt x="118" y="360"/>
                  </a:cubicBezTo>
                  <a:cubicBezTo>
                    <a:pt x="121" y="360"/>
                    <a:pt x="121" y="360"/>
                    <a:pt x="121" y="360"/>
                  </a:cubicBezTo>
                  <a:cubicBezTo>
                    <a:pt x="121" y="335"/>
                    <a:pt x="121" y="335"/>
                    <a:pt x="121" y="335"/>
                  </a:cubicBezTo>
                  <a:cubicBezTo>
                    <a:pt x="121" y="335"/>
                    <a:pt x="121" y="335"/>
                    <a:pt x="121" y="335"/>
                  </a:cubicBezTo>
                  <a:cubicBezTo>
                    <a:pt x="120" y="334"/>
                    <a:pt x="119" y="333"/>
                    <a:pt x="118" y="332"/>
                  </a:cubicBezTo>
                  <a:moveTo>
                    <a:pt x="152" y="0"/>
                  </a:moveTo>
                  <a:cubicBezTo>
                    <a:pt x="68" y="0"/>
                    <a:pt x="0" y="68"/>
                    <a:pt x="0" y="152"/>
                  </a:cubicBezTo>
                  <a:cubicBezTo>
                    <a:pt x="0" y="193"/>
                    <a:pt x="16" y="230"/>
                    <a:pt x="43" y="257"/>
                  </a:cubicBezTo>
                  <a:cubicBezTo>
                    <a:pt x="43" y="257"/>
                    <a:pt x="43" y="258"/>
                    <a:pt x="43" y="258"/>
                  </a:cubicBezTo>
                  <a:cubicBezTo>
                    <a:pt x="44" y="259"/>
                    <a:pt x="45" y="260"/>
                    <a:pt x="46" y="261"/>
                  </a:cubicBezTo>
                  <a:cubicBezTo>
                    <a:pt x="19" y="233"/>
                    <a:pt x="3" y="196"/>
                    <a:pt x="3" y="155"/>
                  </a:cubicBezTo>
                  <a:cubicBezTo>
                    <a:pt x="3" y="71"/>
                    <a:pt x="71" y="3"/>
                    <a:pt x="155" y="3"/>
                  </a:cubicBezTo>
                  <a:cubicBezTo>
                    <a:pt x="196" y="3"/>
                    <a:pt x="233" y="19"/>
                    <a:pt x="261" y="46"/>
                  </a:cubicBezTo>
                  <a:cubicBezTo>
                    <a:pt x="260" y="45"/>
                    <a:pt x="259" y="44"/>
                    <a:pt x="258" y="43"/>
                  </a:cubicBezTo>
                  <a:cubicBezTo>
                    <a:pt x="230" y="16"/>
                    <a:pt x="193" y="0"/>
                    <a:pt x="152" y="0"/>
                  </a:cubicBezTo>
                </a:path>
              </a:pathLst>
            </a:custGeom>
            <a:solidFill>
              <a:srgbClr val="FA5242"/>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06" name="Freeform 41"/>
            <p:cNvSpPr>
              <a:spLocks noEditPoints="1"/>
            </p:cNvSpPr>
            <p:nvPr/>
          </p:nvSpPr>
          <p:spPr bwMode="auto">
            <a:xfrm>
              <a:off x="37895213" y="22591713"/>
              <a:ext cx="6538913" cy="8943975"/>
            </a:xfrm>
            <a:custGeom>
              <a:avLst/>
              <a:gdLst/>
              <a:ahLst/>
              <a:cxnLst>
                <a:cxn ang="0">
                  <a:pos x="118" y="332"/>
                </a:cxn>
                <a:cxn ang="0">
                  <a:pos x="118" y="357"/>
                </a:cxn>
                <a:cxn ang="0">
                  <a:pos x="121" y="357"/>
                </a:cxn>
                <a:cxn ang="0">
                  <a:pos x="121" y="336"/>
                </a:cxn>
                <a:cxn ang="0">
                  <a:pos x="121" y="335"/>
                </a:cxn>
                <a:cxn ang="0">
                  <a:pos x="118" y="332"/>
                </a:cxn>
                <a:cxn ang="0">
                  <a:pos x="152" y="0"/>
                </a:cxn>
                <a:cxn ang="0">
                  <a:pos x="0" y="152"/>
                </a:cxn>
                <a:cxn ang="0">
                  <a:pos x="43" y="258"/>
                </a:cxn>
                <a:cxn ang="0">
                  <a:pos x="43" y="258"/>
                </a:cxn>
                <a:cxn ang="0">
                  <a:pos x="46" y="261"/>
                </a:cxn>
                <a:cxn ang="0">
                  <a:pos x="3" y="155"/>
                </a:cxn>
                <a:cxn ang="0">
                  <a:pos x="155" y="3"/>
                </a:cxn>
                <a:cxn ang="0">
                  <a:pos x="261" y="46"/>
                </a:cxn>
                <a:cxn ang="0">
                  <a:pos x="258" y="43"/>
                </a:cxn>
                <a:cxn ang="0">
                  <a:pos x="152" y="0"/>
                </a:cxn>
              </a:cxnLst>
              <a:rect l="0" t="0" r="r" b="b"/>
              <a:pathLst>
                <a:path w="261" h="357">
                  <a:moveTo>
                    <a:pt x="118" y="332"/>
                  </a:moveTo>
                  <a:cubicBezTo>
                    <a:pt x="118" y="357"/>
                    <a:pt x="118" y="357"/>
                    <a:pt x="118" y="357"/>
                  </a:cubicBezTo>
                  <a:cubicBezTo>
                    <a:pt x="121" y="357"/>
                    <a:pt x="121" y="357"/>
                    <a:pt x="121" y="357"/>
                  </a:cubicBezTo>
                  <a:cubicBezTo>
                    <a:pt x="121" y="336"/>
                    <a:pt x="121" y="336"/>
                    <a:pt x="121" y="336"/>
                  </a:cubicBezTo>
                  <a:cubicBezTo>
                    <a:pt x="121" y="336"/>
                    <a:pt x="121" y="335"/>
                    <a:pt x="121" y="335"/>
                  </a:cubicBezTo>
                  <a:cubicBezTo>
                    <a:pt x="120" y="334"/>
                    <a:pt x="119" y="333"/>
                    <a:pt x="118" y="332"/>
                  </a:cubicBezTo>
                  <a:moveTo>
                    <a:pt x="152" y="0"/>
                  </a:moveTo>
                  <a:cubicBezTo>
                    <a:pt x="68" y="0"/>
                    <a:pt x="0" y="68"/>
                    <a:pt x="0" y="152"/>
                  </a:cubicBezTo>
                  <a:cubicBezTo>
                    <a:pt x="0" y="193"/>
                    <a:pt x="16" y="230"/>
                    <a:pt x="43" y="258"/>
                  </a:cubicBezTo>
                  <a:cubicBezTo>
                    <a:pt x="43" y="258"/>
                    <a:pt x="43" y="258"/>
                    <a:pt x="43" y="258"/>
                  </a:cubicBezTo>
                  <a:cubicBezTo>
                    <a:pt x="44" y="259"/>
                    <a:pt x="45" y="260"/>
                    <a:pt x="46" y="261"/>
                  </a:cubicBezTo>
                  <a:cubicBezTo>
                    <a:pt x="20" y="233"/>
                    <a:pt x="3" y="196"/>
                    <a:pt x="3" y="155"/>
                  </a:cubicBezTo>
                  <a:cubicBezTo>
                    <a:pt x="3" y="71"/>
                    <a:pt x="72" y="3"/>
                    <a:pt x="155" y="3"/>
                  </a:cubicBezTo>
                  <a:cubicBezTo>
                    <a:pt x="196" y="3"/>
                    <a:pt x="234" y="19"/>
                    <a:pt x="261" y="46"/>
                  </a:cubicBezTo>
                  <a:cubicBezTo>
                    <a:pt x="260" y="45"/>
                    <a:pt x="259" y="44"/>
                    <a:pt x="258" y="43"/>
                  </a:cubicBezTo>
                  <a:cubicBezTo>
                    <a:pt x="230" y="16"/>
                    <a:pt x="193" y="0"/>
                    <a:pt x="152" y="0"/>
                  </a:cubicBezTo>
                </a:path>
              </a:pathLst>
            </a:custGeom>
            <a:solidFill>
              <a:srgbClr val="FA5242"/>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07" name="Freeform 42"/>
            <p:cNvSpPr>
              <a:spLocks noEditPoints="1"/>
            </p:cNvSpPr>
            <p:nvPr/>
          </p:nvSpPr>
          <p:spPr bwMode="auto">
            <a:xfrm>
              <a:off x="37971413" y="22666326"/>
              <a:ext cx="6537325" cy="8869363"/>
            </a:xfrm>
            <a:custGeom>
              <a:avLst/>
              <a:gdLst/>
              <a:ahLst/>
              <a:cxnLst>
                <a:cxn ang="0">
                  <a:pos x="118" y="333"/>
                </a:cxn>
                <a:cxn ang="0">
                  <a:pos x="118" y="354"/>
                </a:cxn>
                <a:cxn ang="0">
                  <a:pos x="121" y="354"/>
                </a:cxn>
                <a:cxn ang="0">
                  <a:pos x="121" y="336"/>
                </a:cxn>
                <a:cxn ang="0">
                  <a:pos x="121" y="336"/>
                </a:cxn>
                <a:cxn ang="0">
                  <a:pos x="118" y="333"/>
                </a:cxn>
                <a:cxn ang="0">
                  <a:pos x="152" y="0"/>
                </a:cxn>
                <a:cxn ang="0">
                  <a:pos x="0" y="152"/>
                </a:cxn>
                <a:cxn ang="0">
                  <a:pos x="43" y="258"/>
                </a:cxn>
                <a:cxn ang="0">
                  <a:pos x="44" y="258"/>
                </a:cxn>
                <a:cxn ang="0">
                  <a:pos x="47" y="261"/>
                </a:cxn>
                <a:cxn ang="0">
                  <a:pos x="4" y="155"/>
                </a:cxn>
                <a:cxn ang="0">
                  <a:pos x="156" y="3"/>
                </a:cxn>
                <a:cxn ang="0">
                  <a:pos x="261" y="46"/>
                </a:cxn>
                <a:cxn ang="0">
                  <a:pos x="258" y="43"/>
                </a:cxn>
                <a:cxn ang="0">
                  <a:pos x="152" y="0"/>
                </a:cxn>
              </a:cxnLst>
              <a:rect l="0" t="0" r="r" b="b"/>
              <a:pathLst>
                <a:path w="261" h="354">
                  <a:moveTo>
                    <a:pt x="118" y="333"/>
                  </a:moveTo>
                  <a:cubicBezTo>
                    <a:pt x="118" y="354"/>
                    <a:pt x="118" y="354"/>
                    <a:pt x="118" y="354"/>
                  </a:cubicBezTo>
                  <a:cubicBezTo>
                    <a:pt x="121" y="354"/>
                    <a:pt x="121" y="354"/>
                    <a:pt x="121" y="354"/>
                  </a:cubicBezTo>
                  <a:cubicBezTo>
                    <a:pt x="121" y="336"/>
                    <a:pt x="121" y="336"/>
                    <a:pt x="121" y="336"/>
                  </a:cubicBezTo>
                  <a:cubicBezTo>
                    <a:pt x="121" y="336"/>
                    <a:pt x="121" y="336"/>
                    <a:pt x="121" y="336"/>
                  </a:cubicBezTo>
                  <a:cubicBezTo>
                    <a:pt x="120" y="335"/>
                    <a:pt x="119" y="334"/>
                    <a:pt x="118" y="333"/>
                  </a:cubicBezTo>
                  <a:moveTo>
                    <a:pt x="152" y="0"/>
                  </a:moveTo>
                  <a:cubicBezTo>
                    <a:pt x="69" y="0"/>
                    <a:pt x="0" y="68"/>
                    <a:pt x="0" y="152"/>
                  </a:cubicBezTo>
                  <a:cubicBezTo>
                    <a:pt x="0" y="193"/>
                    <a:pt x="17" y="230"/>
                    <a:pt x="43" y="258"/>
                  </a:cubicBezTo>
                  <a:cubicBezTo>
                    <a:pt x="43" y="258"/>
                    <a:pt x="43" y="258"/>
                    <a:pt x="44" y="258"/>
                  </a:cubicBezTo>
                  <a:cubicBezTo>
                    <a:pt x="45" y="259"/>
                    <a:pt x="46" y="260"/>
                    <a:pt x="47" y="261"/>
                  </a:cubicBezTo>
                  <a:cubicBezTo>
                    <a:pt x="20" y="234"/>
                    <a:pt x="4" y="196"/>
                    <a:pt x="4" y="155"/>
                  </a:cubicBezTo>
                  <a:cubicBezTo>
                    <a:pt x="4" y="72"/>
                    <a:pt x="72" y="3"/>
                    <a:pt x="156" y="3"/>
                  </a:cubicBezTo>
                  <a:cubicBezTo>
                    <a:pt x="197" y="3"/>
                    <a:pt x="234" y="20"/>
                    <a:pt x="261" y="46"/>
                  </a:cubicBezTo>
                  <a:cubicBezTo>
                    <a:pt x="260" y="45"/>
                    <a:pt x="259" y="44"/>
                    <a:pt x="258" y="43"/>
                  </a:cubicBezTo>
                  <a:cubicBezTo>
                    <a:pt x="231" y="16"/>
                    <a:pt x="193" y="0"/>
                    <a:pt x="152" y="0"/>
                  </a:cubicBezTo>
                </a:path>
              </a:pathLst>
            </a:custGeom>
            <a:solidFill>
              <a:srgbClr val="FA5242"/>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08" name="Freeform 43"/>
            <p:cNvSpPr>
              <a:spLocks noEditPoints="1"/>
            </p:cNvSpPr>
            <p:nvPr/>
          </p:nvSpPr>
          <p:spPr bwMode="auto">
            <a:xfrm>
              <a:off x="38071426" y="22740938"/>
              <a:ext cx="6537325" cy="8794750"/>
            </a:xfrm>
            <a:custGeom>
              <a:avLst/>
              <a:gdLst/>
              <a:ahLst/>
              <a:cxnLst>
                <a:cxn ang="0">
                  <a:pos x="117" y="333"/>
                </a:cxn>
                <a:cxn ang="0">
                  <a:pos x="117" y="351"/>
                </a:cxn>
                <a:cxn ang="0">
                  <a:pos x="121" y="351"/>
                </a:cxn>
                <a:cxn ang="0">
                  <a:pos x="121" y="336"/>
                </a:cxn>
                <a:cxn ang="0">
                  <a:pos x="120" y="336"/>
                </a:cxn>
                <a:cxn ang="0">
                  <a:pos x="117" y="333"/>
                </a:cxn>
                <a:cxn ang="0">
                  <a:pos x="152" y="0"/>
                </a:cxn>
                <a:cxn ang="0">
                  <a:pos x="0" y="152"/>
                </a:cxn>
                <a:cxn ang="0">
                  <a:pos x="43" y="258"/>
                </a:cxn>
                <a:cxn ang="0">
                  <a:pos x="43" y="258"/>
                </a:cxn>
                <a:cxn ang="0">
                  <a:pos x="46" y="261"/>
                </a:cxn>
                <a:cxn ang="0">
                  <a:pos x="3" y="156"/>
                </a:cxn>
                <a:cxn ang="0">
                  <a:pos x="155" y="4"/>
                </a:cxn>
                <a:cxn ang="0">
                  <a:pos x="261" y="47"/>
                </a:cxn>
                <a:cxn ang="0">
                  <a:pos x="257" y="43"/>
                </a:cxn>
                <a:cxn ang="0">
                  <a:pos x="152" y="0"/>
                </a:cxn>
              </a:cxnLst>
              <a:rect l="0" t="0" r="r" b="b"/>
              <a:pathLst>
                <a:path w="261" h="351">
                  <a:moveTo>
                    <a:pt x="117" y="333"/>
                  </a:moveTo>
                  <a:cubicBezTo>
                    <a:pt x="117" y="351"/>
                    <a:pt x="117" y="351"/>
                    <a:pt x="117" y="351"/>
                  </a:cubicBezTo>
                  <a:cubicBezTo>
                    <a:pt x="121" y="351"/>
                    <a:pt x="121" y="351"/>
                    <a:pt x="121" y="351"/>
                  </a:cubicBezTo>
                  <a:cubicBezTo>
                    <a:pt x="121" y="336"/>
                    <a:pt x="121" y="336"/>
                    <a:pt x="121" y="336"/>
                  </a:cubicBezTo>
                  <a:cubicBezTo>
                    <a:pt x="120" y="336"/>
                    <a:pt x="120" y="336"/>
                    <a:pt x="120" y="336"/>
                  </a:cubicBezTo>
                  <a:cubicBezTo>
                    <a:pt x="119" y="335"/>
                    <a:pt x="118" y="334"/>
                    <a:pt x="117" y="333"/>
                  </a:cubicBezTo>
                  <a:moveTo>
                    <a:pt x="152" y="0"/>
                  </a:moveTo>
                  <a:cubicBezTo>
                    <a:pt x="68" y="0"/>
                    <a:pt x="0" y="69"/>
                    <a:pt x="0" y="152"/>
                  </a:cubicBezTo>
                  <a:cubicBezTo>
                    <a:pt x="0" y="193"/>
                    <a:pt x="16" y="231"/>
                    <a:pt x="43" y="258"/>
                  </a:cubicBezTo>
                  <a:cubicBezTo>
                    <a:pt x="43" y="258"/>
                    <a:pt x="43" y="258"/>
                    <a:pt x="43" y="258"/>
                  </a:cubicBezTo>
                  <a:cubicBezTo>
                    <a:pt x="44" y="259"/>
                    <a:pt x="45" y="260"/>
                    <a:pt x="46" y="261"/>
                  </a:cubicBezTo>
                  <a:cubicBezTo>
                    <a:pt x="19" y="234"/>
                    <a:pt x="3" y="197"/>
                    <a:pt x="3" y="156"/>
                  </a:cubicBezTo>
                  <a:cubicBezTo>
                    <a:pt x="3" y="72"/>
                    <a:pt x="71" y="4"/>
                    <a:pt x="155" y="4"/>
                  </a:cubicBezTo>
                  <a:cubicBezTo>
                    <a:pt x="196" y="4"/>
                    <a:pt x="233" y="20"/>
                    <a:pt x="261" y="47"/>
                  </a:cubicBezTo>
                  <a:cubicBezTo>
                    <a:pt x="259" y="45"/>
                    <a:pt x="258" y="44"/>
                    <a:pt x="257" y="43"/>
                  </a:cubicBezTo>
                  <a:cubicBezTo>
                    <a:pt x="230" y="17"/>
                    <a:pt x="193" y="0"/>
                    <a:pt x="152" y="0"/>
                  </a:cubicBezTo>
                </a:path>
              </a:pathLst>
            </a:custGeom>
            <a:solidFill>
              <a:srgbClr val="FA5242"/>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09" name="Freeform 44"/>
            <p:cNvSpPr>
              <a:spLocks noEditPoints="1"/>
            </p:cNvSpPr>
            <p:nvPr/>
          </p:nvSpPr>
          <p:spPr bwMode="auto">
            <a:xfrm>
              <a:off x="38146038" y="22840951"/>
              <a:ext cx="6538913" cy="8694738"/>
            </a:xfrm>
            <a:custGeom>
              <a:avLst/>
              <a:gdLst/>
              <a:ahLst/>
              <a:cxnLst>
                <a:cxn ang="0">
                  <a:pos x="118" y="332"/>
                </a:cxn>
                <a:cxn ang="0">
                  <a:pos x="118" y="347"/>
                </a:cxn>
                <a:cxn ang="0">
                  <a:pos x="121" y="347"/>
                </a:cxn>
                <a:cxn ang="0">
                  <a:pos x="121" y="335"/>
                </a:cxn>
                <a:cxn ang="0">
                  <a:pos x="121" y="335"/>
                </a:cxn>
                <a:cxn ang="0">
                  <a:pos x="118" y="332"/>
                </a:cxn>
                <a:cxn ang="0">
                  <a:pos x="152" y="0"/>
                </a:cxn>
                <a:cxn ang="0">
                  <a:pos x="0" y="152"/>
                </a:cxn>
                <a:cxn ang="0">
                  <a:pos x="43" y="257"/>
                </a:cxn>
                <a:cxn ang="0">
                  <a:pos x="43" y="258"/>
                </a:cxn>
                <a:cxn ang="0">
                  <a:pos x="46" y="260"/>
                </a:cxn>
                <a:cxn ang="0">
                  <a:pos x="3" y="155"/>
                </a:cxn>
                <a:cxn ang="0">
                  <a:pos x="155" y="3"/>
                </a:cxn>
                <a:cxn ang="0">
                  <a:pos x="261" y="46"/>
                </a:cxn>
                <a:cxn ang="0">
                  <a:pos x="258" y="43"/>
                </a:cxn>
                <a:cxn ang="0">
                  <a:pos x="152" y="0"/>
                </a:cxn>
              </a:cxnLst>
              <a:rect l="0" t="0" r="r" b="b"/>
              <a:pathLst>
                <a:path w="261" h="347">
                  <a:moveTo>
                    <a:pt x="118" y="332"/>
                  </a:moveTo>
                  <a:cubicBezTo>
                    <a:pt x="118" y="347"/>
                    <a:pt x="118" y="347"/>
                    <a:pt x="118" y="347"/>
                  </a:cubicBezTo>
                  <a:cubicBezTo>
                    <a:pt x="121" y="347"/>
                    <a:pt x="121" y="347"/>
                    <a:pt x="121" y="347"/>
                  </a:cubicBezTo>
                  <a:cubicBezTo>
                    <a:pt x="121" y="335"/>
                    <a:pt x="121" y="335"/>
                    <a:pt x="121" y="335"/>
                  </a:cubicBezTo>
                  <a:cubicBezTo>
                    <a:pt x="121" y="335"/>
                    <a:pt x="121" y="335"/>
                    <a:pt x="121" y="335"/>
                  </a:cubicBezTo>
                  <a:cubicBezTo>
                    <a:pt x="120" y="334"/>
                    <a:pt x="119" y="333"/>
                    <a:pt x="118" y="332"/>
                  </a:cubicBezTo>
                  <a:moveTo>
                    <a:pt x="152" y="0"/>
                  </a:moveTo>
                  <a:cubicBezTo>
                    <a:pt x="68" y="0"/>
                    <a:pt x="0" y="68"/>
                    <a:pt x="0" y="152"/>
                  </a:cubicBezTo>
                  <a:cubicBezTo>
                    <a:pt x="0" y="193"/>
                    <a:pt x="16" y="230"/>
                    <a:pt x="43" y="257"/>
                  </a:cubicBezTo>
                  <a:cubicBezTo>
                    <a:pt x="43" y="257"/>
                    <a:pt x="43" y="258"/>
                    <a:pt x="43" y="258"/>
                  </a:cubicBezTo>
                  <a:cubicBezTo>
                    <a:pt x="44" y="259"/>
                    <a:pt x="45" y="260"/>
                    <a:pt x="46" y="260"/>
                  </a:cubicBezTo>
                  <a:cubicBezTo>
                    <a:pt x="19" y="233"/>
                    <a:pt x="3" y="196"/>
                    <a:pt x="3" y="155"/>
                  </a:cubicBezTo>
                  <a:cubicBezTo>
                    <a:pt x="3" y="71"/>
                    <a:pt x="71" y="3"/>
                    <a:pt x="155" y="3"/>
                  </a:cubicBezTo>
                  <a:cubicBezTo>
                    <a:pt x="196" y="3"/>
                    <a:pt x="233" y="19"/>
                    <a:pt x="261" y="46"/>
                  </a:cubicBezTo>
                  <a:cubicBezTo>
                    <a:pt x="260" y="45"/>
                    <a:pt x="259" y="44"/>
                    <a:pt x="258" y="43"/>
                  </a:cubicBezTo>
                  <a:cubicBezTo>
                    <a:pt x="230" y="16"/>
                    <a:pt x="193" y="0"/>
                    <a:pt x="152" y="0"/>
                  </a:cubicBezTo>
                </a:path>
              </a:pathLst>
            </a:custGeom>
            <a:solidFill>
              <a:srgbClr val="FA5242"/>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10" name="Freeform 45"/>
            <p:cNvSpPr>
              <a:spLocks noEditPoints="1"/>
            </p:cNvSpPr>
            <p:nvPr/>
          </p:nvSpPr>
          <p:spPr bwMode="auto">
            <a:xfrm>
              <a:off x="38222238" y="22917151"/>
              <a:ext cx="6537325" cy="8618538"/>
            </a:xfrm>
            <a:custGeom>
              <a:avLst/>
              <a:gdLst/>
              <a:ahLst/>
              <a:cxnLst>
                <a:cxn ang="0">
                  <a:pos x="118" y="332"/>
                </a:cxn>
                <a:cxn ang="0">
                  <a:pos x="118" y="344"/>
                </a:cxn>
                <a:cxn ang="0">
                  <a:pos x="121" y="344"/>
                </a:cxn>
                <a:cxn ang="0">
                  <a:pos x="121" y="336"/>
                </a:cxn>
                <a:cxn ang="0">
                  <a:pos x="121" y="335"/>
                </a:cxn>
                <a:cxn ang="0">
                  <a:pos x="118" y="332"/>
                </a:cxn>
                <a:cxn ang="0">
                  <a:pos x="152" y="0"/>
                </a:cxn>
                <a:cxn ang="0">
                  <a:pos x="0" y="152"/>
                </a:cxn>
                <a:cxn ang="0">
                  <a:pos x="43" y="257"/>
                </a:cxn>
                <a:cxn ang="0">
                  <a:pos x="43" y="258"/>
                </a:cxn>
                <a:cxn ang="0">
                  <a:pos x="46" y="261"/>
                </a:cxn>
                <a:cxn ang="0">
                  <a:pos x="3" y="155"/>
                </a:cxn>
                <a:cxn ang="0">
                  <a:pos x="155" y="3"/>
                </a:cxn>
                <a:cxn ang="0">
                  <a:pos x="261" y="46"/>
                </a:cxn>
                <a:cxn ang="0">
                  <a:pos x="258" y="43"/>
                </a:cxn>
                <a:cxn ang="0">
                  <a:pos x="152" y="0"/>
                </a:cxn>
              </a:cxnLst>
              <a:rect l="0" t="0" r="r" b="b"/>
              <a:pathLst>
                <a:path w="261" h="344">
                  <a:moveTo>
                    <a:pt x="118" y="332"/>
                  </a:moveTo>
                  <a:cubicBezTo>
                    <a:pt x="118" y="344"/>
                    <a:pt x="118" y="344"/>
                    <a:pt x="118" y="344"/>
                  </a:cubicBezTo>
                  <a:cubicBezTo>
                    <a:pt x="121" y="344"/>
                    <a:pt x="121" y="344"/>
                    <a:pt x="121" y="344"/>
                  </a:cubicBezTo>
                  <a:cubicBezTo>
                    <a:pt x="121" y="336"/>
                    <a:pt x="121" y="336"/>
                    <a:pt x="121" y="336"/>
                  </a:cubicBezTo>
                  <a:cubicBezTo>
                    <a:pt x="121" y="336"/>
                    <a:pt x="121" y="335"/>
                    <a:pt x="121" y="335"/>
                  </a:cubicBezTo>
                  <a:cubicBezTo>
                    <a:pt x="120" y="334"/>
                    <a:pt x="119" y="333"/>
                    <a:pt x="118" y="332"/>
                  </a:cubicBezTo>
                  <a:moveTo>
                    <a:pt x="152" y="0"/>
                  </a:moveTo>
                  <a:cubicBezTo>
                    <a:pt x="68" y="0"/>
                    <a:pt x="0" y="68"/>
                    <a:pt x="0" y="152"/>
                  </a:cubicBezTo>
                  <a:cubicBezTo>
                    <a:pt x="0" y="193"/>
                    <a:pt x="16" y="230"/>
                    <a:pt x="43" y="257"/>
                  </a:cubicBezTo>
                  <a:cubicBezTo>
                    <a:pt x="43" y="258"/>
                    <a:pt x="43" y="258"/>
                    <a:pt x="43" y="258"/>
                  </a:cubicBezTo>
                  <a:cubicBezTo>
                    <a:pt x="44" y="259"/>
                    <a:pt x="45" y="260"/>
                    <a:pt x="46" y="261"/>
                  </a:cubicBezTo>
                  <a:cubicBezTo>
                    <a:pt x="20" y="233"/>
                    <a:pt x="3" y="196"/>
                    <a:pt x="3" y="155"/>
                  </a:cubicBezTo>
                  <a:cubicBezTo>
                    <a:pt x="3" y="71"/>
                    <a:pt x="71" y="3"/>
                    <a:pt x="155" y="3"/>
                  </a:cubicBezTo>
                  <a:cubicBezTo>
                    <a:pt x="196" y="3"/>
                    <a:pt x="234" y="19"/>
                    <a:pt x="261" y="46"/>
                  </a:cubicBezTo>
                  <a:cubicBezTo>
                    <a:pt x="260" y="45"/>
                    <a:pt x="259" y="44"/>
                    <a:pt x="258" y="43"/>
                  </a:cubicBezTo>
                  <a:cubicBezTo>
                    <a:pt x="230" y="16"/>
                    <a:pt x="193" y="0"/>
                    <a:pt x="152" y="0"/>
                  </a:cubicBezTo>
                </a:path>
              </a:pathLst>
            </a:custGeom>
            <a:solidFill>
              <a:srgbClr val="FA5242"/>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11" name="Freeform 46"/>
            <p:cNvSpPr>
              <a:spLocks noEditPoints="1"/>
            </p:cNvSpPr>
            <p:nvPr/>
          </p:nvSpPr>
          <p:spPr bwMode="auto">
            <a:xfrm>
              <a:off x="38296851" y="22991763"/>
              <a:ext cx="6538913" cy="8543925"/>
            </a:xfrm>
            <a:custGeom>
              <a:avLst/>
              <a:gdLst/>
              <a:ahLst/>
              <a:cxnLst>
                <a:cxn ang="0">
                  <a:pos x="118" y="333"/>
                </a:cxn>
                <a:cxn ang="0">
                  <a:pos x="118" y="341"/>
                </a:cxn>
                <a:cxn ang="0">
                  <a:pos x="121" y="341"/>
                </a:cxn>
                <a:cxn ang="0">
                  <a:pos x="121" y="336"/>
                </a:cxn>
                <a:cxn ang="0">
                  <a:pos x="121" y="336"/>
                </a:cxn>
                <a:cxn ang="0">
                  <a:pos x="118" y="333"/>
                </a:cxn>
                <a:cxn ang="0">
                  <a:pos x="152" y="0"/>
                </a:cxn>
                <a:cxn ang="0">
                  <a:pos x="0" y="152"/>
                </a:cxn>
                <a:cxn ang="0">
                  <a:pos x="43" y="258"/>
                </a:cxn>
                <a:cxn ang="0">
                  <a:pos x="44" y="258"/>
                </a:cxn>
                <a:cxn ang="0">
                  <a:pos x="47" y="261"/>
                </a:cxn>
                <a:cxn ang="0">
                  <a:pos x="4" y="155"/>
                </a:cxn>
                <a:cxn ang="0">
                  <a:pos x="156" y="3"/>
                </a:cxn>
                <a:cxn ang="0">
                  <a:pos x="261" y="46"/>
                </a:cxn>
                <a:cxn ang="0">
                  <a:pos x="258" y="43"/>
                </a:cxn>
                <a:cxn ang="0">
                  <a:pos x="152" y="0"/>
                </a:cxn>
              </a:cxnLst>
              <a:rect l="0" t="0" r="r" b="b"/>
              <a:pathLst>
                <a:path w="261" h="341">
                  <a:moveTo>
                    <a:pt x="118" y="333"/>
                  </a:moveTo>
                  <a:cubicBezTo>
                    <a:pt x="118" y="341"/>
                    <a:pt x="118" y="341"/>
                    <a:pt x="118" y="341"/>
                  </a:cubicBezTo>
                  <a:cubicBezTo>
                    <a:pt x="121" y="341"/>
                    <a:pt x="121" y="341"/>
                    <a:pt x="121" y="341"/>
                  </a:cubicBezTo>
                  <a:cubicBezTo>
                    <a:pt x="121" y="336"/>
                    <a:pt x="121" y="336"/>
                    <a:pt x="121" y="336"/>
                  </a:cubicBezTo>
                  <a:cubicBezTo>
                    <a:pt x="121" y="336"/>
                    <a:pt x="121" y="336"/>
                    <a:pt x="121" y="336"/>
                  </a:cubicBezTo>
                  <a:cubicBezTo>
                    <a:pt x="120" y="335"/>
                    <a:pt x="119" y="334"/>
                    <a:pt x="118" y="333"/>
                  </a:cubicBezTo>
                  <a:moveTo>
                    <a:pt x="152" y="0"/>
                  </a:moveTo>
                  <a:cubicBezTo>
                    <a:pt x="68" y="0"/>
                    <a:pt x="0" y="68"/>
                    <a:pt x="0" y="152"/>
                  </a:cubicBezTo>
                  <a:cubicBezTo>
                    <a:pt x="0" y="193"/>
                    <a:pt x="17" y="230"/>
                    <a:pt x="43" y="258"/>
                  </a:cubicBezTo>
                  <a:cubicBezTo>
                    <a:pt x="43" y="258"/>
                    <a:pt x="43" y="258"/>
                    <a:pt x="44" y="258"/>
                  </a:cubicBezTo>
                  <a:cubicBezTo>
                    <a:pt x="45" y="259"/>
                    <a:pt x="46" y="260"/>
                    <a:pt x="47" y="261"/>
                  </a:cubicBezTo>
                  <a:cubicBezTo>
                    <a:pt x="20" y="234"/>
                    <a:pt x="4" y="196"/>
                    <a:pt x="4" y="155"/>
                  </a:cubicBezTo>
                  <a:cubicBezTo>
                    <a:pt x="4" y="71"/>
                    <a:pt x="72" y="3"/>
                    <a:pt x="156" y="3"/>
                  </a:cubicBezTo>
                  <a:cubicBezTo>
                    <a:pt x="197" y="3"/>
                    <a:pt x="234" y="20"/>
                    <a:pt x="261" y="46"/>
                  </a:cubicBezTo>
                  <a:cubicBezTo>
                    <a:pt x="260" y="45"/>
                    <a:pt x="259" y="44"/>
                    <a:pt x="258" y="43"/>
                  </a:cubicBezTo>
                  <a:cubicBezTo>
                    <a:pt x="231" y="16"/>
                    <a:pt x="193" y="0"/>
                    <a:pt x="152" y="0"/>
                  </a:cubicBezTo>
                </a:path>
              </a:pathLst>
            </a:custGeom>
            <a:solidFill>
              <a:srgbClr val="FA5242"/>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12" name="Freeform 47"/>
            <p:cNvSpPr>
              <a:spLocks noEditPoints="1"/>
            </p:cNvSpPr>
            <p:nvPr/>
          </p:nvSpPr>
          <p:spPr bwMode="auto">
            <a:xfrm>
              <a:off x="38396863" y="23066376"/>
              <a:ext cx="6538913" cy="8469313"/>
            </a:xfrm>
            <a:custGeom>
              <a:avLst/>
              <a:gdLst/>
              <a:ahLst/>
              <a:cxnLst>
                <a:cxn ang="0">
                  <a:pos x="117" y="333"/>
                </a:cxn>
                <a:cxn ang="0">
                  <a:pos x="117" y="338"/>
                </a:cxn>
                <a:cxn ang="0">
                  <a:pos x="121" y="338"/>
                </a:cxn>
                <a:cxn ang="0">
                  <a:pos x="121" y="336"/>
                </a:cxn>
                <a:cxn ang="0">
                  <a:pos x="120" y="336"/>
                </a:cxn>
                <a:cxn ang="0">
                  <a:pos x="117" y="333"/>
                </a:cxn>
                <a:cxn ang="0">
                  <a:pos x="152" y="0"/>
                </a:cxn>
                <a:cxn ang="0">
                  <a:pos x="0" y="152"/>
                </a:cxn>
                <a:cxn ang="0">
                  <a:pos x="43" y="258"/>
                </a:cxn>
                <a:cxn ang="0">
                  <a:pos x="43" y="258"/>
                </a:cxn>
                <a:cxn ang="0">
                  <a:pos x="46" y="261"/>
                </a:cxn>
                <a:cxn ang="0">
                  <a:pos x="3" y="156"/>
                </a:cxn>
                <a:cxn ang="0">
                  <a:pos x="155" y="4"/>
                </a:cxn>
                <a:cxn ang="0">
                  <a:pos x="261" y="47"/>
                </a:cxn>
                <a:cxn ang="0">
                  <a:pos x="257" y="43"/>
                </a:cxn>
                <a:cxn ang="0">
                  <a:pos x="152" y="0"/>
                </a:cxn>
              </a:cxnLst>
              <a:rect l="0" t="0" r="r" b="b"/>
              <a:pathLst>
                <a:path w="261" h="338">
                  <a:moveTo>
                    <a:pt x="117" y="333"/>
                  </a:moveTo>
                  <a:cubicBezTo>
                    <a:pt x="117" y="338"/>
                    <a:pt x="117" y="338"/>
                    <a:pt x="117" y="338"/>
                  </a:cubicBezTo>
                  <a:cubicBezTo>
                    <a:pt x="121" y="338"/>
                    <a:pt x="121" y="338"/>
                    <a:pt x="121" y="338"/>
                  </a:cubicBezTo>
                  <a:cubicBezTo>
                    <a:pt x="121" y="336"/>
                    <a:pt x="121" y="336"/>
                    <a:pt x="121" y="336"/>
                  </a:cubicBezTo>
                  <a:cubicBezTo>
                    <a:pt x="120" y="336"/>
                    <a:pt x="120" y="336"/>
                    <a:pt x="120" y="336"/>
                  </a:cubicBezTo>
                  <a:cubicBezTo>
                    <a:pt x="119" y="335"/>
                    <a:pt x="118" y="334"/>
                    <a:pt x="117" y="333"/>
                  </a:cubicBezTo>
                  <a:moveTo>
                    <a:pt x="152" y="0"/>
                  </a:moveTo>
                  <a:cubicBezTo>
                    <a:pt x="68" y="0"/>
                    <a:pt x="0" y="68"/>
                    <a:pt x="0" y="152"/>
                  </a:cubicBezTo>
                  <a:cubicBezTo>
                    <a:pt x="0" y="193"/>
                    <a:pt x="16" y="231"/>
                    <a:pt x="43" y="258"/>
                  </a:cubicBezTo>
                  <a:cubicBezTo>
                    <a:pt x="43" y="258"/>
                    <a:pt x="43" y="258"/>
                    <a:pt x="43" y="258"/>
                  </a:cubicBezTo>
                  <a:cubicBezTo>
                    <a:pt x="44" y="259"/>
                    <a:pt x="45" y="260"/>
                    <a:pt x="46" y="261"/>
                  </a:cubicBezTo>
                  <a:cubicBezTo>
                    <a:pt x="19" y="234"/>
                    <a:pt x="3" y="197"/>
                    <a:pt x="3" y="156"/>
                  </a:cubicBezTo>
                  <a:cubicBezTo>
                    <a:pt x="3" y="72"/>
                    <a:pt x="71" y="4"/>
                    <a:pt x="155" y="4"/>
                  </a:cubicBezTo>
                  <a:cubicBezTo>
                    <a:pt x="196" y="4"/>
                    <a:pt x="233" y="20"/>
                    <a:pt x="261" y="47"/>
                  </a:cubicBezTo>
                  <a:cubicBezTo>
                    <a:pt x="259" y="45"/>
                    <a:pt x="258" y="44"/>
                    <a:pt x="257" y="43"/>
                  </a:cubicBezTo>
                  <a:cubicBezTo>
                    <a:pt x="230" y="17"/>
                    <a:pt x="193" y="0"/>
                    <a:pt x="152" y="0"/>
                  </a:cubicBezTo>
                </a:path>
              </a:pathLst>
            </a:custGeom>
            <a:solidFill>
              <a:srgbClr val="FA5242"/>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13" name="Freeform 48"/>
            <p:cNvSpPr>
              <a:spLocks noEditPoints="1"/>
            </p:cNvSpPr>
            <p:nvPr/>
          </p:nvSpPr>
          <p:spPr bwMode="auto">
            <a:xfrm>
              <a:off x="38471476" y="23167976"/>
              <a:ext cx="6538913" cy="8367713"/>
            </a:xfrm>
            <a:custGeom>
              <a:avLst/>
              <a:gdLst/>
              <a:ahLst/>
              <a:cxnLst>
                <a:cxn ang="0">
                  <a:pos x="118" y="332"/>
                </a:cxn>
                <a:cxn ang="0">
                  <a:pos x="118" y="334"/>
                </a:cxn>
                <a:cxn ang="0">
                  <a:pos x="119" y="334"/>
                </a:cxn>
                <a:cxn ang="0">
                  <a:pos x="118" y="332"/>
                </a:cxn>
                <a:cxn ang="0">
                  <a:pos x="152" y="0"/>
                </a:cxn>
                <a:cxn ang="0">
                  <a:pos x="0" y="152"/>
                </a:cxn>
                <a:cxn ang="0">
                  <a:pos x="43" y="257"/>
                </a:cxn>
                <a:cxn ang="0">
                  <a:pos x="43" y="258"/>
                </a:cxn>
                <a:cxn ang="0">
                  <a:pos x="46" y="261"/>
                </a:cxn>
                <a:cxn ang="0">
                  <a:pos x="3" y="155"/>
                </a:cxn>
                <a:cxn ang="0">
                  <a:pos x="155" y="3"/>
                </a:cxn>
                <a:cxn ang="0">
                  <a:pos x="261" y="46"/>
                </a:cxn>
                <a:cxn ang="0">
                  <a:pos x="258" y="43"/>
                </a:cxn>
                <a:cxn ang="0">
                  <a:pos x="152" y="0"/>
                </a:cxn>
              </a:cxnLst>
              <a:rect l="0" t="0" r="r" b="b"/>
              <a:pathLst>
                <a:path w="261" h="334">
                  <a:moveTo>
                    <a:pt x="118" y="332"/>
                  </a:moveTo>
                  <a:cubicBezTo>
                    <a:pt x="118" y="334"/>
                    <a:pt x="118" y="334"/>
                    <a:pt x="118" y="334"/>
                  </a:cubicBezTo>
                  <a:cubicBezTo>
                    <a:pt x="119" y="334"/>
                    <a:pt x="119" y="334"/>
                    <a:pt x="119" y="334"/>
                  </a:cubicBezTo>
                  <a:cubicBezTo>
                    <a:pt x="119" y="333"/>
                    <a:pt x="118" y="333"/>
                    <a:pt x="118" y="332"/>
                  </a:cubicBezTo>
                  <a:moveTo>
                    <a:pt x="152" y="0"/>
                  </a:moveTo>
                  <a:cubicBezTo>
                    <a:pt x="68" y="0"/>
                    <a:pt x="0" y="68"/>
                    <a:pt x="0" y="152"/>
                  </a:cubicBezTo>
                  <a:cubicBezTo>
                    <a:pt x="0" y="193"/>
                    <a:pt x="16" y="230"/>
                    <a:pt x="43" y="257"/>
                  </a:cubicBezTo>
                  <a:cubicBezTo>
                    <a:pt x="43" y="257"/>
                    <a:pt x="43" y="257"/>
                    <a:pt x="43" y="258"/>
                  </a:cubicBezTo>
                  <a:cubicBezTo>
                    <a:pt x="44" y="259"/>
                    <a:pt x="45" y="260"/>
                    <a:pt x="46" y="261"/>
                  </a:cubicBezTo>
                  <a:cubicBezTo>
                    <a:pt x="19" y="233"/>
                    <a:pt x="3" y="196"/>
                    <a:pt x="3" y="155"/>
                  </a:cubicBezTo>
                  <a:cubicBezTo>
                    <a:pt x="3" y="71"/>
                    <a:pt x="71" y="3"/>
                    <a:pt x="155" y="3"/>
                  </a:cubicBezTo>
                  <a:cubicBezTo>
                    <a:pt x="196" y="3"/>
                    <a:pt x="233" y="19"/>
                    <a:pt x="261" y="46"/>
                  </a:cubicBezTo>
                  <a:cubicBezTo>
                    <a:pt x="260" y="45"/>
                    <a:pt x="259" y="44"/>
                    <a:pt x="258" y="43"/>
                  </a:cubicBezTo>
                  <a:cubicBezTo>
                    <a:pt x="230" y="16"/>
                    <a:pt x="193" y="0"/>
                    <a:pt x="152" y="0"/>
                  </a:cubicBezTo>
                </a:path>
              </a:pathLst>
            </a:custGeom>
            <a:solidFill>
              <a:srgbClr val="FA5242"/>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14" name="Freeform 49"/>
            <p:cNvSpPr>
              <a:spLocks/>
            </p:cNvSpPr>
            <p:nvPr/>
          </p:nvSpPr>
          <p:spPr bwMode="auto">
            <a:xfrm>
              <a:off x="38547676" y="23242588"/>
              <a:ext cx="6537325" cy="6538913"/>
            </a:xfrm>
            <a:custGeom>
              <a:avLst/>
              <a:gdLst/>
              <a:ahLst/>
              <a:cxnLst>
                <a:cxn ang="0">
                  <a:pos x="152" y="0"/>
                </a:cxn>
                <a:cxn ang="0">
                  <a:pos x="0" y="152"/>
                </a:cxn>
                <a:cxn ang="0">
                  <a:pos x="43" y="258"/>
                </a:cxn>
                <a:cxn ang="0">
                  <a:pos x="43" y="258"/>
                </a:cxn>
                <a:cxn ang="0">
                  <a:pos x="46" y="261"/>
                </a:cxn>
                <a:cxn ang="0">
                  <a:pos x="3" y="155"/>
                </a:cxn>
                <a:cxn ang="0">
                  <a:pos x="155" y="3"/>
                </a:cxn>
                <a:cxn ang="0">
                  <a:pos x="261" y="46"/>
                </a:cxn>
                <a:cxn ang="0">
                  <a:pos x="258" y="43"/>
                </a:cxn>
                <a:cxn ang="0">
                  <a:pos x="152" y="0"/>
                </a:cxn>
              </a:cxnLst>
              <a:rect l="0" t="0" r="r" b="b"/>
              <a:pathLst>
                <a:path w="261" h="261">
                  <a:moveTo>
                    <a:pt x="152" y="0"/>
                  </a:moveTo>
                  <a:cubicBezTo>
                    <a:pt x="68" y="0"/>
                    <a:pt x="0" y="68"/>
                    <a:pt x="0" y="152"/>
                  </a:cubicBezTo>
                  <a:cubicBezTo>
                    <a:pt x="0" y="193"/>
                    <a:pt x="16" y="230"/>
                    <a:pt x="43" y="258"/>
                  </a:cubicBezTo>
                  <a:cubicBezTo>
                    <a:pt x="43" y="258"/>
                    <a:pt x="43" y="258"/>
                    <a:pt x="43" y="258"/>
                  </a:cubicBezTo>
                  <a:cubicBezTo>
                    <a:pt x="44" y="259"/>
                    <a:pt x="45" y="260"/>
                    <a:pt x="46" y="261"/>
                  </a:cubicBezTo>
                  <a:cubicBezTo>
                    <a:pt x="20" y="233"/>
                    <a:pt x="3" y="196"/>
                    <a:pt x="3" y="155"/>
                  </a:cubicBezTo>
                  <a:cubicBezTo>
                    <a:pt x="3" y="71"/>
                    <a:pt x="71" y="3"/>
                    <a:pt x="155" y="3"/>
                  </a:cubicBezTo>
                  <a:cubicBezTo>
                    <a:pt x="196" y="3"/>
                    <a:pt x="234" y="19"/>
                    <a:pt x="261" y="46"/>
                  </a:cubicBezTo>
                  <a:cubicBezTo>
                    <a:pt x="260" y="45"/>
                    <a:pt x="259" y="44"/>
                    <a:pt x="258" y="43"/>
                  </a:cubicBezTo>
                  <a:cubicBezTo>
                    <a:pt x="230" y="16"/>
                    <a:pt x="193" y="0"/>
                    <a:pt x="152" y="0"/>
                  </a:cubicBezTo>
                </a:path>
              </a:pathLst>
            </a:custGeom>
            <a:solidFill>
              <a:srgbClr val="FA5242"/>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15" name="Freeform 50"/>
            <p:cNvSpPr>
              <a:spLocks/>
            </p:cNvSpPr>
            <p:nvPr/>
          </p:nvSpPr>
          <p:spPr bwMode="auto">
            <a:xfrm>
              <a:off x="38622288" y="23317201"/>
              <a:ext cx="6538913" cy="6538913"/>
            </a:xfrm>
            <a:custGeom>
              <a:avLst/>
              <a:gdLst/>
              <a:ahLst/>
              <a:cxnLst>
                <a:cxn ang="0">
                  <a:pos x="152" y="0"/>
                </a:cxn>
                <a:cxn ang="0">
                  <a:pos x="0" y="152"/>
                </a:cxn>
                <a:cxn ang="0">
                  <a:pos x="43" y="258"/>
                </a:cxn>
                <a:cxn ang="0">
                  <a:pos x="44" y="258"/>
                </a:cxn>
                <a:cxn ang="0">
                  <a:pos x="46" y="261"/>
                </a:cxn>
                <a:cxn ang="0">
                  <a:pos x="3" y="155"/>
                </a:cxn>
                <a:cxn ang="0">
                  <a:pos x="155" y="3"/>
                </a:cxn>
                <a:cxn ang="0">
                  <a:pos x="261" y="46"/>
                </a:cxn>
                <a:cxn ang="0">
                  <a:pos x="258" y="43"/>
                </a:cxn>
                <a:cxn ang="0">
                  <a:pos x="152" y="0"/>
                </a:cxn>
              </a:cxnLst>
              <a:rect l="0" t="0" r="r" b="b"/>
              <a:pathLst>
                <a:path w="261" h="261">
                  <a:moveTo>
                    <a:pt x="152" y="0"/>
                  </a:moveTo>
                  <a:cubicBezTo>
                    <a:pt x="68" y="0"/>
                    <a:pt x="0" y="68"/>
                    <a:pt x="0" y="152"/>
                  </a:cubicBezTo>
                  <a:cubicBezTo>
                    <a:pt x="0" y="193"/>
                    <a:pt x="17" y="230"/>
                    <a:pt x="43" y="258"/>
                  </a:cubicBezTo>
                  <a:cubicBezTo>
                    <a:pt x="43" y="258"/>
                    <a:pt x="43" y="258"/>
                    <a:pt x="44" y="258"/>
                  </a:cubicBezTo>
                  <a:cubicBezTo>
                    <a:pt x="44" y="259"/>
                    <a:pt x="45" y="260"/>
                    <a:pt x="46" y="261"/>
                  </a:cubicBezTo>
                  <a:cubicBezTo>
                    <a:pt x="20" y="234"/>
                    <a:pt x="3" y="196"/>
                    <a:pt x="3" y="155"/>
                  </a:cubicBezTo>
                  <a:cubicBezTo>
                    <a:pt x="3" y="71"/>
                    <a:pt x="72" y="3"/>
                    <a:pt x="155" y="3"/>
                  </a:cubicBezTo>
                  <a:cubicBezTo>
                    <a:pt x="197" y="3"/>
                    <a:pt x="234" y="20"/>
                    <a:pt x="261" y="46"/>
                  </a:cubicBezTo>
                  <a:cubicBezTo>
                    <a:pt x="260" y="45"/>
                    <a:pt x="259" y="44"/>
                    <a:pt x="258" y="43"/>
                  </a:cubicBezTo>
                  <a:cubicBezTo>
                    <a:pt x="231" y="16"/>
                    <a:pt x="193" y="0"/>
                    <a:pt x="152" y="0"/>
                  </a:cubicBezTo>
                </a:path>
              </a:pathLst>
            </a:custGeom>
            <a:solidFill>
              <a:srgbClr val="FA5242"/>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16" name="Freeform 51"/>
            <p:cNvSpPr>
              <a:spLocks/>
            </p:cNvSpPr>
            <p:nvPr/>
          </p:nvSpPr>
          <p:spPr bwMode="auto">
            <a:xfrm>
              <a:off x="38696901" y="23393401"/>
              <a:ext cx="6538913" cy="6538913"/>
            </a:xfrm>
            <a:custGeom>
              <a:avLst/>
              <a:gdLst/>
              <a:ahLst/>
              <a:cxnLst>
                <a:cxn ang="0">
                  <a:pos x="152" y="0"/>
                </a:cxn>
                <a:cxn ang="0">
                  <a:pos x="0" y="152"/>
                </a:cxn>
                <a:cxn ang="0">
                  <a:pos x="43" y="258"/>
                </a:cxn>
                <a:cxn ang="0">
                  <a:pos x="44" y="258"/>
                </a:cxn>
                <a:cxn ang="0">
                  <a:pos x="47" y="261"/>
                </a:cxn>
                <a:cxn ang="0">
                  <a:pos x="4" y="155"/>
                </a:cxn>
                <a:cxn ang="0">
                  <a:pos x="156" y="4"/>
                </a:cxn>
                <a:cxn ang="0">
                  <a:pos x="261" y="46"/>
                </a:cxn>
                <a:cxn ang="0">
                  <a:pos x="258" y="43"/>
                </a:cxn>
                <a:cxn ang="0">
                  <a:pos x="152" y="0"/>
                </a:cxn>
              </a:cxnLst>
              <a:rect l="0" t="0" r="r" b="b"/>
              <a:pathLst>
                <a:path w="261" h="261">
                  <a:moveTo>
                    <a:pt x="152" y="0"/>
                  </a:moveTo>
                  <a:cubicBezTo>
                    <a:pt x="69" y="0"/>
                    <a:pt x="0" y="68"/>
                    <a:pt x="0" y="152"/>
                  </a:cubicBezTo>
                  <a:cubicBezTo>
                    <a:pt x="0" y="193"/>
                    <a:pt x="17" y="231"/>
                    <a:pt x="43" y="258"/>
                  </a:cubicBezTo>
                  <a:cubicBezTo>
                    <a:pt x="44" y="258"/>
                    <a:pt x="44" y="258"/>
                    <a:pt x="44" y="258"/>
                  </a:cubicBezTo>
                  <a:cubicBezTo>
                    <a:pt x="45" y="259"/>
                    <a:pt x="46" y="260"/>
                    <a:pt x="47" y="261"/>
                  </a:cubicBezTo>
                  <a:cubicBezTo>
                    <a:pt x="20" y="234"/>
                    <a:pt x="4" y="197"/>
                    <a:pt x="4" y="155"/>
                  </a:cubicBezTo>
                  <a:cubicBezTo>
                    <a:pt x="4" y="72"/>
                    <a:pt x="72" y="4"/>
                    <a:pt x="156" y="4"/>
                  </a:cubicBezTo>
                  <a:cubicBezTo>
                    <a:pt x="197" y="4"/>
                    <a:pt x="234" y="20"/>
                    <a:pt x="261" y="46"/>
                  </a:cubicBezTo>
                  <a:cubicBezTo>
                    <a:pt x="260" y="45"/>
                    <a:pt x="259" y="44"/>
                    <a:pt x="258" y="43"/>
                  </a:cubicBezTo>
                  <a:cubicBezTo>
                    <a:pt x="231" y="17"/>
                    <a:pt x="194" y="0"/>
                    <a:pt x="152" y="0"/>
                  </a:cubicBezTo>
                </a:path>
              </a:pathLst>
            </a:custGeom>
            <a:solidFill>
              <a:srgbClr val="FA5242"/>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17" name="Freeform 52"/>
            <p:cNvSpPr>
              <a:spLocks/>
            </p:cNvSpPr>
            <p:nvPr/>
          </p:nvSpPr>
          <p:spPr bwMode="auto">
            <a:xfrm>
              <a:off x="38796913" y="23493413"/>
              <a:ext cx="6538913" cy="6513513"/>
            </a:xfrm>
            <a:custGeom>
              <a:avLst/>
              <a:gdLst/>
              <a:ahLst/>
              <a:cxnLst>
                <a:cxn ang="0">
                  <a:pos x="152" y="0"/>
                </a:cxn>
                <a:cxn ang="0">
                  <a:pos x="0" y="151"/>
                </a:cxn>
                <a:cxn ang="0">
                  <a:pos x="43" y="257"/>
                </a:cxn>
                <a:cxn ang="0">
                  <a:pos x="43" y="258"/>
                </a:cxn>
                <a:cxn ang="0">
                  <a:pos x="46" y="260"/>
                </a:cxn>
                <a:cxn ang="0">
                  <a:pos x="3" y="155"/>
                </a:cxn>
                <a:cxn ang="0">
                  <a:pos x="155" y="3"/>
                </a:cxn>
                <a:cxn ang="0">
                  <a:pos x="261" y="46"/>
                </a:cxn>
                <a:cxn ang="0">
                  <a:pos x="257" y="42"/>
                </a:cxn>
                <a:cxn ang="0">
                  <a:pos x="152" y="0"/>
                </a:cxn>
              </a:cxnLst>
              <a:rect l="0" t="0" r="r" b="b"/>
              <a:pathLst>
                <a:path w="261" h="260">
                  <a:moveTo>
                    <a:pt x="152" y="0"/>
                  </a:moveTo>
                  <a:cubicBezTo>
                    <a:pt x="68" y="0"/>
                    <a:pt x="0" y="68"/>
                    <a:pt x="0" y="151"/>
                  </a:cubicBezTo>
                  <a:cubicBezTo>
                    <a:pt x="0" y="193"/>
                    <a:pt x="16" y="230"/>
                    <a:pt x="43" y="257"/>
                  </a:cubicBezTo>
                  <a:cubicBezTo>
                    <a:pt x="43" y="257"/>
                    <a:pt x="43" y="257"/>
                    <a:pt x="43" y="258"/>
                  </a:cubicBezTo>
                  <a:cubicBezTo>
                    <a:pt x="44" y="259"/>
                    <a:pt x="45" y="260"/>
                    <a:pt x="46" y="260"/>
                  </a:cubicBezTo>
                  <a:cubicBezTo>
                    <a:pt x="19" y="233"/>
                    <a:pt x="3" y="196"/>
                    <a:pt x="3" y="155"/>
                  </a:cubicBezTo>
                  <a:cubicBezTo>
                    <a:pt x="3" y="71"/>
                    <a:pt x="71" y="3"/>
                    <a:pt x="155" y="3"/>
                  </a:cubicBezTo>
                  <a:cubicBezTo>
                    <a:pt x="196" y="3"/>
                    <a:pt x="233" y="19"/>
                    <a:pt x="261" y="46"/>
                  </a:cubicBezTo>
                  <a:cubicBezTo>
                    <a:pt x="260" y="45"/>
                    <a:pt x="259" y="44"/>
                    <a:pt x="257" y="42"/>
                  </a:cubicBezTo>
                  <a:cubicBezTo>
                    <a:pt x="230" y="16"/>
                    <a:pt x="193" y="0"/>
                    <a:pt x="152" y="0"/>
                  </a:cubicBezTo>
                </a:path>
              </a:pathLst>
            </a:custGeom>
            <a:solidFill>
              <a:srgbClr val="FA5242"/>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18" name="Freeform 53"/>
            <p:cNvSpPr>
              <a:spLocks/>
            </p:cNvSpPr>
            <p:nvPr/>
          </p:nvSpPr>
          <p:spPr bwMode="auto">
            <a:xfrm>
              <a:off x="38873113" y="23568026"/>
              <a:ext cx="6537325" cy="6538913"/>
            </a:xfrm>
            <a:custGeom>
              <a:avLst/>
              <a:gdLst/>
              <a:ahLst/>
              <a:cxnLst>
                <a:cxn ang="0">
                  <a:pos x="152" y="0"/>
                </a:cxn>
                <a:cxn ang="0">
                  <a:pos x="0" y="152"/>
                </a:cxn>
                <a:cxn ang="0">
                  <a:pos x="43" y="257"/>
                </a:cxn>
                <a:cxn ang="0">
                  <a:pos x="43" y="258"/>
                </a:cxn>
                <a:cxn ang="0">
                  <a:pos x="46" y="261"/>
                </a:cxn>
                <a:cxn ang="0">
                  <a:pos x="3" y="155"/>
                </a:cxn>
                <a:cxn ang="0">
                  <a:pos x="155" y="3"/>
                </a:cxn>
                <a:cxn ang="0">
                  <a:pos x="261" y="46"/>
                </a:cxn>
                <a:cxn ang="0">
                  <a:pos x="258" y="43"/>
                </a:cxn>
                <a:cxn ang="0">
                  <a:pos x="152" y="0"/>
                </a:cxn>
              </a:cxnLst>
              <a:rect l="0" t="0" r="r" b="b"/>
              <a:pathLst>
                <a:path w="261" h="261">
                  <a:moveTo>
                    <a:pt x="152" y="0"/>
                  </a:moveTo>
                  <a:cubicBezTo>
                    <a:pt x="68" y="0"/>
                    <a:pt x="0" y="68"/>
                    <a:pt x="0" y="152"/>
                  </a:cubicBezTo>
                  <a:cubicBezTo>
                    <a:pt x="0" y="193"/>
                    <a:pt x="16" y="230"/>
                    <a:pt x="43" y="257"/>
                  </a:cubicBezTo>
                  <a:cubicBezTo>
                    <a:pt x="43" y="258"/>
                    <a:pt x="43" y="258"/>
                    <a:pt x="43" y="258"/>
                  </a:cubicBezTo>
                  <a:cubicBezTo>
                    <a:pt x="44" y="259"/>
                    <a:pt x="45" y="260"/>
                    <a:pt x="46" y="261"/>
                  </a:cubicBezTo>
                  <a:cubicBezTo>
                    <a:pt x="20" y="233"/>
                    <a:pt x="3" y="196"/>
                    <a:pt x="3" y="155"/>
                  </a:cubicBezTo>
                  <a:cubicBezTo>
                    <a:pt x="3" y="71"/>
                    <a:pt x="71" y="3"/>
                    <a:pt x="155" y="3"/>
                  </a:cubicBezTo>
                  <a:cubicBezTo>
                    <a:pt x="196" y="3"/>
                    <a:pt x="234" y="19"/>
                    <a:pt x="261" y="46"/>
                  </a:cubicBezTo>
                  <a:cubicBezTo>
                    <a:pt x="260" y="45"/>
                    <a:pt x="259" y="44"/>
                    <a:pt x="258" y="43"/>
                  </a:cubicBezTo>
                  <a:cubicBezTo>
                    <a:pt x="230" y="16"/>
                    <a:pt x="193" y="0"/>
                    <a:pt x="152" y="0"/>
                  </a:cubicBezTo>
                </a:path>
              </a:pathLst>
            </a:custGeom>
            <a:solidFill>
              <a:srgbClr val="FA5242"/>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19" name="Freeform 54"/>
            <p:cNvSpPr>
              <a:spLocks/>
            </p:cNvSpPr>
            <p:nvPr/>
          </p:nvSpPr>
          <p:spPr bwMode="auto">
            <a:xfrm>
              <a:off x="38947726" y="23642638"/>
              <a:ext cx="6538913" cy="6540500"/>
            </a:xfrm>
            <a:custGeom>
              <a:avLst/>
              <a:gdLst/>
              <a:ahLst/>
              <a:cxnLst>
                <a:cxn ang="0">
                  <a:pos x="152" y="0"/>
                </a:cxn>
                <a:cxn ang="0">
                  <a:pos x="0" y="152"/>
                </a:cxn>
                <a:cxn ang="0">
                  <a:pos x="43" y="258"/>
                </a:cxn>
                <a:cxn ang="0">
                  <a:pos x="43" y="258"/>
                </a:cxn>
                <a:cxn ang="0">
                  <a:pos x="46" y="261"/>
                </a:cxn>
                <a:cxn ang="0">
                  <a:pos x="3" y="155"/>
                </a:cxn>
                <a:cxn ang="0">
                  <a:pos x="155" y="3"/>
                </a:cxn>
                <a:cxn ang="0">
                  <a:pos x="261" y="46"/>
                </a:cxn>
                <a:cxn ang="0">
                  <a:pos x="258" y="43"/>
                </a:cxn>
                <a:cxn ang="0">
                  <a:pos x="152" y="0"/>
                </a:cxn>
              </a:cxnLst>
              <a:rect l="0" t="0" r="r" b="b"/>
              <a:pathLst>
                <a:path w="261" h="261">
                  <a:moveTo>
                    <a:pt x="152" y="0"/>
                  </a:moveTo>
                  <a:cubicBezTo>
                    <a:pt x="68" y="0"/>
                    <a:pt x="0" y="68"/>
                    <a:pt x="0" y="152"/>
                  </a:cubicBezTo>
                  <a:cubicBezTo>
                    <a:pt x="0" y="193"/>
                    <a:pt x="17" y="230"/>
                    <a:pt x="43" y="258"/>
                  </a:cubicBezTo>
                  <a:cubicBezTo>
                    <a:pt x="43" y="258"/>
                    <a:pt x="43" y="258"/>
                    <a:pt x="43" y="258"/>
                  </a:cubicBezTo>
                  <a:cubicBezTo>
                    <a:pt x="44" y="259"/>
                    <a:pt x="45" y="260"/>
                    <a:pt x="46" y="261"/>
                  </a:cubicBezTo>
                  <a:cubicBezTo>
                    <a:pt x="20" y="234"/>
                    <a:pt x="3" y="196"/>
                    <a:pt x="3" y="155"/>
                  </a:cubicBezTo>
                  <a:cubicBezTo>
                    <a:pt x="3" y="71"/>
                    <a:pt x="72" y="3"/>
                    <a:pt x="155" y="3"/>
                  </a:cubicBezTo>
                  <a:cubicBezTo>
                    <a:pt x="196" y="3"/>
                    <a:pt x="234" y="20"/>
                    <a:pt x="261" y="46"/>
                  </a:cubicBezTo>
                  <a:cubicBezTo>
                    <a:pt x="260" y="45"/>
                    <a:pt x="259" y="44"/>
                    <a:pt x="258" y="43"/>
                  </a:cubicBezTo>
                  <a:cubicBezTo>
                    <a:pt x="231" y="16"/>
                    <a:pt x="193" y="0"/>
                    <a:pt x="152" y="0"/>
                  </a:cubicBezTo>
                </a:path>
              </a:pathLst>
            </a:custGeom>
            <a:solidFill>
              <a:srgbClr val="FA5242"/>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20" name="Freeform 55"/>
            <p:cNvSpPr>
              <a:spLocks/>
            </p:cNvSpPr>
            <p:nvPr/>
          </p:nvSpPr>
          <p:spPr bwMode="auto">
            <a:xfrm>
              <a:off x="39022338" y="23718838"/>
              <a:ext cx="6538913" cy="6538913"/>
            </a:xfrm>
            <a:custGeom>
              <a:avLst/>
              <a:gdLst/>
              <a:ahLst/>
              <a:cxnLst>
                <a:cxn ang="0">
                  <a:pos x="152" y="0"/>
                </a:cxn>
                <a:cxn ang="0">
                  <a:pos x="0" y="152"/>
                </a:cxn>
                <a:cxn ang="0">
                  <a:pos x="43" y="258"/>
                </a:cxn>
                <a:cxn ang="0">
                  <a:pos x="44" y="258"/>
                </a:cxn>
                <a:cxn ang="0">
                  <a:pos x="47" y="261"/>
                </a:cxn>
                <a:cxn ang="0">
                  <a:pos x="4" y="155"/>
                </a:cxn>
                <a:cxn ang="0">
                  <a:pos x="156" y="3"/>
                </a:cxn>
                <a:cxn ang="0">
                  <a:pos x="261" y="46"/>
                </a:cxn>
                <a:cxn ang="0">
                  <a:pos x="258" y="43"/>
                </a:cxn>
                <a:cxn ang="0">
                  <a:pos x="152" y="0"/>
                </a:cxn>
              </a:cxnLst>
              <a:rect l="0" t="0" r="r" b="b"/>
              <a:pathLst>
                <a:path w="261" h="261">
                  <a:moveTo>
                    <a:pt x="152" y="0"/>
                  </a:moveTo>
                  <a:cubicBezTo>
                    <a:pt x="69" y="0"/>
                    <a:pt x="0" y="68"/>
                    <a:pt x="0" y="152"/>
                  </a:cubicBezTo>
                  <a:cubicBezTo>
                    <a:pt x="0" y="193"/>
                    <a:pt x="17" y="231"/>
                    <a:pt x="43" y="258"/>
                  </a:cubicBezTo>
                  <a:cubicBezTo>
                    <a:pt x="44" y="258"/>
                    <a:pt x="44" y="258"/>
                    <a:pt x="44" y="258"/>
                  </a:cubicBezTo>
                  <a:cubicBezTo>
                    <a:pt x="45" y="259"/>
                    <a:pt x="46" y="260"/>
                    <a:pt x="47" y="261"/>
                  </a:cubicBezTo>
                  <a:cubicBezTo>
                    <a:pt x="20" y="234"/>
                    <a:pt x="4" y="196"/>
                    <a:pt x="4" y="155"/>
                  </a:cubicBezTo>
                  <a:cubicBezTo>
                    <a:pt x="4" y="72"/>
                    <a:pt x="72" y="3"/>
                    <a:pt x="156" y="3"/>
                  </a:cubicBezTo>
                  <a:cubicBezTo>
                    <a:pt x="197" y="3"/>
                    <a:pt x="234" y="20"/>
                    <a:pt x="261" y="46"/>
                  </a:cubicBezTo>
                  <a:cubicBezTo>
                    <a:pt x="260" y="45"/>
                    <a:pt x="259" y="44"/>
                    <a:pt x="258" y="43"/>
                  </a:cubicBezTo>
                  <a:cubicBezTo>
                    <a:pt x="231" y="17"/>
                    <a:pt x="193" y="0"/>
                    <a:pt x="152" y="0"/>
                  </a:cubicBezTo>
                </a:path>
              </a:pathLst>
            </a:custGeom>
            <a:solidFill>
              <a:srgbClr val="FA5242"/>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21" name="Freeform 56"/>
            <p:cNvSpPr>
              <a:spLocks/>
            </p:cNvSpPr>
            <p:nvPr/>
          </p:nvSpPr>
          <p:spPr bwMode="auto">
            <a:xfrm>
              <a:off x="39123938" y="23793451"/>
              <a:ext cx="6537325" cy="6538913"/>
            </a:xfrm>
            <a:custGeom>
              <a:avLst/>
              <a:gdLst/>
              <a:ahLst/>
              <a:cxnLst>
                <a:cxn ang="0">
                  <a:pos x="152" y="0"/>
                </a:cxn>
                <a:cxn ang="0">
                  <a:pos x="0" y="152"/>
                </a:cxn>
                <a:cxn ang="0">
                  <a:pos x="43" y="258"/>
                </a:cxn>
                <a:cxn ang="0">
                  <a:pos x="43" y="259"/>
                </a:cxn>
                <a:cxn ang="0">
                  <a:pos x="46" y="261"/>
                </a:cxn>
                <a:cxn ang="0">
                  <a:pos x="3" y="156"/>
                </a:cxn>
                <a:cxn ang="0">
                  <a:pos x="155" y="4"/>
                </a:cxn>
                <a:cxn ang="0">
                  <a:pos x="261" y="47"/>
                </a:cxn>
                <a:cxn ang="0">
                  <a:pos x="257" y="43"/>
                </a:cxn>
                <a:cxn ang="0">
                  <a:pos x="152" y="0"/>
                </a:cxn>
              </a:cxnLst>
              <a:rect l="0" t="0" r="r" b="b"/>
              <a:pathLst>
                <a:path w="261" h="261">
                  <a:moveTo>
                    <a:pt x="152" y="0"/>
                  </a:moveTo>
                  <a:cubicBezTo>
                    <a:pt x="68" y="0"/>
                    <a:pt x="0" y="69"/>
                    <a:pt x="0" y="152"/>
                  </a:cubicBezTo>
                  <a:cubicBezTo>
                    <a:pt x="0" y="193"/>
                    <a:pt x="16" y="231"/>
                    <a:pt x="43" y="258"/>
                  </a:cubicBezTo>
                  <a:cubicBezTo>
                    <a:pt x="43" y="258"/>
                    <a:pt x="43" y="258"/>
                    <a:pt x="43" y="259"/>
                  </a:cubicBezTo>
                  <a:cubicBezTo>
                    <a:pt x="44" y="259"/>
                    <a:pt x="45" y="260"/>
                    <a:pt x="46" y="261"/>
                  </a:cubicBezTo>
                  <a:cubicBezTo>
                    <a:pt x="19" y="234"/>
                    <a:pt x="3" y="197"/>
                    <a:pt x="3" y="156"/>
                  </a:cubicBezTo>
                  <a:cubicBezTo>
                    <a:pt x="3" y="72"/>
                    <a:pt x="71" y="4"/>
                    <a:pt x="155" y="4"/>
                  </a:cubicBezTo>
                  <a:cubicBezTo>
                    <a:pt x="196" y="4"/>
                    <a:pt x="233" y="20"/>
                    <a:pt x="261" y="47"/>
                  </a:cubicBezTo>
                  <a:cubicBezTo>
                    <a:pt x="260" y="46"/>
                    <a:pt x="259" y="44"/>
                    <a:pt x="257" y="43"/>
                  </a:cubicBezTo>
                  <a:cubicBezTo>
                    <a:pt x="230" y="17"/>
                    <a:pt x="193" y="0"/>
                    <a:pt x="152" y="0"/>
                  </a:cubicBezTo>
                </a:path>
              </a:pathLst>
            </a:custGeom>
            <a:solidFill>
              <a:srgbClr val="FA5242"/>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22" name="Freeform 57"/>
            <p:cNvSpPr>
              <a:spLocks/>
            </p:cNvSpPr>
            <p:nvPr/>
          </p:nvSpPr>
          <p:spPr bwMode="auto">
            <a:xfrm>
              <a:off x="39198551" y="23893463"/>
              <a:ext cx="6538913" cy="6538913"/>
            </a:xfrm>
            <a:custGeom>
              <a:avLst/>
              <a:gdLst/>
              <a:ahLst/>
              <a:cxnLst>
                <a:cxn ang="0">
                  <a:pos x="152" y="0"/>
                </a:cxn>
                <a:cxn ang="0">
                  <a:pos x="0" y="152"/>
                </a:cxn>
                <a:cxn ang="0">
                  <a:pos x="43" y="257"/>
                </a:cxn>
                <a:cxn ang="0">
                  <a:pos x="43" y="258"/>
                </a:cxn>
                <a:cxn ang="0">
                  <a:pos x="46" y="261"/>
                </a:cxn>
                <a:cxn ang="0">
                  <a:pos x="3" y="155"/>
                </a:cxn>
                <a:cxn ang="0">
                  <a:pos x="155" y="3"/>
                </a:cxn>
                <a:cxn ang="0">
                  <a:pos x="261" y="46"/>
                </a:cxn>
                <a:cxn ang="0">
                  <a:pos x="258" y="43"/>
                </a:cxn>
                <a:cxn ang="0">
                  <a:pos x="152" y="0"/>
                </a:cxn>
              </a:cxnLst>
              <a:rect l="0" t="0" r="r" b="b"/>
              <a:pathLst>
                <a:path w="261" h="261">
                  <a:moveTo>
                    <a:pt x="152" y="0"/>
                  </a:moveTo>
                  <a:cubicBezTo>
                    <a:pt x="68" y="0"/>
                    <a:pt x="0" y="68"/>
                    <a:pt x="0" y="152"/>
                  </a:cubicBezTo>
                  <a:cubicBezTo>
                    <a:pt x="0" y="193"/>
                    <a:pt x="16" y="230"/>
                    <a:pt x="43" y="257"/>
                  </a:cubicBezTo>
                  <a:cubicBezTo>
                    <a:pt x="43" y="258"/>
                    <a:pt x="43" y="258"/>
                    <a:pt x="43" y="258"/>
                  </a:cubicBezTo>
                  <a:cubicBezTo>
                    <a:pt x="44" y="259"/>
                    <a:pt x="45" y="260"/>
                    <a:pt x="46" y="261"/>
                  </a:cubicBezTo>
                  <a:cubicBezTo>
                    <a:pt x="20" y="233"/>
                    <a:pt x="3" y="196"/>
                    <a:pt x="3" y="155"/>
                  </a:cubicBezTo>
                  <a:cubicBezTo>
                    <a:pt x="3" y="71"/>
                    <a:pt x="71" y="3"/>
                    <a:pt x="155" y="3"/>
                  </a:cubicBezTo>
                  <a:cubicBezTo>
                    <a:pt x="196" y="3"/>
                    <a:pt x="233" y="19"/>
                    <a:pt x="261" y="46"/>
                  </a:cubicBezTo>
                  <a:cubicBezTo>
                    <a:pt x="260" y="45"/>
                    <a:pt x="259" y="44"/>
                    <a:pt x="258" y="43"/>
                  </a:cubicBezTo>
                  <a:cubicBezTo>
                    <a:pt x="230" y="16"/>
                    <a:pt x="193" y="0"/>
                    <a:pt x="152" y="0"/>
                  </a:cubicBezTo>
                </a:path>
              </a:pathLst>
            </a:custGeom>
            <a:solidFill>
              <a:srgbClr val="FA5242"/>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23" name="Freeform 58"/>
            <p:cNvSpPr>
              <a:spLocks/>
            </p:cNvSpPr>
            <p:nvPr/>
          </p:nvSpPr>
          <p:spPr bwMode="auto">
            <a:xfrm>
              <a:off x="39273163" y="23969663"/>
              <a:ext cx="6538913" cy="6538913"/>
            </a:xfrm>
            <a:custGeom>
              <a:avLst/>
              <a:gdLst/>
              <a:ahLst/>
              <a:cxnLst>
                <a:cxn ang="0">
                  <a:pos x="152" y="0"/>
                </a:cxn>
                <a:cxn ang="0">
                  <a:pos x="0" y="152"/>
                </a:cxn>
                <a:cxn ang="0">
                  <a:pos x="43" y="258"/>
                </a:cxn>
                <a:cxn ang="0">
                  <a:pos x="43" y="258"/>
                </a:cxn>
                <a:cxn ang="0">
                  <a:pos x="46" y="261"/>
                </a:cxn>
                <a:cxn ang="0">
                  <a:pos x="3" y="155"/>
                </a:cxn>
                <a:cxn ang="0">
                  <a:pos x="155" y="3"/>
                </a:cxn>
                <a:cxn ang="0">
                  <a:pos x="261" y="46"/>
                </a:cxn>
                <a:cxn ang="0">
                  <a:pos x="258" y="43"/>
                </a:cxn>
                <a:cxn ang="0">
                  <a:pos x="152" y="0"/>
                </a:cxn>
              </a:cxnLst>
              <a:rect l="0" t="0" r="r" b="b"/>
              <a:pathLst>
                <a:path w="261" h="261">
                  <a:moveTo>
                    <a:pt x="152" y="0"/>
                  </a:moveTo>
                  <a:cubicBezTo>
                    <a:pt x="68" y="0"/>
                    <a:pt x="0" y="68"/>
                    <a:pt x="0" y="152"/>
                  </a:cubicBezTo>
                  <a:cubicBezTo>
                    <a:pt x="0" y="193"/>
                    <a:pt x="17" y="230"/>
                    <a:pt x="43" y="258"/>
                  </a:cubicBezTo>
                  <a:cubicBezTo>
                    <a:pt x="43" y="258"/>
                    <a:pt x="43" y="258"/>
                    <a:pt x="43" y="258"/>
                  </a:cubicBezTo>
                  <a:cubicBezTo>
                    <a:pt x="44" y="259"/>
                    <a:pt x="45" y="260"/>
                    <a:pt x="46" y="261"/>
                  </a:cubicBezTo>
                  <a:cubicBezTo>
                    <a:pt x="20" y="234"/>
                    <a:pt x="3" y="196"/>
                    <a:pt x="3" y="155"/>
                  </a:cubicBezTo>
                  <a:cubicBezTo>
                    <a:pt x="3" y="71"/>
                    <a:pt x="72" y="3"/>
                    <a:pt x="155" y="3"/>
                  </a:cubicBezTo>
                  <a:cubicBezTo>
                    <a:pt x="196" y="3"/>
                    <a:pt x="234" y="20"/>
                    <a:pt x="261" y="46"/>
                  </a:cubicBezTo>
                  <a:cubicBezTo>
                    <a:pt x="260" y="45"/>
                    <a:pt x="259" y="44"/>
                    <a:pt x="258" y="43"/>
                  </a:cubicBezTo>
                  <a:cubicBezTo>
                    <a:pt x="230" y="16"/>
                    <a:pt x="193" y="0"/>
                    <a:pt x="152" y="0"/>
                  </a:cubicBezTo>
                </a:path>
              </a:pathLst>
            </a:custGeom>
            <a:solidFill>
              <a:srgbClr val="FA5242"/>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24" name="Freeform 59"/>
            <p:cNvSpPr>
              <a:spLocks/>
            </p:cNvSpPr>
            <p:nvPr/>
          </p:nvSpPr>
          <p:spPr bwMode="auto">
            <a:xfrm>
              <a:off x="39349363" y="24044276"/>
              <a:ext cx="6537325" cy="6538913"/>
            </a:xfrm>
            <a:custGeom>
              <a:avLst/>
              <a:gdLst/>
              <a:ahLst/>
              <a:cxnLst>
                <a:cxn ang="0">
                  <a:pos x="152" y="0"/>
                </a:cxn>
                <a:cxn ang="0">
                  <a:pos x="0" y="152"/>
                </a:cxn>
                <a:cxn ang="0">
                  <a:pos x="43" y="258"/>
                </a:cxn>
                <a:cxn ang="0">
                  <a:pos x="44" y="258"/>
                </a:cxn>
                <a:cxn ang="0">
                  <a:pos x="47" y="261"/>
                </a:cxn>
                <a:cxn ang="0">
                  <a:pos x="4" y="155"/>
                </a:cxn>
                <a:cxn ang="0">
                  <a:pos x="156" y="3"/>
                </a:cxn>
                <a:cxn ang="0">
                  <a:pos x="261" y="46"/>
                </a:cxn>
                <a:cxn ang="0">
                  <a:pos x="258" y="43"/>
                </a:cxn>
                <a:cxn ang="0">
                  <a:pos x="152" y="0"/>
                </a:cxn>
              </a:cxnLst>
              <a:rect l="0" t="0" r="r" b="b"/>
              <a:pathLst>
                <a:path w="261" h="261">
                  <a:moveTo>
                    <a:pt x="152" y="0"/>
                  </a:moveTo>
                  <a:cubicBezTo>
                    <a:pt x="69" y="0"/>
                    <a:pt x="0" y="68"/>
                    <a:pt x="0" y="152"/>
                  </a:cubicBezTo>
                  <a:cubicBezTo>
                    <a:pt x="0" y="193"/>
                    <a:pt x="17" y="231"/>
                    <a:pt x="43" y="258"/>
                  </a:cubicBezTo>
                  <a:cubicBezTo>
                    <a:pt x="43" y="258"/>
                    <a:pt x="44" y="258"/>
                    <a:pt x="44" y="258"/>
                  </a:cubicBezTo>
                  <a:cubicBezTo>
                    <a:pt x="45" y="259"/>
                    <a:pt x="46" y="260"/>
                    <a:pt x="47" y="261"/>
                  </a:cubicBezTo>
                  <a:cubicBezTo>
                    <a:pt x="20" y="234"/>
                    <a:pt x="4" y="196"/>
                    <a:pt x="4" y="155"/>
                  </a:cubicBezTo>
                  <a:cubicBezTo>
                    <a:pt x="4" y="72"/>
                    <a:pt x="72" y="3"/>
                    <a:pt x="156" y="3"/>
                  </a:cubicBezTo>
                  <a:cubicBezTo>
                    <a:pt x="197" y="3"/>
                    <a:pt x="234" y="20"/>
                    <a:pt x="261" y="46"/>
                  </a:cubicBezTo>
                  <a:cubicBezTo>
                    <a:pt x="260" y="45"/>
                    <a:pt x="259" y="44"/>
                    <a:pt x="258" y="43"/>
                  </a:cubicBezTo>
                  <a:cubicBezTo>
                    <a:pt x="231" y="17"/>
                    <a:pt x="193" y="0"/>
                    <a:pt x="152" y="0"/>
                  </a:cubicBezTo>
                </a:path>
              </a:pathLst>
            </a:custGeom>
            <a:solidFill>
              <a:srgbClr val="FA5242"/>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25" name="Freeform 60"/>
            <p:cNvSpPr>
              <a:spLocks/>
            </p:cNvSpPr>
            <p:nvPr/>
          </p:nvSpPr>
          <p:spPr bwMode="auto">
            <a:xfrm>
              <a:off x="39449376" y="24118888"/>
              <a:ext cx="6537325" cy="6538913"/>
            </a:xfrm>
            <a:custGeom>
              <a:avLst/>
              <a:gdLst/>
              <a:ahLst/>
              <a:cxnLst>
                <a:cxn ang="0">
                  <a:pos x="152" y="0"/>
                </a:cxn>
                <a:cxn ang="0">
                  <a:pos x="0" y="152"/>
                </a:cxn>
                <a:cxn ang="0">
                  <a:pos x="43" y="258"/>
                </a:cxn>
                <a:cxn ang="0">
                  <a:pos x="43" y="258"/>
                </a:cxn>
                <a:cxn ang="0">
                  <a:pos x="46" y="261"/>
                </a:cxn>
                <a:cxn ang="0">
                  <a:pos x="3" y="156"/>
                </a:cxn>
                <a:cxn ang="0">
                  <a:pos x="155" y="4"/>
                </a:cxn>
                <a:cxn ang="0">
                  <a:pos x="261" y="47"/>
                </a:cxn>
                <a:cxn ang="0">
                  <a:pos x="257" y="43"/>
                </a:cxn>
                <a:cxn ang="0">
                  <a:pos x="152" y="0"/>
                </a:cxn>
              </a:cxnLst>
              <a:rect l="0" t="0" r="r" b="b"/>
              <a:pathLst>
                <a:path w="261" h="261">
                  <a:moveTo>
                    <a:pt x="152" y="0"/>
                  </a:moveTo>
                  <a:cubicBezTo>
                    <a:pt x="68" y="0"/>
                    <a:pt x="0" y="69"/>
                    <a:pt x="0" y="152"/>
                  </a:cubicBezTo>
                  <a:cubicBezTo>
                    <a:pt x="0" y="193"/>
                    <a:pt x="16" y="231"/>
                    <a:pt x="43" y="258"/>
                  </a:cubicBezTo>
                  <a:cubicBezTo>
                    <a:pt x="43" y="258"/>
                    <a:pt x="43" y="258"/>
                    <a:pt x="43" y="258"/>
                  </a:cubicBezTo>
                  <a:cubicBezTo>
                    <a:pt x="44" y="259"/>
                    <a:pt x="45" y="260"/>
                    <a:pt x="46" y="261"/>
                  </a:cubicBezTo>
                  <a:cubicBezTo>
                    <a:pt x="19" y="234"/>
                    <a:pt x="3" y="197"/>
                    <a:pt x="3" y="156"/>
                  </a:cubicBezTo>
                  <a:cubicBezTo>
                    <a:pt x="3" y="72"/>
                    <a:pt x="71" y="4"/>
                    <a:pt x="155" y="4"/>
                  </a:cubicBezTo>
                  <a:cubicBezTo>
                    <a:pt x="196" y="4"/>
                    <a:pt x="233" y="20"/>
                    <a:pt x="261" y="47"/>
                  </a:cubicBezTo>
                  <a:cubicBezTo>
                    <a:pt x="260" y="46"/>
                    <a:pt x="258" y="44"/>
                    <a:pt x="257" y="43"/>
                  </a:cubicBezTo>
                  <a:cubicBezTo>
                    <a:pt x="230" y="17"/>
                    <a:pt x="193" y="0"/>
                    <a:pt x="152" y="0"/>
                  </a:cubicBezTo>
                </a:path>
              </a:pathLst>
            </a:custGeom>
            <a:solidFill>
              <a:srgbClr val="FA5242"/>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26" name="Freeform 61"/>
            <p:cNvSpPr>
              <a:spLocks/>
            </p:cNvSpPr>
            <p:nvPr/>
          </p:nvSpPr>
          <p:spPr bwMode="auto">
            <a:xfrm>
              <a:off x="39523988" y="24218901"/>
              <a:ext cx="6513513" cy="6540500"/>
            </a:xfrm>
            <a:custGeom>
              <a:avLst/>
              <a:gdLst/>
              <a:ahLst/>
              <a:cxnLst>
                <a:cxn ang="0">
                  <a:pos x="152" y="0"/>
                </a:cxn>
                <a:cxn ang="0">
                  <a:pos x="0" y="152"/>
                </a:cxn>
                <a:cxn ang="0">
                  <a:pos x="43" y="257"/>
                </a:cxn>
                <a:cxn ang="0">
                  <a:pos x="43" y="258"/>
                </a:cxn>
                <a:cxn ang="0">
                  <a:pos x="46" y="261"/>
                </a:cxn>
                <a:cxn ang="0">
                  <a:pos x="3" y="155"/>
                </a:cxn>
                <a:cxn ang="0">
                  <a:pos x="155" y="3"/>
                </a:cxn>
                <a:cxn ang="0">
                  <a:pos x="260" y="45"/>
                </a:cxn>
                <a:cxn ang="0">
                  <a:pos x="260" y="45"/>
                </a:cxn>
                <a:cxn ang="0">
                  <a:pos x="258" y="43"/>
                </a:cxn>
                <a:cxn ang="0">
                  <a:pos x="152" y="0"/>
                </a:cxn>
              </a:cxnLst>
              <a:rect l="0" t="0" r="r" b="b"/>
              <a:pathLst>
                <a:path w="260" h="261">
                  <a:moveTo>
                    <a:pt x="152" y="0"/>
                  </a:moveTo>
                  <a:cubicBezTo>
                    <a:pt x="68" y="0"/>
                    <a:pt x="0" y="68"/>
                    <a:pt x="0" y="152"/>
                  </a:cubicBezTo>
                  <a:cubicBezTo>
                    <a:pt x="0" y="193"/>
                    <a:pt x="16" y="230"/>
                    <a:pt x="43" y="257"/>
                  </a:cubicBezTo>
                  <a:cubicBezTo>
                    <a:pt x="43" y="257"/>
                    <a:pt x="43" y="258"/>
                    <a:pt x="43" y="258"/>
                  </a:cubicBezTo>
                  <a:cubicBezTo>
                    <a:pt x="44" y="259"/>
                    <a:pt x="45" y="260"/>
                    <a:pt x="46" y="261"/>
                  </a:cubicBezTo>
                  <a:cubicBezTo>
                    <a:pt x="20" y="233"/>
                    <a:pt x="3" y="196"/>
                    <a:pt x="3" y="155"/>
                  </a:cubicBezTo>
                  <a:cubicBezTo>
                    <a:pt x="3" y="71"/>
                    <a:pt x="71" y="3"/>
                    <a:pt x="155" y="3"/>
                  </a:cubicBezTo>
                  <a:cubicBezTo>
                    <a:pt x="196" y="3"/>
                    <a:pt x="233" y="19"/>
                    <a:pt x="260" y="45"/>
                  </a:cubicBezTo>
                  <a:cubicBezTo>
                    <a:pt x="260" y="45"/>
                    <a:pt x="260" y="45"/>
                    <a:pt x="260" y="45"/>
                  </a:cubicBezTo>
                  <a:cubicBezTo>
                    <a:pt x="259" y="44"/>
                    <a:pt x="258" y="43"/>
                    <a:pt x="258" y="43"/>
                  </a:cubicBezTo>
                  <a:cubicBezTo>
                    <a:pt x="230" y="16"/>
                    <a:pt x="193" y="0"/>
                    <a:pt x="152" y="0"/>
                  </a:cubicBezTo>
                </a:path>
              </a:pathLst>
            </a:custGeom>
            <a:solidFill>
              <a:srgbClr val="FA5242"/>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27" name="Freeform 62"/>
            <p:cNvSpPr>
              <a:spLocks/>
            </p:cNvSpPr>
            <p:nvPr/>
          </p:nvSpPr>
          <p:spPr bwMode="auto">
            <a:xfrm>
              <a:off x="39598601" y="24295101"/>
              <a:ext cx="6438900" cy="6538913"/>
            </a:xfrm>
            <a:custGeom>
              <a:avLst/>
              <a:gdLst/>
              <a:ahLst/>
              <a:cxnLst>
                <a:cxn ang="0">
                  <a:pos x="152" y="0"/>
                </a:cxn>
                <a:cxn ang="0">
                  <a:pos x="0" y="152"/>
                </a:cxn>
                <a:cxn ang="0">
                  <a:pos x="43" y="258"/>
                </a:cxn>
                <a:cxn ang="0">
                  <a:pos x="43" y="258"/>
                </a:cxn>
                <a:cxn ang="0">
                  <a:pos x="46" y="261"/>
                </a:cxn>
                <a:cxn ang="0">
                  <a:pos x="3" y="155"/>
                </a:cxn>
                <a:cxn ang="0">
                  <a:pos x="155" y="3"/>
                </a:cxn>
                <a:cxn ang="0">
                  <a:pos x="257" y="42"/>
                </a:cxn>
                <a:cxn ang="0">
                  <a:pos x="257" y="42"/>
                </a:cxn>
                <a:cxn ang="0">
                  <a:pos x="152" y="0"/>
                </a:cxn>
              </a:cxnLst>
              <a:rect l="0" t="0" r="r" b="b"/>
              <a:pathLst>
                <a:path w="257" h="261">
                  <a:moveTo>
                    <a:pt x="152" y="0"/>
                  </a:moveTo>
                  <a:cubicBezTo>
                    <a:pt x="68" y="0"/>
                    <a:pt x="0" y="68"/>
                    <a:pt x="0" y="152"/>
                  </a:cubicBezTo>
                  <a:cubicBezTo>
                    <a:pt x="0" y="193"/>
                    <a:pt x="17" y="230"/>
                    <a:pt x="43" y="258"/>
                  </a:cubicBezTo>
                  <a:cubicBezTo>
                    <a:pt x="43" y="258"/>
                    <a:pt x="43" y="258"/>
                    <a:pt x="43" y="258"/>
                  </a:cubicBezTo>
                  <a:cubicBezTo>
                    <a:pt x="44" y="259"/>
                    <a:pt x="45" y="260"/>
                    <a:pt x="46" y="261"/>
                  </a:cubicBezTo>
                  <a:cubicBezTo>
                    <a:pt x="20" y="233"/>
                    <a:pt x="3" y="196"/>
                    <a:pt x="3" y="155"/>
                  </a:cubicBezTo>
                  <a:cubicBezTo>
                    <a:pt x="3" y="71"/>
                    <a:pt x="72" y="3"/>
                    <a:pt x="155" y="3"/>
                  </a:cubicBezTo>
                  <a:cubicBezTo>
                    <a:pt x="194" y="3"/>
                    <a:pt x="230" y="18"/>
                    <a:pt x="257" y="42"/>
                  </a:cubicBezTo>
                  <a:cubicBezTo>
                    <a:pt x="257" y="42"/>
                    <a:pt x="257" y="42"/>
                    <a:pt x="257" y="42"/>
                  </a:cubicBezTo>
                  <a:cubicBezTo>
                    <a:pt x="230" y="16"/>
                    <a:pt x="193" y="0"/>
                    <a:pt x="152" y="0"/>
                  </a:cubicBezTo>
                </a:path>
              </a:pathLst>
            </a:custGeom>
            <a:solidFill>
              <a:srgbClr val="FA5242"/>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28" name="Freeform 63"/>
            <p:cNvSpPr>
              <a:spLocks/>
            </p:cNvSpPr>
            <p:nvPr/>
          </p:nvSpPr>
          <p:spPr bwMode="auto">
            <a:xfrm>
              <a:off x="39674801" y="24369713"/>
              <a:ext cx="6362700" cy="6538913"/>
            </a:xfrm>
            <a:custGeom>
              <a:avLst/>
              <a:gdLst/>
              <a:ahLst/>
              <a:cxnLst>
                <a:cxn ang="0">
                  <a:pos x="152" y="0"/>
                </a:cxn>
                <a:cxn ang="0">
                  <a:pos x="0" y="152"/>
                </a:cxn>
                <a:cxn ang="0">
                  <a:pos x="43" y="258"/>
                </a:cxn>
                <a:cxn ang="0">
                  <a:pos x="44" y="258"/>
                </a:cxn>
                <a:cxn ang="0">
                  <a:pos x="47" y="261"/>
                </a:cxn>
                <a:cxn ang="0">
                  <a:pos x="4" y="155"/>
                </a:cxn>
                <a:cxn ang="0">
                  <a:pos x="156" y="3"/>
                </a:cxn>
                <a:cxn ang="0">
                  <a:pos x="254" y="40"/>
                </a:cxn>
                <a:cxn ang="0">
                  <a:pos x="254" y="39"/>
                </a:cxn>
                <a:cxn ang="0">
                  <a:pos x="152" y="0"/>
                </a:cxn>
              </a:cxnLst>
              <a:rect l="0" t="0" r="r" b="b"/>
              <a:pathLst>
                <a:path w="254" h="261">
                  <a:moveTo>
                    <a:pt x="152" y="0"/>
                  </a:moveTo>
                  <a:cubicBezTo>
                    <a:pt x="69" y="0"/>
                    <a:pt x="0" y="68"/>
                    <a:pt x="0" y="152"/>
                  </a:cubicBezTo>
                  <a:cubicBezTo>
                    <a:pt x="0" y="193"/>
                    <a:pt x="17" y="230"/>
                    <a:pt x="43" y="258"/>
                  </a:cubicBezTo>
                  <a:cubicBezTo>
                    <a:pt x="43" y="258"/>
                    <a:pt x="44" y="258"/>
                    <a:pt x="44" y="258"/>
                  </a:cubicBezTo>
                  <a:cubicBezTo>
                    <a:pt x="45" y="259"/>
                    <a:pt x="46" y="260"/>
                    <a:pt x="47" y="261"/>
                  </a:cubicBezTo>
                  <a:cubicBezTo>
                    <a:pt x="20" y="234"/>
                    <a:pt x="4" y="196"/>
                    <a:pt x="4" y="155"/>
                  </a:cubicBezTo>
                  <a:cubicBezTo>
                    <a:pt x="4" y="72"/>
                    <a:pt x="72" y="3"/>
                    <a:pt x="156" y="3"/>
                  </a:cubicBezTo>
                  <a:cubicBezTo>
                    <a:pt x="193" y="3"/>
                    <a:pt x="227" y="17"/>
                    <a:pt x="254" y="40"/>
                  </a:cubicBezTo>
                  <a:cubicBezTo>
                    <a:pt x="254" y="39"/>
                    <a:pt x="254" y="39"/>
                    <a:pt x="254" y="39"/>
                  </a:cubicBezTo>
                  <a:cubicBezTo>
                    <a:pt x="227" y="15"/>
                    <a:pt x="191" y="0"/>
                    <a:pt x="152" y="0"/>
                  </a:cubicBezTo>
                </a:path>
              </a:pathLst>
            </a:custGeom>
            <a:solidFill>
              <a:srgbClr val="FA5242"/>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29" name="Freeform 64"/>
            <p:cNvSpPr>
              <a:spLocks/>
            </p:cNvSpPr>
            <p:nvPr/>
          </p:nvSpPr>
          <p:spPr bwMode="auto">
            <a:xfrm>
              <a:off x="39774813" y="24444326"/>
              <a:ext cx="6262688" cy="6540500"/>
            </a:xfrm>
            <a:custGeom>
              <a:avLst/>
              <a:gdLst/>
              <a:ahLst/>
              <a:cxnLst>
                <a:cxn ang="0">
                  <a:pos x="152" y="0"/>
                </a:cxn>
                <a:cxn ang="0">
                  <a:pos x="0" y="152"/>
                </a:cxn>
                <a:cxn ang="0">
                  <a:pos x="43" y="258"/>
                </a:cxn>
                <a:cxn ang="0">
                  <a:pos x="43" y="258"/>
                </a:cxn>
                <a:cxn ang="0">
                  <a:pos x="46" y="261"/>
                </a:cxn>
                <a:cxn ang="0">
                  <a:pos x="3" y="156"/>
                </a:cxn>
                <a:cxn ang="0">
                  <a:pos x="155" y="4"/>
                </a:cxn>
                <a:cxn ang="0">
                  <a:pos x="250" y="37"/>
                </a:cxn>
                <a:cxn ang="0">
                  <a:pos x="250" y="37"/>
                </a:cxn>
                <a:cxn ang="0">
                  <a:pos x="152" y="0"/>
                </a:cxn>
              </a:cxnLst>
              <a:rect l="0" t="0" r="r" b="b"/>
              <a:pathLst>
                <a:path w="250" h="261">
                  <a:moveTo>
                    <a:pt x="152" y="0"/>
                  </a:moveTo>
                  <a:cubicBezTo>
                    <a:pt x="68" y="0"/>
                    <a:pt x="0" y="69"/>
                    <a:pt x="0" y="152"/>
                  </a:cubicBezTo>
                  <a:cubicBezTo>
                    <a:pt x="0" y="193"/>
                    <a:pt x="16" y="231"/>
                    <a:pt x="43" y="258"/>
                  </a:cubicBezTo>
                  <a:cubicBezTo>
                    <a:pt x="43" y="258"/>
                    <a:pt x="43" y="258"/>
                    <a:pt x="43" y="258"/>
                  </a:cubicBezTo>
                  <a:cubicBezTo>
                    <a:pt x="44" y="259"/>
                    <a:pt x="45" y="260"/>
                    <a:pt x="46" y="261"/>
                  </a:cubicBezTo>
                  <a:cubicBezTo>
                    <a:pt x="19" y="234"/>
                    <a:pt x="3" y="197"/>
                    <a:pt x="3" y="156"/>
                  </a:cubicBezTo>
                  <a:cubicBezTo>
                    <a:pt x="3" y="72"/>
                    <a:pt x="71" y="4"/>
                    <a:pt x="155" y="4"/>
                  </a:cubicBezTo>
                  <a:cubicBezTo>
                    <a:pt x="191" y="4"/>
                    <a:pt x="224" y="16"/>
                    <a:pt x="250" y="37"/>
                  </a:cubicBezTo>
                  <a:cubicBezTo>
                    <a:pt x="250" y="37"/>
                    <a:pt x="250" y="37"/>
                    <a:pt x="250" y="37"/>
                  </a:cubicBezTo>
                  <a:cubicBezTo>
                    <a:pt x="223" y="14"/>
                    <a:pt x="189" y="0"/>
                    <a:pt x="152" y="0"/>
                  </a:cubicBezTo>
                </a:path>
              </a:pathLst>
            </a:custGeom>
            <a:solidFill>
              <a:srgbClr val="FA5242"/>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30" name="Freeform 65"/>
            <p:cNvSpPr>
              <a:spLocks/>
            </p:cNvSpPr>
            <p:nvPr/>
          </p:nvSpPr>
          <p:spPr bwMode="auto">
            <a:xfrm>
              <a:off x="39849426" y="24545926"/>
              <a:ext cx="6188075" cy="6538913"/>
            </a:xfrm>
            <a:custGeom>
              <a:avLst/>
              <a:gdLst/>
              <a:ahLst/>
              <a:cxnLst>
                <a:cxn ang="0">
                  <a:pos x="152" y="0"/>
                </a:cxn>
                <a:cxn ang="0">
                  <a:pos x="0" y="152"/>
                </a:cxn>
                <a:cxn ang="0">
                  <a:pos x="43" y="257"/>
                </a:cxn>
                <a:cxn ang="0">
                  <a:pos x="43" y="258"/>
                </a:cxn>
                <a:cxn ang="0">
                  <a:pos x="46" y="261"/>
                </a:cxn>
                <a:cxn ang="0">
                  <a:pos x="3" y="155"/>
                </a:cxn>
                <a:cxn ang="0">
                  <a:pos x="155" y="3"/>
                </a:cxn>
                <a:cxn ang="0">
                  <a:pos x="247" y="34"/>
                </a:cxn>
                <a:cxn ang="0">
                  <a:pos x="247" y="33"/>
                </a:cxn>
                <a:cxn ang="0">
                  <a:pos x="152" y="0"/>
                </a:cxn>
              </a:cxnLst>
              <a:rect l="0" t="0" r="r" b="b"/>
              <a:pathLst>
                <a:path w="247" h="261">
                  <a:moveTo>
                    <a:pt x="152" y="0"/>
                  </a:moveTo>
                  <a:cubicBezTo>
                    <a:pt x="68" y="0"/>
                    <a:pt x="0" y="68"/>
                    <a:pt x="0" y="152"/>
                  </a:cubicBezTo>
                  <a:cubicBezTo>
                    <a:pt x="0" y="193"/>
                    <a:pt x="16" y="230"/>
                    <a:pt x="43" y="257"/>
                  </a:cubicBezTo>
                  <a:cubicBezTo>
                    <a:pt x="43" y="257"/>
                    <a:pt x="43" y="258"/>
                    <a:pt x="43" y="258"/>
                  </a:cubicBezTo>
                  <a:cubicBezTo>
                    <a:pt x="44" y="259"/>
                    <a:pt x="45" y="260"/>
                    <a:pt x="46" y="261"/>
                  </a:cubicBezTo>
                  <a:cubicBezTo>
                    <a:pt x="19" y="233"/>
                    <a:pt x="3" y="196"/>
                    <a:pt x="3" y="155"/>
                  </a:cubicBezTo>
                  <a:cubicBezTo>
                    <a:pt x="3" y="71"/>
                    <a:pt x="71" y="3"/>
                    <a:pt x="155" y="3"/>
                  </a:cubicBezTo>
                  <a:cubicBezTo>
                    <a:pt x="190" y="3"/>
                    <a:pt x="221" y="14"/>
                    <a:pt x="247" y="34"/>
                  </a:cubicBezTo>
                  <a:cubicBezTo>
                    <a:pt x="247" y="33"/>
                    <a:pt x="247" y="33"/>
                    <a:pt x="247" y="33"/>
                  </a:cubicBezTo>
                  <a:cubicBezTo>
                    <a:pt x="221" y="12"/>
                    <a:pt x="188" y="0"/>
                    <a:pt x="152" y="0"/>
                  </a:cubicBezTo>
                </a:path>
              </a:pathLst>
            </a:custGeom>
            <a:solidFill>
              <a:srgbClr val="FA5242"/>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31" name="Freeform 66"/>
            <p:cNvSpPr>
              <a:spLocks/>
            </p:cNvSpPr>
            <p:nvPr/>
          </p:nvSpPr>
          <p:spPr bwMode="auto">
            <a:xfrm>
              <a:off x="39925626" y="24620538"/>
              <a:ext cx="6111875" cy="6538913"/>
            </a:xfrm>
            <a:custGeom>
              <a:avLst/>
              <a:gdLst/>
              <a:ahLst/>
              <a:cxnLst>
                <a:cxn ang="0">
                  <a:pos x="152" y="0"/>
                </a:cxn>
                <a:cxn ang="0">
                  <a:pos x="0" y="152"/>
                </a:cxn>
                <a:cxn ang="0">
                  <a:pos x="43" y="258"/>
                </a:cxn>
                <a:cxn ang="0">
                  <a:pos x="43" y="258"/>
                </a:cxn>
                <a:cxn ang="0">
                  <a:pos x="46" y="261"/>
                </a:cxn>
                <a:cxn ang="0">
                  <a:pos x="3" y="155"/>
                </a:cxn>
                <a:cxn ang="0">
                  <a:pos x="155" y="3"/>
                </a:cxn>
                <a:cxn ang="0">
                  <a:pos x="244" y="32"/>
                </a:cxn>
                <a:cxn ang="0">
                  <a:pos x="244" y="31"/>
                </a:cxn>
                <a:cxn ang="0">
                  <a:pos x="152" y="0"/>
                </a:cxn>
              </a:cxnLst>
              <a:rect l="0" t="0" r="r" b="b"/>
              <a:pathLst>
                <a:path w="244" h="261">
                  <a:moveTo>
                    <a:pt x="152" y="0"/>
                  </a:moveTo>
                  <a:cubicBezTo>
                    <a:pt x="68" y="0"/>
                    <a:pt x="0" y="68"/>
                    <a:pt x="0" y="152"/>
                  </a:cubicBezTo>
                  <a:cubicBezTo>
                    <a:pt x="0" y="193"/>
                    <a:pt x="16" y="230"/>
                    <a:pt x="43" y="258"/>
                  </a:cubicBezTo>
                  <a:cubicBezTo>
                    <a:pt x="43" y="258"/>
                    <a:pt x="43" y="258"/>
                    <a:pt x="43" y="258"/>
                  </a:cubicBezTo>
                  <a:cubicBezTo>
                    <a:pt x="44" y="259"/>
                    <a:pt x="45" y="260"/>
                    <a:pt x="46" y="261"/>
                  </a:cubicBezTo>
                  <a:cubicBezTo>
                    <a:pt x="20" y="233"/>
                    <a:pt x="3" y="196"/>
                    <a:pt x="3" y="155"/>
                  </a:cubicBezTo>
                  <a:cubicBezTo>
                    <a:pt x="3" y="71"/>
                    <a:pt x="72" y="3"/>
                    <a:pt x="155" y="3"/>
                  </a:cubicBezTo>
                  <a:cubicBezTo>
                    <a:pt x="188" y="3"/>
                    <a:pt x="219" y="14"/>
                    <a:pt x="244" y="32"/>
                  </a:cubicBezTo>
                  <a:cubicBezTo>
                    <a:pt x="244" y="31"/>
                    <a:pt x="244" y="31"/>
                    <a:pt x="244" y="31"/>
                  </a:cubicBezTo>
                  <a:cubicBezTo>
                    <a:pt x="218" y="11"/>
                    <a:pt x="187" y="0"/>
                    <a:pt x="152" y="0"/>
                  </a:cubicBezTo>
                </a:path>
              </a:pathLst>
            </a:custGeom>
            <a:solidFill>
              <a:srgbClr val="FA5242"/>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32" name="Freeform 67"/>
            <p:cNvSpPr>
              <a:spLocks/>
            </p:cNvSpPr>
            <p:nvPr/>
          </p:nvSpPr>
          <p:spPr bwMode="auto">
            <a:xfrm>
              <a:off x="40000238" y="24695151"/>
              <a:ext cx="6037263" cy="6538913"/>
            </a:xfrm>
            <a:custGeom>
              <a:avLst/>
              <a:gdLst/>
              <a:ahLst/>
              <a:cxnLst>
                <a:cxn ang="0">
                  <a:pos x="152" y="0"/>
                </a:cxn>
                <a:cxn ang="0">
                  <a:pos x="0" y="152"/>
                </a:cxn>
                <a:cxn ang="0">
                  <a:pos x="43" y="258"/>
                </a:cxn>
                <a:cxn ang="0">
                  <a:pos x="44" y="258"/>
                </a:cxn>
                <a:cxn ang="0">
                  <a:pos x="47" y="261"/>
                </a:cxn>
                <a:cxn ang="0">
                  <a:pos x="4" y="155"/>
                </a:cxn>
                <a:cxn ang="0">
                  <a:pos x="156" y="3"/>
                </a:cxn>
                <a:cxn ang="0">
                  <a:pos x="241" y="30"/>
                </a:cxn>
                <a:cxn ang="0">
                  <a:pos x="241" y="29"/>
                </a:cxn>
                <a:cxn ang="0">
                  <a:pos x="152" y="0"/>
                </a:cxn>
              </a:cxnLst>
              <a:rect l="0" t="0" r="r" b="b"/>
              <a:pathLst>
                <a:path w="241" h="261">
                  <a:moveTo>
                    <a:pt x="152" y="0"/>
                  </a:moveTo>
                  <a:cubicBezTo>
                    <a:pt x="69" y="0"/>
                    <a:pt x="0" y="68"/>
                    <a:pt x="0" y="152"/>
                  </a:cubicBezTo>
                  <a:cubicBezTo>
                    <a:pt x="0" y="193"/>
                    <a:pt x="17" y="230"/>
                    <a:pt x="43" y="258"/>
                  </a:cubicBezTo>
                  <a:cubicBezTo>
                    <a:pt x="43" y="258"/>
                    <a:pt x="43" y="258"/>
                    <a:pt x="44" y="258"/>
                  </a:cubicBezTo>
                  <a:cubicBezTo>
                    <a:pt x="45" y="259"/>
                    <a:pt x="46" y="260"/>
                    <a:pt x="47" y="261"/>
                  </a:cubicBezTo>
                  <a:cubicBezTo>
                    <a:pt x="20" y="234"/>
                    <a:pt x="4" y="196"/>
                    <a:pt x="4" y="155"/>
                  </a:cubicBezTo>
                  <a:cubicBezTo>
                    <a:pt x="4" y="72"/>
                    <a:pt x="72" y="3"/>
                    <a:pt x="156" y="3"/>
                  </a:cubicBezTo>
                  <a:cubicBezTo>
                    <a:pt x="187" y="3"/>
                    <a:pt x="217" y="13"/>
                    <a:pt x="241" y="30"/>
                  </a:cubicBezTo>
                  <a:cubicBezTo>
                    <a:pt x="241" y="29"/>
                    <a:pt x="241" y="29"/>
                    <a:pt x="241" y="29"/>
                  </a:cubicBezTo>
                  <a:cubicBezTo>
                    <a:pt x="216" y="11"/>
                    <a:pt x="185" y="0"/>
                    <a:pt x="152" y="0"/>
                  </a:cubicBezTo>
                </a:path>
              </a:pathLst>
            </a:custGeom>
            <a:solidFill>
              <a:srgbClr val="FA5242"/>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33" name="Freeform 68"/>
            <p:cNvSpPr>
              <a:spLocks/>
            </p:cNvSpPr>
            <p:nvPr/>
          </p:nvSpPr>
          <p:spPr bwMode="auto">
            <a:xfrm>
              <a:off x="40100251" y="24771351"/>
              <a:ext cx="5937250" cy="6538913"/>
            </a:xfrm>
            <a:custGeom>
              <a:avLst/>
              <a:gdLst/>
              <a:ahLst/>
              <a:cxnLst>
                <a:cxn ang="0">
                  <a:pos x="152" y="0"/>
                </a:cxn>
                <a:cxn ang="0">
                  <a:pos x="0" y="152"/>
                </a:cxn>
                <a:cxn ang="0">
                  <a:pos x="43" y="258"/>
                </a:cxn>
                <a:cxn ang="0">
                  <a:pos x="43" y="258"/>
                </a:cxn>
                <a:cxn ang="0">
                  <a:pos x="46" y="261"/>
                </a:cxn>
                <a:cxn ang="0">
                  <a:pos x="3" y="156"/>
                </a:cxn>
                <a:cxn ang="0">
                  <a:pos x="155" y="4"/>
                </a:cxn>
                <a:cxn ang="0">
                  <a:pos x="237" y="28"/>
                </a:cxn>
                <a:cxn ang="0">
                  <a:pos x="237" y="27"/>
                </a:cxn>
                <a:cxn ang="0">
                  <a:pos x="152" y="0"/>
                </a:cxn>
              </a:cxnLst>
              <a:rect l="0" t="0" r="r" b="b"/>
              <a:pathLst>
                <a:path w="237" h="261">
                  <a:moveTo>
                    <a:pt x="152" y="0"/>
                  </a:moveTo>
                  <a:cubicBezTo>
                    <a:pt x="68" y="0"/>
                    <a:pt x="0" y="69"/>
                    <a:pt x="0" y="152"/>
                  </a:cubicBezTo>
                  <a:cubicBezTo>
                    <a:pt x="0" y="193"/>
                    <a:pt x="16" y="231"/>
                    <a:pt x="43" y="258"/>
                  </a:cubicBezTo>
                  <a:cubicBezTo>
                    <a:pt x="43" y="258"/>
                    <a:pt x="43" y="258"/>
                    <a:pt x="43" y="258"/>
                  </a:cubicBezTo>
                  <a:cubicBezTo>
                    <a:pt x="44" y="259"/>
                    <a:pt x="45" y="260"/>
                    <a:pt x="46" y="261"/>
                  </a:cubicBezTo>
                  <a:cubicBezTo>
                    <a:pt x="19" y="234"/>
                    <a:pt x="3" y="197"/>
                    <a:pt x="3" y="156"/>
                  </a:cubicBezTo>
                  <a:cubicBezTo>
                    <a:pt x="3" y="72"/>
                    <a:pt x="71" y="4"/>
                    <a:pt x="155" y="4"/>
                  </a:cubicBezTo>
                  <a:cubicBezTo>
                    <a:pt x="185" y="4"/>
                    <a:pt x="213" y="13"/>
                    <a:pt x="237" y="28"/>
                  </a:cubicBezTo>
                  <a:cubicBezTo>
                    <a:pt x="237" y="27"/>
                    <a:pt x="237" y="27"/>
                    <a:pt x="237" y="27"/>
                  </a:cubicBezTo>
                  <a:cubicBezTo>
                    <a:pt x="213" y="10"/>
                    <a:pt x="183" y="0"/>
                    <a:pt x="152" y="0"/>
                  </a:cubicBezTo>
                </a:path>
              </a:pathLst>
            </a:custGeom>
            <a:solidFill>
              <a:srgbClr val="FA5242"/>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34" name="Freeform 69"/>
            <p:cNvSpPr>
              <a:spLocks/>
            </p:cNvSpPr>
            <p:nvPr/>
          </p:nvSpPr>
          <p:spPr bwMode="auto">
            <a:xfrm>
              <a:off x="40174863" y="24871363"/>
              <a:ext cx="5862638" cy="6538913"/>
            </a:xfrm>
            <a:custGeom>
              <a:avLst/>
              <a:gdLst/>
              <a:ahLst/>
              <a:cxnLst>
                <a:cxn ang="0">
                  <a:pos x="152" y="0"/>
                </a:cxn>
                <a:cxn ang="0">
                  <a:pos x="0" y="152"/>
                </a:cxn>
                <a:cxn ang="0">
                  <a:pos x="43" y="257"/>
                </a:cxn>
                <a:cxn ang="0">
                  <a:pos x="43" y="258"/>
                </a:cxn>
                <a:cxn ang="0">
                  <a:pos x="46" y="261"/>
                </a:cxn>
                <a:cxn ang="0">
                  <a:pos x="3" y="155"/>
                </a:cxn>
                <a:cxn ang="0">
                  <a:pos x="155" y="3"/>
                </a:cxn>
                <a:cxn ang="0">
                  <a:pos x="234" y="25"/>
                </a:cxn>
                <a:cxn ang="0">
                  <a:pos x="234" y="24"/>
                </a:cxn>
                <a:cxn ang="0">
                  <a:pos x="152" y="0"/>
                </a:cxn>
              </a:cxnLst>
              <a:rect l="0" t="0" r="r" b="b"/>
              <a:pathLst>
                <a:path w="234" h="261">
                  <a:moveTo>
                    <a:pt x="152" y="0"/>
                  </a:moveTo>
                  <a:cubicBezTo>
                    <a:pt x="68" y="0"/>
                    <a:pt x="0" y="68"/>
                    <a:pt x="0" y="152"/>
                  </a:cubicBezTo>
                  <a:cubicBezTo>
                    <a:pt x="0" y="193"/>
                    <a:pt x="16" y="230"/>
                    <a:pt x="43" y="257"/>
                  </a:cubicBezTo>
                  <a:cubicBezTo>
                    <a:pt x="43" y="257"/>
                    <a:pt x="43" y="258"/>
                    <a:pt x="43" y="258"/>
                  </a:cubicBezTo>
                  <a:cubicBezTo>
                    <a:pt x="44" y="259"/>
                    <a:pt x="45" y="260"/>
                    <a:pt x="46" y="261"/>
                  </a:cubicBezTo>
                  <a:cubicBezTo>
                    <a:pt x="19" y="233"/>
                    <a:pt x="3" y="196"/>
                    <a:pt x="3" y="155"/>
                  </a:cubicBezTo>
                  <a:cubicBezTo>
                    <a:pt x="3" y="71"/>
                    <a:pt x="71" y="3"/>
                    <a:pt x="155" y="3"/>
                  </a:cubicBezTo>
                  <a:cubicBezTo>
                    <a:pt x="184" y="3"/>
                    <a:pt x="211" y="11"/>
                    <a:pt x="234" y="25"/>
                  </a:cubicBezTo>
                  <a:cubicBezTo>
                    <a:pt x="234" y="24"/>
                    <a:pt x="234" y="24"/>
                    <a:pt x="234" y="24"/>
                  </a:cubicBezTo>
                  <a:cubicBezTo>
                    <a:pt x="210" y="9"/>
                    <a:pt x="182" y="0"/>
                    <a:pt x="152" y="0"/>
                  </a:cubicBezTo>
                </a:path>
              </a:pathLst>
            </a:custGeom>
            <a:solidFill>
              <a:srgbClr val="FA5242"/>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35" name="Freeform 70"/>
            <p:cNvSpPr>
              <a:spLocks/>
            </p:cNvSpPr>
            <p:nvPr/>
          </p:nvSpPr>
          <p:spPr bwMode="auto">
            <a:xfrm>
              <a:off x="40251063" y="24945976"/>
              <a:ext cx="5786438" cy="6538913"/>
            </a:xfrm>
            <a:custGeom>
              <a:avLst/>
              <a:gdLst/>
              <a:ahLst/>
              <a:cxnLst>
                <a:cxn ang="0">
                  <a:pos x="152" y="0"/>
                </a:cxn>
                <a:cxn ang="0">
                  <a:pos x="0" y="152"/>
                </a:cxn>
                <a:cxn ang="0">
                  <a:pos x="43" y="258"/>
                </a:cxn>
                <a:cxn ang="0">
                  <a:pos x="43" y="258"/>
                </a:cxn>
                <a:cxn ang="0">
                  <a:pos x="46" y="261"/>
                </a:cxn>
                <a:cxn ang="0">
                  <a:pos x="3" y="155"/>
                </a:cxn>
                <a:cxn ang="0">
                  <a:pos x="155" y="3"/>
                </a:cxn>
                <a:cxn ang="0">
                  <a:pos x="231" y="23"/>
                </a:cxn>
                <a:cxn ang="0">
                  <a:pos x="231" y="22"/>
                </a:cxn>
                <a:cxn ang="0">
                  <a:pos x="152" y="0"/>
                </a:cxn>
              </a:cxnLst>
              <a:rect l="0" t="0" r="r" b="b"/>
              <a:pathLst>
                <a:path w="231" h="261">
                  <a:moveTo>
                    <a:pt x="152" y="0"/>
                  </a:moveTo>
                  <a:cubicBezTo>
                    <a:pt x="68" y="0"/>
                    <a:pt x="0" y="68"/>
                    <a:pt x="0" y="152"/>
                  </a:cubicBezTo>
                  <a:cubicBezTo>
                    <a:pt x="0" y="193"/>
                    <a:pt x="16" y="230"/>
                    <a:pt x="43" y="258"/>
                  </a:cubicBezTo>
                  <a:cubicBezTo>
                    <a:pt x="43" y="258"/>
                    <a:pt x="43" y="258"/>
                    <a:pt x="43" y="258"/>
                  </a:cubicBezTo>
                  <a:cubicBezTo>
                    <a:pt x="44" y="259"/>
                    <a:pt x="45" y="260"/>
                    <a:pt x="46" y="261"/>
                  </a:cubicBezTo>
                  <a:cubicBezTo>
                    <a:pt x="20" y="233"/>
                    <a:pt x="3" y="196"/>
                    <a:pt x="3" y="155"/>
                  </a:cubicBezTo>
                  <a:cubicBezTo>
                    <a:pt x="3" y="71"/>
                    <a:pt x="71" y="3"/>
                    <a:pt x="155" y="3"/>
                  </a:cubicBezTo>
                  <a:cubicBezTo>
                    <a:pt x="183" y="3"/>
                    <a:pt x="209" y="10"/>
                    <a:pt x="231" y="23"/>
                  </a:cubicBezTo>
                  <a:cubicBezTo>
                    <a:pt x="231" y="22"/>
                    <a:pt x="231" y="22"/>
                    <a:pt x="231" y="22"/>
                  </a:cubicBezTo>
                  <a:cubicBezTo>
                    <a:pt x="208" y="8"/>
                    <a:pt x="181" y="0"/>
                    <a:pt x="152" y="0"/>
                  </a:cubicBezTo>
                </a:path>
              </a:pathLst>
            </a:custGeom>
            <a:solidFill>
              <a:srgbClr val="FA5242"/>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36" name="Freeform 71"/>
            <p:cNvSpPr>
              <a:spLocks/>
            </p:cNvSpPr>
            <p:nvPr/>
          </p:nvSpPr>
          <p:spPr bwMode="auto">
            <a:xfrm>
              <a:off x="40325676" y="25020588"/>
              <a:ext cx="5711825" cy="6515100"/>
            </a:xfrm>
            <a:custGeom>
              <a:avLst/>
              <a:gdLst/>
              <a:ahLst/>
              <a:cxnLst>
                <a:cxn ang="0">
                  <a:pos x="152" y="0"/>
                </a:cxn>
                <a:cxn ang="0">
                  <a:pos x="0" y="152"/>
                </a:cxn>
                <a:cxn ang="0">
                  <a:pos x="43" y="258"/>
                </a:cxn>
                <a:cxn ang="0">
                  <a:pos x="44" y="258"/>
                </a:cxn>
                <a:cxn ang="0">
                  <a:pos x="45" y="260"/>
                </a:cxn>
                <a:cxn ang="0">
                  <a:pos x="45" y="260"/>
                </a:cxn>
                <a:cxn ang="0">
                  <a:pos x="4" y="155"/>
                </a:cxn>
                <a:cxn ang="0">
                  <a:pos x="155" y="3"/>
                </a:cxn>
                <a:cxn ang="0">
                  <a:pos x="228" y="22"/>
                </a:cxn>
                <a:cxn ang="0">
                  <a:pos x="228" y="20"/>
                </a:cxn>
                <a:cxn ang="0">
                  <a:pos x="152" y="0"/>
                </a:cxn>
              </a:cxnLst>
              <a:rect l="0" t="0" r="r" b="b"/>
              <a:pathLst>
                <a:path w="228" h="260">
                  <a:moveTo>
                    <a:pt x="152" y="0"/>
                  </a:moveTo>
                  <a:cubicBezTo>
                    <a:pt x="68" y="0"/>
                    <a:pt x="0" y="68"/>
                    <a:pt x="0" y="152"/>
                  </a:cubicBezTo>
                  <a:cubicBezTo>
                    <a:pt x="0" y="193"/>
                    <a:pt x="17" y="230"/>
                    <a:pt x="43" y="258"/>
                  </a:cubicBezTo>
                  <a:cubicBezTo>
                    <a:pt x="43" y="258"/>
                    <a:pt x="43" y="258"/>
                    <a:pt x="44" y="258"/>
                  </a:cubicBezTo>
                  <a:cubicBezTo>
                    <a:pt x="44" y="259"/>
                    <a:pt x="45" y="259"/>
                    <a:pt x="45" y="260"/>
                  </a:cubicBezTo>
                  <a:cubicBezTo>
                    <a:pt x="45" y="260"/>
                    <a:pt x="45" y="260"/>
                    <a:pt x="45" y="260"/>
                  </a:cubicBezTo>
                  <a:cubicBezTo>
                    <a:pt x="20" y="233"/>
                    <a:pt x="4" y="196"/>
                    <a:pt x="4" y="155"/>
                  </a:cubicBezTo>
                  <a:cubicBezTo>
                    <a:pt x="4" y="71"/>
                    <a:pt x="72" y="3"/>
                    <a:pt x="155" y="3"/>
                  </a:cubicBezTo>
                  <a:cubicBezTo>
                    <a:pt x="182" y="3"/>
                    <a:pt x="206" y="10"/>
                    <a:pt x="228" y="22"/>
                  </a:cubicBezTo>
                  <a:cubicBezTo>
                    <a:pt x="228" y="20"/>
                    <a:pt x="228" y="20"/>
                    <a:pt x="228" y="20"/>
                  </a:cubicBezTo>
                  <a:cubicBezTo>
                    <a:pt x="206" y="7"/>
                    <a:pt x="180" y="0"/>
                    <a:pt x="152" y="0"/>
                  </a:cubicBezTo>
                </a:path>
              </a:pathLst>
            </a:custGeom>
            <a:solidFill>
              <a:srgbClr val="FA5242"/>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37" name="Freeform 72"/>
            <p:cNvSpPr>
              <a:spLocks/>
            </p:cNvSpPr>
            <p:nvPr/>
          </p:nvSpPr>
          <p:spPr bwMode="auto">
            <a:xfrm>
              <a:off x="40425688" y="25096788"/>
              <a:ext cx="5611813" cy="6438900"/>
            </a:xfrm>
            <a:custGeom>
              <a:avLst/>
              <a:gdLst/>
              <a:ahLst/>
              <a:cxnLst>
                <a:cxn ang="0">
                  <a:pos x="151" y="0"/>
                </a:cxn>
                <a:cxn ang="0">
                  <a:pos x="0" y="152"/>
                </a:cxn>
                <a:cxn ang="0">
                  <a:pos x="41" y="257"/>
                </a:cxn>
                <a:cxn ang="0">
                  <a:pos x="42" y="257"/>
                </a:cxn>
                <a:cxn ang="0">
                  <a:pos x="3" y="156"/>
                </a:cxn>
                <a:cxn ang="0">
                  <a:pos x="155" y="4"/>
                </a:cxn>
                <a:cxn ang="0">
                  <a:pos x="224" y="20"/>
                </a:cxn>
                <a:cxn ang="0">
                  <a:pos x="224" y="19"/>
                </a:cxn>
                <a:cxn ang="0">
                  <a:pos x="151" y="0"/>
                </a:cxn>
              </a:cxnLst>
              <a:rect l="0" t="0" r="r" b="b"/>
              <a:pathLst>
                <a:path w="224" h="257">
                  <a:moveTo>
                    <a:pt x="151" y="0"/>
                  </a:moveTo>
                  <a:cubicBezTo>
                    <a:pt x="68" y="0"/>
                    <a:pt x="0" y="68"/>
                    <a:pt x="0" y="152"/>
                  </a:cubicBezTo>
                  <a:cubicBezTo>
                    <a:pt x="0" y="193"/>
                    <a:pt x="16" y="230"/>
                    <a:pt x="41" y="257"/>
                  </a:cubicBezTo>
                  <a:cubicBezTo>
                    <a:pt x="42" y="257"/>
                    <a:pt x="42" y="257"/>
                    <a:pt x="42" y="257"/>
                  </a:cubicBezTo>
                  <a:cubicBezTo>
                    <a:pt x="18" y="230"/>
                    <a:pt x="3" y="194"/>
                    <a:pt x="3" y="156"/>
                  </a:cubicBezTo>
                  <a:cubicBezTo>
                    <a:pt x="3" y="72"/>
                    <a:pt x="71" y="4"/>
                    <a:pt x="155" y="4"/>
                  </a:cubicBezTo>
                  <a:cubicBezTo>
                    <a:pt x="180" y="4"/>
                    <a:pt x="203" y="10"/>
                    <a:pt x="224" y="20"/>
                  </a:cubicBezTo>
                  <a:cubicBezTo>
                    <a:pt x="224" y="19"/>
                    <a:pt x="224" y="19"/>
                    <a:pt x="224" y="19"/>
                  </a:cubicBezTo>
                  <a:cubicBezTo>
                    <a:pt x="202" y="7"/>
                    <a:pt x="178" y="0"/>
                    <a:pt x="151" y="0"/>
                  </a:cubicBezTo>
                </a:path>
              </a:pathLst>
            </a:custGeom>
            <a:solidFill>
              <a:srgbClr val="FA5242"/>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38" name="Freeform 73"/>
            <p:cNvSpPr>
              <a:spLocks/>
            </p:cNvSpPr>
            <p:nvPr/>
          </p:nvSpPr>
          <p:spPr bwMode="auto">
            <a:xfrm>
              <a:off x="40501888" y="25196801"/>
              <a:ext cx="5535613" cy="6338888"/>
            </a:xfrm>
            <a:custGeom>
              <a:avLst/>
              <a:gdLst/>
              <a:ahLst/>
              <a:cxnLst>
                <a:cxn ang="0">
                  <a:pos x="152" y="0"/>
                </a:cxn>
                <a:cxn ang="0">
                  <a:pos x="0" y="152"/>
                </a:cxn>
                <a:cxn ang="0">
                  <a:pos x="39" y="253"/>
                </a:cxn>
                <a:cxn ang="0">
                  <a:pos x="39" y="253"/>
                </a:cxn>
                <a:cxn ang="0">
                  <a:pos x="3" y="155"/>
                </a:cxn>
                <a:cxn ang="0">
                  <a:pos x="155" y="3"/>
                </a:cxn>
                <a:cxn ang="0">
                  <a:pos x="221" y="18"/>
                </a:cxn>
                <a:cxn ang="0">
                  <a:pos x="221" y="16"/>
                </a:cxn>
                <a:cxn ang="0">
                  <a:pos x="152" y="0"/>
                </a:cxn>
              </a:cxnLst>
              <a:rect l="0" t="0" r="r" b="b"/>
              <a:pathLst>
                <a:path w="221" h="253">
                  <a:moveTo>
                    <a:pt x="152" y="0"/>
                  </a:moveTo>
                  <a:cubicBezTo>
                    <a:pt x="68" y="0"/>
                    <a:pt x="0" y="68"/>
                    <a:pt x="0" y="152"/>
                  </a:cubicBezTo>
                  <a:cubicBezTo>
                    <a:pt x="0" y="190"/>
                    <a:pt x="15" y="226"/>
                    <a:pt x="39" y="253"/>
                  </a:cubicBezTo>
                  <a:cubicBezTo>
                    <a:pt x="39" y="253"/>
                    <a:pt x="39" y="253"/>
                    <a:pt x="39" y="253"/>
                  </a:cubicBezTo>
                  <a:cubicBezTo>
                    <a:pt x="17" y="226"/>
                    <a:pt x="3" y="192"/>
                    <a:pt x="3" y="155"/>
                  </a:cubicBezTo>
                  <a:cubicBezTo>
                    <a:pt x="3" y="71"/>
                    <a:pt x="71" y="3"/>
                    <a:pt x="155" y="3"/>
                  </a:cubicBezTo>
                  <a:cubicBezTo>
                    <a:pt x="179" y="3"/>
                    <a:pt x="201" y="8"/>
                    <a:pt x="221" y="18"/>
                  </a:cubicBezTo>
                  <a:cubicBezTo>
                    <a:pt x="221" y="16"/>
                    <a:pt x="221" y="16"/>
                    <a:pt x="221" y="16"/>
                  </a:cubicBezTo>
                  <a:cubicBezTo>
                    <a:pt x="200" y="6"/>
                    <a:pt x="177" y="0"/>
                    <a:pt x="152" y="0"/>
                  </a:cubicBezTo>
                </a:path>
              </a:pathLst>
            </a:custGeom>
            <a:solidFill>
              <a:srgbClr val="FA5242"/>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39" name="Freeform 74"/>
            <p:cNvSpPr>
              <a:spLocks/>
            </p:cNvSpPr>
            <p:nvPr/>
          </p:nvSpPr>
          <p:spPr bwMode="auto">
            <a:xfrm>
              <a:off x="40576501" y="25271413"/>
              <a:ext cx="5461000" cy="6264275"/>
            </a:xfrm>
            <a:custGeom>
              <a:avLst/>
              <a:gdLst/>
              <a:ahLst/>
              <a:cxnLst>
                <a:cxn ang="0">
                  <a:pos x="152" y="0"/>
                </a:cxn>
                <a:cxn ang="0">
                  <a:pos x="0" y="152"/>
                </a:cxn>
                <a:cxn ang="0">
                  <a:pos x="36" y="250"/>
                </a:cxn>
                <a:cxn ang="0">
                  <a:pos x="37" y="250"/>
                </a:cxn>
                <a:cxn ang="0">
                  <a:pos x="3" y="155"/>
                </a:cxn>
                <a:cxn ang="0">
                  <a:pos x="155" y="3"/>
                </a:cxn>
                <a:cxn ang="0">
                  <a:pos x="218" y="17"/>
                </a:cxn>
                <a:cxn ang="0">
                  <a:pos x="218" y="15"/>
                </a:cxn>
                <a:cxn ang="0">
                  <a:pos x="152" y="0"/>
                </a:cxn>
              </a:cxnLst>
              <a:rect l="0" t="0" r="r" b="b"/>
              <a:pathLst>
                <a:path w="218" h="250">
                  <a:moveTo>
                    <a:pt x="152" y="0"/>
                  </a:moveTo>
                  <a:cubicBezTo>
                    <a:pt x="68" y="0"/>
                    <a:pt x="0" y="68"/>
                    <a:pt x="0" y="152"/>
                  </a:cubicBezTo>
                  <a:cubicBezTo>
                    <a:pt x="0" y="189"/>
                    <a:pt x="14" y="223"/>
                    <a:pt x="36" y="250"/>
                  </a:cubicBezTo>
                  <a:cubicBezTo>
                    <a:pt x="37" y="250"/>
                    <a:pt x="37" y="250"/>
                    <a:pt x="37" y="250"/>
                  </a:cubicBezTo>
                  <a:cubicBezTo>
                    <a:pt x="16" y="224"/>
                    <a:pt x="3" y="191"/>
                    <a:pt x="3" y="155"/>
                  </a:cubicBezTo>
                  <a:cubicBezTo>
                    <a:pt x="3" y="71"/>
                    <a:pt x="71" y="3"/>
                    <a:pt x="155" y="3"/>
                  </a:cubicBezTo>
                  <a:cubicBezTo>
                    <a:pt x="178" y="3"/>
                    <a:pt x="199" y="8"/>
                    <a:pt x="218" y="17"/>
                  </a:cubicBezTo>
                  <a:cubicBezTo>
                    <a:pt x="218" y="15"/>
                    <a:pt x="218" y="15"/>
                    <a:pt x="218" y="15"/>
                  </a:cubicBezTo>
                  <a:cubicBezTo>
                    <a:pt x="198" y="5"/>
                    <a:pt x="176" y="0"/>
                    <a:pt x="152" y="0"/>
                  </a:cubicBezTo>
                </a:path>
              </a:pathLst>
            </a:custGeom>
            <a:solidFill>
              <a:srgbClr val="FA5242"/>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40" name="Freeform 75"/>
            <p:cNvSpPr>
              <a:spLocks/>
            </p:cNvSpPr>
            <p:nvPr/>
          </p:nvSpPr>
          <p:spPr bwMode="auto">
            <a:xfrm>
              <a:off x="40651113" y="25347613"/>
              <a:ext cx="5386388" cy="6188075"/>
            </a:xfrm>
            <a:custGeom>
              <a:avLst/>
              <a:gdLst/>
              <a:ahLst/>
              <a:cxnLst>
                <a:cxn ang="0">
                  <a:pos x="152" y="0"/>
                </a:cxn>
                <a:cxn ang="0">
                  <a:pos x="0" y="152"/>
                </a:cxn>
                <a:cxn ang="0">
                  <a:pos x="34" y="247"/>
                </a:cxn>
                <a:cxn ang="0">
                  <a:pos x="34" y="247"/>
                </a:cxn>
                <a:cxn ang="0">
                  <a:pos x="3" y="155"/>
                </a:cxn>
                <a:cxn ang="0">
                  <a:pos x="155" y="3"/>
                </a:cxn>
                <a:cxn ang="0">
                  <a:pos x="215" y="15"/>
                </a:cxn>
                <a:cxn ang="0">
                  <a:pos x="215" y="14"/>
                </a:cxn>
                <a:cxn ang="0">
                  <a:pos x="152" y="0"/>
                </a:cxn>
              </a:cxnLst>
              <a:rect l="0" t="0" r="r" b="b"/>
              <a:pathLst>
                <a:path w="215" h="247">
                  <a:moveTo>
                    <a:pt x="152" y="0"/>
                  </a:moveTo>
                  <a:cubicBezTo>
                    <a:pt x="68" y="0"/>
                    <a:pt x="0" y="68"/>
                    <a:pt x="0" y="152"/>
                  </a:cubicBezTo>
                  <a:cubicBezTo>
                    <a:pt x="0" y="188"/>
                    <a:pt x="13" y="221"/>
                    <a:pt x="34" y="247"/>
                  </a:cubicBezTo>
                  <a:cubicBezTo>
                    <a:pt x="34" y="247"/>
                    <a:pt x="34" y="247"/>
                    <a:pt x="34" y="247"/>
                  </a:cubicBezTo>
                  <a:cubicBezTo>
                    <a:pt x="15" y="221"/>
                    <a:pt x="3" y="190"/>
                    <a:pt x="3" y="155"/>
                  </a:cubicBezTo>
                  <a:cubicBezTo>
                    <a:pt x="3" y="71"/>
                    <a:pt x="72" y="3"/>
                    <a:pt x="155" y="3"/>
                  </a:cubicBezTo>
                  <a:cubicBezTo>
                    <a:pt x="177" y="3"/>
                    <a:pt x="197" y="8"/>
                    <a:pt x="215" y="15"/>
                  </a:cubicBezTo>
                  <a:cubicBezTo>
                    <a:pt x="215" y="14"/>
                    <a:pt x="215" y="14"/>
                    <a:pt x="215" y="14"/>
                  </a:cubicBezTo>
                  <a:cubicBezTo>
                    <a:pt x="196" y="5"/>
                    <a:pt x="175" y="0"/>
                    <a:pt x="152" y="0"/>
                  </a:cubicBezTo>
                </a:path>
              </a:pathLst>
            </a:custGeom>
            <a:solidFill>
              <a:srgbClr val="FA5242"/>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41" name="Freeform 76"/>
            <p:cNvSpPr>
              <a:spLocks/>
            </p:cNvSpPr>
            <p:nvPr/>
          </p:nvSpPr>
          <p:spPr bwMode="auto">
            <a:xfrm>
              <a:off x="40727313" y="25422226"/>
              <a:ext cx="5310188" cy="6113463"/>
            </a:xfrm>
            <a:custGeom>
              <a:avLst/>
              <a:gdLst/>
              <a:ahLst/>
              <a:cxnLst>
                <a:cxn ang="0">
                  <a:pos x="152" y="0"/>
                </a:cxn>
                <a:cxn ang="0">
                  <a:pos x="0" y="152"/>
                </a:cxn>
                <a:cxn ang="0">
                  <a:pos x="31" y="244"/>
                </a:cxn>
                <a:cxn ang="0">
                  <a:pos x="32" y="244"/>
                </a:cxn>
                <a:cxn ang="0">
                  <a:pos x="4" y="155"/>
                </a:cxn>
                <a:cxn ang="0">
                  <a:pos x="156" y="4"/>
                </a:cxn>
                <a:cxn ang="0">
                  <a:pos x="212" y="14"/>
                </a:cxn>
                <a:cxn ang="0">
                  <a:pos x="212" y="12"/>
                </a:cxn>
                <a:cxn ang="0">
                  <a:pos x="152" y="0"/>
                </a:cxn>
              </a:cxnLst>
              <a:rect l="0" t="0" r="r" b="b"/>
              <a:pathLst>
                <a:path w="212" h="244">
                  <a:moveTo>
                    <a:pt x="152" y="0"/>
                  </a:moveTo>
                  <a:cubicBezTo>
                    <a:pt x="69" y="0"/>
                    <a:pt x="0" y="68"/>
                    <a:pt x="0" y="152"/>
                  </a:cubicBezTo>
                  <a:cubicBezTo>
                    <a:pt x="0" y="187"/>
                    <a:pt x="12" y="218"/>
                    <a:pt x="31" y="244"/>
                  </a:cubicBezTo>
                  <a:cubicBezTo>
                    <a:pt x="32" y="244"/>
                    <a:pt x="32" y="244"/>
                    <a:pt x="32" y="244"/>
                  </a:cubicBezTo>
                  <a:cubicBezTo>
                    <a:pt x="14" y="219"/>
                    <a:pt x="4" y="188"/>
                    <a:pt x="4" y="155"/>
                  </a:cubicBezTo>
                  <a:cubicBezTo>
                    <a:pt x="4" y="72"/>
                    <a:pt x="72" y="4"/>
                    <a:pt x="156" y="4"/>
                  </a:cubicBezTo>
                  <a:cubicBezTo>
                    <a:pt x="176" y="4"/>
                    <a:pt x="195" y="7"/>
                    <a:pt x="212" y="14"/>
                  </a:cubicBezTo>
                  <a:cubicBezTo>
                    <a:pt x="212" y="12"/>
                    <a:pt x="212" y="12"/>
                    <a:pt x="212" y="12"/>
                  </a:cubicBezTo>
                  <a:cubicBezTo>
                    <a:pt x="194" y="5"/>
                    <a:pt x="174" y="0"/>
                    <a:pt x="152" y="0"/>
                  </a:cubicBezTo>
                </a:path>
              </a:pathLst>
            </a:custGeom>
            <a:solidFill>
              <a:srgbClr val="FA5242"/>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42" name="Freeform 77"/>
            <p:cNvSpPr>
              <a:spLocks/>
            </p:cNvSpPr>
            <p:nvPr/>
          </p:nvSpPr>
          <p:spPr bwMode="auto">
            <a:xfrm>
              <a:off x="40827326" y="25522238"/>
              <a:ext cx="5210175" cy="6013450"/>
            </a:xfrm>
            <a:custGeom>
              <a:avLst/>
              <a:gdLst/>
              <a:ahLst/>
              <a:cxnLst>
                <a:cxn ang="0">
                  <a:pos x="152" y="0"/>
                </a:cxn>
                <a:cxn ang="0">
                  <a:pos x="0" y="151"/>
                </a:cxn>
                <a:cxn ang="0">
                  <a:pos x="28" y="240"/>
                </a:cxn>
                <a:cxn ang="0">
                  <a:pos x="29" y="240"/>
                </a:cxn>
                <a:cxn ang="0">
                  <a:pos x="3" y="155"/>
                </a:cxn>
                <a:cxn ang="0">
                  <a:pos x="155" y="3"/>
                </a:cxn>
                <a:cxn ang="0">
                  <a:pos x="208" y="12"/>
                </a:cxn>
                <a:cxn ang="0">
                  <a:pos x="208" y="10"/>
                </a:cxn>
                <a:cxn ang="0">
                  <a:pos x="152" y="0"/>
                </a:cxn>
              </a:cxnLst>
              <a:rect l="0" t="0" r="r" b="b"/>
              <a:pathLst>
                <a:path w="208" h="240">
                  <a:moveTo>
                    <a:pt x="152" y="0"/>
                  </a:moveTo>
                  <a:cubicBezTo>
                    <a:pt x="68" y="0"/>
                    <a:pt x="0" y="68"/>
                    <a:pt x="0" y="151"/>
                  </a:cubicBezTo>
                  <a:cubicBezTo>
                    <a:pt x="0" y="184"/>
                    <a:pt x="10" y="215"/>
                    <a:pt x="28" y="240"/>
                  </a:cubicBezTo>
                  <a:cubicBezTo>
                    <a:pt x="29" y="240"/>
                    <a:pt x="29" y="240"/>
                    <a:pt x="29" y="240"/>
                  </a:cubicBezTo>
                  <a:cubicBezTo>
                    <a:pt x="13" y="216"/>
                    <a:pt x="3" y="186"/>
                    <a:pt x="3" y="155"/>
                  </a:cubicBezTo>
                  <a:cubicBezTo>
                    <a:pt x="3" y="71"/>
                    <a:pt x="71" y="3"/>
                    <a:pt x="155" y="3"/>
                  </a:cubicBezTo>
                  <a:cubicBezTo>
                    <a:pt x="174" y="3"/>
                    <a:pt x="191" y="6"/>
                    <a:pt x="208" y="12"/>
                  </a:cubicBezTo>
                  <a:cubicBezTo>
                    <a:pt x="208" y="10"/>
                    <a:pt x="208" y="10"/>
                    <a:pt x="208" y="10"/>
                  </a:cubicBezTo>
                  <a:cubicBezTo>
                    <a:pt x="191" y="3"/>
                    <a:pt x="172" y="0"/>
                    <a:pt x="152" y="0"/>
                  </a:cubicBezTo>
                </a:path>
              </a:pathLst>
            </a:custGeom>
            <a:solidFill>
              <a:srgbClr val="FA5242"/>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43" name="Freeform 78"/>
            <p:cNvSpPr>
              <a:spLocks/>
            </p:cNvSpPr>
            <p:nvPr/>
          </p:nvSpPr>
          <p:spPr bwMode="auto">
            <a:xfrm>
              <a:off x="40901938" y="25596851"/>
              <a:ext cx="5135563" cy="5938838"/>
            </a:xfrm>
            <a:custGeom>
              <a:avLst/>
              <a:gdLst/>
              <a:ahLst/>
              <a:cxnLst>
                <a:cxn ang="0">
                  <a:pos x="152" y="0"/>
                </a:cxn>
                <a:cxn ang="0">
                  <a:pos x="0" y="152"/>
                </a:cxn>
                <a:cxn ang="0">
                  <a:pos x="26" y="237"/>
                </a:cxn>
                <a:cxn ang="0">
                  <a:pos x="27" y="237"/>
                </a:cxn>
                <a:cxn ang="0">
                  <a:pos x="3" y="155"/>
                </a:cxn>
                <a:cxn ang="0">
                  <a:pos x="155" y="3"/>
                </a:cxn>
                <a:cxn ang="0">
                  <a:pos x="205" y="11"/>
                </a:cxn>
                <a:cxn ang="0">
                  <a:pos x="205" y="9"/>
                </a:cxn>
                <a:cxn ang="0">
                  <a:pos x="152" y="0"/>
                </a:cxn>
              </a:cxnLst>
              <a:rect l="0" t="0" r="r" b="b"/>
              <a:pathLst>
                <a:path w="205" h="237">
                  <a:moveTo>
                    <a:pt x="152" y="0"/>
                  </a:moveTo>
                  <a:cubicBezTo>
                    <a:pt x="68" y="0"/>
                    <a:pt x="0" y="68"/>
                    <a:pt x="0" y="152"/>
                  </a:cubicBezTo>
                  <a:cubicBezTo>
                    <a:pt x="0" y="183"/>
                    <a:pt x="10" y="213"/>
                    <a:pt x="26" y="237"/>
                  </a:cubicBezTo>
                  <a:cubicBezTo>
                    <a:pt x="27" y="237"/>
                    <a:pt x="27" y="237"/>
                    <a:pt x="27" y="237"/>
                  </a:cubicBezTo>
                  <a:cubicBezTo>
                    <a:pt x="12" y="213"/>
                    <a:pt x="3" y="185"/>
                    <a:pt x="3" y="155"/>
                  </a:cubicBezTo>
                  <a:cubicBezTo>
                    <a:pt x="3" y="71"/>
                    <a:pt x="71" y="3"/>
                    <a:pt x="155" y="3"/>
                  </a:cubicBezTo>
                  <a:cubicBezTo>
                    <a:pt x="173" y="3"/>
                    <a:pt x="189" y="6"/>
                    <a:pt x="205" y="11"/>
                  </a:cubicBezTo>
                  <a:cubicBezTo>
                    <a:pt x="205" y="9"/>
                    <a:pt x="205" y="9"/>
                    <a:pt x="205" y="9"/>
                  </a:cubicBezTo>
                  <a:cubicBezTo>
                    <a:pt x="188" y="3"/>
                    <a:pt x="171" y="0"/>
                    <a:pt x="152" y="0"/>
                  </a:cubicBezTo>
                </a:path>
              </a:pathLst>
            </a:custGeom>
            <a:solidFill>
              <a:srgbClr val="FA5242"/>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44" name="Freeform 79"/>
            <p:cNvSpPr>
              <a:spLocks/>
            </p:cNvSpPr>
            <p:nvPr/>
          </p:nvSpPr>
          <p:spPr bwMode="auto">
            <a:xfrm>
              <a:off x="40976551" y="25673051"/>
              <a:ext cx="5060950" cy="5862638"/>
            </a:xfrm>
            <a:custGeom>
              <a:avLst/>
              <a:gdLst/>
              <a:ahLst/>
              <a:cxnLst>
                <a:cxn ang="0">
                  <a:pos x="152" y="0"/>
                </a:cxn>
                <a:cxn ang="0">
                  <a:pos x="0" y="152"/>
                </a:cxn>
                <a:cxn ang="0">
                  <a:pos x="24" y="234"/>
                </a:cxn>
                <a:cxn ang="0">
                  <a:pos x="26" y="234"/>
                </a:cxn>
                <a:cxn ang="0">
                  <a:pos x="3" y="155"/>
                </a:cxn>
                <a:cxn ang="0">
                  <a:pos x="155" y="3"/>
                </a:cxn>
                <a:cxn ang="0">
                  <a:pos x="202" y="11"/>
                </a:cxn>
                <a:cxn ang="0">
                  <a:pos x="202" y="8"/>
                </a:cxn>
                <a:cxn ang="0">
                  <a:pos x="152" y="0"/>
                </a:cxn>
              </a:cxnLst>
              <a:rect l="0" t="0" r="r" b="b"/>
              <a:pathLst>
                <a:path w="202" h="234">
                  <a:moveTo>
                    <a:pt x="152" y="0"/>
                  </a:moveTo>
                  <a:cubicBezTo>
                    <a:pt x="68" y="0"/>
                    <a:pt x="0" y="68"/>
                    <a:pt x="0" y="152"/>
                  </a:cubicBezTo>
                  <a:cubicBezTo>
                    <a:pt x="0" y="182"/>
                    <a:pt x="9" y="210"/>
                    <a:pt x="24" y="234"/>
                  </a:cubicBezTo>
                  <a:cubicBezTo>
                    <a:pt x="26" y="234"/>
                    <a:pt x="26" y="234"/>
                    <a:pt x="26" y="234"/>
                  </a:cubicBezTo>
                  <a:cubicBezTo>
                    <a:pt x="12" y="211"/>
                    <a:pt x="3" y="184"/>
                    <a:pt x="3" y="155"/>
                  </a:cubicBezTo>
                  <a:cubicBezTo>
                    <a:pt x="3" y="71"/>
                    <a:pt x="72" y="3"/>
                    <a:pt x="155" y="3"/>
                  </a:cubicBezTo>
                  <a:cubicBezTo>
                    <a:pt x="172" y="3"/>
                    <a:pt x="187" y="6"/>
                    <a:pt x="202" y="11"/>
                  </a:cubicBezTo>
                  <a:cubicBezTo>
                    <a:pt x="202" y="8"/>
                    <a:pt x="202" y="8"/>
                    <a:pt x="202" y="8"/>
                  </a:cubicBezTo>
                  <a:cubicBezTo>
                    <a:pt x="186" y="3"/>
                    <a:pt x="170" y="0"/>
                    <a:pt x="152" y="0"/>
                  </a:cubicBezTo>
                </a:path>
              </a:pathLst>
            </a:custGeom>
            <a:solidFill>
              <a:srgbClr val="FA5242"/>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45" name="Freeform 80"/>
            <p:cNvSpPr>
              <a:spLocks/>
            </p:cNvSpPr>
            <p:nvPr/>
          </p:nvSpPr>
          <p:spPr bwMode="auto">
            <a:xfrm>
              <a:off x="41052751" y="25747663"/>
              <a:ext cx="4984750" cy="5788025"/>
            </a:xfrm>
            <a:custGeom>
              <a:avLst/>
              <a:gdLst/>
              <a:ahLst/>
              <a:cxnLst>
                <a:cxn ang="0">
                  <a:pos x="152" y="0"/>
                </a:cxn>
                <a:cxn ang="0">
                  <a:pos x="0" y="152"/>
                </a:cxn>
                <a:cxn ang="0">
                  <a:pos x="23" y="231"/>
                </a:cxn>
                <a:cxn ang="0">
                  <a:pos x="24" y="231"/>
                </a:cxn>
                <a:cxn ang="0">
                  <a:pos x="4" y="155"/>
                </a:cxn>
                <a:cxn ang="0">
                  <a:pos x="156" y="3"/>
                </a:cxn>
                <a:cxn ang="0">
                  <a:pos x="199" y="10"/>
                </a:cxn>
                <a:cxn ang="0">
                  <a:pos x="199" y="8"/>
                </a:cxn>
                <a:cxn ang="0">
                  <a:pos x="152" y="0"/>
                </a:cxn>
              </a:cxnLst>
              <a:rect l="0" t="0" r="r" b="b"/>
              <a:pathLst>
                <a:path w="199" h="231">
                  <a:moveTo>
                    <a:pt x="152" y="0"/>
                  </a:moveTo>
                  <a:cubicBezTo>
                    <a:pt x="69" y="0"/>
                    <a:pt x="0" y="68"/>
                    <a:pt x="0" y="152"/>
                  </a:cubicBezTo>
                  <a:cubicBezTo>
                    <a:pt x="0" y="181"/>
                    <a:pt x="9" y="208"/>
                    <a:pt x="23" y="231"/>
                  </a:cubicBezTo>
                  <a:cubicBezTo>
                    <a:pt x="24" y="231"/>
                    <a:pt x="24" y="231"/>
                    <a:pt x="24" y="231"/>
                  </a:cubicBezTo>
                  <a:cubicBezTo>
                    <a:pt x="11" y="209"/>
                    <a:pt x="4" y="183"/>
                    <a:pt x="4" y="155"/>
                  </a:cubicBezTo>
                  <a:cubicBezTo>
                    <a:pt x="4" y="72"/>
                    <a:pt x="72" y="3"/>
                    <a:pt x="156" y="3"/>
                  </a:cubicBezTo>
                  <a:cubicBezTo>
                    <a:pt x="171" y="3"/>
                    <a:pt x="185" y="6"/>
                    <a:pt x="199" y="10"/>
                  </a:cubicBezTo>
                  <a:cubicBezTo>
                    <a:pt x="199" y="8"/>
                    <a:pt x="199" y="8"/>
                    <a:pt x="199" y="8"/>
                  </a:cubicBezTo>
                  <a:cubicBezTo>
                    <a:pt x="184" y="3"/>
                    <a:pt x="169" y="0"/>
                    <a:pt x="152" y="0"/>
                  </a:cubicBezTo>
                </a:path>
              </a:pathLst>
            </a:custGeom>
            <a:solidFill>
              <a:srgbClr val="FA5242"/>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46" name="Freeform 81"/>
            <p:cNvSpPr>
              <a:spLocks/>
            </p:cNvSpPr>
            <p:nvPr/>
          </p:nvSpPr>
          <p:spPr bwMode="auto">
            <a:xfrm>
              <a:off x="41152763" y="25823863"/>
              <a:ext cx="4884738" cy="5711825"/>
            </a:xfrm>
            <a:custGeom>
              <a:avLst/>
              <a:gdLst/>
              <a:ahLst/>
              <a:cxnLst>
                <a:cxn ang="0">
                  <a:pos x="152" y="0"/>
                </a:cxn>
                <a:cxn ang="0">
                  <a:pos x="0" y="152"/>
                </a:cxn>
                <a:cxn ang="0">
                  <a:pos x="20" y="228"/>
                </a:cxn>
                <a:cxn ang="0">
                  <a:pos x="21" y="228"/>
                </a:cxn>
                <a:cxn ang="0">
                  <a:pos x="3" y="156"/>
                </a:cxn>
                <a:cxn ang="0">
                  <a:pos x="155" y="4"/>
                </a:cxn>
                <a:cxn ang="0">
                  <a:pos x="195" y="9"/>
                </a:cxn>
                <a:cxn ang="0">
                  <a:pos x="195" y="7"/>
                </a:cxn>
                <a:cxn ang="0">
                  <a:pos x="152" y="0"/>
                </a:cxn>
              </a:cxnLst>
              <a:rect l="0" t="0" r="r" b="b"/>
              <a:pathLst>
                <a:path w="195" h="228">
                  <a:moveTo>
                    <a:pt x="152" y="0"/>
                  </a:moveTo>
                  <a:cubicBezTo>
                    <a:pt x="68" y="0"/>
                    <a:pt x="0" y="69"/>
                    <a:pt x="0" y="152"/>
                  </a:cubicBezTo>
                  <a:cubicBezTo>
                    <a:pt x="0" y="180"/>
                    <a:pt x="7" y="206"/>
                    <a:pt x="20" y="228"/>
                  </a:cubicBezTo>
                  <a:cubicBezTo>
                    <a:pt x="21" y="228"/>
                    <a:pt x="21" y="228"/>
                    <a:pt x="21" y="228"/>
                  </a:cubicBezTo>
                  <a:cubicBezTo>
                    <a:pt x="10" y="206"/>
                    <a:pt x="3" y="182"/>
                    <a:pt x="3" y="156"/>
                  </a:cubicBezTo>
                  <a:cubicBezTo>
                    <a:pt x="3" y="72"/>
                    <a:pt x="71" y="4"/>
                    <a:pt x="155" y="4"/>
                  </a:cubicBezTo>
                  <a:cubicBezTo>
                    <a:pt x="169" y="4"/>
                    <a:pt x="182" y="6"/>
                    <a:pt x="195" y="9"/>
                  </a:cubicBezTo>
                  <a:cubicBezTo>
                    <a:pt x="195" y="7"/>
                    <a:pt x="195" y="7"/>
                    <a:pt x="195" y="7"/>
                  </a:cubicBezTo>
                  <a:cubicBezTo>
                    <a:pt x="181" y="3"/>
                    <a:pt x="167" y="0"/>
                    <a:pt x="152" y="0"/>
                  </a:cubicBezTo>
                </a:path>
              </a:pathLst>
            </a:custGeom>
            <a:solidFill>
              <a:srgbClr val="FA5242"/>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47" name="Freeform 82"/>
            <p:cNvSpPr>
              <a:spLocks/>
            </p:cNvSpPr>
            <p:nvPr/>
          </p:nvSpPr>
          <p:spPr bwMode="auto">
            <a:xfrm>
              <a:off x="41227376" y="25923876"/>
              <a:ext cx="4810125" cy="5611813"/>
            </a:xfrm>
            <a:custGeom>
              <a:avLst/>
              <a:gdLst/>
              <a:ahLst/>
              <a:cxnLst>
                <a:cxn ang="0">
                  <a:pos x="152" y="0"/>
                </a:cxn>
                <a:cxn ang="0">
                  <a:pos x="0" y="152"/>
                </a:cxn>
                <a:cxn ang="0">
                  <a:pos x="18" y="224"/>
                </a:cxn>
                <a:cxn ang="0">
                  <a:pos x="20" y="224"/>
                </a:cxn>
                <a:cxn ang="0">
                  <a:pos x="3" y="155"/>
                </a:cxn>
                <a:cxn ang="0">
                  <a:pos x="155" y="3"/>
                </a:cxn>
                <a:cxn ang="0">
                  <a:pos x="192" y="7"/>
                </a:cxn>
                <a:cxn ang="0">
                  <a:pos x="192" y="5"/>
                </a:cxn>
                <a:cxn ang="0">
                  <a:pos x="152" y="0"/>
                </a:cxn>
              </a:cxnLst>
              <a:rect l="0" t="0" r="r" b="b"/>
              <a:pathLst>
                <a:path w="192" h="224">
                  <a:moveTo>
                    <a:pt x="152" y="0"/>
                  </a:moveTo>
                  <a:cubicBezTo>
                    <a:pt x="68" y="0"/>
                    <a:pt x="0" y="68"/>
                    <a:pt x="0" y="152"/>
                  </a:cubicBezTo>
                  <a:cubicBezTo>
                    <a:pt x="0" y="178"/>
                    <a:pt x="7" y="202"/>
                    <a:pt x="18" y="224"/>
                  </a:cubicBezTo>
                  <a:cubicBezTo>
                    <a:pt x="20" y="224"/>
                    <a:pt x="20" y="224"/>
                    <a:pt x="20" y="224"/>
                  </a:cubicBezTo>
                  <a:cubicBezTo>
                    <a:pt x="9" y="203"/>
                    <a:pt x="3" y="180"/>
                    <a:pt x="3" y="155"/>
                  </a:cubicBezTo>
                  <a:cubicBezTo>
                    <a:pt x="3" y="71"/>
                    <a:pt x="71" y="3"/>
                    <a:pt x="155" y="3"/>
                  </a:cubicBezTo>
                  <a:cubicBezTo>
                    <a:pt x="168" y="3"/>
                    <a:pt x="180" y="5"/>
                    <a:pt x="192" y="7"/>
                  </a:cubicBezTo>
                  <a:cubicBezTo>
                    <a:pt x="192" y="5"/>
                    <a:pt x="192" y="5"/>
                    <a:pt x="192" y="5"/>
                  </a:cubicBezTo>
                  <a:cubicBezTo>
                    <a:pt x="179" y="2"/>
                    <a:pt x="166" y="0"/>
                    <a:pt x="152" y="0"/>
                  </a:cubicBezTo>
                </a:path>
              </a:pathLst>
            </a:custGeom>
            <a:solidFill>
              <a:srgbClr val="FA5242"/>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48" name="Freeform 83"/>
            <p:cNvSpPr>
              <a:spLocks/>
            </p:cNvSpPr>
            <p:nvPr/>
          </p:nvSpPr>
          <p:spPr bwMode="auto">
            <a:xfrm>
              <a:off x="41301988" y="25998488"/>
              <a:ext cx="4735513" cy="5537200"/>
            </a:xfrm>
            <a:custGeom>
              <a:avLst/>
              <a:gdLst/>
              <a:ahLst/>
              <a:cxnLst>
                <a:cxn ang="0">
                  <a:pos x="152" y="0"/>
                </a:cxn>
                <a:cxn ang="0">
                  <a:pos x="0" y="152"/>
                </a:cxn>
                <a:cxn ang="0">
                  <a:pos x="17" y="221"/>
                </a:cxn>
                <a:cxn ang="0">
                  <a:pos x="18" y="221"/>
                </a:cxn>
                <a:cxn ang="0">
                  <a:pos x="3" y="155"/>
                </a:cxn>
                <a:cxn ang="0">
                  <a:pos x="155" y="3"/>
                </a:cxn>
                <a:cxn ang="0">
                  <a:pos x="189" y="7"/>
                </a:cxn>
                <a:cxn ang="0">
                  <a:pos x="189" y="4"/>
                </a:cxn>
                <a:cxn ang="0">
                  <a:pos x="152" y="0"/>
                </a:cxn>
              </a:cxnLst>
              <a:rect l="0" t="0" r="r" b="b"/>
              <a:pathLst>
                <a:path w="189" h="221">
                  <a:moveTo>
                    <a:pt x="152" y="0"/>
                  </a:moveTo>
                  <a:cubicBezTo>
                    <a:pt x="68" y="0"/>
                    <a:pt x="0" y="68"/>
                    <a:pt x="0" y="152"/>
                  </a:cubicBezTo>
                  <a:cubicBezTo>
                    <a:pt x="0" y="177"/>
                    <a:pt x="6" y="200"/>
                    <a:pt x="17" y="221"/>
                  </a:cubicBezTo>
                  <a:cubicBezTo>
                    <a:pt x="18" y="221"/>
                    <a:pt x="18" y="221"/>
                    <a:pt x="18" y="221"/>
                  </a:cubicBezTo>
                  <a:cubicBezTo>
                    <a:pt x="9" y="201"/>
                    <a:pt x="3" y="179"/>
                    <a:pt x="3" y="155"/>
                  </a:cubicBezTo>
                  <a:cubicBezTo>
                    <a:pt x="3" y="71"/>
                    <a:pt x="72" y="3"/>
                    <a:pt x="155" y="3"/>
                  </a:cubicBezTo>
                  <a:cubicBezTo>
                    <a:pt x="167" y="3"/>
                    <a:pt x="178" y="4"/>
                    <a:pt x="189" y="7"/>
                  </a:cubicBezTo>
                  <a:cubicBezTo>
                    <a:pt x="189" y="4"/>
                    <a:pt x="189" y="4"/>
                    <a:pt x="189" y="4"/>
                  </a:cubicBezTo>
                  <a:cubicBezTo>
                    <a:pt x="177" y="2"/>
                    <a:pt x="165" y="0"/>
                    <a:pt x="152" y="0"/>
                  </a:cubicBezTo>
                </a:path>
              </a:pathLst>
            </a:custGeom>
            <a:solidFill>
              <a:srgbClr val="FA5242"/>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49" name="Freeform 84"/>
            <p:cNvSpPr>
              <a:spLocks/>
            </p:cNvSpPr>
            <p:nvPr/>
          </p:nvSpPr>
          <p:spPr bwMode="auto">
            <a:xfrm>
              <a:off x="41378188" y="26073101"/>
              <a:ext cx="4659313" cy="5462588"/>
            </a:xfrm>
            <a:custGeom>
              <a:avLst/>
              <a:gdLst/>
              <a:ahLst/>
              <a:cxnLst>
                <a:cxn ang="0">
                  <a:pos x="152" y="0"/>
                </a:cxn>
                <a:cxn ang="0">
                  <a:pos x="0" y="152"/>
                </a:cxn>
                <a:cxn ang="0">
                  <a:pos x="15" y="218"/>
                </a:cxn>
                <a:cxn ang="0">
                  <a:pos x="17" y="218"/>
                </a:cxn>
                <a:cxn ang="0">
                  <a:pos x="4" y="155"/>
                </a:cxn>
                <a:cxn ang="0">
                  <a:pos x="156" y="3"/>
                </a:cxn>
                <a:cxn ang="0">
                  <a:pos x="186" y="6"/>
                </a:cxn>
                <a:cxn ang="0">
                  <a:pos x="186" y="4"/>
                </a:cxn>
                <a:cxn ang="0">
                  <a:pos x="152" y="0"/>
                </a:cxn>
              </a:cxnLst>
              <a:rect l="0" t="0" r="r" b="b"/>
              <a:pathLst>
                <a:path w="186" h="218">
                  <a:moveTo>
                    <a:pt x="152" y="0"/>
                  </a:moveTo>
                  <a:cubicBezTo>
                    <a:pt x="69" y="0"/>
                    <a:pt x="0" y="68"/>
                    <a:pt x="0" y="152"/>
                  </a:cubicBezTo>
                  <a:cubicBezTo>
                    <a:pt x="0" y="176"/>
                    <a:pt x="6" y="198"/>
                    <a:pt x="15" y="218"/>
                  </a:cubicBezTo>
                  <a:cubicBezTo>
                    <a:pt x="17" y="218"/>
                    <a:pt x="17" y="218"/>
                    <a:pt x="17" y="218"/>
                  </a:cubicBezTo>
                  <a:cubicBezTo>
                    <a:pt x="8" y="199"/>
                    <a:pt x="4" y="178"/>
                    <a:pt x="4" y="155"/>
                  </a:cubicBezTo>
                  <a:cubicBezTo>
                    <a:pt x="4" y="72"/>
                    <a:pt x="72" y="3"/>
                    <a:pt x="156" y="3"/>
                  </a:cubicBezTo>
                  <a:cubicBezTo>
                    <a:pt x="166" y="3"/>
                    <a:pt x="176" y="4"/>
                    <a:pt x="186" y="6"/>
                  </a:cubicBezTo>
                  <a:cubicBezTo>
                    <a:pt x="186" y="4"/>
                    <a:pt x="186" y="4"/>
                    <a:pt x="186" y="4"/>
                  </a:cubicBezTo>
                  <a:cubicBezTo>
                    <a:pt x="175" y="1"/>
                    <a:pt x="164" y="0"/>
                    <a:pt x="152" y="0"/>
                  </a:cubicBezTo>
                </a:path>
              </a:pathLst>
            </a:custGeom>
            <a:solidFill>
              <a:srgbClr val="FA5242"/>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50" name="Freeform 85"/>
            <p:cNvSpPr>
              <a:spLocks/>
            </p:cNvSpPr>
            <p:nvPr/>
          </p:nvSpPr>
          <p:spPr bwMode="auto">
            <a:xfrm>
              <a:off x="41478201" y="26149301"/>
              <a:ext cx="4559300" cy="5386388"/>
            </a:xfrm>
            <a:custGeom>
              <a:avLst/>
              <a:gdLst/>
              <a:ahLst/>
              <a:cxnLst>
                <a:cxn ang="0">
                  <a:pos x="152" y="0"/>
                </a:cxn>
                <a:cxn ang="0">
                  <a:pos x="0" y="152"/>
                </a:cxn>
                <a:cxn ang="0">
                  <a:pos x="13" y="215"/>
                </a:cxn>
                <a:cxn ang="0">
                  <a:pos x="15" y="215"/>
                </a:cxn>
                <a:cxn ang="0">
                  <a:pos x="3" y="156"/>
                </a:cxn>
                <a:cxn ang="0">
                  <a:pos x="155" y="4"/>
                </a:cxn>
                <a:cxn ang="0">
                  <a:pos x="182" y="6"/>
                </a:cxn>
                <a:cxn ang="0">
                  <a:pos x="182" y="3"/>
                </a:cxn>
                <a:cxn ang="0">
                  <a:pos x="152" y="0"/>
                </a:cxn>
              </a:cxnLst>
              <a:rect l="0" t="0" r="r" b="b"/>
              <a:pathLst>
                <a:path w="182" h="215">
                  <a:moveTo>
                    <a:pt x="152" y="0"/>
                  </a:moveTo>
                  <a:cubicBezTo>
                    <a:pt x="68" y="0"/>
                    <a:pt x="0" y="69"/>
                    <a:pt x="0" y="152"/>
                  </a:cubicBezTo>
                  <a:cubicBezTo>
                    <a:pt x="0" y="175"/>
                    <a:pt x="4" y="196"/>
                    <a:pt x="13" y="215"/>
                  </a:cubicBezTo>
                  <a:cubicBezTo>
                    <a:pt x="15" y="215"/>
                    <a:pt x="15" y="215"/>
                    <a:pt x="15" y="215"/>
                  </a:cubicBezTo>
                  <a:cubicBezTo>
                    <a:pt x="7" y="197"/>
                    <a:pt x="3" y="177"/>
                    <a:pt x="3" y="156"/>
                  </a:cubicBezTo>
                  <a:cubicBezTo>
                    <a:pt x="3" y="72"/>
                    <a:pt x="71" y="4"/>
                    <a:pt x="155" y="4"/>
                  </a:cubicBezTo>
                  <a:cubicBezTo>
                    <a:pt x="164" y="4"/>
                    <a:pt x="173" y="5"/>
                    <a:pt x="182" y="6"/>
                  </a:cubicBezTo>
                  <a:cubicBezTo>
                    <a:pt x="182" y="3"/>
                    <a:pt x="182" y="3"/>
                    <a:pt x="182" y="3"/>
                  </a:cubicBezTo>
                  <a:cubicBezTo>
                    <a:pt x="172" y="1"/>
                    <a:pt x="162" y="0"/>
                    <a:pt x="152" y="0"/>
                  </a:cubicBezTo>
                </a:path>
              </a:pathLst>
            </a:custGeom>
            <a:solidFill>
              <a:srgbClr val="FA5242"/>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51" name="Freeform 86"/>
            <p:cNvSpPr>
              <a:spLocks/>
            </p:cNvSpPr>
            <p:nvPr/>
          </p:nvSpPr>
          <p:spPr bwMode="auto">
            <a:xfrm>
              <a:off x="41552813" y="26249313"/>
              <a:ext cx="4484688" cy="5286375"/>
            </a:xfrm>
            <a:custGeom>
              <a:avLst/>
              <a:gdLst/>
              <a:ahLst/>
              <a:cxnLst>
                <a:cxn ang="0">
                  <a:pos x="152" y="0"/>
                </a:cxn>
                <a:cxn ang="0">
                  <a:pos x="0" y="152"/>
                </a:cxn>
                <a:cxn ang="0">
                  <a:pos x="12" y="211"/>
                </a:cxn>
                <a:cxn ang="0">
                  <a:pos x="14" y="211"/>
                </a:cxn>
                <a:cxn ang="0">
                  <a:pos x="3" y="155"/>
                </a:cxn>
                <a:cxn ang="0">
                  <a:pos x="155" y="3"/>
                </a:cxn>
                <a:cxn ang="0">
                  <a:pos x="179" y="5"/>
                </a:cxn>
                <a:cxn ang="0">
                  <a:pos x="179" y="2"/>
                </a:cxn>
                <a:cxn ang="0">
                  <a:pos x="152" y="0"/>
                </a:cxn>
              </a:cxnLst>
              <a:rect l="0" t="0" r="r" b="b"/>
              <a:pathLst>
                <a:path w="179" h="211">
                  <a:moveTo>
                    <a:pt x="152" y="0"/>
                  </a:moveTo>
                  <a:cubicBezTo>
                    <a:pt x="68" y="0"/>
                    <a:pt x="0" y="68"/>
                    <a:pt x="0" y="152"/>
                  </a:cubicBezTo>
                  <a:cubicBezTo>
                    <a:pt x="0" y="173"/>
                    <a:pt x="4" y="193"/>
                    <a:pt x="12" y="211"/>
                  </a:cubicBezTo>
                  <a:cubicBezTo>
                    <a:pt x="14" y="211"/>
                    <a:pt x="14" y="211"/>
                    <a:pt x="14" y="211"/>
                  </a:cubicBezTo>
                  <a:cubicBezTo>
                    <a:pt x="7" y="194"/>
                    <a:pt x="3" y="175"/>
                    <a:pt x="3" y="155"/>
                  </a:cubicBezTo>
                  <a:cubicBezTo>
                    <a:pt x="3" y="71"/>
                    <a:pt x="71" y="3"/>
                    <a:pt x="155" y="3"/>
                  </a:cubicBezTo>
                  <a:cubicBezTo>
                    <a:pt x="163" y="3"/>
                    <a:pt x="171" y="4"/>
                    <a:pt x="179" y="5"/>
                  </a:cubicBezTo>
                  <a:cubicBezTo>
                    <a:pt x="179" y="2"/>
                    <a:pt x="179" y="2"/>
                    <a:pt x="179" y="2"/>
                  </a:cubicBezTo>
                  <a:cubicBezTo>
                    <a:pt x="170" y="1"/>
                    <a:pt x="161" y="0"/>
                    <a:pt x="152" y="0"/>
                  </a:cubicBezTo>
                </a:path>
              </a:pathLst>
            </a:custGeom>
            <a:solidFill>
              <a:srgbClr val="FA5242"/>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52" name="Freeform 87"/>
            <p:cNvSpPr>
              <a:spLocks/>
            </p:cNvSpPr>
            <p:nvPr/>
          </p:nvSpPr>
          <p:spPr bwMode="auto">
            <a:xfrm>
              <a:off x="41629013" y="26323926"/>
              <a:ext cx="4408488" cy="5211763"/>
            </a:xfrm>
            <a:custGeom>
              <a:avLst/>
              <a:gdLst/>
              <a:ahLst/>
              <a:cxnLst>
                <a:cxn ang="0">
                  <a:pos x="152" y="0"/>
                </a:cxn>
                <a:cxn ang="0">
                  <a:pos x="0" y="152"/>
                </a:cxn>
                <a:cxn ang="0">
                  <a:pos x="11" y="208"/>
                </a:cxn>
                <a:cxn ang="0">
                  <a:pos x="13" y="208"/>
                </a:cxn>
                <a:cxn ang="0">
                  <a:pos x="3" y="155"/>
                </a:cxn>
                <a:cxn ang="0">
                  <a:pos x="155" y="3"/>
                </a:cxn>
                <a:cxn ang="0">
                  <a:pos x="176" y="5"/>
                </a:cxn>
                <a:cxn ang="0">
                  <a:pos x="176" y="2"/>
                </a:cxn>
                <a:cxn ang="0">
                  <a:pos x="152" y="0"/>
                </a:cxn>
              </a:cxnLst>
              <a:rect l="0" t="0" r="r" b="b"/>
              <a:pathLst>
                <a:path w="176" h="208">
                  <a:moveTo>
                    <a:pt x="152" y="0"/>
                  </a:moveTo>
                  <a:cubicBezTo>
                    <a:pt x="68" y="0"/>
                    <a:pt x="0" y="68"/>
                    <a:pt x="0" y="152"/>
                  </a:cubicBezTo>
                  <a:cubicBezTo>
                    <a:pt x="0" y="172"/>
                    <a:pt x="4" y="191"/>
                    <a:pt x="11" y="208"/>
                  </a:cubicBezTo>
                  <a:cubicBezTo>
                    <a:pt x="13" y="208"/>
                    <a:pt x="13" y="208"/>
                    <a:pt x="13" y="208"/>
                  </a:cubicBezTo>
                  <a:cubicBezTo>
                    <a:pt x="7" y="192"/>
                    <a:pt x="3" y="174"/>
                    <a:pt x="3" y="155"/>
                  </a:cubicBezTo>
                  <a:cubicBezTo>
                    <a:pt x="3" y="71"/>
                    <a:pt x="72" y="3"/>
                    <a:pt x="155" y="3"/>
                  </a:cubicBezTo>
                  <a:cubicBezTo>
                    <a:pt x="162" y="3"/>
                    <a:pt x="169" y="4"/>
                    <a:pt x="176" y="5"/>
                  </a:cubicBezTo>
                  <a:cubicBezTo>
                    <a:pt x="176" y="2"/>
                    <a:pt x="176" y="2"/>
                    <a:pt x="176" y="2"/>
                  </a:cubicBezTo>
                  <a:cubicBezTo>
                    <a:pt x="168" y="1"/>
                    <a:pt x="160" y="0"/>
                    <a:pt x="152" y="0"/>
                  </a:cubicBezTo>
                </a:path>
              </a:pathLst>
            </a:custGeom>
            <a:solidFill>
              <a:srgbClr val="FA5242"/>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53" name="Freeform 88"/>
            <p:cNvSpPr>
              <a:spLocks/>
            </p:cNvSpPr>
            <p:nvPr/>
          </p:nvSpPr>
          <p:spPr bwMode="auto">
            <a:xfrm>
              <a:off x="41703626" y="26400126"/>
              <a:ext cx="4333875" cy="5135563"/>
            </a:xfrm>
            <a:custGeom>
              <a:avLst/>
              <a:gdLst/>
              <a:ahLst/>
              <a:cxnLst>
                <a:cxn ang="0">
                  <a:pos x="152" y="0"/>
                </a:cxn>
                <a:cxn ang="0">
                  <a:pos x="0" y="152"/>
                </a:cxn>
                <a:cxn ang="0">
                  <a:pos x="10" y="205"/>
                </a:cxn>
                <a:cxn ang="0">
                  <a:pos x="12" y="205"/>
                </a:cxn>
                <a:cxn ang="0">
                  <a:pos x="4" y="155"/>
                </a:cxn>
                <a:cxn ang="0">
                  <a:pos x="156" y="3"/>
                </a:cxn>
                <a:cxn ang="0">
                  <a:pos x="173" y="4"/>
                </a:cxn>
                <a:cxn ang="0">
                  <a:pos x="173" y="2"/>
                </a:cxn>
                <a:cxn ang="0">
                  <a:pos x="152" y="0"/>
                </a:cxn>
              </a:cxnLst>
              <a:rect l="0" t="0" r="r" b="b"/>
              <a:pathLst>
                <a:path w="173" h="205">
                  <a:moveTo>
                    <a:pt x="152" y="0"/>
                  </a:moveTo>
                  <a:cubicBezTo>
                    <a:pt x="69" y="0"/>
                    <a:pt x="0" y="68"/>
                    <a:pt x="0" y="152"/>
                  </a:cubicBezTo>
                  <a:cubicBezTo>
                    <a:pt x="0" y="171"/>
                    <a:pt x="4" y="189"/>
                    <a:pt x="10" y="205"/>
                  </a:cubicBezTo>
                  <a:cubicBezTo>
                    <a:pt x="12" y="205"/>
                    <a:pt x="12" y="205"/>
                    <a:pt x="12" y="205"/>
                  </a:cubicBezTo>
                  <a:cubicBezTo>
                    <a:pt x="7" y="189"/>
                    <a:pt x="4" y="173"/>
                    <a:pt x="4" y="155"/>
                  </a:cubicBezTo>
                  <a:cubicBezTo>
                    <a:pt x="4" y="72"/>
                    <a:pt x="72" y="3"/>
                    <a:pt x="156" y="3"/>
                  </a:cubicBezTo>
                  <a:cubicBezTo>
                    <a:pt x="161" y="3"/>
                    <a:pt x="167" y="4"/>
                    <a:pt x="173" y="4"/>
                  </a:cubicBezTo>
                  <a:cubicBezTo>
                    <a:pt x="173" y="2"/>
                    <a:pt x="173" y="2"/>
                    <a:pt x="173" y="2"/>
                  </a:cubicBezTo>
                  <a:cubicBezTo>
                    <a:pt x="166" y="1"/>
                    <a:pt x="159" y="0"/>
                    <a:pt x="152" y="0"/>
                  </a:cubicBezTo>
                </a:path>
              </a:pathLst>
            </a:custGeom>
            <a:solidFill>
              <a:srgbClr val="FA5242"/>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54" name="Freeform 89"/>
            <p:cNvSpPr>
              <a:spLocks/>
            </p:cNvSpPr>
            <p:nvPr/>
          </p:nvSpPr>
          <p:spPr bwMode="auto">
            <a:xfrm>
              <a:off x="41803638" y="26474738"/>
              <a:ext cx="4233863" cy="5060950"/>
            </a:xfrm>
            <a:custGeom>
              <a:avLst/>
              <a:gdLst/>
              <a:ahLst/>
              <a:cxnLst>
                <a:cxn ang="0">
                  <a:pos x="152" y="0"/>
                </a:cxn>
                <a:cxn ang="0">
                  <a:pos x="0" y="152"/>
                </a:cxn>
                <a:cxn ang="0">
                  <a:pos x="8" y="202"/>
                </a:cxn>
                <a:cxn ang="0">
                  <a:pos x="10" y="202"/>
                </a:cxn>
                <a:cxn ang="0">
                  <a:pos x="3" y="156"/>
                </a:cxn>
                <a:cxn ang="0">
                  <a:pos x="155" y="4"/>
                </a:cxn>
                <a:cxn ang="0">
                  <a:pos x="169" y="4"/>
                </a:cxn>
                <a:cxn ang="0">
                  <a:pos x="169" y="1"/>
                </a:cxn>
                <a:cxn ang="0">
                  <a:pos x="152" y="0"/>
                </a:cxn>
              </a:cxnLst>
              <a:rect l="0" t="0" r="r" b="b"/>
              <a:pathLst>
                <a:path w="169" h="202">
                  <a:moveTo>
                    <a:pt x="152" y="0"/>
                  </a:moveTo>
                  <a:cubicBezTo>
                    <a:pt x="68" y="0"/>
                    <a:pt x="0" y="69"/>
                    <a:pt x="0" y="152"/>
                  </a:cubicBezTo>
                  <a:cubicBezTo>
                    <a:pt x="0" y="170"/>
                    <a:pt x="3" y="186"/>
                    <a:pt x="8" y="202"/>
                  </a:cubicBezTo>
                  <a:cubicBezTo>
                    <a:pt x="10" y="202"/>
                    <a:pt x="10" y="202"/>
                    <a:pt x="10" y="202"/>
                  </a:cubicBezTo>
                  <a:cubicBezTo>
                    <a:pt x="5" y="187"/>
                    <a:pt x="3" y="172"/>
                    <a:pt x="3" y="156"/>
                  </a:cubicBezTo>
                  <a:cubicBezTo>
                    <a:pt x="3" y="72"/>
                    <a:pt x="71" y="4"/>
                    <a:pt x="155" y="4"/>
                  </a:cubicBezTo>
                  <a:cubicBezTo>
                    <a:pt x="160" y="4"/>
                    <a:pt x="164" y="4"/>
                    <a:pt x="169" y="4"/>
                  </a:cubicBezTo>
                  <a:cubicBezTo>
                    <a:pt x="169" y="1"/>
                    <a:pt x="169" y="1"/>
                    <a:pt x="169" y="1"/>
                  </a:cubicBezTo>
                  <a:cubicBezTo>
                    <a:pt x="163" y="1"/>
                    <a:pt x="157" y="0"/>
                    <a:pt x="152" y="0"/>
                  </a:cubicBezTo>
                </a:path>
              </a:pathLst>
            </a:custGeom>
            <a:solidFill>
              <a:srgbClr val="FA5242"/>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55" name="Freeform 90"/>
            <p:cNvSpPr>
              <a:spLocks/>
            </p:cNvSpPr>
            <p:nvPr/>
          </p:nvSpPr>
          <p:spPr bwMode="auto">
            <a:xfrm>
              <a:off x="41878251" y="26574751"/>
              <a:ext cx="4159250" cy="4960938"/>
            </a:xfrm>
            <a:custGeom>
              <a:avLst/>
              <a:gdLst/>
              <a:ahLst/>
              <a:cxnLst>
                <a:cxn ang="0">
                  <a:pos x="152" y="0"/>
                </a:cxn>
                <a:cxn ang="0">
                  <a:pos x="0" y="152"/>
                </a:cxn>
                <a:cxn ang="0">
                  <a:pos x="7" y="198"/>
                </a:cxn>
                <a:cxn ang="0">
                  <a:pos x="9" y="198"/>
                </a:cxn>
                <a:cxn ang="0">
                  <a:pos x="3" y="155"/>
                </a:cxn>
                <a:cxn ang="0">
                  <a:pos x="155" y="3"/>
                </a:cxn>
                <a:cxn ang="0">
                  <a:pos x="166" y="3"/>
                </a:cxn>
                <a:cxn ang="0">
                  <a:pos x="166" y="0"/>
                </a:cxn>
                <a:cxn ang="0">
                  <a:pos x="152" y="0"/>
                </a:cxn>
              </a:cxnLst>
              <a:rect l="0" t="0" r="r" b="b"/>
              <a:pathLst>
                <a:path w="166" h="198">
                  <a:moveTo>
                    <a:pt x="152" y="0"/>
                  </a:moveTo>
                  <a:cubicBezTo>
                    <a:pt x="68" y="0"/>
                    <a:pt x="0" y="68"/>
                    <a:pt x="0" y="152"/>
                  </a:cubicBezTo>
                  <a:cubicBezTo>
                    <a:pt x="0" y="168"/>
                    <a:pt x="2" y="183"/>
                    <a:pt x="7" y="198"/>
                  </a:cubicBezTo>
                  <a:cubicBezTo>
                    <a:pt x="9" y="198"/>
                    <a:pt x="9" y="198"/>
                    <a:pt x="9" y="198"/>
                  </a:cubicBezTo>
                  <a:cubicBezTo>
                    <a:pt x="5" y="184"/>
                    <a:pt x="3" y="170"/>
                    <a:pt x="3" y="155"/>
                  </a:cubicBezTo>
                  <a:cubicBezTo>
                    <a:pt x="3" y="71"/>
                    <a:pt x="71" y="3"/>
                    <a:pt x="155" y="3"/>
                  </a:cubicBezTo>
                  <a:cubicBezTo>
                    <a:pt x="159" y="3"/>
                    <a:pt x="162" y="3"/>
                    <a:pt x="166" y="3"/>
                  </a:cubicBezTo>
                  <a:cubicBezTo>
                    <a:pt x="166" y="0"/>
                    <a:pt x="166" y="0"/>
                    <a:pt x="166" y="0"/>
                  </a:cubicBezTo>
                  <a:cubicBezTo>
                    <a:pt x="161" y="0"/>
                    <a:pt x="157" y="0"/>
                    <a:pt x="152" y="0"/>
                  </a:cubicBezTo>
                </a:path>
              </a:pathLst>
            </a:custGeom>
            <a:solidFill>
              <a:srgbClr val="FA5242"/>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56" name="Freeform 91"/>
            <p:cNvSpPr>
              <a:spLocks/>
            </p:cNvSpPr>
            <p:nvPr/>
          </p:nvSpPr>
          <p:spPr bwMode="auto">
            <a:xfrm>
              <a:off x="41954451" y="26649363"/>
              <a:ext cx="4083050" cy="4886325"/>
            </a:xfrm>
            <a:custGeom>
              <a:avLst/>
              <a:gdLst/>
              <a:ahLst/>
              <a:cxnLst>
                <a:cxn ang="0">
                  <a:pos x="152" y="0"/>
                </a:cxn>
                <a:cxn ang="0">
                  <a:pos x="0" y="152"/>
                </a:cxn>
                <a:cxn ang="0">
                  <a:pos x="6" y="195"/>
                </a:cxn>
                <a:cxn ang="0">
                  <a:pos x="9" y="195"/>
                </a:cxn>
                <a:cxn ang="0">
                  <a:pos x="3" y="155"/>
                </a:cxn>
                <a:cxn ang="0">
                  <a:pos x="155" y="3"/>
                </a:cxn>
                <a:cxn ang="0">
                  <a:pos x="163" y="3"/>
                </a:cxn>
                <a:cxn ang="0">
                  <a:pos x="163" y="0"/>
                </a:cxn>
                <a:cxn ang="0">
                  <a:pos x="152" y="0"/>
                </a:cxn>
              </a:cxnLst>
              <a:rect l="0" t="0" r="r" b="b"/>
              <a:pathLst>
                <a:path w="163" h="195">
                  <a:moveTo>
                    <a:pt x="152" y="0"/>
                  </a:moveTo>
                  <a:cubicBezTo>
                    <a:pt x="68" y="0"/>
                    <a:pt x="0" y="68"/>
                    <a:pt x="0" y="152"/>
                  </a:cubicBezTo>
                  <a:cubicBezTo>
                    <a:pt x="0" y="167"/>
                    <a:pt x="2" y="181"/>
                    <a:pt x="6" y="195"/>
                  </a:cubicBezTo>
                  <a:cubicBezTo>
                    <a:pt x="9" y="195"/>
                    <a:pt x="9" y="195"/>
                    <a:pt x="9" y="195"/>
                  </a:cubicBezTo>
                  <a:cubicBezTo>
                    <a:pt x="5" y="182"/>
                    <a:pt x="3" y="169"/>
                    <a:pt x="3" y="155"/>
                  </a:cubicBezTo>
                  <a:cubicBezTo>
                    <a:pt x="3" y="71"/>
                    <a:pt x="71" y="3"/>
                    <a:pt x="155" y="3"/>
                  </a:cubicBezTo>
                  <a:cubicBezTo>
                    <a:pt x="158" y="3"/>
                    <a:pt x="160" y="3"/>
                    <a:pt x="163" y="3"/>
                  </a:cubicBezTo>
                  <a:cubicBezTo>
                    <a:pt x="163" y="0"/>
                    <a:pt x="163" y="0"/>
                    <a:pt x="163" y="0"/>
                  </a:cubicBezTo>
                  <a:cubicBezTo>
                    <a:pt x="159" y="0"/>
                    <a:pt x="156" y="0"/>
                    <a:pt x="152" y="0"/>
                  </a:cubicBezTo>
                </a:path>
              </a:pathLst>
            </a:custGeom>
            <a:solidFill>
              <a:srgbClr val="FA5242"/>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57" name="Freeform 92"/>
            <p:cNvSpPr>
              <a:spLocks/>
            </p:cNvSpPr>
            <p:nvPr/>
          </p:nvSpPr>
          <p:spPr bwMode="auto">
            <a:xfrm>
              <a:off x="42029063" y="26725563"/>
              <a:ext cx="4008438" cy="4810125"/>
            </a:xfrm>
            <a:custGeom>
              <a:avLst/>
              <a:gdLst/>
              <a:ahLst/>
              <a:cxnLst>
                <a:cxn ang="0">
                  <a:pos x="152" y="0"/>
                </a:cxn>
                <a:cxn ang="0">
                  <a:pos x="0" y="152"/>
                </a:cxn>
                <a:cxn ang="0">
                  <a:pos x="6" y="192"/>
                </a:cxn>
                <a:cxn ang="0">
                  <a:pos x="8" y="192"/>
                </a:cxn>
                <a:cxn ang="0">
                  <a:pos x="4" y="155"/>
                </a:cxn>
                <a:cxn ang="0">
                  <a:pos x="156" y="3"/>
                </a:cxn>
                <a:cxn ang="0">
                  <a:pos x="160" y="3"/>
                </a:cxn>
                <a:cxn ang="0">
                  <a:pos x="160" y="0"/>
                </a:cxn>
                <a:cxn ang="0">
                  <a:pos x="152" y="0"/>
                </a:cxn>
              </a:cxnLst>
              <a:rect l="0" t="0" r="r" b="b"/>
              <a:pathLst>
                <a:path w="160" h="192">
                  <a:moveTo>
                    <a:pt x="152" y="0"/>
                  </a:moveTo>
                  <a:cubicBezTo>
                    <a:pt x="68" y="0"/>
                    <a:pt x="0" y="68"/>
                    <a:pt x="0" y="152"/>
                  </a:cubicBezTo>
                  <a:cubicBezTo>
                    <a:pt x="0" y="166"/>
                    <a:pt x="2" y="179"/>
                    <a:pt x="6" y="192"/>
                  </a:cubicBezTo>
                  <a:cubicBezTo>
                    <a:pt x="8" y="192"/>
                    <a:pt x="8" y="192"/>
                    <a:pt x="8" y="192"/>
                  </a:cubicBezTo>
                  <a:cubicBezTo>
                    <a:pt x="5" y="180"/>
                    <a:pt x="4" y="168"/>
                    <a:pt x="4" y="155"/>
                  </a:cubicBezTo>
                  <a:cubicBezTo>
                    <a:pt x="4" y="72"/>
                    <a:pt x="72" y="3"/>
                    <a:pt x="156" y="3"/>
                  </a:cubicBezTo>
                  <a:cubicBezTo>
                    <a:pt x="157" y="3"/>
                    <a:pt x="159" y="3"/>
                    <a:pt x="160" y="3"/>
                  </a:cubicBezTo>
                  <a:cubicBezTo>
                    <a:pt x="160" y="0"/>
                    <a:pt x="160" y="0"/>
                    <a:pt x="160" y="0"/>
                  </a:cubicBezTo>
                  <a:cubicBezTo>
                    <a:pt x="157" y="0"/>
                    <a:pt x="155" y="0"/>
                    <a:pt x="152" y="0"/>
                  </a:cubicBezTo>
                </a:path>
              </a:pathLst>
            </a:custGeom>
            <a:solidFill>
              <a:srgbClr val="FA5242"/>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58" name="Freeform 93"/>
            <p:cNvSpPr>
              <a:spLocks/>
            </p:cNvSpPr>
            <p:nvPr/>
          </p:nvSpPr>
          <p:spPr bwMode="auto">
            <a:xfrm>
              <a:off x="42129076" y="26800176"/>
              <a:ext cx="3908425" cy="4735513"/>
            </a:xfrm>
            <a:custGeom>
              <a:avLst/>
              <a:gdLst/>
              <a:ahLst/>
              <a:cxnLst>
                <a:cxn ang="0">
                  <a:pos x="152" y="0"/>
                </a:cxn>
                <a:cxn ang="0">
                  <a:pos x="0" y="152"/>
                </a:cxn>
                <a:cxn ang="0">
                  <a:pos x="4" y="189"/>
                </a:cxn>
                <a:cxn ang="0">
                  <a:pos x="7" y="189"/>
                </a:cxn>
                <a:cxn ang="0">
                  <a:pos x="3" y="156"/>
                </a:cxn>
                <a:cxn ang="0">
                  <a:pos x="155" y="4"/>
                </a:cxn>
                <a:cxn ang="0">
                  <a:pos x="156" y="4"/>
                </a:cxn>
                <a:cxn ang="0">
                  <a:pos x="156" y="0"/>
                </a:cxn>
                <a:cxn ang="0">
                  <a:pos x="152" y="0"/>
                </a:cxn>
              </a:cxnLst>
              <a:rect l="0" t="0" r="r" b="b"/>
              <a:pathLst>
                <a:path w="156" h="189">
                  <a:moveTo>
                    <a:pt x="152" y="0"/>
                  </a:moveTo>
                  <a:cubicBezTo>
                    <a:pt x="68" y="0"/>
                    <a:pt x="0" y="69"/>
                    <a:pt x="0" y="152"/>
                  </a:cubicBezTo>
                  <a:cubicBezTo>
                    <a:pt x="0" y="165"/>
                    <a:pt x="1" y="177"/>
                    <a:pt x="4" y="189"/>
                  </a:cubicBezTo>
                  <a:cubicBezTo>
                    <a:pt x="7" y="189"/>
                    <a:pt x="7" y="189"/>
                    <a:pt x="7" y="189"/>
                  </a:cubicBezTo>
                  <a:cubicBezTo>
                    <a:pt x="4" y="178"/>
                    <a:pt x="3" y="167"/>
                    <a:pt x="3" y="156"/>
                  </a:cubicBezTo>
                  <a:cubicBezTo>
                    <a:pt x="3" y="72"/>
                    <a:pt x="71" y="4"/>
                    <a:pt x="155" y="4"/>
                  </a:cubicBezTo>
                  <a:cubicBezTo>
                    <a:pt x="155" y="4"/>
                    <a:pt x="156" y="4"/>
                    <a:pt x="156" y="4"/>
                  </a:cubicBezTo>
                  <a:cubicBezTo>
                    <a:pt x="156" y="0"/>
                    <a:pt x="156" y="0"/>
                    <a:pt x="156" y="0"/>
                  </a:cubicBezTo>
                  <a:cubicBezTo>
                    <a:pt x="155" y="0"/>
                    <a:pt x="153" y="0"/>
                    <a:pt x="152" y="0"/>
                  </a:cubicBezTo>
                </a:path>
              </a:pathLst>
            </a:custGeom>
            <a:solidFill>
              <a:srgbClr val="FA5242"/>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59" name="Freeform 94"/>
            <p:cNvSpPr>
              <a:spLocks/>
            </p:cNvSpPr>
            <p:nvPr/>
          </p:nvSpPr>
          <p:spPr bwMode="auto">
            <a:xfrm>
              <a:off x="42205276" y="26900188"/>
              <a:ext cx="3832225" cy="4635500"/>
            </a:xfrm>
            <a:custGeom>
              <a:avLst/>
              <a:gdLst/>
              <a:ahLst/>
              <a:cxnLst>
                <a:cxn ang="0">
                  <a:pos x="152" y="0"/>
                </a:cxn>
                <a:cxn ang="0">
                  <a:pos x="0" y="152"/>
                </a:cxn>
                <a:cxn ang="0">
                  <a:pos x="4" y="185"/>
                </a:cxn>
                <a:cxn ang="0">
                  <a:pos x="6" y="185"/>
                </a:cxn>
                <a:cxn ang="0">
                  <a:pos x="3" y="155"/>
                </a:cxn>
                <a:cxn ang="0">
                  <a:pos x="153" y="3"/>
                </a:cxn>
                <a:cxn ang="0">
                  <a:pos x="153" y="0"/>
                </a:cxn>
                <a:cxn ang="0">
                  <a:pos x="152" y="0"/>
                </a:cxn>
              </a:cxnLst>
              <a:rect l="0" t="0" r="r" b="b"/>
              <a:pathLst>
                <a:path w="153" h="185">
                  <a:moveTo>
                    <a:pt x="152" y="0"/>
                  </a:moveTo>
                  <a:cubicBezTo>
                    <a:pt x="68" y="0"/>
                    <a:pt x="0" y="68"/>
                    <a:pt x="0" y="152"/>
                  </a:cubicBezTo>
                  <a:cubicBezTo>
                    <a:pt x="0" y="163"/>
                    <a:pt x="1" y="174"/>
                    <a:pt x="4" y="185"/>
                  </a:cubicBezTo>
                  <a:cubicBezTo>
                    <a:pt x="6" y="185"/>
                    <a:pt x="6" y="185"/>
                    <a:pt x="6" y="185"/>
                  </a:cubicBezTo>
                  <a:cubicBezTo>
                    <a:pt x="4" y="175"/>
                    <a:pt x="3" y="165"/>
                    <a:pt x="3" y="155"/>
                  </a:cubicBezTo>
                  <a:cubicBezTo>
                    <a:pt x="3" y="72"/>
                    <a:pt x="70" y="4"/>
                    <a:pt x="153" y="3"/>
                  </a:cubicBezTo>
                  <a:cubicBezTo>
                    <a:pt x="153" y="0"/>
                    <a:pt x="153" y="0"/>
                    <a:pt x="153" y="0"/>
                  </a:cubicBezTo>
                  <a:cubicBezTo>
                    <a:pt x="153" y="0"/>
                    <a:pt x="152" y="0"/>
                    <a:pt x="152" y="0"/>
                  </a:cubicBezTo>
                </a:path>
              </a:pathLst>
            </a:custGeom>
            <a:solidFill>
              <a:srgbClr val="FA5242"/>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60" name="Freeform 95"/>
            <p:cNvSpPr>
              <a:spLocks/>
            </p:cNvSpPr>
            <p:nvPr/>
          </p:nvSpPr>
          <p:spPr bwMode="auto">
            <a:xfrm>
              <a:off x="42279888" y="26974801"/>
              <a:ext cx="3757613" cy="4560888"/>
            </a:xfrm>
            <a:custGeom>
              <a:avLst/>
              <a:gdLst/>
              <a:ahLst/>
              <a:cxnLst>
                <a:cxn ang="0">
                  <a:pos x="150" y="0"/>
                </a:cxn>
                <a:cxn ang="0">
                  <a:pos x="0" y="152"/>
                </a:cxn>
                <a:cxn ang="0">
                  <a:pos x="3" y="182"/>
                </a:cxn>
                <a:cxn ang="0">
                  <a:pos x="6" y="182"/>
                </a:cxn>
                <a:cxn ang="0">
                  <a:pos x="3" y="155"/>
                </a:cxn>
                <a:cxn ang="0">
                  <a:pos x="150" y="3"/>
                </a:cxn>
                <a:cxn ang="0">
                  <a:pos x="150" y="0"/>
                </a:cxn>
              </a:cxnLst>
              <a:rect l="0" t="0" r="r" b="b"/>
              <a:pathLst>
                <a:path w="150" h="182">
                  <a:moveTo>
                    <a:pt x="150" y="0"/>
                  </a:moveTo>
                  <a:cubicBezTo>
                    <a:pt x="67" y="1"/>
                    <a:pt x="0" y="69"/>
                    <a:pt x="0" y="152"/>
                  </a:cubicBezTo>
                  <a:cubicBezTo>
                    <a:pt x="0" y="162"/>
                    <a:pt x="1" y="172"/>
                    <a:pt x="3" y="182"/>
                  </a:cubicBezTo>
                  <a:cubicBezTo>
                    <a:pt x="6" y="182"/>
                    <a:pt x="6" y="182"/>
                    <a:pt x="6" y="182"/>
                  </a:cubicBezTo>
                  <a:cubicBezTo>
                    <a:pt x="4" y="173"/>
                    <a:pt x="3" y="164"/>
                    <a:pt x="3" y="155"/>
                  </a:cubicBezTo>
                  <a:cubicBezTo>
                    <a:pt x="3" y="73"/>
                    <a:pt x="69" y="6"/>
                    <a:pt x="150" y="3"/>
                  </a:cubicBezTo>
                  <a:cubicBezTo>
                    <a:pt x="150" y="0"/>
                    <a:pt x="150" y="0"/>
                    <a:pt x="150" y="0"/>
                  </a:cubicBezTo>
                </a:path>
              </a:pathLst>
            </a:custGeom>
            <a:solidFill>
              <a:srgbClr val="FA5242"/>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61" name="Freeform 96"/>
            <p:cNvSpPr>
              <a:spLocks/>
            </p:cNvSpPr>
            <p:nvPr/>
          </p:nvSpPr>
          <p:spPr bwMode="auto">
            <a:xfrm>
              <a:off x="42354501" y="27051001"/>
              <a:ext cx="3683000" cy="4484688"/>
            </a:xfrm>
            <a:custGeom>
              <a:avLst/>
              <a:gdLst/>
              <a:ahLst/>
              <a:cxnLst>
                <a:cxn ang="0">
                  <a:pos x="147" y="0"/>
                </a:cxn>
                <a:cxn ang="0">
                  <a:pos x="0" y="152"/>
                </a:cxn>
                <a:cxn ang="0">
                  <a:pos x="3" y="179"/>
                </a:cxn>
                <a:cxn ang="0">
                  <a:pos x="5" y="179"/>
                </a:cxn>
                <a:cxn ang="0">
                  <a:pos x="4" y="155"/>
                </a:cxn>
                <a:cxn ang="0">
                  <a:pos x="147" y="4"/>
                </a:cxn>
                <a:cxn ang="0">
                  <a:pos x="147" y="0"/>
                </a:cxn>
              </a:cxnLst>
              <a:rect l="0" t="0" r="r" b="b"/>
              <a:pathLst>
                <a:path w="147" h="179">
                  <a:moveTo>
                    <a:pt x="147" y="0"/>
                  </a:moveTo>
                  <a:cubicBezTo>
                    <a:pt x="66" y="3"/>
                    <a:pt x="0" y="70"/>
                    <a:pt x="0" y="152"/>
                  </a:cubicBezTo>
                  <a:cubicBezTo>
                    <a:pt x="0" y="161"/>
                    <a:pt x="1" y="170"/>
                    <a:pt x="3" y="179"/>
                  </a:cubicBezTo>
                  <a:cubicBezTo>
                    <a:pt x="5" y="179"/>
                    <a:pt x="5" y="179"/>
                    <a:pt x="5" y="179"/>
                  </a:cubicBezTo>
                  <a:cubicBezTo>
                    <a:pt x="4" y="171"/>
                    <a:pt x="4" y="163"/>
                    <a:pt x="4" y="155"/>
                  </a:cubicBezTo>
                  <a:cubicBezTo>
                    <a:pt x="4" y="74"/>
                    <a:pt x="67" y="8"/>
                    <a:pt x="147" y="4"/>
                  </a:cubicBezTo>
                  <a:cubicBezTo>
                    <a:pt x="147" y="0"/>
                    <a:pt x="147" y="0"/>
                    <a:pt x="147" y="0"/>
                  </a:cubicBezTo>
                </a:path>
              </a:pathLst>
            </a:custGeom>
            <a:solidFill>
              <a:srgbClr val="FA5242"/>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62" name="Freeform 97"/>
            <p:cNvSpPr>
              <a:spLocks/>
            </p:cNvSpPr>
            <p:nvPr/>
          </p:nvSpPr>
          <p:spPr bwMode="auto">
            <a:xfrm>
              <a:off x="42454513" y="27151013"/>
              <a:ext cx="3582988" cy="4384675"/>
            </a:xfrm>
            <a:custGeom>
              <a:avLst/>
              <a:gdLst/>
              <a:ahLst/>
              <a:cxnLst>
                <a:cxn ang="0">
                  <a:pos x="143" y="0"/>
                </a:cxn>
                <a:cxn ang="0">
                  <a:pos x="0" y="151"/>
                </a:cxn>
                <a:cxn ang="0">
                  <a:pos x="1" y="175"/>
                </a:cxn>
                <a:cxn ang="0">
                  <a:pos x="4" y="175"/>
                </a:cxn>
                <a:cxn ang="0">
                  <a:pos x="3" y="155"/>
                </a:cxn>
                <a:cxn ang="0">
                  <a:pos x="143" y="3"/>
                </a:cxn>
                <a:cxn ang="0">
                  <a:pos x="143" y="0"/>
                </a:cxn>
              </a:cxnLst>
              <a:rect l="0" t="0" r="r" b="b"/>
              <a:pathLst>
                <a:path w="143" h="175">
                  <a:moveTo>
                    <a:pt x="143" y="0"/>
                  </a:moveTo>
                  <a:cubicBezTo>
                    <a:pt x="63" y="4"/>
                    <a:pt x="0" y="70"/>
                    <a:pt x="0" y="151"/>
                  </a:cubicBezTo>
                  <a:cubicBezTo>
                    <a:pt x="0" y="159"/>
                    <a:pt x="0" y="167"/>
                    <a:pt x="1" y="175"/>
                  </a:cubicBezTo>
                  <a:cubicBezTo>
                    <a:pt x="4" y="175"/>
                    <a:pt x="4" y="175"/>
                    <a:pt x="4" y="175"/>
                  </a:cubicBezTo>
                  <a:cubicBezTo>
                    <a:pt x="3" y="168"/>
                    <a:pt x="3" y="161"/>
                    <a:pt x="3" y="155"/>
                  </a:cubicBezTo>
                  <a:cubicBezTo>
                    <a:pt x="3" y="75"/>
                    <a:pt x="65" y="9"/>
                    <a:pt x="143" y="3"/>
                  </a:cubicBezTo>
                  <a:cubicBezTo>
                    <a:pt x="143" y="0"/>
                    <a:pt x="143" y="0"/>
                    <a:pt x="143" y="0"/>
                  </a:cubicBezTo>
                </a:path>
              </a:pathLst>
            </a:custGeom>
            <a:solidFill>
              <a:srgbClr val="FA5242"/>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63" name="Freeform 98"/>
            <p:cNvSpPr>
              <a:spLocks/>
            </p:cNvSpPr>
            <p:nvPr/>
          </p:nvSpPr>
          <p:spPr bwMode="auto">
            <a:xfrm>
              <a:off x="42530713" y="27225626"/>
              <a:ext cx="3506788" cy="4310063"/>
            </a:xfrm>
            <a:custGeom>
              <a:avLst/>
              <a:gdLst/>
              <a:ahLst/>
              <a:cxnLst>
                <a:cxn ang="0">
                  <a:pos x="140" y="0"/>
                </a:cxn>
                <a:cxn ang="0">
                  <a:pos x="0" y="152"/>
                </a:cxn>
                <a:cxn ang="0">
                  <a:pos x="1" y="172"/>
                </a:cxn>
                <a:cxn ang="0">
                  <a:pos x="4" y="172"/>
                </a:cxn>
                <a:cxn ang="0">
                  <a:pos x="3" y="155"/>
                </a:cxn>
                <a:cxn ang="0">
                  <a:pos x="140" y="4"/>
                </a:cxn>
                <a:cxn ang="0">
                  <a:pos x="140" y="0"/>
                </a:cxn>
              </a:cxnLst>
              <a:rect l="0" t="0" r="r" b="b"/>
              <a:pathLst>
                <a:path w="140" h="172">
                  <a:moveTo>
                    <a:pt x="140" y="0"/>
                  </a:moveTo>
                  <a:cubicBezTo>
                    <a:pt x="62" y="6"/>
                    <a:pt x="0" y="72"/>
                    <a:pt x="0" y="152"/>
                  </a:cubicBezTo>
                  <a:cubicBezTo>
                    <a:pt x="0" y="158"/>
                    <a:pt x="0" y="165"/>
                    <a:pt x="1" y="172"/>
                  </a:cubicBezTo>
                  <a:cubicBezTo>
                    <a:pt x="4" y="172"/>
                    <a:pt x="4" y="172"/>
                    <a:pt x="4" y="172"/>
                  </a:cubicBezTo>
                  <a:cubicBezTo>
                    <a:pt x="3" y="166"/>
                    <a:pt x="3" y="161"/>
                    <a:pt x="3" y="155"/>
                  </a:cubicBezTo>
                  <a:cubicBezTo>
                    <a:pt x="3" y="76"/>
                    <a:pt x="63" y="11"/>
                    <a:pt x="140" y="4"/>
                  </a:cubicBezTo>
                  <a:cubicBezTo>
                    <a:pt x="140" y="0"/>
                    <a:pt x="140" y="0"/>
                    <a:pt x="140" y="0"/>
                  </a:cubicBezTo>
                </a:path>
              </a:pathLst>
            </a:custGeom>
            <a:solidFill>
              <a:srgbClr val="FA5242"/>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64" name="Freeform 99"/>
            <p:cNvSpPr>
              <a:spLocks/>
            </p:cNvSpPr>
            <p:nvPr/>
          </p:nvSpPr>
          <p:spPr bwMode="auto">
            <a:xfrm>
              <a:off x="42605326" y="27325638"/>
              <a:ext cx="3432175" cy="4210050"/>
            </a:xfrm>
            <a:custGeom>
              <a:avLst/>
              <a:gdLst/>
              <a:ahLst/>
              <a:cxnLst>
                <a:cxn ang="0">
                  <a:pos x="137" y="0"/>
                </a:cxn>
                <a:cxn ang="0">
                  <a:pos x="0" y="151"/>
                </a:cxn>
                <a:cxn ang="0">
                  <a:pos x="1" y="168"/>
                </a:cxn>
                <a:cxn ang="0">
                  <a:pos x="4" y="168"/>
                </a:cxn>
                <a:cxn ang="0">
                  <a:pos x="3" y="154"/>
                </a:cxn>
                <a:cxn ang="0">
                  <a:pos x="137" y="3"/>
                </a:cxn>
                <a:cxn ang="0">
                  <a:pos x="137" y="0"/>
                </a:cxn>
              </a:cxnLst>
              <a:rect l="0" t="0" r="r" b="b"/>
              <a:pathLst>
                <a:path w="137" h="168">
                  <a:moveTo>
                    <a:pt x="137" y="0"/>
                  </a:moveTo>
                  <a:cubicBezTo>
                    <a:pt x="60" y="7"/>
                    <a:pt x="0" y="72"/>
                    <a:pt x="0" y="151"/>
                  </a:cubicBezTo>
                  <a:cubicBezTo>
                    <a:pt x="0" y="157"/>
                    <a:pt x="0" y="162"/>
                    <a:pt x="1" y="168"/>
                  </a:cubicBezTo>
                  <a:cubicBezTo>
                    <a:pt x="4" y="168"/>
                    <a:pt x="4" y="168"/>
                    <a:pt x="4" y="168"/>
                  </a:cubicBezTo>
                  <a:cubicBezTo>
                    <a:pt x="3" y="163"/>
                    <a:pt x="3" y="159"/>
                    <a:pt x="3" y="154"/>
                  </a:cubicBezTo>
                  <a:cubicBezTo>
                    <a:pt x="3" y="76"/>
                    <a:pt x="62" y="12"/>
                    <a:pt x="137" y="3"/>
                  </a:cubicBezTo>
                  <a:cubicBezTo>
                    <a:pt x="137" y="0"/>
                    <a:pt x="137" y="0"/>
                    <a:pt x="137" y="0"/>
                  </a:cubicBezTo>
                </a:path>
              </a:pathLst>
            </a:custGeom>
            <a:solidFill>
              <a:srgbClr val="FA5242"/>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65" name="Freeform 100"/>
            <p:cNvSpPr>
              <a:spLocks/>
            </p:cNvSpPr>
            <p:nvPr/>
          </p:nvSpPr>
          <p:spPr bwMode="auto">
            <a:xfrm>
              <a:off x="42679938" y="27401838"/>
              <a:ext cx="3357563" cy="4133850"/>
            </a:xfrm>
            <a:custGeom>
              <a:avLst/>
              <a:gdLst/>
              <a:ahLst/>
              <a:cxnLst>
                <a:cxn ang="0">
                  <a:pos x="134" y="0"/>
                </a:cxn>
                <a:cxn ang="0">
                  <a:pos x="0" y="151"/>
                </a:cxn>
                <a:cxn ang="0">
                  <a:pos x="1" y="165"/>
                </a:cxn>
                <a:cxn ang="0">
                  <a:pos x="4" y="165"/>
                </a:cxn>
                <a:cxn ang="0">
                  <a:pos x="3" y="154"/>
                </a:cxn>
                <a:cxn ang="0">
                  <a:pos x="134" y="4"/>
                </a:cxn>
                <a:cxn ang="0">
                  <a:pos x="134" y="0"/>
                </a:cxn>
              </a:cxnLst>
              <a:rect l="0" t="0" r="r" b="b"/>
              <a:pathLst>
                <a:path w="134" h="165">
                  <a:moveTo>
                    <a:pt x="134" y="0"/>
                  </a:moveTo>
                  <a:cubicBezTo>
                    <a:pt x="59" y="9"/>
                    <a:pt x="0" y="73"/>
                    <a:pt x="0" y="151"/>
                  </a:cubicBezTo>
                  <a:cubicBezTo>
                    <a:pt x="0" y="156"/>
                    <a:pt x="0" y="160"/>
                    <a:pt x="1" y="165"/>
                  </a:cubicBezTo>
                  <a:cubicBezTo>
                    <a:pt x="4" y="165"/>
                    <a:pt x="4" y="165"/>
                    <a:pt x="4" y="165"/>
                  </a:cubicBezTo>
                  <a:cubicBezTo>
                    <a:pt x="4" y="161"/>
                    <a:pt x="3" y="158"/>
                    <a:pt x="3" y="154"/>
                  </a:cubicBezTo>
                  <a:cubicBezTo>
                    <a:pt x="3" y="78"/>
                    <a:pt x="60" y="14"/>
                    <a:pt x="134" y="4"/>
                  </a:cubicBezTo>
                  <a:cubicBezTo>
                    <a:pt x="134" y="0"/>
                    <a:pt x="134" y="0"/>
                    <a:pt x="134" y="0"/>
                  </a:cubicBezTo>
                </a:path>
              </a:pathLst>
            </a:custGeom>
            <a:solidFill>
              <a:srgbClr val="FA5242"/>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66" name="Freeform 101"/>
            <p:cNvSpPr>
              <a:spLocks/>
            </p:cNvSpPr>
            <p:nvPr/>
          </p:nvSpPr>
          <p:spPr bwMode="auto">
            <a:xfrm>
              <a:off x="42756138" y="27501851"/>
              <a:ext cx="3281363" cy="4033838"/>
            </a:xfrm>
            <a:custGeom>
              <a:avLst/>
              <a:gdLst/>
              <a:ahLst/>
              <a:cxnLst>
                <a:cxn ang="0">
                  <a:pos x="131" y="0"/>
                </a:cxn>
                <a:cxn ang="0">
                  <a:pos x="0" y="150"/>
                </a:cxn>
                <a:cxn ang="0">
                  <a:pos x="1" y="161"/>
                </a:cxn>
                <a:cxn ang="0">
                  <a:pos x="4" y="161"/>
                </a:cxn>
                <a:cxn ang="0">
                  <a:pos x="4" y="153"/>
                </a:cxn>
                <a:cxn ang="0">
                  <a:pos x="131" y="4"/>
                </a:cxn>
                <a:cxn ang="0">
                  <a:pos x="131" y="0"/>
                </a:cxn>
              </a:cxnLst>
              <a:rect l="0" t="0" r="r" b="b"/>
              <a:pathLst>
                <a:path w="131" h="161">
                  <a:moveTo>
                    <a:pt x="131" y="0"/>
                  </a:moveTo>
                  <a:cubicBezTo>
                    <a:pt x="57" y="10"/>
                    <a:pt x="0" y="74"/>
                    <a:pt x="0" y="150"/>
                  </a:cubicBezTo>
                  <a:cubicBezTo>
                    <a:pt x="0" y="154"/>
                    <a:pt x="1" y="157"/>
                    <a:pt x="1" y="161"/>
                  </a:cubicBezTo>
                  <a:cubicBezTo>
                    <a:pt x="4" y="161"/>
                    <a:pt x="4" y="161"/>
                    <a:pt x="4" y="161"/>
                  </a:cubicBezTo>
                  <a:cubicBezTo>
                    <a:pt x="4" y="159"/>
                    <a:pt x="4" y="156"/>
                    <a:pt x="4" y="153"/>
                  </a:cubicBezTo>
                  <a:cubicBezTo>
                    <a:pt x="4" y="78"/>
                    <a:pt x="59" y="15"/>
                    <a:pt x="131" y="4"/>
                  </a:cubicBezTo>
                  <a:cubicBezTo>
                    <a:pt x="131" y="0"/>
                    <a:pt x="131" y="0"/>
                    <a:pt x="131" y="0"/>
                  </a:cubicBezTo>
                </a:path>
              </a:pathLst>
            </a:custGeom>
            <a:solidFill>
              <a:srgbClr val="FA5242"/>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67" name="Freeform 102"/>
            <p:cNvSpPr>
              <a:spLocks/>
            </p:cNvSpPr>
            <p:nvPr/>
          </p:nvSpPr>
          <p:spPr bwMode="auto">
            <a:xfrm>
              <a:off x="42856151" y="27601863"/>
              <a:ext cx="3181350" cy="3933825"/>
            </a:xfrm>
            <a:custGeom>
              <a:avLst/>
              <a:gdLst/>
              <a:ahLst/>
              <a:cxnLst>
                <a:cxn ang="0">
                  <a:pos x="127" y="0"/>
                </a:cxn>
                <a:cxn ang="0">
                  <a:pos x="0" y="149"/>
                </a:cxn>
                <a:cxn ang="0">
                  <a:pos x="0" y="157"/>
                </a:cxn>
                <a:cxn ang="0">
                  <a:pos x="3" y="157"/>
                </a:cxn>
                <a:cxn ang="0">
                  <a:pos x="3" y="153"/>
                </a:cxn>
                <a:cxn ang="0">
                  <a:pos x="127" y="3"/>
                </a:cxn>
                <a:cxn ang="0">
                  <a:pos x="127" y="0"/>
                </a:cxn>
              </a:cxnLst>
              <a:rect l="0" t="0" r="r" b="b"/>
              <a:pathLst>
                <a:path w="127" h="157">
                  <a:moveTo>
                    <a:pt x="127" y="0"/>
                  </a:moveTo>
                  <a:cubicBezTo>
                    <a:pt x="55" y="11"/>
                    <a:pt x="0" y="74"/>
                    <a:pt x="0" y="149"/>
                  </a:cubicBezTo>
                  <a:cubicBezTo>
                    <a:pt x="0" y="152"/>
                    <a:pt x="0" y="155"/>
                    <a:pt x="0" y="157"/>
                  </a:cubicBezTo>
                  <a:cubicBezTo>
                    <a:pt x="3" y="157"/>
                    <a:pt x="3" y="157"/>
                    <a:pt x="3" y="157"/>
                  </a:cubicBezTo>
                  <a:cubicBezTo>
                    <a:pt x="3" y="156"/>
                    <a:pt x="3" y="154"/>
                    <a:pt x="3" y="153"/>
                  </a:cubicBezTo>
                  <a:cubicBezTo>
                    <a:pt x="3" y="78"/>
                    <a:pt x="56" y="16"/>
                    <a:pt x="127" y="3"/>
                  </a:cubicBezTo>
                  <a:cubicBezTo>
                    <a:pt x="127" y="0"/>
                    <a:pt x="127" y="0"/>
                    <a:pt x="127" y="0"/>
                  </a:cubicBezTo>
                </a:path>
              </a:pathLst>
            </a:custGeom>
            <a:solidFill>
              <a:srgbClr val="FA5242"/>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68" name="Freeform 103"/>
            <p:cNvSpPr>
              <a:spLocks/>
            </p:cNvSpPr>
            <p:nvPr/>
          </p:nvSpPr>
          <p:spPr bwMode="auto">
            <a:xfrm>
              <a:off x="42930763" y="27676476"/>
              <a:ext cx="3106738" cy="3859213"/>
            </a:xfrm>
            <a:custGeom>
              <a:avLst/>
              <a:gdLst/>
              <a:ahLst/>
              <a:cxnLst>
                <a:cxn ang="0">
                  <a:pos x="124" y="0"/>
                </a:cxn>
                <a:cxn ang="0">
                  <a:pos x="0" y="150"/>
                </a:cxn>
                <a:cxn ang="0">
                  <a:pos x="0" y="154"/>
                </a:cxn>
                <a:cxn ang="0">
                  <a:pos x="3" y="154"/>
                </a:cxn>
                <a:cxn ang="0">
                  <a:pos x="3" y="153"/>
                </a:cxn>
                <a:cxn ang="0">
                  <a:pos x="124" y="4"/>
                </a:cxn>
                <a:cxn ang="0">
                  <a:pos x="124" y="0"/>
                </a:cxn>
              </a:cxnLst>
              <a:rect l="0" t="0" r="r" b="b"/>
              <a:pathLst>
                <a:path w="124" h="154">
                  <a:moveTo>
                    <a:pt x="124" y="0"/>
                  </a:moveTo>
                  <a:cubicBezTo>
                    <a:pt x="53" y="13"/>
                    <a:pt x="0" y="75"/>
                    <a:pt x="0" y="150"/>
                  </a:cubicBezTo>
                  <a:cubicBezTo>
                    <a:pt x="0" y="151"/>
                    <a:pt x="0" y="153"/>
                    <a:pt x="0" y="154"/>
                  </a:cubicBezTo>
                  <a:cubicBezTo>
                    <a:pt x="3" y="154"/>
                    <a:pt x="3" y="154"/>
                    <a:pt x="3" y="154"/>
                  </a:cubicBezTo>
                  <a:cubicBezTo>
                    <a:pt x="3" y="154"/>
                    <a:pt x="3" y="153"/>
                    <a:pt x="3" y="153"/>
                  </a:cubicBezTo>
                  <a:cubicBezTo>
                    <a:pt x="3" y="80"/>
                    <a:pt x="55" y="19"/>
                    <a:pt x="124" y="4"/>
                  </a:cubicBezTo>
                  <a:cubicBezTo>
                    <a:pt x="124" y="0"/>
                    <a:pt x="124" y="0"/>
                    <a:pt x="124" y="0"/>
                  </a:cubicBezTo>
                </a:path>
              </a:pathLst>
            </a:custGeom>
            <a:solidFill>
              <a:srgbClr val="FA5242"/>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69" name="Freeform 104"/>
            <p:cNvSpPr>
              <a:spLocks/>
            </p:cNvSpPr>
            <p:nvPr/>
          </p:nvSpPr>
          <p:spPr bwMode="auto">
            <a:xfrm>
              <a:off x="43006963" y="27778076"/>
              <a:ext cx="3030538" cy="3757613"/>
            </a:xfrm>
            <a:custGeom>
              <a:avLst/>
              <a:gdLst/>
              <a:ahLst/>
              <a:cxnLst>
                <a:cxn ang="0">
                  <a:pos x="121" y="0"/>
                </a:cxn>
                <a:cxn ang="0">
                  <a:pos x="0" y="149"/>
                </a:cxn>
                <a:cxn ang="0">
                  <a:pos x="0" y="150"/>
                </a:cxn>
                <a:cxn ang="0">
                  <a:pos x="3" y="150"/>
                </a:cxn>
                <a:cxn ang="0">
                  <a:pos x="121" y="4"/>
                </a:cxn>
                <a:cxn ang="0">
                  <a:pos x="121" y="0"/>
                </a:cxn>
              </a:cxnLst>
              <a:rect l="0" t="0" r="r" b="b"/>
              <a:pathLst>
                <a:path w="121" h="150">
                  <a:moveTo>
                    <a:pt x="121" y="0"/>
                  </a:moveTo>
                  <a:cubicBezTo>
                    <a:pt x="52" y="15"/>
                    <a:pt x="0" y="76"/>
                    <a:pt x="0" y="149"/>
                  </a:cubicBezTo>
                  <a:cubicBezTo>
                    <a:pt x="0" y="149"/>
                    <a:pt x="0" y="150"/>
                    <a:pt x="0" y="150"/>
                  </a:cubicBezTo>
                  <a:cubicBezTo>
                    <a:pt x="3" y="150"/>
                    <a:pt x="3" y="150"/>
                    <a:pt x="3" y="150"/>
                  </a:cubicBezTo>
                  <a:cubicBezTo>
                    <a:pt x="4" y="79"/>
                    <a:pt x="54" y="20"/>
                    <a:pt x="121" y="4"/>
                  </a:cubicBezTo>
                  <a:cubicBezTo>
                    <a:pt x="121" y="0"/>
                    <a:pt x="121" y="0"/>
                    <a:pt x="121" y="0"/>
                  </a:cubicBezTo>
                </a:path>
              </a:pathLst>
            </a:custGeom>
            <a:solidFill>
              <a:srgbClr val="FA5242"/>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70" name="Freeform 105"/>
            <p:cNvSpPr>
              <a:spLocks/>
            </p:cNvSpPr>
            <p:nvPr/>
          </p:nvSpPr>
          <p:spPr bwMode="auto">
            <a:xfrm>
              <a:off x="43081576" y="27878088"/>
              <a:ext cx="2955925" cy="3657600"/>
            </a:xfrm>
            <a:custGeom>
              <a:avLst/>
              <a:gdLst/>
              <a:ahLst/>
              <a:cxnLst>
                <a:cxn ang="0">
                  <a:pos x="118" y="0"/>
                </a:cxn>
                <a:cxn ang="0">
                  <a:pos x="0" y="146"/>
                </a:cxn>
                <a:cxn ang="0">
                  <a:pos x="4" y="146"/>
                </a:cxn>
                <a:cxn ang="0">
                  <a:pos x="118" y="4"/>
                </a:cxn>
                <a:cxn ang="0">
                  <a:pos x="118" y="0"/>
                </a:cxn>
              </a:cxnLst>
              <a:rect l="0" t="0" r="r" b="b"/>
              <a:pathLst>
                <a:path w="118" h="146">
                  <a:moveTo>
                    <a:pt x="118" y="0"/>
                  </a:moveTo>
                  <a:cubicBezTo>
                    <a:pt x="51" y="16"/>
                    <a:pt x="1" y="75"/>
                    <a:pt x="0" y="146"/>
                  </a:cubicBezTo>
                  <a:cubicBezTo>
                    <a:pt x="4" y="146"/>
                    <a:pt x="4" y="146"/>
                    <a:pt x="4" y="146"/>
                  </a:cubicBezTo>
                  <a:cubicBezTo>
                    <a:pt x="6" y="78"/>
                    <a:pt x="54" y="21"/>
                    <a:pt x="118" y="4"/>
                  </a:cubicBezTo>
                  <a:cubicBezTo>
                    <a:pt x="118" y="0"/>
                    <a:pt x="118" y="0"/>
                    <a:pt x="118" y="0"/>
                  </a:cubicBezTo>
                </a:path>
              </a:pathLst>
            </a:custGeom>
            <a:solidFill>
              <a:srgbClr val="FA5242"/>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71" name="Freeform 106"/>
            <p:cNvSpPr>
              <a:spLocks/>
            </p:cNvSpPr>
            <p:nvPr/>
          </p:nvSpPr>
          <p:spPr bwMode="auto">
            <a:xfrm>
              <a:off x="43181588" y="27978101"/>
              <a:ext cx="2855913" cy="3557588"/>
            </a:xfrm>
            <a:custGeom>
              <a:avLst/>
              <a:gdLst/>
              <a:ahLst/>
              <a:cxnLst>
                <a:cxn ang="0">
                  <a:pos x="114" y="0"/>
                </a:cxn>
                <a:cxn ang="0">
                  <a:pos x="0" y="142"/>
                </a:cxn>
                <a:cxn ang="0">
                  <a:pos x="3" y="142"/>
                </a:cxn>
                <a:cxn ang="0">
                  <a:pos x="114" y="4"/>
                </a:cxn>
                <a:cxn ang="0">
                  <a:pos x="114" y="0"/>
                </a:cxn>
              </a:cxnLst>
              <a:rect l="0" t="0" r="r" b="b"/>
              <a:pathLst>
                <a:path w="114" h="142">
                  <a:moveTo>
                    <a:pt x="114" y="0"/>
                  </a:moveTo>
                  <a:cubicBezTo>
                    <a:pt x="50" y="17"/>
                    <a:pt x="2" y="74"/>
                    <a:pt x="0" y="142"/>
                  </a:cubicBezTo>
                  <a:cubicBezTo>
                    <a:pt x="3" y="142"/>
                    <a:pt x="3" y="142"/>
                    <a:pt x="3" y="142"/>
                  </a:cubicBezTo>
                  <a:cubicBezTo>
                    <a:pt x="7" y="76"/>
                    <a:pt x="53" y="21"/>
                    <a:pt x="114" y="4"/>
                  </a:cubicBezTo>
                  <a:cubicBezTo>
                    <a:pt x="114" y="0"/>
                    <a:pt x="114" y="0"/>
                    <a:pt x="114" y="0"/>
                  </a:cubicBezTo>
                </a:path>
              </a:pathLst>
            </a:custGeom>
            <a:solidFill>
              <a:srgbClr val="FA5242"/>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72" name="Freeform 107"/>
            <p:cNvSpPr>
              <a:spLocks/>
            </p:cNvSpPr>
            <p:nvPr/>
          </p:nvSpPr>
          <p:spPr bwMode="auto">
            <a:xfrm>
              <a:off x="43256201" y="28078113"/>
              <a:ext cx="2781300" cy="3457575"/>
            </a:xfrm>
            <a:custGeom>
              <a:avLst/>
              <a:gdLst/>
              <a:ahLst/>
              <a:cxnLst>
                <a:cxn ang="0">
                  <a:pos x="111" y="0"/>
                </a:cxn>
                <a:cxn ang="0">
                  <a:pos x="0" y="138"/>
                </a:cxn>
                <a:cxn ang="0">
                  <a:pos x="4" y="138"/>
                </a:cxn>
                <a:cxn ang="0">
                  <a:pos x="111" y="4"/>
                </a:cxn>
                <a:cxn ang="0">
                  <a:pos x="111" y="0"/>
                </a:cxn>
              </a:cxnLst>
              <a:rect l="0" t="0" r="r" b="b"/>
              <a:pathLst>
                <a:path w="111" h="138">
                  <a:moveTo>
                    <a:pt x="111" y="0"/>
                  </a:moveTo>
                  <a:cubicBezTo>
                    <a:pt x="50" y="17"/>
                    <a:pt x="4" y="72"/>
                    <a:pt x="0" y="138"/>
                  </a:cubicBezTo>
                  <a:cubicBezTo>
                    <a:pt x="4" y="138"/>
                    <a:pt x="4" y="138"/>
                    <a:pt x="4" y="138"/>
                  </a:cubicBezTo>
                  <a:cubicBezTo>
                    <a:pt x="9" y="75"/>
                    <a:pt x="52" y="22"/>
                    <a:pt x="111" y="4"/>
                  </a:cubicBezTo>
                  <a:cubicBezTo>
                    <a:pt x="111" y="0"/>
                    <a:pt x="111" y="0"/>
                    <a:pt x="111" y="0"/>
                  </a:cubicBezTo>
                </a:path>
              </a:pathLst>
            </a:custGeom>
            <a:solidFill>
              <a:srgbClr val="FA5242"/>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73" name="Freeform 108"/>
            <p:cNvSpPr>
              <a:spLocks/>
            </p:cNvSpPr>
            <p:nvPr/>
          </p:nvSpPr>
          <p:spPr bwMode="auto">
            <a:xfrm>
              <a:off x="43356213" y="28178126"/>
              <a:ext cx="2681288" cy="3357563"/>
            </a:xfrm>
            <a:custGeom>
              <a:avLst/>
              <a:gdLst/>
              <a:ahLst/>
              <a:cxnLst>
                <a:cxn ang="0">
                  <a:pos x="107" y="0"/>
                </a:cxn>
                <a:cxn ang="0">
                  <a:pos x="0" y="134"/>
                </a:cxn>
                <a:cxn ang="0">
                  <a:pos x="3" y="134"/>
                </a:cxn>
                <a:cxn ang="0">
                  <a:pos x="107" y="5"/>
                </a:cxn>
                <a:cxn ang="0">
                  <a:pos x="107" y="0"/>
                </a:cxn>
              </a:cxnLst>
              <a:rect l="0" t="0" r="r" b="b"/>
              <a:pathLst>
                <a:path w="107" h="134">
                  <a:moveTo>
                    <a:pt x="107" y="0"/>
                  </a:moveTo>
                  <a:cubicBezTo>
                    <a:pt x="48" y="18"/>
                    <a:pt x="5" y="71"/>
                    <a:pt x="0" y="134"/>
                  </a:cubicBezTo>
                  <a:cubicBezTo>
                    <a:pt x="3" y="134"/>
                    <a:pt x="3" y="134"/>
                    <a:pt x="3" y="134"/>
                  </a:cubicBezTo>
                  <a:cubicBezTo>
                    <a:pt x="9" y="73"/>
                    <a:pt x="51" y="23"/>
                    <a:pt x="107" y="5"/>
                  </a:cubicBezTo>
                  <a:cubicBezTo>
                    <a:pt x="107" y="0"/>
                    <a:pt x="107" y="0"/>
                    <a:pt x="107" y="0"/>
                  </a:cubicBezTo>
                </a:path>
              </a:pathLst>
            </a:custGeom>
            <a:solidFill>
              <a:srgbClr val="FA5242"/>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74" name="Freeform 109"/>
            <p:cNvSpPr>
              <a:spLocks/>
            </p:cNvSpPr>
            <p:nvPr/>
          </p:nvSpPr>
          <p:spPr bwMode="auto">
            <a:xfrm>
              <a:off x="43432413" y="28303538"/>
              <a:ext cx="2605088" cy="3232150"/>
            </a:xfrm>
            <a:custGeom>
              <a:avLst/>
              <a:gdLst/>
              <a:ahLst/>
              <a:cxnLst>
                <a:cxn ang="0">
                  <a:pos x="104" y="0"/>
                </a:cxn>
                <a:cxn ang="0">
                  <a:pos x="0" y="129"/>
                </a:cxn>
                <a:cxn ang="0">
                  <a:pos x="4" y="129"/>
                </a:cxn>
                <a:cxn ang="0">
                  <a:pos x="104" y="4"/>
                </a:cxn>
                <a:cxn ang="0">
                  <a:pos x="104" y="0"/>
                </a:cxn>
              </a:cxnLst>
              <a:rect l="0" t="0" r="r" b="b"/>
              <a:pathLst>
                <a:path w="104" h="129">
                  <a:moveTo>
                    <a:pt x="104" y="0"/>
                  </a:moveTo>
                  <a:cubicBezTo>
                    <a:pt x="48" y="18"/>
                    <a:pt x="6" y="68"/>
                    <a:pt x="0" y="129"/>
                  </a:cubicBezTo>
                  <a:cubicBezTo>
                    <a:pt x="4" y="129"/>
                    <a:pt x="4" y="129"/>
                    <a:pt x="4" y="129"/>
                  </a:cubicBezTo>
                  <a:cubicBezTo>
                    <a:pt x="11" y="71"/>
                    <a:pt x="51" y="23"/>
                    <a:pt x="104" y="4"/>
                  </a:cubicBezTo>
                  <a:cubicBezTo>
                    <a:pt x="104" y="0"/>
                    <a:pt x="104" y="0"/>
                    <a:pt x="104" y="0"/>
                  </a:cubicBezTo>
                </a:path>
              </a:pathLst>
            </a:custGeom>
            <a:solidFill>
              <a:srgbClr val="FA5242"/>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75" name="Freeform 110"/>
            <p:cNvSpPr>
              <a:spLocks/>
            </p:cNvSpPr>
            <p:nvPr/>
          </p:nvSpPr>
          <p:spPr bwMode="auto">
            <a:xfrm>
              <a:off x="43532426" y="28403551"/>
              <a:ext cx="2505075" cy="3132138"/>
            </a:xfrm>
            <a:custGeom>
              <a:avLst/>
              <a:gdLst/>
              <a:ahLst/>
              <a:cxnLst>
                <a:cxn ang="0">
                  <a:pos x="100" y="0"/>
                </a:cxn>
                <a:cxn ang="0">
                  <a:pos x="0" y="125"/>
                </a:cxn>
                <a:cxn ang="0">
                  <a:pos x="3" y="125"/>
                </a:cxn>
                <a:cxn ang="0">
                  <a:pos x="100" y="5"/>
                </a:cxn>
                <a:cxn ang="0">
                  <a:pos x="100" y="0"/>
                </a:cxn>
              </a:cxnLst>
              <a:rect l="0" t="0" r="r" b="b"/>
              <a:pathLst>
                <a:path w="100" h="125">
                  <a:moveTo>
                    <a:pt x="100" y="0"/>
                  </a:moveTo>
                  <a:cubicBezTo>
                    <a:pt x="47" y="19"/>
                    <a:pt x="7" y="67"/>
                    <a:pt x="0" y="125"/>
                  </a:cubicBezTo>
                  <a:cubicBezTo>
                    <a:pt x="3" y="125"/>
                    <a:pt x="3" y="125"/>
                    <a:pt x="3" y="125"/>
                  </a:cubicBezTo>
                  <a:cubicBezTo>
                    <a:pt x="11" y="70"/>
                    <a:pt x="49" y="24"/>
                    <a:pt x="100" y="5"/>
                  </a:cubicBezTo>
                  <a:cubicBezTo>
                    <a:pt x="100" y="0"/>
                    <a:pt x="100" y="0"/>
                    <a:pt x="100" y="0"/>
                  </a:cubicBezTo>
                </a:path>
              </a:pathLst>
            </a:custGeom>
            <a:solidFill>
              <a:srgbClr val="FA5242"/>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76" name="Freeform 111"/>
            <p:cNvSpPr>
              <a:spLocks/>
            </p:cNvSpPr>
            <p:nvPr/>
          </p:nvSpPr>
          <p:spPr bwMode="auto">
            <a:xfrm>
              <a:off x="43607038" y="28528963"/>
              <a:ext cx="2430463" cy="3006725"/>
            </a:xfrm>
            <a:custGeom>
              <a:avLst/>
              <a:gdLst/>
              <a:ahLst/>
              <a:cxnLst>
                <a:cxn ang="0">
                  <a:pos x="97" y="0"/>
                </a:cxn>
                <a:cxn ang="0">
                  <a:pos x="0" y="120"/>
                </a:cxn>
                <a:cxn ang="0">
                  <a:pos x="4" y="120"/>
                </a:cxn>
                <a:cxn ang="0">
                  <a:pos x="97" y="4"/>
                </a:cxn>
                <a:cxn ang="0">
                  <a:pos x="97" y="0"/>
                </a:cxn>
              </a:cxnLst>
              <a:rect l="0" t="0" r="r" b="b"/>
              <a:pathLst>
                <a:path w="97" h="120">
                  <a:moveTo>
                    <a:pt x="97" y="0"/>
                  </a:moveTo>
                  <a:cubicBezTo>
                    <a:pt x="46" y="19"/>
                    <a:pt x="8" y="65"/>
                    <a:pt x="0" y="120"/>
                  </a:cubicBezTo>
                  <a:cubicBezTo>
                    <a:pt x="4" y="120"/>
                    <a:pt x="4" y="120"/>
                    <a:pt x="4" y="120"/>
                  </a:cubicBezTo>
                  <a:cubicBezTo>
                    <a:pt x="13" y="67"/>
                    <a:pt x="49" y="24"/>
                    <a:pt x="97" y="4"/>
                  </a:cubicBezTo>
                  <a:cubicBezTo>
                    <a:pt x="97" y="0"/>
                    <a:pt x="97" y="0"/>
                    <a:pt x="97" y="0"/>
                  </a:cubicBezTo>
                </a:path>
              </a:pathLst>
            </a:custGeom>
            <a:solidFill>
              <a:srgbClr val="FA5242"/>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77" name="Freeform 112"/>
            <p:cNvSpPr>
              <a:spLocks/>
            </p:cNvSpPr>
            <p:nvPr/>
          </p:nvSpPr>
          <p:spPr bwMode="auto">
            <a:xfrm>
              <a:off x="43707051" y="28628976"/>
              <a:ext cx="2330450" cy="2906713"/>
            </a:xfrm>
            <a:custGeom>
              <a:avLst/>
              <a:gdLst/>
              <a:ahLst/>
              <a:cxnLst>
                <a:cxn ang="0">
                  <a:pos x="93" y="0"/>
                </a:cxn>
                <a:cxn ang="0">
                  <a:pos x="0" y="116"/>
                </a:cxn>
                <a:cxn ang="0">
                  <a:pos x="4" y="116"/>
                </a:cxn>
                <a:cxn ang="0">
                  <a:pos x="93" y="5"/>
                </a:cxn>
                <a:cxn ang="0">
                  <a:pos x="93" y="0"/>
                </a:cxn>
              </a:cxnLst>
              <a:rect l="0" t="0" r="r" b="b"/>
              <a:pathLst>
                <a:path w="93" h="116">
                  <a:moveTo>
                    <a:pt x="93" y="0"/>
                  </a:moveTo>
                  <a:cubicBezTo>
                    <a:pt x="45" y="20"/>
                    <a:pt x="9" y="63"/>
                    <a:pt x="0" y="116"/>
                  </a:cubicBezTo>
                  <a:cubicBezTo>
                    <a:pt x="4" y="116"/>
                    <a:pt x="4" y="116"/>
                    <a:pt x="4" y="116"/>
                  </a:cubicBezTo>
                  <a:cubicBezTo>
                    <a:pt x="13" y="66"/>
                    <a:pt x="47" y="24"/>
                    <a:pt x="93" y="5"/>
                  </a:cubicBezTo>
                  <a:cubicBezTo>
                    <a:pt x="93" y="0"/>
                    <a:pt x="93" y="0"/>
                    <a:pt x="93" y="0"/>
                  </a:cubicBezTo>
                </a:path>
              </a:pathLst>
            </a:custGeom>
            <a:solidFill>
              <a:srgbClr val="FA5242"/>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78" name="Freeform 113"/>
            <p:cNvSpPr>
              <a:spLocks/>
            </p:cNvSpPr>
            <p:nvPr/>
          </p:nvSpPr>
          <p:spPr bwMode="auto">
            <a:xfrm>
              <a:off x="43808651" y="28754388"/>
              <a:ext cx="2228850" cy="2781300"/>
            </a:xfrm>
            <a:custGeom>
              <a:avLst/>
              <a:gdLst/>
              <a:ahLst/>
              <a:cxnLst>
                <a:cxn ang="0">
                  <a:pos x="89" y="0"/>
                </a:cxn>
                <a:cxn ang="0">
                  <a:pos x="0" y="111"/>
                </a:cxn>
                <a:cxn ang="0">
                  <a:pos x="4" y="111"/>
                </a:cxn>
                <a:cxn ang="0">
                  <a:pos x="89" y="4"/>
                </a:cxn>
                <a:cxn ang="0">
                  <a:pos x="89" y="0"/>
                </a:cxn>
              </a:cxnLst>
              <a:rect l="0" t="0" r="r" b="b"/>
              <a:pathLst>
                <a:path w="89" h="111">
                  <a:moveTo>
                    <a:pt x="89" y="0"/>
                  </a:moveTo>
                  <a:cubicBezTo>
                    <a:pt x="43" y="19"/>
                    <a:pt x="9" y="61"/>
                    <a:pt x="0" y="111"/>
                  </a:cubicBezTo>
                  <a:cubicBezTo>
                    <a:pt x="4" y="111"/>
                    <a:pt x="4" y="111"/>
                    <a:pt x="4" y="111"/>
                  </a:cubicBezTo>
                  <a:cubicBezTo>
                    <a:pt x="14" y="64"/>
                    <a:pt x="46" y="24"/>
                    <a:pt x="89" y="4"/>
                  </a:cubicBezTo>
                  <a:cubicBezTo>
                    <a:pt x="89" y="0"/>
                    <a:pt x="89" y="0"/>
                    <a:pt x="89" y="0"/>
                  </a:cubicBezTo>
                </a:path>
              </a:pathLst>
            </a:custGeom>
            <a:solidFill>
              <a:srgbClr val="FA5242"/>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79" name="Freeform 114"/>
            <p:cNvSpPr>
              <a:spLocks/>
            </p:cNvSpPr>
            <p:nvPr/>
          </p:nvSpPr>
          <p:spPr bwMode="auto">
            <a:xfrm>
              <a:off x="43908663" y="28854401"/>
              <a:ext cx="2128838" cy="2681288"/>
            </a:xfrm>
            <a:custGeom>
              <a:avLst/>
              <a:gdLst/>
              <a:ahLst/>
              <a:cxnLst>
                <a:cxn ang="0">
                  <a:pos x="85" y="0"/>
                </a:cxn>
                <a:cxn ang="0">
                  <a:pos x="0" y="107"/>
                </a:cxn>
                <a:cxn ang="0">
                  <a:pos x="85" y="107"/>
                </a:cxn>
                <a:cxn ang="0">
                  <a:pos x="85" y="0"/>
                </a:cxn>
              </a:cxnLst>
              <a:rect l="0" t="0" r="r" b="b"/>
              <a:pathLst>
                <a:path w="85" h="107">
                  <a:moveTo>
                    <a:pt x="85" y="0"/>
                  </a:moveTo>
                  <a:cubicBezTo>
                    <a:pt x="42" y="20"/>
                    <a:pt x="10" y="60"/>
                    <a:pt x="0" y="107"/>
                  </a:cubicBezTo>
                  <a:cubicBezTo>
                    <a:pt x="85" y="107"/>
                    <a:pt x="85" y="107"/>
                    <a:pt x="85" y="107"/>
                  </a:cubicBezTo>
                  <a:cubicBezTo>
                    <a:pt x="85" y="0"/>
                    <a:pt x="85" y="0"/>
                    <a:pt x="85" y="0"/>
                  </a:cubicBezTo>
                </a:path>
              </a:pathLst>
            </a:custGeom>
            <a:solidFill>
              <a:srgbClr val="FA5242"/>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80" name="Oval 115"/>
            <p:cNvSpPr>
              <a:spLocks noChangeArrowheads="1"/>
            </p:cNvSpPr>
            <p:nvPr/>
          </p:nvSpPr>
          <p:spPr bwMode="auto">
            <a:xfrm>
              <a:off x="35615563" y="20310476"/>
              <a:ext cx="7616825" cy="7616825"/>
            </a:xfrm>
            <a:prstGeom prst="ellipse">
              <a:avLst/>
            </a:prstGeom>
            <a:solidFill>
              <a:srgbClr val="083552"/>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81" name="Oval 116"/>
            <p:cNvSpPr>
              <a:spLocks noChangeArrowheads="1"/>
            </p:cNvSpPr>
            <p:nvPr/>
          </p:nvSpPr>
          <p:spPr bwMode="auto">
            <a:xfrm>
              <a:off x="35942588" y="20637501"/>
              <a:ext cx="6962775" cy="6964363"/>
            </a:xfrm>
            <a:prstGeom prst="ellipse">
              <a:avLst/>
            </a:pr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82" name="Rectangle 117"/>
            <p:cNvSpPr>
              <a:spLocks noChangeArrowheads="1"/>
            </p:cNvSpPr>
            <p:nvPr/>
          </p:nvSpPr>
          <p:spPr bwMode="auto">
            <a:xfrm>
              <a:off x="42329101" y="24971376"/>
              <a:ext cx="1588" cy="1588"/>
            </a:xfrm>
            <a:prstGeom prst="rect">
              <a:avLst/>
            </a:prstGeom>
            <a:solidFill>
              <a:srgbClr val="B1D133"/>
            </a:solidFill>
            <a:ln w="9525">
              <a:noFill/>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83" name="Freeform 118"/>
            <p:cNvSpPr>
              <a:spLocks/>
            </p:cNvSpPr>
            <p:nvPr/>
          </p:nvSpPr>
          <p:spPr bwMode="auto">
            <a:xfrm>
              <a:off x="37218938" y="21513801"/>
              <a:ext cx="25400" cy="1588"/>
            </a:xfrm>
            <a:custGeom>
              <a:avLst/>
              <a:gdLst/>
              <a:ahLst/>
              <a:cxnLst>
                <a:cxn ang="0">
                  <a:pos x="0" y="0"/>
                </a:cxn>
                <a:cxn ang="0">
                  <a:pos x="0" y="0"/>
                </a:cxn>
                <a:cxn ang="0">
                  <a:pos x="16" y="0"/>
                </a:cxn>
                <a:cxn ang="0">
                  <a:pos x="0" y="0"/>
                </a:cxn>
              </a:cxnLst>
              <a:rect l="0" t="0" r="r" b="b"/>
              <a:pathLst>
                <a:path w="16">
                  <a:moveTo>
                    <a:pt x="0" y="0"/>
                  </a:moveTo>
                  <a:lnTo>
                    <a:pt x="0" y="0"/>
                  </a:lnTo>
                  <a:lnTo>
                    <a:pt x="16" y="0"/>
                  </a:lnTo>
                  <a:lnTo>
                    <a:pt x="0" y="0"/>
                  </a:lnTo>
                  <a:close/>
                </a:path>
              </a:pathLst>
            </a:custGeom>
            <a:solidFill>
              <a:srgbClr val="B1D133"/>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84" name="Rectangle 119"/>
            <p:cNvSpPr>
              <a:spLocks noChangeArrowheads="1"/>
            </p:cNvSpPr>
            <p:nvPr/>
          </p:nvSpPr>
          <p:spPr bwMode="auto">
            <a:xfrm>
              <a:off x="37244338" y="21513801"/>
              <a:ext cx="1588" cy="1588"/>
            </a:xfrm>
            <a:prstGeom prst="rect">
              <a:avLst/>
            </a:prstGeom>
            <a:solidFill>
              <a:srgbClr val="B1D133"/>
            </a:solidFill>
            <a:ln w="9525">
              <a:noFill/>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85" name="Freeform 120"/>
            <p:cNvSpPr>
              <a:spLocks noEditPoints="1"/>
            </p:cNvSpPr>
            <p:nvPr/>
          </p:nvSpPr>
          <p:spPr bwMode="auto">
            <a:xfrm>
              <a:off x="38547676" y="21362988"/>
              <a:ext cx="3957638" cy="5237163"/>
            </a:xfrm>
            <a:custGeom>
              <a:avLst/>
              <a:gdLst/>
              <a:ahLst/>
              <a:cxnLst>
                <a:cxn ang="0">
                  <a:pos x="148" y="139"/>
                </a:cxn>
                <a:cxn ang="0">
                  <a:pos x="149" y="124"/>
                </a:cxn>
                <a:cxn ang="0">
                  <a:pos x="154" y="104"/>
                </a:cxn>
                <a:cxn ang="0">
                  <a:pos x="156" y="84"/>
                </a:cxn>
                <a:cxn ang="0">
                  <a:pos x="153" y="73"/>
                </a:cxn>
                <a:cxn ang="0">
                  <a:pos x="151" y="68"/>
                </a:cxn>
                <a:cxn ang="0">
                  <a:pos x="154" y="67"/>
                </a:cxn>
                <a:cxn ang="0">
                  <a:pos x="147" y="43"/>
                </a:cxn>
                <a:cxn ang="0">
                  <a:pos x="137" y="27"/>
                </a:cxn>
                <a:cxn ang="0">
                  <a:pos x="135" y="18"/>
                </a:cxn>
                <a:cxn ang="0">
                  <a:pos x="129" y="11"/>
                </a:cxn>
                <a:cxn ang="0">
                  <a:pos x="126" y="7"/>
                </a:cxn>
                <a:cxn ang="0">
                  <a:pos x="122" y="4"/>
                </a:cxn>
                <a:cxn ang="0">
                  <a:pos x="118" y="2"/>
                </a:cxn>
                <a:cxn ang="0">
                  <a:pos x="119" y="5"/>
                </a:cxn>
                <a:cxn ang="0">
                  <a:pos x="114" y="5"/>
                </a:cxn>
                <a:cxn ang="0">
                  <a:pos x="115" y="9"/>
                </a:cxn>
                <a:cxn ang="0">
                  <a:pos x="108" y="7"/>
                </a:cxn>
                <a:cxn ang="0">
                  <a:pos x="108" y="10"/>
                </a:cxn>
                <a:cxn ang="0">
                  <a:pos x="96" y="5"/>
                </a:cxn>
                <a:cxn ang="0">
                  <a:pos x="82" y="0"/>
                </a:cxn>
                <a:cxn ang="0">
                  <a:pos x="85" y="4"/>
                </a:cxn>
                <a:cxn ang="0">
                  <a:pos x="92" y="6"/>
                </a:cxn>
                <a:cxn ang="0">
                  <a:pos x="93" y="9"/>
                </a:cxn>
                <a:cxn ang="0">
                  <a:pos x="92" y="15"/>
                </a:cxn>
                <a:cxn ang="0">
                  <a:pos x="90" y="21"/>
                </a:cxn>
                <a:cxn ang="0">
                  <a:pos x="71" y="18"/>
                </a:cxn>
                <a:cxn ang="0">
                  <a:pos x="76" y="28"/>
                </a:cxn>
                <a:cxn ang="0">
                  <a:pos x="74" y="31"/>
                </a:cxn>
                <a:cxn ang="0">
                  <a:pos x="68" y="31"/>
                </a:cxn>
                <a:cxn ang="0">
                  <a:pos x="49" y="27"/>
                </a:cxn>
                <a:cxn ang="0">
                  <a:pos x="37" y="54"/>
                </a:cxn>
                <a:cxn ang="0">
                  <a:pos x="49" y="49"/>
                </a:cxn>
                <a:cxn ang="0">
                  <a:pos x="47" y="61"/>
                </a:cxn>
                <a:cxn ang="0">
                  <a:pos x="37" y="56"/>
                </a:cxn>
                <a:cxn ang="0">
                  <a:pos x="31" y="68"/>
                </a:cxn>
                <a:cxn ang="0">
                  <a:pos x="23" y="73"/>
                </a:cxn>
                <a:cxn ang="0">
                  <a:pos x="20" y="96"/>
                </a:cxn>
                <a:cxn ang="0">
                  <a:pos x="45" y="89"/>
                </a:cxn>
                <a:cxn ang="0">
                  <a:pos x="51" y="89"/>
                </a:cxn>
                <a:cxn ang="0">
                  <a:pos x="65" y="96"/>
                </a:cxn>
                <a:cxn ang="0">
                  <a:pos x="58" y="105"/>
                </a:cxn>
                <a:cxn ang="0">
                  <a:pos x="28" y="96"/>
                </a:cxn>
                <a:cxn ang="0">
                  <a:pos x="2" y="124"/>
                </a:cxn>
                <a:cxn ang="0">
                  <a:pos x="15" y="154"/>
                </a:cxn>
                <a:cxn ang="0">
                  <a:pos x="32" y="154"/>
                </a:cxn>
                <a:cxn ang="0">
                  <a:pos x="41" y="190"/>
                </a:cxn>
                <a:cxn ang="0">
                  <a:pos x="71" y="189"/>
                </a:cxn>
                <a:cxn ang="0">
                  <a:pos x="89" y="154"/>
                </a:cxn>
                <a:cxn ang="0">
                  <a:pos x="95" y="139"/>
                </a:cxn>
                <a:cxn ang="0">
                  <a:pos x="79" y="132"/>
                </a:cxn>
                <a:cxn ang="0">
                  <a:pos x="75" y="117"/>
                </a:cxn>
                <a:cxn ang="0">
                  <a:pos x="95" y="132"/>
                </a:cxn>
                <a:cxn ang="0">
                  <a:pos x="105" y="117"/>
                </a:cxn>
                <a:cxn ang="0">
                  <a:pos x="91" y="109"/>
                </a:cxn>
                <a:cxn ang="0">
                  <a:pos x="99" y="109"/>
                </a:cxn>
                <a:cxn ang="0">
                  <a:pos x="112" y="110"/>
                </a:cxn>
                <a:cxn ang="0">
                  <a:pos x="127" y="138"/>
                </a:cxn>
                <a:cxn ang="0">
                  <a:pos x="133" y="118"/>
                </a:cxn>
                <a:cxn ang="0">
                  <a:pos x="142" y="119"/>
                </a:cxn>
                <a:cxn ang="0">
                  <a:pos x="94" y="27"/>
                </a:cxn>
                <a:cxn ang="0">
                  <a:pos x="93" y="26"/>
                </a:cxn>
                <a:cxn ang="0">
                  <a:pos x="74" y="23"/>
                </a:cxn>
              </a:cxnLst>
              <a:rect l="0" t="0" r="r" b="b"/>
              <a:pathLst>
                <a:path w="158" h="209">
                  <a:moveTo>
                    <a:pt x="145" y="117"/>
                  </a:moveTo>
                  <a:cubicBezTo>
                    <a:pt x="145" y="119"/>
                    <a:pt x="145" y="119"/>
                    <a:pt x="146" y="130"/>
                  </a:cubicBezTo>
                  <a:cubicBezTo>
                    <a:pt x="146" y="131"/>
                    <a:pt x="146" y="134"/>
                    <a:pt x="147" y="135"/>
                  </a:cubicBezTo>
                  <a:cubicBezTo>
                    <a:pt x="147" y="135"/>
                    <a:pt x="147" y="135"/>
                    <a:pt x="147" y="136"/>
                  </a:cubicBezTo>
                  <a:cubicBezTo>
                    <a:pt x="147" y="136"/>
                    <a:pt x="148" y="137"/>
                    <a:pt x="148" y="138"/>
                  </a:cubicBezTo>
                  <a:cubicBezTo>
                    <a:pt x="148" y="138"/>
                    <a:pt x="148" y="139"/>
                    <a:pt x="148" y="139"/>
                  </a:cubicBezTo>
                  <a:cubicBezTo>
                    <a:pt x="148" y="140"/>
                    <a:pt x="149" y="140"/>
                    <a:pt x="149" y="140"/>
                  </a:cubicBezTo>
                  <a:cubicBezTo>
                    <a:pt x="150" y="140"/>
                    <a:pt x="150" y="140"/>
                    <a:pt x="150" y="140"/>
                  </a:cubicBezTo>
                  <a:cubicBezTo>
                    <a:pt x="150" y="138"/>
                    <a:pt x="150" y="138"/>
                    <a:pt x="150" y="138"/>
                  </a:cubicBezTo>
                  <a:cubicBezTo>
                    <a:pt x="151" y="136"/>
                    <a:pt x="148" y="129"/>
                    <a:pt x="148" y="129"/>
                  </a:cubicBezTo>
                  <a:cubicBezTo>
                    <a:pt x="147" y="126"/>
                    <a:pt x="148" y="124"/>
                    <a:pt x="148" y="124"/>
                  </a:cubicBezTo>
                  <a:cubicBezTo>
                    <a:pt x="149" y="124"/>
                    <a:pt x="149" y="124"/>
                    <a:pt x="149" y="124"/>
                  </a:cubicBezTo>
                  <a:cubicBezTo>
                    <a:pt x="150" y="126"/>
                    <a:pt x="150" y="126"/>
                    <a:pt x="150" y="126"/>
                  </a:cubicBezTo>
                  <a:cubicBezTo>
                    <a:pt x="151" y="127"/>
                    <a:pt x="151" y="128"/>
                    <a:pt x="151" y="128"/>
                  </a:cubicBezTo>
                  <a:cubicBezTo>
                    <a:pt x="153" y="127"/>
                    <a:pt x="154" y="122"/>
                    <a:pt x="154" y="121"/>
                  </a:cubicBezTo>
                  <a:cubicBezTo>
                    <a:pt x="154" y="118"/>
                    <a:pt x="154" y="118"/>
                    <a:pt x="152" y="110"/>
                  </a:cubicBezTo>
                  <a:cubicBezTo>
                    <a:pt x="151" y="108"/>
                    <a:pt x="152" y="106"/>
                    <a:pt x="152" y="106"/>
                  </a:cubicBezTo>
                  <a:cubicBezTo>
                    <a:pt x="152" y="105"/>
                    <a:pt x="154" y="105"/>
                    <a:pt x="154" y="104"/>
                  </a:cubicBezTo>
                  <a:cubicBezTo>
                    <a:pt x="155" y="103"/>
                    <a:pt x="156" y="101"/>
                    <a:pt x="156" y="101"/>
                  </a:cubicBezTo>
                  <a:cubicBezTo>
                    <a:pt x="156" y="100"/>
                    <a:pt x="156" y="100"/>
                    <a:pt x="156" y="100"/>
                  </a:cubicBezTo>
                  <a:cubicBezTo>
                    <a:pt x="157" y="100"/>
                    <a:pt x="157" y="92"/>
                    <a:pt x="157" y="91"/>
                  </a:cubicBezTo>
                  <a:cubicBezTo>
                    <a:pt x="157" y="88"/>
                    <a:pt x="157" y="87"/>
                    <a:pt x="157" y="87"/>
                  </a:cubicBezTo>
                  <a:cubicBezTo>
                    <a:pt x="157" y="86"/>
                    <a:pt x="157" y="86"/>
                    <a:pt x="157" y="86"/>
                  </a:cubicBezTo>
                  <a:cubicBezTo>
                    <a:pt x="157" y="85"/>
                    <a:pt x="156" y="85"/>
                    <a:pt x="156" y="84"/>
                  </a:cubicBezTo>
                  <a:cubicBezTo>
                    <a:pt x="156" y="84"/>
                    <a:pt x="156" y="83"/>
                    <a:pt x="156" y="83"/>
                  </a:cubicBezTo>
                  <a:cubicBezTo>
                    <a:pt x="156" y="83"/>
                    <a:pt x="154" y="79"/>
                    <a:pt x="154" y="78"/>
                  </a:cubicBezTo>
                  <a:cubicBezTo>
                    <a:pt x="153" y="77"/>
                    <a:pt x="153" y="77"/>
                    <a:pt x="153" y="76"/>
                  </a:cubicBezTo>
                  <a:cubicBezTo>
                    <a:pt x="153" y="75"/>
                    <a:pt x="153" y="75"/>
                    <a:pt x="153" y="74"/>
                  </a:cubicBezTo>
                  <a:cubicBezTo>
                    <a:pt x="153" y="75"/>
                    <a:pt x="153" y="75"/>
                    <a:pt x="153" y="76"/>
                  </a:cubicBezTo>
                  <a:cubicBezTo>
                    <a:pt x="153" y="75"/>
                    <a:pt x="153" y="74"/>
                    <a:pt x="153" y="73"/>
                  </a:cubicBezTo>
                  <a:cubicBezTo>
                    <a:pt x="153" y="72"/>
                    <a:pt x="153" y="72"/>
                    <a:pt x="152" y="72"/>
                  </a:cubicBezTo>
                  <a:cubicBezTo>
                    <a:pt x="152" y="72"/>
                    <a:pt x="152" y="72"/>
                    <a:pt x="152" y="72"/>
                  </a:cubicBezTo>
                  <a:cubicBezTo>
                    <a:pt x="151" y="73"/>
                    <a:pt x="151" y="73"/>
                    <a:pt x="151" y="73"/>
                  </a:cubicBezTo>
                  <a:cubicBezTo>
                    <a:pt x="151" y="73"/>
                    <a:pt x="150" y="72"/>
                    <a:pt x="149" y="71"/>
                  </a:cubicBezTo>
                  <a:cubicBezTo>
                    <a:pt x="149" y="70"/>
                    <a:pt x="151" y="69"/>
                    <a:pt x="150" y="68"/>
                  </a:cubicBezTo>
                  <a:cubicBezTo>
                    <a:pt x="151" y="68"/>
                    <a:pt x="151" y="68"/>
                    <a:pt x="151" y="68"/>
                  </a:cubicBezTo>
                  <a:cubicBezTo>
                    <a:pt x="151" y="69"/>
                    <a:pt x="151" y="69"/>
                    <a:pt x="152" y="69"/>
                  </a:cubicBezTo>
                  <a:cubicBezTo>
                    <a:pt x="152" y="69"/>
                    <a:pt x="152" y="68"/>
                    <a:pt x="152" y="68"/>
                  </a:cubicBezTo>
                  <a:cubicBezTo>
                    <a:pt x="153" y="68"/>
                    <a:pt x="153" y="69"/>
                    <a:pt x="153" y="69"/>
                  </a:cubicBezTo>
                  <a:cubicBezTo>
                    <a:pt x="153" y="69"/>
                    <a:pt x="156" y="75"/>
                    <a:pt x="157" y="75"/>
                  </a:cubicBezTo>
                  <a:cubicBezTo>
                    <a:pt x="157" y="75"/>
                    <a:pt x="158" y="74"/>
                    <a:pt x="156" y="71"/>
                  </a:cubicBezTo>
                  <a:cubicBezTo>
                    <a:pt x="156" y="69"/>
                    <a:pt x="155" y="68"/>
                    <a:pt x="154" y="67"/>
                  </a:cubicBezTo>
                  <a:cubicBezTo>
                    <a:pt x="154" y="67"/>
                    <a:pt x="152" y="60"/>
                    <a:pt x="152" y="59"/>
                  </a:cubicBezTo>
                  <a:cubicBezTo>
                    <a:pt x="153" y="60"/>
                    <a:pt x="153" y="60"/>
                    <a:pt x="153" y="60"/>
                  </a:cubicBezTo>
                  <a:cubicBezTo>
                    <a:pt x="153" y="59"/>
                    <a:pt x="151" y="50"/>
                    <a:pt x="149" y="45"/>
                  </a:cubicBezTo>
                  <a:cubicBezTo>
                    <a:pt x="148" y="45"/>
                    <a:pt x="148" y="44"/>
                    <a:pt x="147" y="43"/>
                  </a:cubicBezTo>
                  <a:cubicBezTo>
                    <a:pt x="147" y="44"/>
                    <a:pt x="147" y="44"/>
                    <a:pt x="147" y="44"/>
                  </a:cubicBezTo>
                  <a:cubicBezTo>
                    <a:pt x="147" y="43"/>
                    <a:pt x="147" y="43"/>
                    <a:pt x="147" y="43"/>
                  </a:cubicBezTo>
                  <a:cubicBezTo>
                    <a:pt x="145" y="40"/>
                    <a:pt x="144" y="38"/>
                    <a:pt x="144" y="38"/>
                  </a:cubicBezTo>
                  <a:cubicBezTo>
                    <a:pt x="143" y="38"/>
                    <a:pt x="143" y="38"/>
                    <a:pt x="143" y="38"/>
                  </a:cubicBezTo>
                  <a:cubicBezTo>
                    <a:pt x="142" y="37"/>
                    <a:pt x="141" y="36"/>
                    <a:pt x="140" y="34"/>
                  </a:cubicBezTo>
                  <a:cubicBezTo>
                    <a:pt x="140" y="33"/>
                    <a:pt x="140" y="33"/>
                    <a:pt x="139" y="32"/>
                  </a:cubicBezTo>
                  <a:cubicBezTo>
                    <a:pt x="139" y="31"/>
                    <a:pt x="137" y="29"/>
                    <a:pt x="137" y="28"/>
                  </a:cubicBezTo>
                  <a:cubicBezTo>
                    <a:pt x="137" y="27"/>
                    <a:pt x="137" y="27"/>
                    <a:pt x="137" y="27"/>
                  </a:cubicBezTo>
                  <a:cubicBezTo>
                    <a:pt x="137" y="27"/>
                    <a:pt x="137" y="27"/>
                    <a:pt x="138" y="26"/>
                  </a:cubicBezTo>
                  <a:cubicBezTo>
                    <a:pt x="139" y="26"/>
                    <a:pt x="139" y="26"/>
                    <a:pt x="139" y="26"/>
                  </a:cubicBezTo>
                  <a:cubicBezTo>
                    <a:pt x="139" y="26"/>
                    <a:pt x="139" y="26"/>
                    <a:pt x="135" y="19"/>
                  </a:cubicBezTo>
                  <a:cubicBezTo>
                    <a:pt x="135" y="20"/>
                    <a:pt x="136" y="20"/>
                    <a:pt x="136" y="20"/>
                  </a:cubicBezTo>
                  <a:cubicBezTo>
                    <a:pt x="136" y="20"/>
                    <a:pt x="136" y="20"/>
                    <a:pt x="134" y="18"/>
                  </a:cubicBezTo>
                  <a:cubicBezTo>
                    <a:pt x="135" y="18"/>
                    <a:pt x="135" y="18"/>
                    <a:pt x="135" y="18"/>
                  </a:cubicBezTo>
                  <a:cubicBezTo>
                    <a:pt x="135" y="19"/>
                    <a:pt x="135" y="19"/>
                    <a:pt x="135" y="19"/>
                  </a:cubicBezTo>
                  <a:cubicBezTo>
                    <a:pt x="136" y="20"/>
                    <a:pt x="137" y="21"/>
                    <a:pt x="137" y="21"/>
                  </a:cubicBezTo>
                  <a:cubicBezTo>
                    <a:pt x="147" y="35"/>
                    <a:pt x="147" y="35"/>
                    <a:pt x="148" y="36"/>
                  </a:cubicBezTo>
                  <a:cubicBezTo>
                    <a:pt x="148" y="36"/>
                    <a:pt x="146" y="31"/>
                    <a:pt x="142" y="26"/>
                  </a:cubicBezTo>
                  <a:cubicBezTo>
                    <a:pt x="136" y="18"/>
                    <a:pt x="133" y="14"/>
                    <a:pt x="129" y="11"/>
                  </a:cubicBezTo>
                  <a:cubicBezTo>
                    <a:pt x="129" y="11"/>
                    <a:pt x="129" y="11"/>
                    <a:pt x="129" y="11"/>
                  </a:cubicBezTo>
                  <a:cubicBezTo>
                    <a:pt x="129" y="11"/>
                    <a:pt x="129" y="11"/>
                    <a:pt x="129" y="11"/>
                  </a:cubicBezTo>
                  <a:cubicBezTo>
                    <a:pt x="128" y="10"/>
                    <a:pt x="127" y="8"/>
                    <a:pt x="125" y="7"/>
                  </a:cubicBezTo>
                  <a:cubicBezTo>
                    <a:pt x="125" y="7"/>
                    <a:pt x="126" y="8"/>
                    <a:pt x="126" y="8"/>
                  </a:cubicBezTo>
                  <a:cubicBezTo>
                    <a:pt x="126" y="7"/>
                    <a:pt x="125" y="7"/>
                    <a:pt x="125" y="6"/>
                  </a:cubicBezTo>
                  <a:cubicBezTo>
                    <a:pt x="125" y="6"/>
                    <a:pt x="125" y="6"/>
                    <a:pt x="125" y="6"/>
                  </a:cubicBezTo>
                  <a:cubicBezTo>
                    <a:pt x="125" y="7"/>
                    <a:pt x="125" y="7"/>
                    <a:pt x="126" y="7"/>
                  </a:cubicBezTo>
                  <a:cubicBezTo>
                    <a:pt x="126" y="7"/>
                    <a:pt x="126" y="7"/>
                    <a:pt x="126" y="7"/>
                  </a:cubicBezTo>
                  <a:cubicBezTo>
                    <a:pt x="124" y="6"/>
                    <a:pt x="124" y="6"/>
                    <a:pt x="124" y="6"/>
                  </a:cubicBezTo>
                  <a:cubicBezTo>
                    <a:pt x="124" y="6"/>
                    <a:pt x="124" y="6"/>
                    <a:pt x="124" y="6"/>
                  </a:cubicBezTo>
                  <a:cubicBezTo>
                    <a:pt x="124" y="6"/>
                    <a:pt x="124" y="6"/>
                    <a:pt x="124" y="6"/>
                  </a:cubicBezTo>
                  <a:cubicBezTo>
                    <a:pt x="124" y="5"/>
                    <a:pt x="124" y="5"/>
                    <a:pt x="124" y="5"/>
                  </a:cubicBezTo>
                  <a:cubicBezTo>
                    <a:pt x="123" y="5"/>
                    <a:pt x="122" y="5"/>
                    <a:pt x="122" y="4"/>
                  </a:cubicBezTo>
                  <a:cubicBezTo>
                    <a:pt x="122" y="4"/>
                    <a:pt x="122" y="4"/>
                    <a:pt x="122" y="4"/>
                  </a:cubicBezTo>
                  <a:cubicBezTo>
                    <a:pt x="122" y="4"/>
                    <a:pt x="122" y="4"/>
                    <a:pt x="122" y="4"/>
                  </a:cubicBezTo>
                  <a:cubicBezTo>
                    <a:pt x="121" y="4"/>
                    <a:pt x="121" y="4"/>
                    <a:pt x="121" y="4"/>
                  </a:cubicBezTo>
                  <a:cubicBezTo>
                    <a:pt x="120" y="3"/>
                    <a:pt x="120" y="3"/>
                    <a:pt x="120" y="3"/>
                  </a:cubicBezTo>
                  <a:cubicBezTo>
                    <a:pt x="121" y="4"/>
                    <a:pt x="121" y="4"/>
                    <a:pt x="121" y="4"/>
                  </a:cubicBezTo>
                  <a:cubicBezTo>
                    <a:pt x="120" y="3"/>
                    <a:pt x="120" y="3"/>
                    <a:pt x="118" y="2"/>
                  </a:cubicBezTo>
                  <a:cubicBezTo>
                    <a:pt x="118" y="2"/>
                    <a:pt x="118" y="2"/>
                    <a:pt x="118" y="2"/>
                  </a:cubicBezTo>
                  <a:cubicBezTo>
                    <a:pt x="118" y="2"/>
                    <a:pt x="118" y="2"/>
                    <a:pt x="118" y="2"/>
                  </a:cubicBezTo>
                  <a:cubicBezTo>
                    <a:pt x="118" y="3"/>
                    <a:pt x="118" y="3"/>
                    <a:pt x="118" y="3"/>
                  </a:cubicBezTo>
                  <a:cubicBezTo>
                    <a:pt x="119" y="3"/>
                    <a:pt x="120" y="4"/>
                    <a:pt x="120" y="5"/>
                  </a:cubicBezTo>
                  <a:cubicBezTo>
                    <a:pt x="120" y="5"/>
                    <a:pt x="119" y="4"/>
                    <a:pt x="119" y="4"/>
                  </a:cubicBezTo>
                  <a:cubicBezTo>
                    <a:pt x="119" y="5"/>
                    <a:pt x="119" y="5"/>
                    <a:pt x="119" y="5"/>
                  </a:cubicBezTo>
                  <a:cubicBezTo>
                    <a:pt x="119" y="5"/>
                    <a:pt x="119" y="5"/>
                    <a:pt x="119" y="5"/>
                  </a:cubicBezTo>
                  <a:cubicBezTo>
                    <a:pt x="119" y="5"/>
                    <a:pt x="119" y="5"/>
                    <a:pt x="120" y="6"/>
                  </a:cubicBezTo>
                  <a:cubicBezTo>
                    <a:pt x="119" y="6"/>
                    <a:pt x="118" y="5"/>
                    <a:pt x="117" y="5"/>
                  </a:cubicBezTo>
                  <a:cubicBezTo>
                    <a:pt x="117" y="6"/>
                    <a:pt x="117" y="6"/>
                    <a:pt x="117" y="6"/>
                  </a:cubicBezTo>
                  <a:cubicBezTo>
                    <a:pt x="117" y="6"/>
                    <a:pt x="117" y="6"/>
                    <a:pt x="117" y="6"/>
                  </a:cubicBezTo>
                  <a:cubicBezTo>
                    <a:pt x="114" y="5"/>
                    <a:pt x="114" y="5"/>
                    <a:pt x="114" y="5"/>
                  </a:cubicBezTo>
                  <a:cubicBezTo>
                    <a:pt x="114" y="5"/>
                    <a:pt x="114" y="5"/>
                    <a:pt x="115" y="6"/>
                  </a:cubicBezTo>
                  <a:cubicBezTo>
                    <a:pt x="113" y="5"/>
                    <a:pt x="113" y="5"/>
                    <a:pt x="113" y="5"/>
                  </a:cubicBezTo>
                  <a:cubicBezTo>
                    <a:pt x="112" y="6"/>
                    <a:pt x="112" y="6"/>
                    <a:pt x="112" y="6"/>
                  </a:cubicBezTo>
                  <a:cubicBezTo>
                    <a:pt x="111" y="4"/>
                    <a:pt x="110" y="4"/>
                    <a:pt x="109" y="4"/>
                  </a:cubicBezTo>
                  <a:cubicBezTo>
                    <a:pt x="110" y="5"/>
                    <a:pt x="111" y="6"/>
                    <a:pt x="112" y="6"/>
                  </a:cubicBezTo>
                  <a:cubicBezTo>
                    <a:pt x="113" y="6"/>
                    <a:pt x="115" y="9"/>
                    <a:pt x="115" y="9"/>
                  </a:cubicBezTo>
                  <a:cubicBezTo>
                    <a:pt x="114" y="9"/>
                    <a:pt x="114" y="9"/>
                    <a:pt x="113" y="9"/>
                  </a:cubicBezTo>
                  <a:cubicBezTo>
                    <a:pt x="113" y="9"/>
                    <a:pt x="113" y="9"/>
                    <a:pt x="113" y="9"/>
                  </a:cubicBezTo>
                  <a:cubicBezTo>
                    <a:pt x="114" y="10"/>
                    <a:pt x="114" y="10"/>
                    <a:pt x="114" y="10"/>
                  </a:cubicBezTo>
                  <a:cubicBezTo>
                    <a:pt x="113" y="10"/>
                    <a:pt x="113" y="10"/>
                    <a:pt x="113" y="10"/>
                  </a:cubicBezTo>
                  <a:cubicBezTo>
                    <a:pt x="113" y="9"/>
                    <a:pt x="112" y="9"/>
                    <a:pt x="111" y="9"/>
                  </a:cubicBezTo>
                  <a:cubicBezTo>
                    <a:pt x="110" y="8"/>
                    <a:pt x="109" y="7"/>
                    <a:pt x="108" y="7"/>
                  </a:cubicBezTo>
                  <a:cubicBezTo>
                    <a:pt x="108" y="7"/>
                    <a:pt x="108" y="7"/>
                    <a:pt x="108" y="7"/>
                  </a:cubicBezTo>
                  <a:cubicBezTo>
                    <a:pt x="108" y="7"/>
                    <a:pt x="107" y="7"/>
                    <a:pt x="107" y="7"/>
                  </a:cubicBezTo>
                  <a:cubicBezTo>
                    <a:pt x="107" y="8"/>
                    <a:pt x="107" y="8"/>
                    <a:pt x="108" y="9"/>
                  </a:cubicBezTo>
                  <a:cubicBezTo>
                    <a:pt x="108" y="10"/>
                    <a:pt x="108" y="10"/>
                    <a:pt x="108" y="10"/>
                  </a:cubicBezTo>
                  <a:cubicBezTo>
                    <a:pt x="108" y="10"/>
                    <a:pt x="109" y="11"/>
                    <a:pt x="109" y="11"/>
                  </a:cubicBezTo>
                  <a:cubicBezTo>
                    <a:pt x="109" y="11"/>
                    <a:pt x="108" y="10"/>
                    <a:pt x="108" y="10"/>
                  </a:cubicBezTo>
                  <a:cubicBezTo>
                    <a:pt x="107" y="10"/>
                    <a:pt x="107" y="10"/>
                    <a:pt x="107" y="10"/>
                  </a:cubicBezTo>
                  <a:cubicBezTo>
                    <a:pt x="106" y="10"/>
                    <a:pt x="106" y="10"/>
                    <a:pt x="105" y="10"/>
                  </a:cubicBezTo>
                  <a:cubicBezTo>
                    <a:pt x="104" y="10"/>
                    <a:pt x="104" y="10"/>
                    <a:pt x="103" y="10"/>
                  </a:cubicBezTo>
                  <a:cubicBezTo>
                    <a:pt x="103" y="10"/>
                    <a:pt x="103" y="10"/>
                    <a:pt x="103" y="10"/>
                  </a:cubicBezTo>
                  <a:cubicBezTo>
                    <a:pt x="101" y="9"/>
                    <a:pt x="100" y="7"/>
                    <a:pt x="99" y="6"/>
                  </a:cubicBezTo>
                  <a:cubicBezTo>
                    <a:pt x="97" y="5"/>
                    <a:pt x="97" y="5"/>
                    <a:pt x="96" y="5"/>
                  </a:cubicBezTo>
                  <a:cubicBezTo>
                    <a:pt x="96" y="5"/>
                    <a:pt x="95" y="6"/>
                    <a:pt x="95" y="6"/>
                  </a:cubicBezTo>
                  <a:cubicBezTo>
                    <a:pt x="94" y="5"/>
                    <a:pt x="93" y="5"/>
                    <a:pt x="92" y="4"/>
                  </a:cubicBezTo>
                  <a:cubicBezTo>
                    <a:pt x="91" y="3"/>
                    <a:pt x="88" y="2"/>
                    <a:pt x="88" y="2"/>
                  </a:cubicBezTo>
                  <a:cubicBezTo>
                    <a:pt x="88" y="2"/>
                    <a:pt x="88" y="2"/>
                    <a:pt x="88" y="2"/>
                  </a:cubicBezTo>
                  <a:cubicBezTo>
                    <a:pt x="88" y="3"/>
                    <a:pt x="88" y="3"/>
                    <a:pt x="88" y="3"/>
                  </a:cubicBezTo>
                  <a:cubicBezTo>
                    <a:pt x="86" y="2"/>
                    <a:pt x="84" y="1"/>
                    <a:pt x="82" y="0"/>
                  </a:cubicBezTo>
                  <a:cubicBezTo>
                    <a:pt x="82" y="0"/>
                    <a:pt x="82" y="0"/>
                    <a:pt x="80" y="0"/>
                  </a:cubicBezTo>
                  <a:cubicBezTo>
                    <a:pt x="80" y="0"/>
                    <a:pt x="80" y="0"/>
                    <a:pt x="80" y="0"/>
                  </a:cubicBezTo>
                  <a:cubicBezTo>
                    <a:pt x="80" y="0"/>
                    <a:pt x="80" y="0"/>
                    <a:pt x="80" y="0"/>
                  </a:cubicBezTo>
                  <a:cubicBezTo>
                    <a:pt x="80" y="1"/>
                    <a:pt x="80" y="1"/>
                    <a:pt x="83" y="3"/>
                  </a:cubicBezTo>
                  <a:cubicBezTo>
                    <a:pt x="82" y="4"/>
                    <a:pt x="85" y="5"/>
                    <a:pt x="85" y="5"/>
                  </a:cubicBezTo>
                  <a:cubicBezTo>
                    <a:pt x="85" y="4"/>
                    <a:pt x="85" y="4"/>
                    <a:pt x="85" y="4"/>
                  </a:cubicBezTo>
                  <a:cubicBezTo>
                    <a:pt x="89" y="5"/>
                    <a:pt x="89" y="5"/>
                    <a:pt x="89" y="5"/>
                  </a:cubicBezTo>
                  <a:cubicBezTo>
                    <a:pt x="90" y="5"/>
                    <a:pt x="90" y="6"/>
                    <a:pt x="91" y="6"/>
                  </a:cubicBezTo>
                  <a:cubicBezTo>
                    <a:pt x="92" y="6"/>
                    <a:pt x="92" y="6"/>
                    <a:pt x="92" y="6"/>
                  </a:cubicBezTo>
                  <a:cubicBezTo>
                    <a:pt x="92" y="6"/>
                    <a:pt x="92" y="6"/>
                    <a:pt x="92" y="6"/>
                  </a:cubicBezTo>
                  <a:cubicBezTo>
                    <a:pt x="92" y="6"/>
                    <a:pt x="92" y="6"/>
                    <a:pt x="92" y="6"/>
                  </a:cubicBezTo>
                  <a:cubicBezTo>
                    <a:pt x="92" y="6"/>
                    <a:pt x="92" y="6"/>
                    <a:pt x="92" y="6"/>
                  </a:cubicBezTo>
                  <a:cubicBezTo>
                    <a:pt x="92" y="6"/>
                    <a:pt x="92" y="6"/>
                    <a:pt x="92" y="6"/>
                  </a:cubicBezTo>
                  <a:cubicBezTo>
                    <a:pt x="92" y="6"/>
                    <a:pt x="92" y="6"/>
                    <a:pt x="92" y="6"/>
                  </a:cubicBezTo>
                  <a:cubicBezTo>
                    <a:pt x="92" y="6"/>
                    <a:pt x="92" y="6"/>
                    <a:pt x="92" y="6"/>
                  </a:cubicBezTo>
                  <a:cubicBezTo>
                    <a:pt x="92" y="6"/>
                    <a:pt x="92" y="6"/>
                    <a:pt x="92" y="6"/>
                  </a:cubicBezTo>
                  <a:cubicBezTo>
                    <a:pt x="93" y="6"/>
                    <a:pt x="93" y="7"/>
                    <a:pt x="94" y="7"/>
                  </a:cubicBezTo>
                  <a:cubicBezTo>
                    <a:pt x="93" y="8"/>
                    <a:pt x="93" y="9"/>
                    <a:pt x="93" y="9"/>
                  </a:cubicBezTo>
                  <a:cubicBezTo>
                    <a:pt x="92" y="10"/>
                    <a:pt x="91" y="9"/>
                    <a:pt x="91" y="10"/>
                  </a:cubicBezTo>
                  <a:cubicBezTo>
                    <a:pt x="90" y="12"/>
                    <a:pt x="90" y="12"/>
                    <a:pt x="90" y="12"/>
                  </a:cubicBezTo>
                  <a:cubicBezTo>
                    <a:pt x="90" y="12"/>
                    <a:pt x="90" y="12"/>
                    <a:pt x="90" y="12"/>
                  </a:cubicBezTo>
                  <a:cubicBezTo>
                    <a:pt x="90" y="12"/>
                    <a:pt x="90" y="12"/>
                    <a:pt x="90" y="12"/>
                  </a:cubicBezTo>
                  <a:cubicBezTo>
                    <a:pt x="90" y="12"/>
                    <a:pt x="90" y="13"/>
                    <a:pt x="92" y="15"/>
                  </a:cubicBezTo>
                  <a:cubicBezTo>
                    <a:pt x="92" y="15"/>
                    <a:pt x="92" y="15"/>
                    <a:pt x="92" y="15"/>
                  </a:cubicBezTo>
                  <a:cubicBezTo>
                    <a:pt x="92" y="16"/>
                    <a:pt x="92" y="16"/>
                    <a:pt x="92" y="16"/>
                  </a:cubicBezTo>
                  <a:cubicBezTo>
                    <a:pt x="91" y="15"/>
                    <a:pt x="91" y="15"/>
                    <a:pt x="91" y="15"/>
                  </a:cubicBezTo>
                  <a:cubicBezTo>
                    <a:pt x="91" y="16"/>
                    <a:pt x="90" y="16"/>
                    <a:pt x="89" y="16"/>
                  </a:cubicBezTo>
                  <a:cubicBezTo>
                    <a:pt x="89" y="17"/>
                    <a:pt x="90" y="18"/>
                    <a:pt x="92" y="20"/>
                  </a:cubicBezTo>
                  <a:cubicBezTo>
                    <a:pt x="91" y="19"/>
                    <a:pt x="91" y="19"/>
                    <a:pt x="90" y="19"/>
                  </a:cubicBezTo>
                  <a:cubicBezTo>
                    <a:pt x="89" y="19"/>
                    <a:pt x="90" y="20"/>
                    <a:pt x="90" y="21"/>
                  </a:cubicBezTo>
                  <a:cubicBezTo>
                    <a:pt x="88" y="19"/>
                    <a:pt x="87" y="19"/>
                    <a:pt x="87" y="19"/>
                  </a:cubicBezTo>
                  <a:cubicBezTo>
                    <a:pt x="87" y="15"/>
                    <a:pt x="84" y="13"/>
                    <a:pt x="80" y="13"/>
                  </a:cubicBezTo>
                  <a:cubicBezTo>
                    <a:pt x="79" y="13"/>
                    <a:pt x="79" y="13"/>
                    <a:pt x="78" y="13"/>
                  </a:cubicBezTo>
                  <a:cubicBezTo>
                    <a:pt x="78" y="12"/>
                    <a:pt x="76" y="10"/>
                    <a:pt x="76" y="11"/>
                  </a:cubicBezTo>
                  <a:cubicBezTo>
                    <a:pt x="75" y="12"/>
                    <a:pt x="75" y="12"/>
                    <a:pt x="73" y="14"/>
                  </a:cubicBezTo>
                  <a:cubicBezTo>
                    <a:pt x="71" y="16"/>
                    <a:pt x="71" y="16"/>
                    <a:pt x="71" y="18"/>
                  </a:cubicBezTo>
                  <a:cubicBezTo>
                    <a:pt x="71" y="19"/>
                    <a:pt x="71" y="20"/>
                    <a:pt x="72" y="20"/>
                  </a:cubicBezTo>
                  <a:cubicBezTo>
                    <a:pt x="71" y="21"/>
                    <a:pt x="71" y="21"/>
                    <a:pt x="71" y="21"/>
                  </a:cubicBezTo>
                  <a:cubicBezTo>
                    <a:pt x="71" y="21"/>
                    <a:pt x="71" y="21"/>
                    <a:pt x="71" y="21"/>
                  </a:cubicBezTo>
                  <a:cubicBezTo>
                    <a:pt x="71" y="22"/>
                    <a:pt x="71" y="23"/>
                    <a:pt x="72" y="24"/>
                  </a:cubicBezTo>
                  <a:cubicBezTo>
                    <a:pt x="75" y="26"/>
                    <a:pt x="76" y="26"/>
                    <a:pt x="77" y="26"/>
                  </a:cubicBezTo>
                  <a:cubicBezTo>
                    <a:pt x="77" y="27"/>
                    <a:pt x="76" y="28"/>
                    <a:pt x="76" y="28"/>
                  </a:cubicBezTo>
                  <a:cubicBezTo>
                    <a:pt x="76" y="29"/>
                    <a:pt x="77" y="29"/>
                    <a:pt x="77" y="30"/>
                  </a:cubicBezTo>
                  <a:cubicBezTo>
                    <a:pt x="77" y="30"/>
                    <a:pt x="77" y="30"/>
                    <a:pt x="77" y="30"/>
                  </a:cubicBezTo>
                  <a:cubicBezTo>
                    <a:pt x="76" y="29"/>
                    <a:pt x="75" y="29"/>
                    <a:pt x="75" y="30"/>
                  </a:cubicBezTo>
                  <a:cubicBezTo>
                    <a:pt x="75" y="31"/>
                    <a:pt x="75" y="31"/>
                    <a:pt x="75" y="32"/>
                  </a:cubicBezTo>
                  <a:cubicBezTo>
                    <a:pt x="75" y="31"/>
                    <a:pt x="75" y="31"/>
                    <a:pt x="75" y="30"/>
                  </a:cubicBezTo>
                  <a:cubicBezTo>
                    <a:pt x="74" y="31"/>
                    <a:pt x="74" y="31"/>
                    <a:pt x="74" y="31"/>
                  </a:cubicBezTo>
                  <a:cubicBezTo>
                    <a:pt x="73" y="28"/>
                    <a:pt x="73" y="28"/>
                    <a:pt x="72" y="28"/>
                  </a:cubicBezTo>
                  <a:cubicBezTo>
                    <a:pt x="72" y="28"/>
                    <a:pt x="71" y="28"/>
                    <a:pt x="70" y="28"/>
                  </a:cubicBezTo>
                  <a:cubicBezTo>
                    <a:pt x="70" y="28"/>
                    <a:pt x="70" y="30"/>
                    <a:pt x="72" y="31"/>
                  </a:cubicBezTo>
                  <a:cubicBezTo>
                    <a:pt x="72" y="31"/>
                    <a:pt x="72" y="31"/>
                    <a:pt x="71" y="32"/>
                  </a:cubicBezTo>
                  <a:cubicBezTo>
                    <a:pt x="71" y="32"/>
                    <a:pt x="71" y="32"/>
                    <a:pt x="70" y="32"/>
                  </a:cubicBezTo>
                  <a:cubicBezTo>
                    <a:pt x="69" y="31"/>
                    <a:pt x="68" y="31"/>
                    <a:pt x="68" y="31"/>
                  </a:cubicBezTo>
                  <a:cubicBezTo>
                    <a:pt x="67" y="33"/>
                    <a:pt x="70" y="34"/>
                    <a:pt x="69" y="35"/>
                  </a:cubicBezTo>
                  <a:cubicBezTo>
                    <a:pt x="69" y="35"/>
                    <a:pt x="66" y="36"/>
                    <a:pt x="66" y="34"/>
                  </a:cubicBezTo>
                  <a:cubicBezTo>
                    <a:pt x="64" y="30"/>
                    <a:pt x="60" y="29"/>
                    <a:pt x="60" y="29"/>
                  </a:cubicBezTo>
                  <a:cubicBezTo>
                    <a:pt x="58" y="29"/>
                    <a:pt x="56" y="28"/>
                    <a:pt x="56" y="28"/>
                  </a:cubicBezTo>
                  <a:cubicBezTo>
                    <a:pt x="55" y="27"/>
                    <a:pt x="54" y="27"/>
                    <a:pt x="53" y="27"/>
                  </a:cubicBezTo>
                  <a:cubicBezTo>
                    <a:pt x="52" y="27"/>
                    <a:pt x="50" y="27"/>
                    <a:pt x="49" y="27"/>
                  </a:cubicBezTo>
                  <a:cubicBezTo>
                    <a:pt x="49" y="27"/>
                    <a:pt x="48" y="28"/>
                    <a:pt x="48" y="29"/>
                  </a:cubicBezTo>
                  <a:cubicBezTo>
                    <a:pt x="45" y="29"/>
                    <a:pt x="41" y="36"/>
                    <a:pt x="39" y="39"/>
                  </a:cubicBezTo>
                  <a:cubicBezTo>
                    <a:pt x="37" y="42"/>
                    <a:pt x="37" y="42"/>
                    <a:pt x="36" y="43"/>
                  </a:cubicBezTo>
                  <a:cubicBezTo>
                    <a:pt x="33" y="46"/>
                    <a:pt x="33" y="46"/>
                    <a:pt x="33" y="46"/>
                  </a:cubicBezTo>
                  <a:cubicBezTo>
                    <a:pt x="33" y="46"/>
                    <a:pt x="32" y="53"/>
                    <a:pt x="33" y="54"/>
                  </a:cubicBezTo>
                  <a:cubicBezTo>
                    <a:pt x="35" y="56"/>
                    <a:pt x="36" y="55"/>
                    <a:pt x="37" y="54"/>
                  </a:cubicBezTo>
                  <a:cubicBezTo>
                    <a:pt x="38" y="53"/>
                    <a:pt x="38" y="53"/>
                    <a:pt x="39" y="54"/>
                  </a:cubicBezTo>
                  <a:cubicBezTo>
                    <a:pt x="40" y="55"/>
                    <a:pt x="39" y="58"/>
                    <a:pt x="41" y="59"/>
                  </a:cubicBezTo>
                  <a:cubicBezTo>
                    <a:pt x="42" y="59"/>
                    <a:pt x="43" y="59"/>
                    <a:pt x="43" y="59"/>
                  </a:cubicBezTo>
                  <a:cubicBezTo>
                    <a:pt x="45" y="59"/>
                    <a:pt x="47" y="54"/>
                    <a:pt x="47" y="52"/>
                  </a:cubicBezTo>
                  <a:cubicBezTo>
                    <a:pt x="47" y="43"/>
                    <a:pt x="47" y="43"/>
                    <a:pt x="49" y="43"/>
                  </a:cubicBezTo>
                  <a:cubicBezTo>
                    <a:pt x="48" y="45"/>
                    <a:pt x="49" y="49"/>
                    <a:pt x="49" y="49"/>
                  </a:cubicBezTo>
                  <a:cubicBezTo>
                    <a:pt x="49" y="49"/>
                    <a:pt x="49" y="49"/>
                    <a:pt x="52" y="51"/>
                  </a:cubicBezTo>
                  <a:cubicBezTo>
                    <a:pt x="52" y="52"/>
                    <a:pt x="52" y="53"/>
                    <a:pt x="53" y="54"/>
                  </a:cubicBezTo>
                  <a:cubicBezTo>
                    <a:pt x="52" y="55"/>
                    <a:pt x="50" y="55"/>
                    <a:pt x="50" y="56"/>
                  </a:cubicBezTo>
                  <a:cubicBezTo>
                    <a:pt x="50" y="58"/>
                    <a:pt x="49" y="59"/>
                    <a:pt x="49" y="60"/>
                  </a:cubicBezTo>
                  <a:cubicBezTo>
                    <a:pt x="48" y="60"/>
                    <a:pt x="48" y="60"/>
                    <a:pt x="48" y="60"/>
                  </a:cubicBezTo>
                  <a:cubicBezTo>
                    <a:pt x="48" y="61"/>
                    <a:pt x="48" y="61"/>
                    <a:pt x="47" y="61"/>
                  </a:cubicBezTo>
                  <a:cubicBezTo>
                    <a:pt x="47" y="61"/>
                    <a:pt x="47" y="61"/>
                    <a:pt x="47" y="61"/>
                  </a:cubicBezTo>
                  <a:cubicBezTo>
                    <a:pt x="46" y="61"/>
                    <a:pt x="45" y="62"/>
                    <a:pt x="43" y="62"/>
                  </a:cubicBezTo>
                  <a:cubicBezTo>
                    <a:pt x="43" y="62"/>
                    <a:pt x="43" y="62"/>
                    <a:pt x="43" y="62"/>
                  </a:cubicBezTo>
                  <a:cubicBezTo>
                    <a:pt x="43" y="62"/>
                    <a:pt x="43" y="62"/>
                    <a:pt x="43" y="62"/>
                  </a:cubicBezTo>
                  <a:cubicBezTo>
                    <a:pt x="38" y="62"/>
                    <a:pt x="39" y="61"/>
                    <a:pt x="39" y="60"/>
                  </a:cubicBezTo>
                  <a:cubicBezTo>
                    <a:pt x="39" y="60"/>
                    <a:pt x="40" y="56"/>
                    <a:pt x="37" y="56"/>
                  </a:cubicBezTo>
                  <a:cubicBezTo>
                    <a:pt x="36" y="56"/>
                    <a:pt x="35" y="59"/>
                    <a:pt x="36" y="61"/>
                  </a:cubicBezTo>
                  <a:cubicBezTo>
                    <a:pt x="36" y="62"/>
                    <a:pt x="36" y="63"/>
                    <a:pt x="35" y="63"/>
                  </a:cubicBezTo>
                  <a:cubicBezTo>
                    <a:pt x="35" y="63"/>
                    <a:pt x="35" y="63"/>
                    <a:pt x="35" y="63"/>
                  </a:cubicBezTo>
                  <a:cubicBezTo>
                    <a:pt x="32" y="63"/>
                    <a:pt x="31" y="66"/>
                    <a:pt x="31" y="66"/>
                  </a:cubicBezTo>
                  <a:cubicBezTo>
                    <a:pt x="30" y="68"/>
                    <a:pt x="30" y="68"/>
                    <a:pt x="29" y="68"/>
                  </a:cubicBezTo>
                  <a:cubicBezTo>
                    <a:pt x="30" y="68"/>
                    <a:pt x="31" y="68"/>
                    <a:pt x="31" y="68"/>
                  </a:cubicBezTo>
                  <a:cubicBezTo>
                    <a:pt x="31" y="68"/>
                    <a:pt x="31" y="68"/>
                    <a:pt x="31" y="68"/>
                  </a:cubicBezTo>
                  <a:cubicBezTo>
                    <a:pt x="31" y="68"/>
                    <a:pt x="30" y="68"/>
                    <a:pt x="29" y="68"/>
                  </a:cubicBezTo>
                  <a:cubicBezTo>
                    <a:pt x="29" y="68"/>
                    <a:pt x="29" y="68"/>
                    <a:pt x="29" y="68"/>
                  </a:cubicBezTo>
                  <a:cubicBezTo>
                    <a:pt x="28" y="69"/>
                    <a:pt x="28" y="70"/>
                    <a:pt x="27" y="71"/>
                  </a:cubicBezTo>
                  <a:cubicBezTo>
                    <a:pt x="26" y="71"/>
                    <a:pt x="25" y="71"/>
                    <a:pt x="24" y="71"/>
                  </a:cubicBezTo>
                  <a:cubicBezTo>
                    <a:pt x="23" y="73"/>
                    <a:pt x="23" y="73"/>
                    <a:pt x="23" y="73"/>
                  </a:cubicBezTo>
                  <a:cubicBezTo>
                    <a:pt x="21" y="72"/>
                    <a:pt x="21" y="72"/>
                    <a:pt x="21" y="73"/>
                  </a:cubicBezTo>
                  <a:cubicBezTo>
                    <a:pt x="21" y="73"/>
                    <a:pt x="21" y="75"/>
                    <a:pt x="22" y="75"/>
                  </a:cubicBezTo>
                  <a:cubicBezTo>
                    <a:pt x="25" y="79"/>
                    <a:pt x="24" y="80"/>
                    <a:pt x="24" y="83"/>
                  </a:cubicBezTo>
                  <a:cubicBezTo>
                    <a:pt x="16" y="83"/>
                    <a:pt x="16" y="83"/>
                    <a:pt x="15" y="83"/>
                  </a:cubicBezTo>
                  <a:cubicBezTo>
                    <a:pt x="15" y="83"/>
                    <a:pt x="14" y="94"/>
                    <a:pt x="15" y="95"/>
                  </a:cubicBezTo>
                  <a:cubicBezTo>
                    <a:pt x="17" y="97"/>
                    <a:pt x="17" y="97"/>
                    <a:pt x="20" y="96"/>
                  </a:cubicBezTo>
                  <a:cubicBezTo>
                    <a:pt x="20" y="96"/>
                    <a:pt x="20" y="96"/>
                    <a:pt x="20" y="96"/>
                  </a:cubicBezTo>
                  <a:cubicBezTo>
                    <a:pt x="26" y="95"/>
                    <a:pt x="26" y="89"/>
                    <a:pt x="29" y="86"/>
                  </a:cubicBezTo>
                  <a:cubicBezTo>
                    <a:pt x="31" y="84"/>
                    <a:pt x="31" y="84"/>
                    <a:pt x="32" y="84"/>
                  </a:cubicBezTo>
                  <a:cubicBezTo>
                    <a:pt x="33" y="85"/>
                    <a:pt x="33" y="85"/>
                    <a:pt x="37" y="82"/>
                  </a:cubicBezTo>
                  <a:cubicBezTo>
                    <a:pt x="37" y="83"/>
                    <a:pt x="37" y="83"/>
                    <a:pt x="38" y="84"/>
                  </a:cubicBezTo>
                  <a:cubicBezTo>
                    <a:pt x="40" y="86"/>
                    <a:pt x="42" y="87"/>
                    <a:pt x="45" y="89"/>
                  </a:cubicBezTo>
                  <a:cubicBezTo>
                    <a:pt x="46" y="90"/>
                    <a:pt x="44" y="92"/>
                    <a:pt x="46" y="93"/>
                  </a:cubicBezTo>
                  <a:cubicBezTo>
                    <a:pt x="48" y="95"/>
                    <a:pt x="49" y="89"/>
                    <a:pt x="49" y="89"/>
                  </a:cubicBezTo>
                  <a:cubicBezTo>
                    <a:pt x="49" y="85"/>
                    <a:pt x="42" y="86"/>
                    <a:pt x="43" y="81"/>
                  </a:cubicBezTo>
                  <a:cubicBezTo>
                    <a:pt x="44" y="81"/>
                    <a:pt x="44" y="81"/>
                    <a:pt x="49" y="86"/>
                  </a:cubicBezTo>
                  <a:cubicBezTo>
                    <a:pt x="50" y="86"/>
                    <a:pt x="50" y="86"/>
                    <a:pt x="50" y="86"/>
                  </a:cubicBezTo>
                  <a:cubicBezTo>
                    <a:pt x="50" y="87"/>
                    <a:pt x="50" y="88"/>
                    <a:pt x="51" y="89"/>
                  </a:cubicBezTo>
                  <a:cubicBezTo>
                    <a:pt x="51" y="90"/>
                    <a:pt x="54" y="90"/>
                    <a:pt x="53" y="92"/>
                  </a:cubicBezTo>
                  <a:cubicBezTo>
                    <a:pt x="53" y="94"/>
                    <a:pt x="53" y="94"/>
                    <a:pt x="53" y="94"/>
                  </a:cubicBezTo>
                  <a:cubicBezTo>
                    <a:pt x="54" y="94"/>
                    <a:pt x="55" y="94"/>
                    <a:pt x="56" y="94"/>
                  </a:cubicBezTo>
                  <a:cubicBezTo>
                    <a:pt x="58" y="92"/>
                    <a:pt x="56" y="90"/>
                    <a:pt x="57" y="89"/>
                  </a:cubicBezTo>
                  <a:cubicBezTo>
                    <a:pt x="61" y="90"/>
                    <a:pt x="59" y="97"/>
                    <a:pt x="64" y="96"/>
                  </a:cubicBezTo>
                  <a:cubicBezTo>
                    <a:pt x="64" y="96"/>
                    <a:pt x="65" y="96"/>
                    <a:pt x="65" y="96"/>
                  </a:cubicBezTo>
                  <a:cubicBezTo>
                    <a:pt x="66" y="95"/>
                    <a:pt x="66" y="94"/>
                    <a:pt x="71" y="95"/>
                  </a:cubicBezTo>
                  <a:cubicBezTo>
                    <a:pt x="73" y="97"/>
                    <a:pt x="70" y="102"/>
                    <a:pt x="69" y="105"/>
                  </a:cubicBezTo>
                  <a:cubicBezTo>
                    <a:pt x="68" y="105"/>
                    <a:pt x="67" y="104"/>
                    <a:pt x="66" y="104"/>
                  </a:cubicBezTo>
                  <a:cubicBezTo>
                    <a:pt x="65" y="104"/>
                    <a:pt x="65" y="106"/>
                    <a:pt x="64" y="106"/>
                  </a:cubicBezTo>
                  <a:cubicBezTo>
                    <a:pt x="62" y="106"/>
                    <a:pt x="61" y="105"/>
                    <a:pt x="60" y="105"/>
                  </a:cubicBezTo>
                  <a:cubicBezTo>
                    <a:pt x="59" y="105"/>
                    <a:pt x="59" y="105"/>
                    <a:pt x="58" y="105"/>
                  </a:cubicBezTo>
                  <a:cubicBezTo>
                    <a:pt x="54" y="103"/>
                    <a:pt x="51" y="101"/>
                    <a:pt x="51" y="105"/>
                  </a:cubicBezTo>
                  <a:cubicBezTo>
                    <a:pt x="51" y="107"/>
                    <a:pt x="50" y="107"/>
                    <a:pt x="48" y="107"/>
                  </a:cubicBezTo>
                  <a:cubicBezTo>
                    <a:pt x="48" y="107"/>
                    <a:pt x="40" y="102"/>
                    <a:pt x="39" y="102"/>
                  </a:cubicBezTo>
                  <a:cubicBezTo>
                    <a:pt x="38" y="101"/>
                    <a:pt x="38" y="100"/>
                    <a:pt x="39" y="98"/>
                  </a:cubicBezTo>
                  <a:cubicBezTo>
                    <a:pt x="39" y="97"/>
                    <a:pt x="40" y="96"/>
                    <a:pt x="39" y="96"/>
                  </a:cubicBezTo>
                  <a:cubicBezTo>
                    <a:pt x="35" y="95"/>
                    <a:pt x="32" y="96"/>
                    <a:pt x="28" y="96"/>
                  </a:cubicBezTo>
                  <a:cubicBezTo>
                    <a:pt x="26" y="97"/>
                    <a:pt x="24" y="98"/>
                    <a:pt x="22" y="99"/>
                  </a:cubicBezTo>
                  <a:cubicBezTo>
                    <a:pt x="20" y="99"/>
                    <a:pt x="19" y="96"/>
                    <a:pt x="17" y="98"/>
                  </a:cubicBezTo>
                  <a:cubicBezTo>
                    <a:pt x="13" y="103"/>
                    <a:pt x="13" y="103"/>
                    <a:pt x="13" y="103"/>
                  </a:cubicBezTo>
                  <a:cubicBezTo>
                    <a:pt x="11" y="106"/>
                    <a:pt x="12" y="110"/>
                    <a:pt x="8" y="112"/>
                  </a:cubicBezTo>
                  <a:cubicBezTo>
                    <a:pt x="7" y="113"/>
                    <a:pt x="6" y="113"/>
                    <a:pt x="3" y="120"/>
                  </a:cubicBezTo>
                  <a:cubicBezTo>
                    <a:pt x="2" y="121"/>
                    <a:pt x="2" y="123"/>
                    <a:pt x="2" y="124"/>
                  </a:cubicBezTo>
                  <a:cubicBezTo>
                    <a:pt x="2" y="126"/>
                    <a:pt x="2" y="128"/>
                    <a:pt x="2" y="129"/>
                  </a:cubicBezTo>
                  <a:cubicBezTo>
                    <a:pt x="2" y="131"/>
                    <a:pt x="1" y="133"/>
                    <a:pt x="0" y="135"/>
                  </a:cubicBezTo>
                  <a:cubicBezTo>
                    <a:pt x="0" y="136"/>
                    <a:pt x="0" y="140"/>
                    <a:pt x="2" y="141"/>
                  </a:cubicBezTo>
                  <a:cubicBezTo>
                    <a:pt x="4" y="143"/>
                    <a:pt x="4" y="143"/>
                    <a:pt x="5" y="144"/>
                  </a:cubicBezTo>
                  <a:cubicBezTo>
                    <a:pt x="6" y="147"/>
                    <a:pt x="6" y="147"/>
                    <a:pt x="6" y="147"/>
                  </a:cubicBezTo>
                  <a:cubicBezTo>
                    <a:pt x="6" y="147"/>
                    <a:pt x="12" y="153"/>
                    <a:pt x="15" y="154"/>
                  </a:cubicBezTo>
                  <a:cubicBezTo>
                    <a:pt x="15" y="154"/>
                    <a:pt x="15" y="154"/>
                    <a:pt x="15" y="154"/>
                  </a:cubicBezTo>
                  <a:cubicBezTo>
                    <a:pt x="16" y="154"/>
                    <a:pt x="17" y="153"/>
                    <a:pt x="18" y="153"/>
                  </a:cubicBezTo>
                  <a:cubicBezTo>
                    <a:pt x="19" y="153"/>
                    <a:pt x="20" y="154"/>
                    <a:pt x="22" y="154"/>
                  </a:cubicBezTo>
                  <a:cubicBezTo>
                    <a:pt x="27" y="151"/>
                    <a:pt x="27" y="151"/>
                    <a:pt x="27" y="151"/>
                  </a:cubicBezTo>
                  <a:cubicBezTo>
                    <a:pt x="28" y="151"/>
                    <a:pt x="28" y="151"/>
                    <a:pt x="30" y="151"/>
                  </a:cubicBezTo>
                  <a:cubicBezTo>
                    <a:pt x="31" y="152"/>
                    <a:pt x="31" y="153"/>
                    <a:pt x="32" y="154"/>
                  </a:cubicBezTo>
                  <a:cubicBezTo>
                    <a:pt x="34" y="155"/>
                    <a:pt x="35" y="153"/>
                    <a:pt x="36" y="154"/>
                  </a:cubicBezTo>
                  <a:cubicBezTo>
                    <a:pt x="37" y="154"/>
                    <a:pt x="37" y="155"/>
                    <a:pt x="37" y="155"/>
                  </a:cubicBezTo>
                  <a:cubicBezTo>
                    <a:pt x="37" y="155"/>
                    <a:pt x="38" y="161"/>
                    <a:pt x="37" y="161"/>
                  </a:cubicBezTo>
                  <a:cubicBezTo>
                    <a:pt x="37" y="161"/>
                    <a:pt x="36" y="162"/>
                    <a:pt x="36" y="163"/>
                  </a:cubicBezTo>
                  <a:cubicBezTo>
                    <a:pt x="37" y="168"/>
                    <a:pt x="41" y="171"/>
                    <a:pt x="42" y="175"/>
                  </a:cubicBezTo>
                  <a:cubicBezTo>
                    <a:pt x="44" y="180"/>
                    <a:pt x="36" y="185"/>
                    <a:pt x="41" y="190"/>
                  </a:cubicBezTo>
                  <a:cubicBezTo>
                    <a:pt x="41" y="190"/>
                    <a:pt x="45" y="196"/>
                    <a:pt x="45" y="198"/>
                  </a:cubicBezTo>
                  <a:cubicBezTo>
                    <a:pt x="47" y="208"/>
                    <a:pt x="47" y="208"/>
                    <a:pt x="47" y="208"/>
                  </a:cubicBezTo>
                  <a:cubicBezTo>
                    <a:pt x="47" y="208"/>
                    <a:pt x="48" y="209"/>
                    <a:pt x="50" y="209"/>
                  </a:cubicBezTo>
                  <a:cubicBezTo>
                    <a:pt x="50" y="209"/>
                    <a:pt x="59" y="208"/>
                    <a:pt x="60" y="207"/>
                  </a:cubicBezTo>
                  <a:cubicBezTo>
                    <a:pt x="71" y="197"/>
                    <a:pt x="71" y="190"/>
                    <a:pt x="71" y="190"/>
                  </a:cubicBezTo>
                  <a:cubicBezTo>
                    <a:pt x="71" y="189"/>
                    <a:pt x="71" y="189"/>
                    <a:pt x="71" y="189"/>
                  </a:cubicBezTo>
                  <a:cubicBezTo>
                    <a:pt x="73" y="188"/>
                    <a:pt x="75" y="187"/>
                    <a:pt x="76" y="185"/>
                  </a:cubicBezTo>
                  <a:cubicBezTo>
                    <a:pt x="79" y="183"/>
                    <a:pt x="79" y="183"/>
                    <a:pt x="80" y="179"/>
                  </a:cubicBezTo>
                  <a:cubicBezTo>
                    <a:pt x="81" y="175"/>
                    <a:pt x="76" y="172"/>
                    <a:pt x="78" y="168"/>
                  </a:cubicBezTo>
                  <a:cubicBezTo>
                    <a:pt x="80" y="163"/>
                    <a:pt x="80" y="163"/>
                    <a:pt x="80" y="163"/>
                  </a:cubicBezTo>
                  <a:cubicBezTo>
                    <a:pt x="80" y="163"/>
                    <a:pt x="85" y="157"/>
                    <a:pt x="87" y="156"/>
                  </a:cubicBezTo>
                  <a:cubicBezTo>
                    <a:pt x="88" y="156"/>
                    <a:pt x="88" y="155"/>
                    <a:pt x="89" y="154"/>
                  </a:cubicBezTo>
                  <a:cubicBezTo>
                    <a:pt x="91" y="150"/>
                    <a:pt x="92" y="146"/>
                    <a:pt x="94" y="143"/>
                  </a:cubicBezTo>
                  <a:cubicBezTo>
                    <a:pt x="93" y="142"/>
                    <a:pt x="93" y="142"/>
                    <a:pt x="92" y="142"/>
                  </a:cubicBezTo>
                  <a:cubicBezTo>
                    <a:pt x="92" y="142"/>
                    <a:pt x="92" y="142"/>
                    <a:pt x="92" y="142"/>
                  </a:cubicBezTo>
                  <a:cubicBezTo>
                    <a:pt x="93" y="142"/>
                    <a:pt x="93" y="142"/>
                    <a:pt x="94" y="142"/>
                  </a:cubicBezTo>
                  <a:cubicBezTo>
                    <a:pt x="94" y="141"/>
                    <a:pt x="95" y="141"/>
                    <a:pt x="95" y="140"/>
                  </a:cubicBezTo>
                  <a:cubicBezTo>
                    <a:pt x="95" y="140"/>
                    <a:pt x="95" y="139"/>
                    <a:pt x="95" y="139"/>
                  </a:cubicBezTo>
                  <a:cubicBezTo>
                    <a:pt x="95" y="138"/>
                    <a:pt x="95" y="138"/>
                    <a:pt x="95" y="138"/>
                  </a:cubicBezTo>
                  <a:cubicBezTo>
                    <a:pt x="94" y="137"/>
                    <a:pt x="93" y="137"/>
                    <a:pt x="92" y="138"/>
                  </a:cubicBezTo>
                  <a:cubicBezTo>
                    <a:pt x="88" y="140"/>
                    <a:pt x="85" y="140"/>
                    <a:pt x="84" y="139"/>
                  </a:cubicBezTo>
                  <a:cubicBezTo>
                    <a:pt x="83" y="138"/>
                    <a:pt x="83" y="137"/>
                    <a:pt x="83" y="135"/>
                  </a:cubicBezTo>
                  <a:cubicBezTo>
                    <a:pt x="82" y="134"/>
                    <a:pt x="80" y="134"/>
                    <a:pt x="79" y="133"/>
                  </a:cubicBezTo>
                  <a:cubicBezTo>
                    <a:pt x="79" y="132"/>
                    <a:pt x="79" y="132"/>
                    <a:pt x="79" y="132"/>
                  </a:cubicBezTo>
                  <a:cubicBezTo>
                    <a:pt x="79" y="130"/>
                    <a:pt x="77" y="129"/>
                    <a:pt x="77" y="128"/>
                  </a:cubicBezTo>
                  <a:cubicBezTo>
                    <a:pt x="77" y="126"/>
                    <a:pt x="76" y="124"/>
                    <a:pt x="75" y="123"/>
                  </a:cubicBezTo>
                  <a:cubicBezTo>
                    <a:pt x="74" y="119"/>
                    <a:pt x="72" y="116"/>
                    <a:pt x="71" y="112"/>
                  </a:cubicBezTo>
                  <a:cubicBezTo>
                    <a:pt x="71" y="112"/>
                    <a:pt x="70" y="111"/>
                    <a:pt x="72" y="111"/>
                  </a:cubicBezTo>
                  <a:cubicBezTo>
                    <a:pt x="72" y="111"/>
                    <a:pt x="74" y="112"/>
                    <a:pt x="74" y="115"/>
                  </a:cubicBezTo>
                  <a:cubicBezTo>
                    <a:pt x="74" y="115"/>
                    <a:pt x="74" y="116"/>
                    <a:pt x="75" y="117"/>
                  </a:cubicBezTo>
                  <a:cubicBezTo>
                    <a:pt x="77" y="120"/>
                    <a:pt x="78" y="124"/>
                    <a:pt x="81" y="126"/>
                  </a:cubicBezTo>
                  <a:cubicBezTo>
                    <a:pt x="82" y="127"/>
                    <a:pt x="82" y="128"/>
                    <a:pt x="82" y="128"/>
                  </a:cubicBezTo>
                  <a:cubicBezTo>
                    <a:pt x="82" y="128"/>
                    <a:pt x="83" y="129"/>
                    <a:pt x="83" y="131"/>
                  </a:cubicBezTo>
                  <a:cubicBezTo>
                    <a:pt x="85" y="136"/>
                    <a:pt x="86" y="137"/>
                    <a:pt x="86" y="137"/>
                  </a:cubicBezTo>
                  <a:cubicBezTo>
                    <a:pt x="87" y="137"/>
                    <a:pt x="91" y="135"/>
                    <a:pt x="94" y="133"/>
                  </a:cubicBezTo>
                  <a:cubicBezTo>
                    <a:pt x="95" y="132"/>
                    <a:pt x="95" y="132"/>
                    <a:pt x="95" y="132"/>
                  </a:cubicBezTo>
                  <a:cubicBezTo>
                    <a:pt x="95" y="132"/>
                    <a:pt x="95" y="132"/>
                    <a:pt x="95" y="132"/>
                  </a:cubicBezTo>
                  <a:cubicBezTo>
                    <a:pt x="98" y="130"/>
                    <a:pt x="101" y="127"/>
                    <a:pt x="101" y="127"/>
                  </a:cubicBezTo>
                  <a:cubicBezTo>
                    <a:pt x="103" y="123"/>
                    <a:pt x="103" y="123"/>
                    <a:pt x="103" y="123"/>
                  </a:cubicBezTo>
                  <a:cubicBezTo>
                    <a:pt x="104" y="122"/>
                    <a:pt x="104" y="121"/>
                    <a:pt x="104" y="121"/>
                  </a:cubicBezTo>
                  <a:cubicBezTo>
                    <a:pt x="105" y="119"/>
                    <a:pt x="105" y="118"/>
                    <a:pt x="106" y="118"/>
                  </a:cubicBezTo>
                  <a:cubicBezTo>
                    <a:pt x="106" y="117"/>
                    <a:pt x="105" y="117"/>
                    <a:pt x="105" y="117"/>
                  </a:cubicBezTo>
                  <a:cubicBezTo>
                    <a:pt x="105" y="116"/>
                    <a:pt x="104" y="116"/>
                    <a:pt x="104" y="116"/>
                  </a:cubicBezTo>
                  <a:cubicBezTo>
                    <a:pt x="103" y="115"/>
                    <a:pt x="103" y="114"/>
                    <a:pt x="102" y="113"/>
                  </a:cubicBezTo>
                  <a:cubicBezTo>
                    <a:pt x="100" y="111"/>
                    <a:pt x="99" y="111"/>
                    <a:pt x="99" y="111"/>
                  </a:cubicBezTo>
                  <a:cubicBezTo>
                    <a:pt x="97" y="112"/>
                    <a:pt x="98" y="114"/>
                    <a:pt x="96" y="114"/>
                  </a:cubicBezTo>
                  <a:cubicBezTo>
                    <a:pt x="95" y="114"/>
                    <a:pt x="95" y="114"/>
                    <a:pt x="94" y="112"/>
                  </a:cubicBezTo>
                  <a:cubicBezTo>
                    <a:pt x="92" y="110"/>
                    <a:pt x="92" y="110"/>
                    <a:pt x="91" y="109"/>
                  </a:cubicBezTo>
                  <a:cubicBezTo>
                    <a:pt x="90" y="109"/>
                    <a:pt x="89" y="106"/>
                    <a:pt x="89" y="105"/>
                  </a:cubicBezTo>
                  <a:cubicBezTo>
                    <a:pt x="90" y="105"/>
                    <a:pt x="90" y="105"/>
                    <a:pt x="91" y="105"/>
                  </a:cubicBezTo>
                  <a:cubicBezTo>
                    <a:pt x="91" y="106"/>
                    <a:pt x="91" y="106"/>
                    <a:pt x="91" y="106"/>
                  </a:cubicBezTo>
                  <a:cubicBezTo>
                    <a:pt x="92" y="107"/>
                    <a:pt x="92" y="107"/>
                    <a:pt x="93" y="108"/>
                  </a:cubicBezTo>
                  <a:cubicBezTo>
                    <a:pt x="94" y="108"/>
                    <a:pt x="95" y="109"/>
                    <a:pt x="96" y="109"/>
                  </a:cubicBezTo>
                  <a:cubicBezTo>
                    <a:pt x="97" y="110"/>
                    <a:pt x="97" y="110"/>
                    <a:pt x="99" y="109"/>
                  </a:cubicBezTo>
                  <a:cubicBezTo>
                    <a:pt x="101" y="109"/>
                    <a:pt x="101" y="111"/>
                    <a:pt x="103" y="111"/>
                  </a:cubicBezTo>
                  <a:cubicBezTo>
                    <a:pt x="104" y="112"/>
                    <a:pt x="106" y="112"/>
                    <a:pt x="106" y="112"/>
                  </a:cubicBezTo>
                  <a:cubicBezTo>
                    <a:pt x="107" y="112"/>
                    <a:pt x="107" y="112"/>
                    <a:pt x="107" y="112"/>
                  </a:cubicBezTo>
                  <a:cubicBezTo>
                    <a:pt x="107" y="112"/>
                    <a:pt x="108" y="111"/>
                    <a:pt x="108" y="111"/>
                  </a:cubicBezTo>
                  <a:cubicBezTo>
                    <a:pt x="109" y="111"/>
                    <a:pt x="110" y="112"/>
                    <a:pt x="110" y="111"/>
                  </a:cubicBezTo>
                  <a:cubicBezTo>
                    <a:pt x="111" y="111"/>
                    <a:pt x="111" y="111"/>
                    <a:pt x="112" y="110"/>
                  </a:cubicBezTo>
                  <a:cubicBezTo>
                    <a:pt x="113" y="111"/>
                    <a:pt x="113" y="112"/>
                    <a:pt x="114" y="113"/>
                  </a:cubicBezTo>
                  <a:cubicBezTo>
                    <a:pt x="115" y="114"/>
                    <a:pt x="115" y="114"/>
                    <a:pt x="117" y="114"/>
                  </a:cubicBezTo>
                  <a:cubicBezTo>
                    <a:pt x="116" y="116"/>
                    <a:pt x="117" y="116"/>
                    <a:pt x="120" y="116"/>
                  </a:cubicBezTo>
                  <a:cubicBezTo>
                    <a:pt x="121" y="122"/>
                    <a:pt x="122" y="127"/>
                    <a:pt x="122" y="129"/>
                  </a:cubicBezTo>
                  <a:cubicBezTo>
                    <a:pt x="123" y="131"/>
                    <a:pt x="125" y="134"/>
                    <a:pt x="126" y="136"/>
                  </a:cubicBezTo>
                  <a:cubicBezTo>
                    <a:pt x="126" y="137"/>
                    <a:pt x="126" y="138"/>
                    <a:pt x="127" y="138"/>
                  </a:cubicBezTo>
                  <a:cubicBezTo>
                    <a:pt x="128" y="137"/>
                    <a:pt x="128" y="137"/>
                    <a:pt x="128" y="137"/>
                  </a:cubicBezTo>
                  <a:cubicBezTo>
                    <a:pt x="128" y="136"/>
                    <a:pt x="128" y="136"/>
                    <a:pt x="128" y="136"/>
                  </a:cubicBezTo>
                  <a:cubicBezTo>
                    <a:pt x="128" y="136"/>
                    <a:pt x="128" y="136"/>
                    <a:pt x="128" y="136"/>
                  </a:cubicBezTo>
                  <a:cubicBezTo>
                    <a:pt x="128" y="135"/>
                    <a:pt x="128" y="134"/>
                    <a:pt x="128" y="133"/>
                  </a:cubicBezTo>
                  <a:cubicBezTo>
                    <a:pt x="128" y="133"/>
                    <a:pt x="129" y="126"/>
                    <a:pt x="129" y="125"/>
                  </a:cubicBezTo>
                  <a:cubicBezTo>
                    <a:pt x="130" y="123"/>
                    <a:pt x="132" y="121"/>
                    <a:pt x="133" y="118"/>
                  </a:cubicBezTo>
                  <a:cubicBezTo>
                    <a:pt x="134" y="116"/>
                    <a:pt x="134" y="114"/>
                    <a:pt x="136" y="112"/>
                  </a:cubicBezTo>
                  <a:cubicBezTo>
                    <a:pt x="136" y="111"/>
                    <a:pt x="138" y="111"/>
                    <a:pt x="138" y="110"/>
                  </a:cubicBezTo>
                  <a:cubicBezTo>
                    <a:pt x="139" y="110"/>
                    <a:pt x="139" y="110"/>
                    <a:pt x="139" y="110"/>
                  </a:cubicBezTo>
                  <a:cubicBezTo>
                    <a:pt x="139" y="111"/>
                    <a:pt x="141" y="112"/>
                    <a:pt x="141" y="113"/>
                  </a:cubicBezTo>
                  <a:cubicBezTo>
                    <a:pt x="142" y="114"/>
                    <a:pt x="142" y="116"/>
                    <a:pt x="142" y="117"/>
                  </a:cubicBezTo>
                  <a:cubicBezTo>
                    <a:pt x="142" y="118"/>
                    <a:pt x="142" y="119"/>
                    <a:pt x="142" y="119"/>
                  </a:cubicBezTo>
                  <a:cubicBezTo>
                    <a:pt x="143" y="119"/>
                    <a:pt x="143" y="119"/>
                    <a:pt x="145" y="117"/>
                  </a:cubicBezTo>
                  <a:close/>
                  <a:moveTo>
                    <a:pt x="55" y="54"/>
                  </a:moveTo>
                  <a:cubicBezTo>
                    <a:pt x="55" y="54"/>
                    <a:pt x="55" y="54"/>
                    <a:pt x="55" y="54"/>
                  </a:cubicBezTo>
                  <a:cubicBezTo>
                    <a:pt x="55" y="54"/>
                    <a:pt x="55" y="54"/>
                    <a:pt x="55" y="54"/>
                  </a:cubicBezTo>
                  <a:close/>
                  <a:moveTo>
                    <a:pt x="93" y="26"/>
                  </a:moveTo>
                  <a:cubicBezTo>
                    <a:pt x="93" y="26"/>
                    <a:pt x="94" y="26"/>
                    <a:pt x="94" y="27"/>
                  </a:cubicBezTo>
                  <a:cubicBezTo>
                    <a:pt x="94" y="27"/>
                    <a:pt x="94" y="27"/>
                    <a:pt x="94" y="27"/>
                  </a:cubicBezTo>
                  <a:cubicBezTo>
                    <a:pt x="94" y="27"/>
                    <a:pt x="93" y="27"/>
                    <a:pt x="92" y="27"/>
                  </a:cubicBezTo>
                  <a:cubicBezTo>
                    <a:pt x="92" y="28"/>
                    <a:pt x="93" y="28"/>
                    <a:pt x="93" y="29"/>
                  </a:cubicBezTo>
                  <a:cubicBezTo>
                    <a:pt x="91" y="26"/>
                    <a:pt x="89" y="23"/>
                    <a:pt x="87" y="21"/>
                  </a:cubicBezTo>
                  <a:cubicBezTo>
                    <a:pt x="87" y="20"/>
                    <a:pt x="87" y="20"/>
                    <a:pt x="87" y="20"/>
                  </a:cubicBezTo>
                  <a:cubicBezTo>
                    <a:pt x="88" y="22"/>
                    <a:pt x="91" y="27"/>
                    <a:pt x="93" y="26"/>
                  </a:cubicBezTo>
                  <a:close/>
                  <a:moveTo>
                    <a:pt x="73" y="23"/>
                  </a:moveTo>
                  <a:cubicBezTo>
                    <a:pt x="73" y="23"/>
                    <a:pt x="73" y="23"/>
                    <a:pt x="73" y="23"/>
                  </a:cubicBezTo>
                  <a:cubicBezTo>
                    <a:pt x="73" y="23"/>
                    <a:pt x="73" y="23"/>
                    <a:pt x="73" y="23"/>
                  </a:cubicBezTo>
                  <a:cubicBezTo>
                    <a:pt x="73" y="22"/>
                    <a:pt x="73" y="22"/>
                    <a:pt x="73" y="22"/>
                  </a:cubicBezTo>
                  <a:cubicBezTo>
                    <a:pt x="74" y="23"/>
                    <a:pt x="74" y="23"/>
                    <a:pt x="74" y="23"/>
                  </a:cubicBezTo>
                  <a:cubicBezTo>
                    <a:pt x="74" y="23"/>
                    <a:pt x="74" y="23"/>
                    <a:pt x="74" y="23"/>
                  </a:cubicBezTo>
                  <a:cubicBezTo>
                    <a:pt x="74" y="23"/>
                    <a:pt x="74" y="23"/>
                    <a:pt x="74" y="23"/>
                  </a:cubicBezTo>
                  <a:cubicBezTo>
                    <a:pt x="74" y="23"/>
                    <a:pt x="74" y="23"/>
                    <a:pt x="74" y="23"/>
                  </a:cubicBezTo>
                  <a:cubicBezTo>
                    <a:pt x="74" y="23"/>
                    <a:pt x="74" y="23"/>
                    <a:pt x="74" y="23"/>
                  </a:cubicBezTo>
                  <a:lnTo>
                    <a:pt x="73" y="23"/>
                  </a:lnTo>
                  <a:close/>
                </a:path>
              </a:pathLst>
            </a:custGeom>
            <a:solidFill>
              <a:srgbClr val="B1D133"/>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86" name="Freeform 121"/>
            <p:cNvSpPr>
              <a:spLocks noEditPoints="1"/>
            </p:cNvSpPr>
            <p:nvPr/>
          </p:nvSpPr>
          <p:spPr bwMode="auto">
            <a:xfrm>
              <a:off x="36042601" y="21288376"/>
              <a:ext cx="2379663" cy="5662613"/>
            </a:xfrm>
            <a:custGeom>
              <a:avLst/>
              <a:gdLst/>
              <a:ahLst/>
              <a:cxnLst>
                <a:cxn ang="0">
                  <a:pos x="64" y="203"/>
                </a:cxn>
                <a:cxn ang="0">
                  <a:pos x="73" y="174"/>
                </a:cxn>
                <a:cxn ang="0">
                  <a:pos x="31" y="133"/>
                </a:cxn>
                <a:cxn ang="0">
                  <a:pos x="17" y="110"/>
                </a:cxn>
                <a:cxn ang="0">
                  <a:pos x="18" y="96"/>
                </a:cxn>
                <a:cxn ang="0">
                  <a:pos x="25" y="105"/>
                </a:cxn>
                <a:cxn ang="0">
                  <a:pos x="45" y="77"/>
                </a:cxn>
                <a:cxn ang="0">
                  <a:pos x="60" y="64"/>
                </a:cxn>
                <a:cxn ang="0">
                  <a:pos x="41" y="55"/>
                </a:cxn>
                <a:cxn ang="0">
                  <a:pos x="50" y="35"/>
                </a:cxn>
                <a:cxn ang="0">
                  <a:pos x="54" y="34"/>
                </a:cxn>
                <a:cxn ang="0">
                  <a:pos x="59" y="40"/>
                </a:cxn>
                <a:cxn ang="0">
                  <a:pos x="65" y="35"/>
                </a:cxn>
                <a:cxn ang="0">
                  <a:pos x="70" y="32"/>
                </a:cxn>
                <a:cxn ang="0">
                  <a:pos x="69" y="23"/>
                </a:cxn>
                <a:cxn ang="0">
                  <a:pos x="69" y="16"/>
                </a:cxn>
                <a:cxn ang="0">
                  <a:pos x="81" y="9"/>
                </a:cxn>
                <a:cxn ang="0">
                  <a:pos x="94" y="4"/>
                </a:cxn>
                <a:cxn ang="0">
                  <a:pos x="95" y="2"/>
                </a:cxn>
                <a:cxn ang="0">
                  <a:pos x="90" y="1"/>
                </a:cxn>
                <a:cxn ang="0">
                  <a:pos x="85" y="1"/>
                </a:cxn>
                <a:cxn ang="0">
                  <a:pos x="81" y="5"/>
                </a:cxn>
                <a:cxn ang="0">
                  <a:pos x="79" y="5"/>
                </a:cxn>
                <a:cxn ang="0">
                  <a:pos x="77" y="6"/>
                </a:cxn>
                <a:cxn ang="0">
                  <a:pos x="76" y="5"/>
                </a:cxn>
                <a:cxn ang="0">
                  <a:pos x="74" y="3"/>
                </a:cxn>
                <a:cxn ang="0">
                  <a:pos x="70" y="2"/>
                </a:cxn>
                <a:cxn ang="0">
                  <a:pos x="66" y="3"/>
                </a:cxn>
                <a:cxn ang="0">
                  <a:pos x="61" y="6"/>
                </a:cxn>
                <a:cxn ang="0">
                  <a:pos x="63" y="5"/>
                </a:cxn>
                <a:cxn ang="0">
                  <a:pos x="60" y="8"/>
                </a:cxn>
                <a:cxn ang="0">
                  <a:pos x="53" y="10"/>
                </a:cxn>
                <a:cxn ang="0">
                  <a:pos x="50" y="11"/>
                </a:cxn>
                <a:cxn ang="0">
                  <a:pos x="50" y="8"/>
                </a:cxn>
                <a:cxn ang="0">
                  <a:pos x="52" y="4"/>
                </a:cxn>
                <a:cxn ang="0">
                  <a:pos x="46" y="9"/>
                </a:cxn>
                <a:cxn ang="0">
                  <a:pos x="45" y="9"/>
                </a:cxn>
                <a:cxn ang="0">
                  <a:pos x="45" y="10"/>
                </a:cxn>
                <a:cxn ang="0">
                  <a:pos x="43" y="12"/>
                </a:cxn>
                <a:cxn ang="0">
                  <a:pos x="41" y="13"/>
                </a:cxn>
                <a:cxn ang="0">
                  <a:pos x="34" y="20"/>
                </a:cxn>
                <a:cxn ang="0">
                  <a:pos x="29" y="26"/>
                </a:cxn>
                <a:cxn ang="0">
                  <a:pos x="29" y="27"/>
                </a:cxn>
                <a:cxn ang="0">
                  <a:pos x="28" y="29"/>
                </a:cxn>
                <a:cxn ang="0">
                  <a:pos x="6" y="99"/>
                </a:cxn>
                <a:cxn ang="0">
                  <a:pos x="25" y="143"/>
                </a:cxn>
                <a:cxn ang="0">
                  <a:pos x="70" y="225"/>
                </a:cxn>
                <a:cxn ang="0">
                  <a:pos x="62" y="210"/>
                </a:cxn>
                <a:cxn ang="0">
                  <a:pos x="61" y="22"/>
                </a:cxn>
                <a:cxn ang="0">
                  <a:pos x="60" y="22"/>
                </a:cxn>
                <a:cxn ang="0">
                  <a:pos x="60" y="22"/>
                </a:cxn>
                <a:cxn ang="0">
                  <a:pos x="63" y="32"/>
                </a:cxn>
                <a:cxn ang="0">
                  <a:pos x="65" y="15"/>
                </a:cxn>
              </a:cxnLst>
              <a:rect l="0" t="0" r="r" b="b"/>
              <a:pathLst>
                <a:path w="95" h="226">
                  <a:moveTo>
                    <a:pt x="62" y="210"/>
                  </a:moveTo>
                  <a:cubicBezTo>
                    <a:pt x="64" y="209"/>
                    <a:pt x="64" y="209"/>
                    <a:pt x="61" y="206"/>
                  </a:cubicBezTo>
                  <a:cubicBezTo>
                    <a:pt x="62" y="206"/>
                    <a:pt x="63" y="206"/>
                    <a:pt x="63" y="206"/>
                  </a:cubicBezTo>
                  <a:cubicBezTo>
                    <a:pt x="64" y="204"/>
                    <a:pt x="64" y="204"/>
                    <a:pt x="64" y="203"/>
                  </a:cubicBezTo>
                  <a:cubicBezTo>
                    <a:pt x="65" y="202"/>
                    <a:pt x="65" y="202"/>
                    <a:pt x="65" y="202"/>
                  </a:cubicBezTo>
                  <a:cubicBezTo>
                    <a:pt x="65" y="200"/>
                    <a:pt x="64" y="198"/>
                    <a:pt x="64" y="196"/>
                  </a:cubicBezTo>
                  <a:cubicBezTo>
                    <a:pt x="66" y="194"/>
                    <a:pt x="69" y="195"/>
                    <a:pt x="71" y="192"/>
                  </a:cubicBezTo>
                  <a:cubicBezTo>
                    <a:pt x="73" y="174"/>
                    <a:pt x="73" y="174"/>
                    <a:pt x="73" y="174"/>
                  </a:cubicBezTo>
                  <a:cubicBezTo>
                    <a:pt x="72" y="164"/>
                    <a:pt x="54" y="158"/>
                    <a:pt x="54" y="158"/>
                  </a:cubicBezTo>
                  <a:cubicBezTo>
                    <a:pt x="55" y="156"/>
                    <a:pt x="56" y="152"/>
                    <a:pt x="38" y="135"/>
                  </a:cubicBezTo>
                  <a:cubicBezTo>
                    <a:pt x="36" y="135"/>
                    <a:pt x="36" y="135"/>
                    <a:pt x="32" y="132"/>
                  </a:cubicBezTo>
                  <a:cubicBezTo>
                    <a:pt x="31" y="133"/>
                    <a:pt x="31" y="133"/>
                    <a:pt x="31" y="133"/>
                  </a:cubicBezTo>
                  <a:cubicBezTo>
                    <a:pt x="30" y="133"/>
                    <a:pt x="29" y="132"/>
                    <a:pt x="29" y="131"/>
                  </a:cubicBezTo>
                  <a:cubicBezTo>
                    <a:pt x="26" y="134"/>
                    <a:pt x="26" y="134"/>
                    <a:pt x="24" y="134"/>
                  </a:cubicBezTo>
                  <a:cubicBezTo>
                    <a:pt x="21" y="130"/>
                    <a:pt x="23" y="125"/>
                    <a:pt x="20" y="121"/>
                  </a:cubicBezTo>
                  <a:cubicBezTo>
                    <a:pt x="17" y="118"/>
                    <a:pt x="20" y="113"/>
                    <a:pt x="17" y="110"/>
                  </a:cubicBezTo>
                  <a:cubicBezTo>
                    <a:pt x="16" y="110"/>
                    <a:pt x="16" y="110"/>
                    <a:pt x="14" y="113"/>
                  </a:cubicBezTo>
                  <a:cubicBezTo>
                    <a:pt x="14" y="113"/>
                    <a:pt x="14" y="113"/>
                    <a:pt x="14" y="113"/>
                  </a:cubicBezTo>
                  <a:cubicBezTo>
                    <a:pt x="14" y="113"/>
                    <a:pt x="9" y="102"/>
                    <a:pt x="15" y="94"/>
                  </a:cubicBezTo>
                  <a:cubicBezTo>
                    <a:pt x="17" y="94"/>
                    <a:pt x="17" y="94"/>
                    <a:pt x="18" y="96"/>
                  </a:cubicBezTo>
                  <a:cubicBezTo>
                    <a:pt x="18" y="96"/>
                    <a:pt x="19" y="96"/>
                    <a:pt x="20" y="95"/>
                  </a:cubicBezTo>
                  <a:cubicBezTo>
                    <a:pt x="22" y="96"/>
                    <a:pt x="22" y="96"/>
                    <a:pt x="23" y="106"/>
                  </a:cubicBezTo>
                  <a:cubicBezTo>
                    <a:pt x="24" y="106"/>
                    <a:pt x="24" y="106"/>
                    <a:pt x="24" y="106"/>
                  </a:cubicBezTo>
                  <a:cubicBezTo>
                    <a:pt x="24" y="106"/>
                    <a:pt x="25" y="105"/>
                    <a:pt x="25" y="105"/>
                  </a:cubicBezTo>
                  <a:cubicBezTo>
                    <a:pt x="26" y="102"/>
                    <a:pt x="25" y="98"/>
                    <a:pt x="26" y="94"/>
                  </a:cubicBezTo>
                  <a:cubicBezTo>
                    <a:pt x="28" y="91"/>
                    <a:pt x="32" y="91"/>
                    <a:pt x="33" y="87"/>
                  </a:cubicBezTo>
                  <a:cubicBezTo>
                    <a:pt x="34" y="81"/>
                    <a:pt x="41" y="80"/>
                    <a:pt x="43" y="76"/>
                  </a:cubicBezTo>
                  <a:cubicBezTo>
                    <a:pt x="44" y="76"/>
                    <a:pt x="44" y="77"/>
                    <a:pt x="45" y="77"/>
                  </a:cubicBezTo>
                  <a:cubicBezTo>
                    <a:pt x="46" y="77"/>
                    <a:pt x="53" y="75"/>
                    <a:pt x="52" y="71"/>
                  </a:cubicBezTo>
                  <a:cubicBezTo>
                    <a:pt x="52" y="71"/>
                    <a:pt x="51" y="72"/>
                    <a:pt x="50" y="72"/>
                  </a:cubicBezTo>
                  <a:cubicBezTo>
                    <a:pt x="48" y="68"/>
                    <a:pt x="50" y="66"/>
                    <a:pt x="52" y="66"/>
                  </a:cubicBezTo>
                  <a:cubicBezTo>
                    <a:pt x="53" y="66"/>
                    <a:pt x="53" y="66"/>
                    <a:pt x="60" y="64"/>
                  </a:cubicBezTo>
                  <a:cubicBezTo>
                    <a:pt x="61" y="61"/>
                    <a:pt x="60" y="45"/>
                    <a:pt x="60" y="45"/>
                  </a:cubicBezTo>
                  <a:cubicBezTo>
                    <a:pt x="58" y="45"/>
                    <a:pt x="57" y="46"/>
                    <a:pt x="56" y="47"/>
                  </a:cubicBezTo>
                  <a:cubicBezTo>
                    <a:pt x="57" y="40"/>
                    <a:pt x="57" y="40"/>
                    <a:pt x="57" y="39"/>
                  </a:cubicBezTo>
                  <a:cubicBezTo>
                    <a:pt x="51" y="35"/>
                    <a:pt x="44" y="49"/>
                    <a:pt x="41" y="55"/>
                  </a:cubicBezTo>
                  <a:cubicBezTo>
                    <a:pt x="40" y="44"/>
                    <a:pt x="40" y="44"/>
                    <a:pt x="40" y="44"/>
                  </a:cubicBezTo>
                  <a:cubicBezTo>
                    <a:pt x="42" y="38"/>
                    <a:pt x="47" y="35"/>
                    <a:pt x="51" y="32"/>
                  </a:cubicBezTo>
                  <a:cubicBezTo>
                    <a:pt x="51" y="32"/>
                    <a:pt x="51" y="32"/>
                    <a:pt x="51" y="32"/>
                  </a:cubicBezTo>
                  <a:cubicBezTo>
                    <a:pt x="50" y="33"/>
                    <a:pt x="49" y="34"/>
                    <a:pt x="50" y="35"/>
                  </a:cubicBezTo>
                  <a:cubicBezTo>
                    <a:pt x="50" y="35"/>
                    <a:pt x="50" y="35"/>
                    <a:pt x="51" y="36"/>
                  </a:cubicBezTo>
                  <a:cubicBezTo>
                    <a:pt x="52" y="36"/>
                    <a:pt x="52" y="36"/>
                    <a:pt x="52" y="36"/>
                  </a:cubicBezTo>
                  <a:cubicBezTo>
                    <a:pt x="52" y="36"/>
                    <a:pt x="53" y="35"/>
                    <a:pt x="54" y="34"/>
                  </a:cubicBezTo>
                  <a:cubicBezTo>
                    <a:pt x="54" y="34"/>
                    <a:pt x="54" y="34"/>
                    <a:pt x="54" y="34"/>
                  </a:cubicBezTo>
                  <a:cubicBezTo>
                    <a:pt x="55" y="34"/>
                    <a:pt x="55" y="35"/>
                    <a:pt x="56" y="35"/>
                  </a:cubicBezTo>
                  <a:cubicBezTo>
                    <a:pt x="56" y="35"/>
                    <a:pt x="56" y="35"/>
                    <a:pt x="56" y="35"/>
                  </a:cubicBezTo>
                  <a:cubicBezTo>
                    <a:pt x="57" y="35"/>
                    <a:pt x="58" y="35"/>
                    <a:pt x="58" y="35"/>
                  </a:cubicBezTo>
                  <a:cubicBezTo>
                    <a:pt x="59" y="37"/>
                    <a:pt x="58" y="39"/>
                    <a:pt x="59" y="40"/>
                  </a:cubicBezTo>
                  <a:cubicBezTo>
                    <a:pt x="59" y="41"/>
                    <a:pt x="59" y="41"/>
                    <a:pt x="60" y="41"/>
                  </a:cubicBezTo>
                  <a:cubicBezTo>
                    <a:pt x="61" y="41"/>
                    <a:pt x="61" y="40"/>
                    <a:pt x="62" y="40"/>
                  </a:cubicBezTo>
                  <a:cubicBezTo>
                    <a:pt x="62" y="40"/>
                    <a:pt x="62" y="40"/>
                    <a:pt x="62" y="40"/>
                  </a:cubicBezTo>
                  <a:cubicBezTo>
                    <a:pt x="64" y="41"/>
                    <a:pt x="65" y="36"/>
                    <a:pt x="65" y="35"/>
                  </a:cubicBezTo>
                  <a:cubicBezTo>
                    <a:pt x="65" y="35"/>
                    <a:pt x="65" y="34"/>
                    <a:pt x="66" y="34"/>
                  </a:cubicBezTo>
                  <a:cubicBezTo>
                    <a:pt x="67" y="34"/>
                    <a:pt x="65" y="36"/>
                    <a:pt x="66" y="36"/>
                  </a:cubicBezTo>
                  <a:cubicBezTo>
                    <a:pt x="66" y="36"/>
                    <a:pt x="68" y="36"/>
                    <a:pt x="69" y="34"/>
                  </a:cubicBezTo>
                  <a:cubicBezTo>
                    <a:pt x="70" y="33"/>
                    <a:pt x="70" y="32"/>
                    <a:pt x="70" y="32"/>
                  </a:cubicBezTo>
                  <a:cubicBezTo>
                    <a:pt x="70" y="32"/>
                    <a:pt x="70" y="31"/>
                    <a:pt x="69" y="30"/>
                  </a:cubicBezTo>
                  <a:cubicBezTo>
                    <a:pt x="69" y="30"/>
                    <a:pt x="69" y="30"/>
                    <a:pt x="68" y="29"/>
                  </a:cubicBezTo>
                  <a:cubicBezTo>
                    <a:pt x="68" y="29"/>
                    <a:pt x="68" y="29"/>
                    <a:pt x="69" y="28"/>
                  </a:cubicBezTo>
                  <a:cubicBezTo>
                    <a:pt x="70" y="26"/>
                    <a:pt x="70" y="25"/>
                    <a:pt x="69" y="23"/>
                  </a:cubicBezTo>
                  <a:cubicBezTo>
                    <a:pt x="68" y="22"/>
                    <a:pt x="68" y="22"/>
                    <a:pt x="69" y="21"/>
                  </a:cubicBezTo>
                  <a:cubicBezTo>
                    <a:pt x="70" y="18"/>
                    <a:pt x="70" y="18"/>
                    <a:pt x="70" y="18"/>
                  </a:cubicBezTo>
                  <a:cubicBezTo>
                    <a:pt x="70" y="17"/>
                    <a:pt x="69" y="16"/>
                    <a:pt x="69" y="16"/>
                  </a:cubicBezTo>
                  <a:cubicBezTo>
                    <a:pt x="69" y="16"/>
                    <a:pt x="69" y="16"/>
                    <a:pt x="69" y="16"/>
                  </a:cubicBezTo>
                  <a:cubicBezTo>
                    <a:pt x="69" y="16"/>
                    <a:pt x="69" y="16"/>
                    <a:pt x="69" y="16"/>
                  </a:cubicBezTo>
                  <a:cubicBezTo>
                    <a:pt x="72" y="16"/>
                    <a:pt x="74" y="14"/>
                    <a:pt x="75" y="12"/>
                  </a:cubicBezTo>
                  <a:cubicBezTo>
                    <a:pt x="76" y="12"/>
                    <a:pt x="76" y="11"/>
                    <a:pt x="77" y="11"/>
                  </a:cubicBezTo>
                  <a:cubicBezTo>
                    <a:pt x="78" y="10"/>
                    <a:pt x="79" y="10"/>
                    <a:pt x="81" y="9"/>
                  </a:cubicBezTo>
                  <a:cubicBezTo>
                    <a:pt x="82" y="9"/>
                    <a:pt x="82" y="8"/>
                    <a:pt x="83" y="8"/>
                  </a:cubicBezTo>
                  <a:cubicBezTo>
                    <a:pt x="87" y="7"/>
                    <a:pt x="87" y="7"/>
                    <a:pt x="87" y="7"/>
                  </a:cubicBezTo>
                  <a:cubicBezTo>
                    <a:pt x="89" y="6"/>
                    <a:pt x="90" y="5"/>
                    <a:pt x="92" y="5"/>
                  </a:cubicBezTo>
                  <a:cubicBezTo>
                    <a:pt x="92" y="4"/>
                    <a:pt x="93" y="5"/>
                    <a:pt x="94" y="4"/>
                  </a:cubicBezTo>
                  <a:cubicBezTo>
                    <a:pt x="94" y="4"/>
                    <a:pt x="94" y="4"/>
                    <a:pt x="94" y="4"/>
                  </a:cubicBezTo>
                  <a:cubicBezTo>
                    <a:pt x="95" y="3"/>
                    <a:pt x="95" y="3"/>
                    <a:pt x="95" y="3"/>
                  </a:cubicBezTo>
                  <a:cubicBezTo>
                    <a:pt x="95" y="2"/>
                    <a:pt x="95" y="2"/>
                    <a:pt x="95" y="2"/>
                  </a:cubicBezTo>
                  <a:cubicBezTo>
                    <a:pt x="95" y="2"/>
                    <a:pt x="95" y="2"/>
                    <a:pt x="95" y="2"/>
                  </a:cubicBezTo>
                  <a:cubicBezTo>
                    <a:pt x="94" y="2"/>
                    <a:pt x="93" y="1"/>
                    <a:pt x="93" y="1"/>
                  </a:cubicBezTo>
                  <a:cubicBezTo>
                    <a:pt x="93" y="1"/>
                    <a:pt x="93" y="1"/>
                    <a:pt x="91" y="1"/>
                  </a:cubicBezTo>
                  <a:cubicBezTo>
                    <a:pt x="91" y="1"/>
                    <a:pt x="90" y="1"/>
                    <a:pt x="90" y="1"/>
                  </a:cubicBezTo>
                  <a:cubicBezTo>
                    <a:pt x="90" y="1"/>
                    <a:pt x="90" y="1"/>
                    <a:pt x="90" y="1"/>
                  </a:cubicBezTo>
                  <a:cubicBezTo>
                    <a:pt x="89" y="1"/>
                    <a:pt x="89" y="1"/>
                    <a:pt x="88" y="1"/>
                  </a:cubicBezTo>
                  <a:cubicBezTo>
                    <a:pt x="88" y="1"/>
                    <a:pt x="88" y="1"/>
                    <a:pt x="88" y="1"/>
                  </a:cubicBezTo>
                  <a:cubicBezTo>
                    <a:pt x="89" y="0"/>
                    <a:pt x="87" y="1"/>
                    <a:pt x="87" y="1"/>
                  </a:cubicBezTo>
                  <a:cubicBezTo>
                    <a:pt x="86" y="1"/>
                    <a:pt x="86" y="1"/>
                    <a:pt x="85" y="1"/>
                  </a:cubicBezTo>
                  <a:cubicBezTo>
                    <a:pt x="86" y="1"/>
                    <a:pt x="86" y="1"/>
                    <a:pt x="86" y="1"/>
                  </a:cubicBezTo>
                  <a:cubicBezTo>
                    <a:pt x="85" y="0"/>
                    <a:pt x="83" y="1"/>
                    <a:pt x="81" y="2"/>
                  </a:cubicBezTo>
                  <a:cubicBezTo>
                    <a:pt x="80" y="3"/>
                    <a:pt x="80" y="5"/>
                    <a:pt x="80" y="5"/>
                  </a:cubicBezTo>
                  <a:cubicBezTo>
                    <a:pt x="81" y="5"/>
                    <a:pt x="81" y="5"/>
                    <a:pt x="81" y="5"/>
                  </a:cubicBezTo>
                  <a:cubicBezTo>
                    <a:pt x="83" y="4"/>
                    <a:pt x="83" y="4"/>
                    <a:pt x="83" y="4"/>
                  </a:cubicBezTo>
                  <a:cubicBezTo>
                    <a:pt x="83" y="5"/>
                    <a:pt x="83" y="5"/>
                    <a:pt x="82" y="5"/>
                  </a:cubicBezTo>
                  <a:cubicBezTo>
                    <a:pt x="81" y="5"/>
                    <a:pt x="81" y="6"/>
                    <a:pt x="80" y="6"/>
                  </a:cubicBezTo>
                  <a:cubicBezTo>
                    <a:pt x="79" y="6"/>
                    <a:pt x="79" y="5"/>
                    <a:pt x="79" y="5"/>
                  </a:cubicBezTo>
                  <a:cubicBezTo>
                    <a:pt x="78" y="6"/>
                    <a:pt x="77" y="6"/>
                    <a:pt x="77" y="7"/>
                  </a:cubicBezTo>
                  <a:cubicBezTo>
                    <a:pt x="76" y="7"/>
                    <a:pt x="76" y="7"/>
                    <a:pt x="76" y="7"/>
                  </a:cubicBezTo>
                  <a:cubicBezTo>
                    <a:pt x="76" y="7"/>
                    <a:pt x="76" y="7"/>
                    <a:pt x="76" y="7"/>
                  </a:cubicBezTo>
                  <a:cubicBezTo>
                    <a:pt x="76" y="7"/>
                    <a:pt x="76" y="7"/>
                    <a:pt x="77" y="6"/>
                  </a:cubicBezTo>
                  <a:cubicBezTo>
                    <a:pt x="79" y="5"/>
                    <a:pt x="81" y="3"/>
                    <a:pt x="80" y="2"/>
                  </a:cubicBezTo>
                  <a:cubicBezTo>
                    <a:pt x="80" y="2"/>
                    <a:pt x="80" y="2"/>
                    <a:pt x="80" y="2"/>
                  </a:cubicBezTo>
                  <a:cubicBezTo>
                    <a:pt x="80" y="2"/>
                    <a:pt x="80" y="2"/>
                    <a:pt x="80" y="2"/>
                  </a:cubicBezTo>
                  <a:cubicBezTo>
                    <a:pt x="80" y="2"/>
                    <a:pt x="79" y="2"/>
                    <a:pt x="76" y="5"/>
                  </a:cubicBezTo>
                  <a:cubicBezTo>
                    <a:pt x="76" y="5"/>
                    <a:pt x="75" y="5"/>
                    <a:pt x="75" y="5"/>
                  </a:cubicBezTo>
                  <a:cubicBezTo>
                    <a:pt x="74" y="5"/>
                    <a:pt x="74" y="4"/>
                    <a:pt x="73" y="3"/>
                  </a:cubicBezTo>
                  <a:cubicBezTo>
                    <a:pt x="73" y="3"/>
                    <a:pt x="73" y="3"/>
                    <a:pt x="73" y="3"/>
                  </a:cubicBezTo>
                  <a:cubicBezTo>
                    <a:pt x="74" y="3"/>
                    <a:pt x="74" y="3"/>
                    <a:pt x="74" y="3"/>
                  </a:cubicBezTo>
                  <a:cubicBezTo>
                    <a:pt x="74" y="2"/>
                    <a:pt x="74" y="2"/>
                    <a:pt x="74" y="2"/>
                  </a:cubicBezTo>
                  <a:cubicBezTo>
                    <a:pt x="73" y="2"/>
                    <a:pt x="73" y="3"/>
                    <a:pt x="72" y="3"/>
                  </a:cubicBezTo>
                  <a:cubicBezTo>
                    <a:pt x="72" y="3"/>
                    <a:pt x="71" y="2"/>
                    <a:pt x="70" y="2"/>
                  </a:cubicBezTo>
                  <a:cubicBezTo>
                    <a:pt x="70" y="2"/>
                    <a:pt x="70" y="2"/>
                    <a:pt x="70" y="2"/>
                  </a:cubicBezTo>
                  <a:cubicBezTo>
                    <a:pt x="70" y="2"/>
                    <a:pt x="70" y="2"/>
                    <a:pt x="70" y="2"/>
                  </a:cubicBezTo>
                  <a:cubicBezTo>
                    <a:pt x="69" y="2"/>
                    <a:pt x="69" y="2"/>
                    <a:pt x="69" y="2"/>
                  </a:cubicBezTo>
                  <a:cubicBezTo>
                    <a:pt x="69" y="2"/>
                    <a:pt x="69" y="2"/>
                    <a:pt x="69" y="2"/>
                  </a:cubicBezTo>
                  <a:cubicBezTo>
                    <a:pt x="68" y="2"/>
                    <a:pt x="67" y="2"/>
                    <a:pt x="66" y="3"/>
                  </a:cubicBezTo>
                  <a:cubicBezTo>
                    <a:pt x="64" y="3"/>
                    <a:pt x="62" y="4"/>
                    <a:pt x="62" y="4"/>
                  </a:cubicBezTo>
                  <a:cubicBezTo>
                    <a:pt x="62" y="4"/>
                    <a:pt x="61" y="6"/>
                    <a:pt x="61" y="6"/>
                  </a:cubicBezTo>
                  <a:cubicBezTo>
                    <a:pt x="61" y="6"/>
                    <a:pt x="61" y="6"/>
                    <a:pt x="61" y="6"/>
                  </a:cubicBezTo>
                  <a:cubicBezTo>
                    <a:pt x="61" y="6"/>
                    <a:pt x="61" y="6"/>
                    <a:pt x="61" y="6"/>
                  </a:cubicBezTo>
                  <a:cubicBezTo>
                    <a:pt x="61" y="6"/>
                    <a:pt x="61" y="6"/>
                    <a:pt x="61" y="6"/>
                  </a:cubicBezTo>
                  <a:cubicBezTo>
                    <a:pt x="61" y="6"/>
                    <a:pt x="60" y="6"/>
                    <a:pt x="60" y="7"/>
                  </a:cubicBezTo>
                  <a:cubicBezTo>
                    <a:pt x="60" y="7"/>
                    <a:pt x="61" y="6"/>
                    <a:pt x="62" y="5"/>
                  </a:cubicBezTo>
                  <a:cubicBezTo>
                    <a:pt x="63" y="5"/>
                    <a:pt x="63" y="5"/>
                    <a:pt x="63" y="5"/>
                  </a:cubicBezTo>
                  <a:cubicBezTo>
                    <a:pt x="64" y="5"/>
                    <a:pt x="64" y="5"/>
                    <a:pt x="64" y="5"/>
                  </a:cubicBezTo>
                  <a:cubicBezTo>
                    <a:pt x="63" y="5"/>
                    <a:pt x="63" y="5"/>
                    <a:pt x="63" y="5"/>
                  </a:cubicBezTo>
                  <a:cubicBezTo>
                    <a:pt x="63" y="5"/>
                    <a:pt x="62" y="6"/>
                    <a:pt x="62" y="6"/>
                  </a:cubicBezTo>
                  <a:cubicBezTo>
                    <a:pt x="61" y="6"/>
                    <a:pt x="61" y="7"/>
                    <a:pt x="60" y="8"/>
                  </a:cubicBezTo>
                  <a:cubicBezTo>
                    <a:pt x="59" y="8"/>
                    <a:pt x="59" y="7"/>
                    <a:pt x="58" y="7"/>
                  </a:cubicBezTo>
                  <a:cubicBezTo>
                    <a:pt x="58" y="7"/>
                    <a:pt x="58" y="7"/>
                    <a:pt x="58" y="7"/>
                  </a:cubicBezTo>
                  <a:cubicBezTo>
                    <a:pt x="58" y="6"/>
                    <a:pt x="57" y="7"/>
                    <a:pt x="56" y="8"/>
                  </a:cubicBezTo>
                  <a:cubicBezTo>
                    <a:pt x="55" y="8"/>
                    <a:pt x="54" y="9"/>
                    <a:pt x="53" y="10"/>
                  </a:cubicBezTo>
                  <a:cubicBezTo>
                    <a:pt x="52" y="10"/>
                    <a:pt x="52" y="11"/>
                    <a:pt x="51" y="11"/>
                  </a:cubicBezTo>
                  <a:cubicBezTo>
                    <a:pt x="51" y="11"/>
                    <a:pt x="51" y="11"/>
                    <a:pt x="51" y="11"/>
                  </a:cubicBezTo>
                  <a:cubicBezTo>
                    <a:pt x="51" y="11"/>
                    <a:pt x="50" y="12"/>
                    <a:pt x="50" y="12"/>
                  </a:cubicBezTo>
                  <a:cubicBezTo>
                    <a:pt x="50" y="11"/>
                    <a:pt x="50" y="11"/>
                    <a:pt x="50" y="11"/>
                  </a:cubicBezTo>
                  <a:cubicBezTo>
                    <a:pt x="49" y="12"/>
                    <a:pt x="49" y="12"/>
                    <a:pt x="49" y="12"/>
                  </a:cubicBezTo>
                  <a:cubicBezTo>
                    <a:pt x="48" y="11"/>
                    <a:pt x="48" y="11"/>
                    <a:pt x="48" y="11"/>
                  </a:cubicBezTo>
                  <a:cubicBezTo>
                    <a:pt x="48" y="11"/>
                    <a:pt x="47" y="11"/>
                    <a:pt x="47" y="12"/>
                  </a:cubicBezTo>
                  <a:cubicBezTo>
                    <a:pt x="49" y="9"/>
                    <a:pt x="50" y="8"/>
                    <a:pt x="50" y="8"/>
                  </a:cubicBezTo>
                  <a:cubicBezTo>
                    <a:pt x="50" y="7"/>
                    <a:pt x="50" y="7"/>
                    <a:pt x="50" y="7"/>
                  </a:cubicBezTo>
                  <a:cubicBezTo>
                    <a:pt x="52" y="5"/>
                    <a:pt x="52" y="5"/>
                    <a:pt x="52" y="5"/>
                  </a:cubicBezTo>
                  <a:cubicBezTo>
                    <a:pt x="52" y="4"/>
                    <a:pt x="52" y="4"/>
                    <a:pt x="52" y="4"/>
                  </a:cubicBezTo>
                  <a:cubicBezTo>
                    <a:pt x="52" y="4"/>
                    <a:pt x="52" y="4"/>
                    <a:pt x="52" y="4"/>
                  </a:cubicBezTo>
                  <a:cubicBezTo>
                    <a:pt x="53" y="4"/>
                    <a:pt x="53" y="4"/>
                    <a:pt x="54" y="3"/>
                  </a:cubicBezTo>
                  <a:cubicBezTo>
                    <a:pt x="53" y="4"/>
                    <a:pt x="52" y="4"/>
                    <a:pt x="48" y="7"/>
                  </a:cubicBezTo>
                  <a:cubicBezTo>
                    <a:pt x="47" y="8"/>
                    <a:pt x="47" y="8"/>
                    <a:pt x="47" y="8"/>
                  </a:cubicBezTo>
                  <a:cubicBezTo>
                    <a:pt x="46" y="9"/>
                    <a:pt x="46" y="9"/>
                    <a:pt x="46" y="9"/>
                  </a:cubicBezTo>
                  <a:cubicBezTo>
                    <a:pt x="46" y="9"/>
                    <a:pt x="46" y="9"/>
                    <a:pt x="46" y="9"/>
                  </a:cubicBezTo>
                  <a:cubicBezTo>
                    <a:pt x="47" y="8"/>
                    <a:pt x="47" y="8"/>
                    <a:pt x="47" y="8"/>
                  </a:cubicBezTo>
                  <a:cubicBezTo>
                    <a:pt x="46" y="9"/>
                    <a:pt x="46" y="9"/>
                    <a:pt x="46" y="9"/>
                  </a:cubicBezTo>
                  <a:cubicBezTo>
                    <a:pt x="45" y="9"/>
                    <a:pt x="45" y="9"/>
                    <a:pt x="45" y="9"/>
                  </a:cubicBezTo>
                  <a:cubicBezTo>
                    <a:pt x="45" y="9"/>
                    <a:pt x="45" y="9"/>
                    <a:pt x="45" y="9"/>
                  </a:cubicBezTo>
                  <a:cubicBezTo>
                    <a:pt x="45" y="9"/>
                    <a:pt x="45" y="9"/>
                    <a:pt x="45" y="9"/>
                  </a:cubicBezTo>
                  <a:cubicBezTo>
                    <a:pt x="45" y="9"/>
                    <a:pt x="45" y="9"/>
                    <a:pt x="45" y="9"/>
                  </a:cubicBezTo>
                  <a:cubicBezTo>
                    <a:pt x="45" y="10"/>
                    <a:pt x="45" y="10"/>
                    <a:pt x="45" y="10"/>
                  </a:cubicBezTo>
                  <a:cubicBezTo>
                    <a:pt x="45" y="10"/>
                    <a:pt x="45" y="10"/>
                    <a:pt x="45" y="10"/>
                  </a:cubicBezTo>
                  <a:cubicBezTo>
                    <a:pt x="44" y="11"/>
                    <a:pt x="44" y="11"/>
                    <a:pt x="44" y="11"/>
                  </a:cubicBezTo>
                  <a:cubicBezTo>
                    <a:pt x="43" y="11"/>
                    <a:pt x="43" y="11"/>
                    <a:pt x="43" y="11"/>
                  </a:cubicBezTo>
                  <a:cubicBezTo>
                    <a:pt x="43" y="12"/>
                    <a:pt x="43" y="12"/>
                    <a:pt x="43" y="12"/>
                  </a:cubicBezTo>
                  <a:cubicBezTo>
                    <a:pt x="42" y="12"/>
                    <a:pt x="42" y="12"/>
                    <a:pt x="42" y="12"/>
                  </a:cubicBezTo>
                  <a:cubicBezTo>
                    <a:pt x="42" y="13"/>
                    <a:pt x="42" y="13"/>
                    <a:pt x="42" y="13"/>
                  </a:cubicBezTo>
                  <a:cubicBezTo>
                    <a:pt x="41" y="13"/>
                    <a:pt x="41" y="13"/>
                    <a:pt x="41" y="13"/>
                  </a:cubicBezTo>
                  <a:cubicBezTo>
                    <a:pt x="41" y="13"/>
                    <a:pt x="41" y="13"/>
                    <a:pt x="41" y="13"/>
                  </a:cubicBezTo>
                  <a:cubicBezTo>
                    <a:pt x="41" y="13"/>
                    <a:pt x="41" y="13"/>
                    <a:pt x="41" y="14"/>
                  </a:cubicBezTo>
                  <a:cubicBezTo>
                    <a:pt x="40" y="14"/>
                    <a:pt x="40" y="14"/>
                    <a:pt x="40" y="14"/>
                  </a:cubicBezTo>
                  <a:cubicBezTo>
                    <a:pt x="40" y="15"/>
                    <a:pt x="40" y="15"/>
                    <a:pt x="40" y="15"/>
                  </a:cubicBezTo>
                  <a:cubicBezTo>
                    <a:pt x="38" y="16"/>
                    <a:pt x="36" y="18"/>
                    <a:pt x="34" y="20"/>
                  </a:cubicBezTo>
                  <a:cubicBezTo>
                    <a:pt x="33" y="22"/>
                    <a:pt x="32" y="23"/>
                    <a:pt x="30" y="25"/>
                  </a:cubicBezTo>
                  <a:cubicBezTo>
                    <a:pt x="30" y="25"/>
                    <a:pt x="30" y="25"/>
                    <a:pt x="30" y="25"/>
                  </a:cubicBezTo>
                  <a:cubicBezTo>
                    <a:pt x="30" y="25"/>
                    <a:pt x="30" y="25"/>
                    <a:pt x="30" y="25"/>
                  </a:cubicBezTo>
                  <a:cubicBezTo>
                    <a:pt x="30" y="25"/>
                    <a:pt x="29" y="26"/>
                    <a:pt x="29" y="26"/>
                  </a:cubicBezTo>
                  <a:cubicBezTo>
                    <a:pt x="29" y="26"/>
                    <a:pt x="29" y="26"/>
                    <a:pt x="29" y="26"/>
                  </a:cubicBezTo>
                  <a:cubicBezTo>
                    <a:pt x="29" y="27"/>
                    <a:pt x="29" y="27"/>
                    <a:pt x="29" y="27"/>
                  </a:cubicBezTo>
                  <a:cubicBezTo>
                    <a:pt x="28" y="27"/>
                    <a:pt x="28" y="27"/>
                    <a:pt x="28" y="27"/>
                  </a:cubicBezTo>
                  <a:cubicBezTo>
                    <a:pt x="29" y="27"/>
                    <a:pt x="29" y="27"/>
                    <a:pt x="29" y="27"/>
                  </a:cubicBezTo>
                  <a:cubicBezTo>
                    <a:pt x="28" y="27"/>
                    <a:pt x="28" y="27"/>
                    <a:pt x="28" y="27"/>
                  </a:cubicBezTo>
                  <a:cubicBezTo>
                    <a:pt x="27" y="28"/>
                    <a:pt x="28" y="28"/>
                    <a:pt x="28" y="28"/>
                  </a:cubicBezTo>
                  <a:cubicBezTo>
                    <a:pt x="28" y="28"/>
                    <a:pt x="28" y="28"/>
                    <a:pt x="28" y="28"/>
                  </a:cubicBezTo>
                  <a:cubicBezTo>
                    <a:pt x="28" y="29"/>
                    <a:pt x="28" y="29"/>
                    <a:pt x="28" y="29"/>
                  </a:cubicBezTo>
                  <a:cubicBezTo>
                    <a:pt x="28" y="28"/>
                    <a:pt x="29" y="27"/>
                    <a:pt x="29" y="27"/>
                  </a:cubicBezTo>
                  <a:cubicBezTo>
                    <a:pt x="29" y="26"/>
                    <a:pt x="30" y="26"/>
                    <a:pt x="30" y="25"/>
                  </a:cubicBezTo>
                  <a:cubicBezTo>
                    <a:pt x="31" y="24"/>
                    <a:pt x="32" y="23"/>
                    <a:pt x="33" y="23"/>
                  </a:cubicBezTo>
                  <a:cubicBezTo>
                    <a:pt x="15" y="52"/>
                    <a:pt x="0" y="78"/>
                    <a:pt x="6" y="99"/>
                  </a:cubicBezTo>
                  <a:cubicBezTo>
                    <a:pt x="6" y="98"/>
                    <a:pt x="7" y="96"/>
                    <a:pt x="7" y="94"/>
                  </a:cubicBezTo>
                  <a:cubicBezTo>
                    <a:pt x="6" y="110"/>
                    <a:pt x="7" y="111"/>
                    <a:pt x="11" y="118"/>
                  </a:cubicBezTo>
                  <a:cubicBezTo>
                    <a:pt x="14" y="118"/>
                    <a:pt x="18" y="130"/>
                    <a:pt x="18" y="130"/>
                  </a:cubicBezTo>
                  <a:cubicBezTo>
                    <a:pt x="18" y="135"/>
                    <a:pt x="24" y="138"/>
                    <a:pt x="25" y="143"/>
                  </a:cubicBezTo>
                  <a:cubicBezTo>
                    <a:pt x="26" y="148"/>
                    <a:pt x="22" y="152"/>
                    <a:pt x="24" y="157"/>
                  </a:cubicBezTo>
                  <a:cubicBezTo>
                    <a:pt x="24" y="158"/>
                    <a:pt x="24" y="158"/>
                    <a:pt x="24" y="158"/>
                  </a:cubicBezTo>
                  <a:cubicBezTo>
                    <a:pt x="29" y="170"/>
                    <a:pt x="37" y="179"/>
                    <a:pt x="42" y="191"/>
                  </a:cubicBezTo>
                  <a:cubicBezTo>
                    <a:pt x="48" y="204"/>
                    <a:pt x="55" y="217"/>
                    <a:pt x="70" y="225"/>
                  </a:cubicBezTo>
                  <a:cubicBezTo>
                    <a:pt x="71" y="226"/>
                    <a:pt x="71" y="226"/>
                    <a:pt x="71" y="226"/>
                  </a:cubicBezTo>
                  <a:cubicBezTo>
                    <a:pt x="72" y="226"/>
                    <a:pt x="72" y="226"/>
                    <a:pt x="72" y="226"/>
                  </a:cubicBezTo>
                  <a:cubicBezTo>
                    <a:pt x="72" y="225"/>
                    <a:pt x="72" y="225"/>
                    <a:pt x="71" y="225"/>
                  </a:cubicBezTo>
                  <a:cubicBezTo>
                    <a:pt x="63" y="220"/>
                    <a:pt x="62" y="213"/>
                    <a:pt x="62" y="210"/>
                  </a:cubicBezTo>
                  <a:close/>
                  <a:moveTo>
                    <a:pt x="63" y="26"/>
                  </a:moveTo>
                  <a:cubicBezTo>
                    <a:pt x="63" y="27"/>
                    <a:pt x="63" y="27"/>
                    <a:pt x="63" y="27"/>
                  </a:cubicBezTo>
                  <a:cubicBezTo>
                    <a:pt x="63" y="25"/>
                    <a:pt x="62" y="23"/>
                    <a:pt x="60" y="22"/>
                  </a:cubicBezTo>
                  <a:cubicBezTo>
                    <a:pt x="61" y="22"/>
                    <a:pt x="61" y="22"/>
                    <a:pt x="61" y="22"/>
                  </a:cubicBezTo>
                  <a:cubicBezTo>
                    <a:pt x="62" y="22"/>
                    <a:pt x="62" y="22"/>
                    <a:pt x="62" y="23"/>
                  </a:cubicBezTo>
                  <a:cubicBezTo>
                    <a:pt x="62" y="23"/>
                    <a:pt x="62" y="24"/>
                    <a:pt x="63" y="24"/>
                  </a:cubicBezTo>
                  <a:cubicBezTo>
                    <a:pt x="64" y="24"/>
                    <a:pt x="64" y="25"/>
                    <a:pt x="63" y="26"/>
                  </a:cubicBezTo>
                  <a:close/>
                  <a:moveTo>
                    <a:pt x="60" y="22"/>
                  </a:moveTo>
                  <a:cubicBezTo>
                    <a:pt x="59" y="21"/>
                    <a:pt x="59" y="21"/>
                    <a:pt x="59" y="21"/>
                  </a:cubicBezTo>
                  <a:cubicBezTo>
                    <a:pt x="60" y="21"/>
                    <a:pt x="60" y="21"/>
                    <a:pt x="60" y="21"/>
                  </a:cubicBezTo>
                  <a:cubicBezTo>
                    <a:pt x="60" y="21"/>
                    <a:pt x="60" y="21"/>
                    <a:pt x="60" y="21"/>
                  </a:cubicBezTo>
                  <a:lnTo>
                    <a:pt x="60" y="22"/>
                  </a:lnTo>
                  <a:close/>
                  <a:moveTo>
                    <a:pt x="63" y="28"/>
                  </a:moveTo>
                  <a:cubicBezTo>
                    <a:pt x="63" y="29"/>
                    <a:pt x="63" y="29"/>
                    <a:pt x="63" y="29"/>
                  </a:cubicBezTo>
                  <a:cubicBezTo>
                    <a:pt x="63" y="29"/>
                    <a:pt x="63" y="29"/>
                    <a:pt x="63" y="29"/>
                  </a:cubicBezTo>
                  <a:cubicBezTo>
                    <a:pt x="63" y="32"/>
                    <a:pt x="63" y="32"/>
                    <a:pt x="63" y="32"/>
                  </a:cubicBezTo>
                  <a:cubicBezTo>
                    <a:pt x="63" y="32"/>
                    <a:pt x="62" y="32"/>
                    <a:pt x="61" y="32"/>
                  </a:cubicBezTo>
                  <a:cubicBezTo>
                    <a:pt x="62" y="31"/>
                    <a:pt x="63" y="30"/>
                    <a:pt x="63" y="28"/>
                  </a:cubicBezTo>
                  <a:close/>
                  <a:moveTo>
                    <a:pt x="65" y="15"/>
                  </a:moveTo>
                  <a:cubicBezTo>
                    <a:pt x="65" y="15"/>
                    <a:pt x="65" y="15"/>
                    <a:pt x="65" y="15"/>
                  </a:cubicBezTo>
                  <a:cubicBezTo>
                    <a:pt x="66" y="15"/>
                    <a:pt x="66" y="15"/>
                    <a:pt x="66" y="15"/>
                  </a:cubicBezTo>
                  <a:lnTo>
                    <a:pt x="65" y="15"/>
                  </a:lnTo>
                  <a:close/>
                </a:path>
              </a:pathLst>
            </a:custGeom>
            <a:solidFill>
              <a:srgbClr val="B1D133"/>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87" name="Freeform 122"/>
            <p:cNvSpPr>
              <a:spLocks/>
            </p:cNvSpPr>
            <p:nvPr/>
          </p:nvSpPr>
          <p:spPr bwMode="auto">
            <a:xfrm>
              <a:off x="37920613" y="21362988"/>
              <a:ext cx="1127125" cy="1152525"/>
            </a:xfrm>
            <a:custGeom>
              <a:avLst/>
              <a:gdLst/>
              <a:ahLst/>
              <a:cxnLst>
                <a:cxn ang="0">
                  <a:pos x="28" y="30"/>
                </a:cxn>
                <a:cxn ang="0">
                  <a:pos x="29" y="27"/>
                </a:cxn>
                <a:cxn ang="0">
                  <a:pos x="27" y="26"/>
                </a:cxn>
                <a:cxn ang="0">
                  <a:pos x="26" y="24"/>
                </a:cxn>
                <a:cxn ang="0">
                  <a:pos x="30" y="25"/>
                </a:cxn>
                <a:cxn ang="0">
                  <a:pos x="30" y="25"/>
                </a:cxn>
                <a:cxn ang="0">
                  <a:pos x="30" y="24"/>
                </a:cxn>
                <a:cxn ang="0">
                  <a:pos x="30" y="21"/>
                </a:cxn>
                <a:cxn ang="0">
                  <a:pos x="33" y="22"/>
                </a:cxn>
                <a:cxn ang="0">
                  <a:pos x="36" y="18"/>
                </a:cxn>
                <a:cxn ang="0">
                  <a:pos x="38" y="16"/>
                </a:cxn>
                <a:cxn ang="0">
                  <a:pos x="40" y="10"/>
                </a:cxn>
                <a:cxn ang="0">
                  <a:pos x="44" y="7"/>
                </a:cxn>
                <a:cxn ang="0">
                  <a:pos x="44" y="5"/>
                </a:cxn>
                <a:cxn ang="0">
                  <a:pos x="40" y="6"/>
                </a:cxn>
                <a:cxn ang="0">
                  <a:pos x="38" y="7"/>
                </a:cxn>
                <a:cxn ang="0">
                  <a:pos x="37" y="6"/>
                </a:cxn>
                <a:cxn ang="0">
                  <a:pos x="41" y="4"/>
                </a:cxn>
                <a:cxn ang="0">
                  <a:pos x="39" y="3"/>
                </a:cxn>
                <a:cxn ang="0">
                  <a:pos x="38" y="3"/>
                </a:cxn>
                <a:cxn ang="0">
                  <a:pos x="36" y="0"/>
                </a:cxn>
                <a:cxn ang="0">
                  <a:pos x="32" y="2"/>
                </a:cxn>
                <a:cxn ang="0">
                  <a:pos x="31" y="1"/>
                </a:cxn>
                <a:cxn ang="0">
                  <a:pos x="30" y="2"/>
                </a:cxn>
                <a:cxn ang="0">
                  <a:pos x="27" y="4"/>
                </a:cxn>
                <a:cxn ang="0">
                  <a:pos x="27" y="4"/>
                </a:cxn>
                <a:cxn ang="0">
                  <a:pos x="27" y="2"/>
                </a:cxn>
                <a:cxn ang="0">
                  <a:pos x="24" y="4"/>
                </a:cxn>
                <a:cxn ang="0">
                  <a:pos x="24" y="3"/>
                </a:cxn>
                <a:cxn ang="0">
                  <a:pos x="24" y="3"/>
                </a:cxn>
                <a:cxn ang="0">
                  <a:pos x="24" y="3"/>
                </a:cxn>
                <a:cxn ang="0">
                  <a:pos x="25" y="2"/>
                </a:cxn>
                <a:cxn ang="0">
                  <a:pos x="24" y="2"/>
                </a:cxn>
                <a:cxn ang="0">
                  <a:pos x="21" y="2"/>
                </a:cxn>
                <a:cxn ang="0">
                  <a:pos x="19" y="2"/>
                </a:cxn>
                <a:cxn ang="0">
                  <a:pos x="16" y="4"/>
                </a:cxn>
                <a:cxn ang="0">
                  <a:pos x="12" y="6"/>
                </a:cxn>
                <a:cxn ang="0">
                  <a:pos x="8" y="7"/>
                </a:cxn>
                <a:cxn ang="0">
                  <a:pos x="7" y="8"/>
                </a:cxn>
                <a:cxn ang="0">
                  <a:pos x="6" y="11"/>
                </a:cxn>
                <a:cxn ang="0">
                  <a:pos x="7" y="13"/>
                </a:cxn>
                <a:cxn ang="0">
                  <a:pos x="7" y="13"/>
                </a:cxn>
                <a:cxn ang="0">
                  <a:pos x="10" y="13"/>
                </a:cxn>
                <a:cxn ang="0">
                  <a:pos x="11" y="15"/>
                </a:cxn>
                <a:cxn ang="0">
                  <a:pos x="9" y="18"/>
                </a:cxn>
                <a:cxn ang="0">
                  <a:pos x="7" y="21"/>
                </a:cxn>
                <a:cxn ang="0">
                  <a:pos x="8" y="23"/>
                </a:cxn>
                <a:cxn ang="0">
                  <a:pos x="8" y="24"/>
                </a:cxn>
                <a:cxn ang="0">
                  <a:pos x="7" y="26"/>
                </a:cxn>
                <a:cxn ang="0">
                  <a:pos x="5" y="28"/>
                </a:cxn>
                <a:cxn ang="0">
                  <a:pos x="0" y="36"/>
                </a:cxn>
                <a:cxn ang="0">
                  <a:pos x="0" y="41"/>
                </a:cxn>
                <a:cxn ang="0">
                  <a:pos x="2" y="44"/>
                </a:cxn>
                <a:cxn ang="0">
                  <a:pos x="2" y="44"/>
                </a:cxn>
                <a:cxn ang="0">
                  <a:pos x="4" y="46"/>
                </a:cxn>
                <a:cxn ang="0">
                  <a:pos x="8" y="40"/>
                </a:cxn>
                <a:cxn ang="0">
                  <a:pos x="15" y="35"/>
                </a:cxn>
                <a:cxn ang="0">
                  <a:pos x="19" y="33"/>
                </a:cxn>
                <a:cxn ang="0">
                  <a:pos x="25" y="31"/>
                </a:cxn>
                <a:cxn ang="0">
                  <a:pos x="28" y="30"/>
                </a:cxn>
              </a:cxnLst>
              <a:rect l="0" t="0" r="r" b="b"/>
              <a:pathLst>
                <a:path w="45" h="46">
                  <a:moveTo>
                    <a:pt x="28" y="30"/>
                  </a:moveTo>
                  <a:cubicBezTo>
                    <a:pt x="29" y="30"/>
                    <a:pt x="30" y="27"/>
                    <a:pt x="29" y="27"/>
                  </a:cubicBezTo>
                  <a:cubicBezTo>
                    <a:pt x="29" y="26"/>
                    <a:pt x="29" y="26"/>
                    <a:pt x="27" y="26"/>
                  </a:cubicBezTo>
                  <a:cubicBezTo>
                    <a:pt x="27" y="26"/>
                    <a:pt x="27" y="26"/>
                    <a:pt x="26" y="24"/>
                  </a:cubicBezTo>
                  <a:cubicBezTo>
                    <a:pt x="27" y="24"/>
                    <a:pt x="27" y="24"/>
                    <a:pt x="30" y="25"/>
                  </a:cubicBezTo>
                  <a:cubicBezTo>
                    <a:pt x="30" y="25"/>
                    <a:pt x="30" y="25"/>
                    <a:pt x="30" y="25"/>
                  </a:cubicBezTo>
                  <a:cubicBezTo>
                    <a:pt x="30" y="24"/>
                    <a:pt x="30" y="24"/>
                    <a:pt x="30" y="24"/>
                  </a:cubicBezTo>
                  <a:cubicBezTo>
                    <a:pt x="31" y="23"/>
                    <a:pt x="29" y="22"/>
                    <a:pt x="30" y="21"/>
                  </a:cubicBezTo>
                  <a:cubicBezTo>
                    <a:pt x="32" y="21"/>
                    <a:pt x="32" y="23"/>
                    <a:pt x="33" y="22"/>
                  </a:cubicBezTo>
                  <a:cubicBezTo>
                    <a:pt x="34" y="22"/>
                    <a:pt x="34" y="22"/>
                    <a:pt x="36" y="18"/>
                  </a:cubicBezTo>
                  <a:cubicBezTo>
                    <a:pt x="36" y="17"/>
                    <a:pt x="37" y="17"/>
                    <a:pt x="38" y="16"/>
                  </a:cubicBezTo>
                  <a:cubicBezTo>
                    <a:pt x="39" y="14"/>
                    <a:pt x="39" y="12"/>
                    <a:pt x="40" y="10"/>
                  </a:cubicBezTo>
                  <a:cubicBezTo>
                    <a:pt x="41" y="8"/>
                    <a:pt x="43" y="9"/>
                    <a:pt x="44" y="7"/>
                  </a:cubicBezTo>
                  <a:cubicBezTo>
                    <a:pt x="44" y="7"/>
                    <a:pt x="45" y="6"/>
                    <a:pt x="44" y="5"/>
                  </a:cubicBezTo>
                  <a:cubicBezTo>
                    <a:pt x="43" y="5"/>
                    <a:pt x="42" y="5"/>
                    <a:pt x="40" y="6"/>
                  </a:cubicBezTo>
                  <a:cubicBezTo>
                    <a:pt x="39" y="6"/>
                    <a:pt x="39" y="6"/>
                    <a:pt x="38" y="7"/>
                  </a:cubicBezTo>
                  <a:cubicBezTo>
                    <a:pt x="37" y="6"/>
                    <a:pt x="37" y="6"/>
                    <a:pt x="37" y="6"/>
                  </a:cubicBezTo>
                  <a:cubicBezTo>
                    <a:pt x="38" y="5"/>
                    <a:pt x="40" y="5"/>
                    <a:pt x="41" y="4"/>
                  </a:cubicBezTo>
                  <a:cubicBezTo>
                    <a:pt x="41" y="3"/>
                    <a:pt x="41" y="2"/>
                    <a:pt x="39" y="3"/>
                  </a:cubicBezTo>
                  <a:cubicBezTo>
                    <a:pt x="38" y="3"/>
                    <a:pt x="38" y="3"/>
                    <a:pt x="38" y="3"/>
                  </a:cubicBezTo>
                  <a:cubicBezTo>
                    <a:pt x="39" y="2"/>
                    <a:pt x="40" y="1"/>
                    <a:pt x="36" y="0"/>
                  </a:cubicBezTo>
                  <a:cubicBezTo>
                    <a:pt x="36" y="0"/>
                    <a:pt x="33" y="0"/>
                    <a:pt x="32" y="2"/>
                  </a:cubicBezTo>
                  <a:cubicBezTo>
                    <a:pt x="32" y="1"/>
                    <a:pt x="32" y="1"/>
                    <a:pt x="31" y="1"/>
                  </a:cubicBezTo>
                  <a:cubicBezTo>
                    <a:pt x="31" y="1"/>
                    <a:pt x="31" y="1"/>
                    <a:pt x="30" y="2"/>
                  </a:cubicBezTo>
                  <a:cubicBezTo>
                    <a:pt x="30" y="2"/>
                    <a:pt x="29" y="1"/>
                    <a:pt x="27" y="4"/>
                  </a:cubicBezTo>
                  <a:cubicBezTo>
                    <a:pt x="27" y="4"/>
                    <a:pt x="27" y="4"/>
                    <a:pt x="27" y="4"/>
                  </a:cubicBezTo>
                  <a:cubicBezTo>
                    <a:pt x="27" y="3"/>
                    <a:pt x="27" y="3"/>
                    <a:pt x="27" y="2"/>
                  </a:cubicBezTo>
                  <a:cubicBezTo>
                    <a:pt x="27" y="2"/>
                    <a:pt x="27" y="2"/>
                    <a:pt x="24" y="4"/>
                  </a:cubicBezTo>
                  <a:cubicBezTo>
                    <a:pt x="24" y="3"/>
                    <a:pt x="24" y="3"/>
                    <a:pt x="24" y="3"/>
                  </a:cubicBezTo>
                  <a:cubicBezTo>
                    <a:pt x="24" y="3"/>
                    <a:pt x="24" y="3"/>
                    <a:pt x="24" y="3"/>
                  </a:cubicBezTo>
                  <a:cubicBezTo>
                    <a:pt x="24" y="3"/>
                    <a:pt x="24" y="3"/>
                    <a:pt x="24" y="3"/>
                  </a:cubicBezTo>
                  <a:cubicBezTo>
                    <a:pt x="24" y="2"/>
                    <a:pt x="24" y="2"/>
                    <a:pt x="25" y="2"/>
                  </a:cubicBezTo>
                  <a:cubicBezTo>
                    <a:pt x="24" y="2"/>
                    <a:pt x="24" y="2"/>
                    <a:pt x="24" y="2"/>
                  </a:cubicBezTo>
                  <a:cubicBezTo>
                    <a:pt x="23" y="2"/>
                    <a:pt x="23" y="2"/>
                    <a:pt x="21" y="2"/>
                  </a:cubicBezTo>
                  <a:cubicBezTo>
                    <a:pt x="20" y="2"/>
                    <a:pt x="20" y="2"/>
                    <a:pt x="19" y="2"/>
                  </a:cubicBezTo>
                  <a:cubicBezTo>
                    <a:pt x="18" y="2"/>
                    <a:pt x="16" y="3"/>
                    <a:pt x="16" y="4"/>
                  </a:cubicBezTo>
                  <a:cubicBezTo>
                    <a:pt x="13" y="6"/>
                    <a:pt x="13" y="6"/>
                    <a:pt x="12" y="6"/>
                  </a:cubicBezTo>
                  <a:cubicBezTo>
                    <a:pt x="9" y="6"/>
                    <a:pt x="8" y="7"/>
                    <a:pt x="8" y="7"/>
                  </a:cubicBezTo>
                  <a:cubicBezTo>
                    <a:pt x="8" y="8"/>
                    <a:pt x="7" y="8"/>
                    <a:pt x="7" y="8"/>
                  </a:cubicBezTo>
                  <a:cubicBezTo>
                    <a:pt x="7" y="9"/>
                    <a:pt x="7" y="10"/>
                    <a:pt x="6" y="11"/>
                  </a:cubicBezTo>
                  <a:cubicBezTo>
                    <a:pt x="6" y="12"/>
                    <a:pt x="5" y="13"/>
                    <a:pt x="7" y="13"/>
                  </a:cubicBezTo>
                  <a:cubicBezTo>
                    <a:pt x="7" y="13"/>
                    <a:pt x="7" y="13"/>
                    <a:pt x="7" y="13"/>
                  </a:cubicBezTo>
                  <a:cubicBezTo>
                    <a:pt x="8" y="13"/>
                    <a:pt x="9" y="13"/>
                    <a:pt x="10" y="13"/>
                  </a:cubicBezTo>
                  <a:cubicBezTo>
                    <a:pt x="10" y="13"/>
                    <a:pt x="11" y="14"/>
                    <a:pt x="11" y="15"/>
                  </a:cubicBezTo>
                  <a:cubicBezTo>
                    <a:pt x="9" y="18"/>
                    <a:pt x="9" y="18"/>
                    <a:pt x="9" y="18"/>
                  </a:cubicBezTo>
                  <a:cubicBezTo>
                    <a:pt x="9" y="20"/>
                    <a:pt x="8" y="20"/>
                    <a:pt x="7" y="21"/>
                  </a:cubicBezTo>
                  <a:cubicBezTo>
                    <a:pt x="7" y="22"/>
                    <a:pt x="8" y="22"/>
                    <a:pt x="8" y="23"/>
                  </a:cubicBezTo>
                  <a:cubicBezTo>
                    <a:pt x="8" y="24"/>
                    <a:pt x="8" y="24"/>
                    <a:pt x="8" y="24"/>
                  </a:cubicBezTo>
                  <a:cubicBezTo>
                    <a:pt x="7" y="24"/>
                    <a:pt x="7" y="25"/>
                    <a:pt x="7" y="26"/>
                  </a:cubicBezTo>
                  <a:cubicBezTo>
                    <a:pt x="6" y="27"/>
                    <a:pt x="5" y="28"/>
                    <a:pt x="5" y="28"/>
                  </a:cubicBezTo>
                  <a:cubicBezTo>
                    <a:pt x="4" y="29"/>
                    <a:pt x="2" y="30"/>
                    <a:pt x="0" y="36"/>
                  </a:cubicBezTo>
                  <a:cubicBezTo>
                    <a:pt x="1" y="37"/>
                    <a:pt x="0" y="39"/>
                    <a:pt x="0" y="41"/>
                  </a:cubicBezTo>
                  <a:cubicBezTo>
                    <a:pt x="0" y="41"/>
                    <a:pt x="0" y="44"/>
                    <a:pt x="2" y="44"/>
                  </a:cubicBezTo>
                  <a:cubicBezTo>
                    <a:pt x="2" y="44"/>
                    <a:pt x="2" y="44"/>
                    <a:pt x="2" y="44"/>
                  </a:cubicBezTo>
                  <a:cubicBezTo>
                    <a:pt x="3" y="46"/>
                    <a:pt x="4" y="46"/>
                    <a:pt x="4" y="46"/>
                  </a:cubicBezTo>
                  <a:cubicBezTo>
                    <a:pt x="6" y="46"/>
                    <a:pt x="8" y="41"/>
                    <a:pt x="8" y="40"/>
                  </a:cubicBezTo>
                  <a:cubicBezTo>
                    <a:pt x="8" y="40"/>
                    <a:pt x="12" y="35"/>
                    <a:pt x="15" y="35"/>
                  </a:cubicBezTo>
                  <a:cubicBezTo>
                    <a:pt x="16" y="35"/>
                    <a:pt x="16" y="35"/>
                    <a:pt x="19" y="33"/>
                  </a:cubicBezTo>
                  <a:cubicBezTo>
                    <a:pt x="21" y="31"/>
                    <a:pt x="23" y="32"/>
                    <a:pt x="25" y="31"/>
                  </a:cubicBezTo>
                  <a:cubicBezTo>
                    <a:pt x="26" y="31"/>
                    <a:pt x="28" y="30"/>
                    <a:pt x="28" y="30"/>
                  </a:cubicBezTo>
                  <a:close/>
                </a:path>
              </a:pathLst>
            </a:custGeom>
            <a:solidFill>
              <a:srgbClr val="B1D133"/>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88" name="Freeform 123"/>
            <p:cNvSpPr>
              <a:spLocks/>
            </p:cNvSpPr>
            <p:nvPr/>
          </p:nvSpPr>
          <p:spPr bwMode="auto">
            <a:xfrm>
              <a:off x="42054463" y="22290088"/>
              <a:ext cx="200025" cy="325438"/>
            </a:xfrm>
            <a:custGeom>
              <a:avLst/>
              <a:gdLst/>
              <a:ahLst/>
              <a:cxnLst>
                <a:cxn ang="0">
                  <a:pos x="0" y="1"/>
                </a:cxn>
                <a:cxn ang="0">
                  <a:pos x="0" y="1"/>
                </a:cxn>
                <a:cxn ang="0">
                  <a:pos x="1" y="3"/>
                </a:cxn>
                <a:cxn ang="0">
                  <a:pos x="4" y="7"/>
                </a:cxn>
                <a:cxn ang="0">
                  <a:pos x="6" y="10"/>
                </a:cxn>
                <a:cxn ang="0">
                  <a:pos x="8" y="13"/>
                </a:cxn>
                <a:cxn ang="0">
                  <a:pos x="8" y="13"/>
                </a:cxn>
                <a:cxn ang="0">
                  <a:pos x="6" y="8"/>
                </a:cxn>
                <a:cxn ang="0">
                  <a:pos x="4" y="5"/>
                </a:cxn>
                <a:cxn ang="0">
                  <a:pos x="0" y="1"/>
                </a:cxn>
              </a:cxnLst>
              <a:rect l="0" t="0" r="r" b="b"/>
              <a:pathLst>
                <a:path w="8" h="13">
                  <a:moveTo>
                    <a:pt x="0" y="1"/>
                  </a:moveTo>
                  <a:cubicBezTo>
                    <a:pt x="0" y="1"/>
                    <a:pt x="0" y="1"/>
                    <a:pt x="0" y="1"/>
                  </a:cubicBezTo>
                  <a:cubicBezTo>
                    <a:pt x="0" y="2"/>
                    <a:pt x="1" y="3"/>
                    <a:pt x="1" y="3"/>
                  </a:cubicBezTo>
                  <a:cubicBezTo>
                    <a:pt x="2" y="5"/>
                    <a:pt x="3" y="6"/>
                    <a:pt x="4" y="7"/>
                  </a:cubicBezTo>
                  <a:cubicBezTo>
                    <a:pt x="5" y="8"/>
                    <a:pt x="5" y="9"/>
                    <a:pt x="6" y="10"/>
                  </a:cubicBezTo>
                  <a:cubicBezTo>
                    <a:pt x="8" y="13"/>
                    <a:pt x="8" y="13"/>
                    <a:pt x="8" y="13"/>
                  </a:cubicBezTo>
                  <a:cubicBezTo>
                    <a:pt x="8" y="13"/>
                    <a:pt x="8" y="13"/>
                    <a:pt x="8" y="13"/>
                  </a:cubicBezTo>
                  <a:cubicBezTo>
                    <a:pt x="8" y="13"/>
                    <a:pt x="8" y="13"/>
                    <a:pt x="6" y="8"/>
                  </a:cubicBezTo>
                  <a:cubicBezTo>
                    <a:pt x="5" y="7"/>
                    <a:pt x="5" y="7"/>
                    <a:pt x="4" y="5"/>
                  </a:cubicBezTo>
                  <a:cubicBezTo>
                    <a:pt x="3" y="4"/>
                    <a:pt x="1" y="0"/>
                    <a:pt x="0" y="1"/>
                  </a:cubicBezTo>
                  <a:close/>
                </a:path>
              </a:pathLst>
            </a:custGeom>
            <a:solidFill>
              <a:srgbClr val="B1D133"/>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89" name="Freeform 124"/>
            <p:cNvSpPr>
              <a:spLocks/>
            </p:cNvSpPr>
            <p:nvPr/>
          </p:nvSpPr>
          <p:spPr bwMode="auto">
            <a:xfrm>
              <a:off x="37895213" y="26874788"/>
              <a:ext cx="76200" cy="50800"/>
            </a:xfrm>
            <a:custGeom>
              <a:avLst/>
              <a:gdLst/>
              <a:ahLst/>
              <a:cxnLst>
                <a:cxn ang="0">
                  <a:pos x="1" y="0"/>
                </a:cxn>
                <a:cxn ang="0">
                  <a:pos x="0" y="0"/>
                </a:cxn>
                <a:cxn ang="0">
                  <a:pos x="1" y="1"/>
                </a:cxn>
                <a:cxn ang="0">
                  <a:pos x="2" y="2"/>
                </a:cxn>
                <a:cxn ang="0">
                  <a:pos x="2" y="1"/>
                </a:cxn>
                <a:cxn ang="0">
                  <a:pos x="3" y="2"/>
                </a:cxn>
                <a:cxn ang="0">
                  <a:pos x="3" y="1"/>
                </a:cxn>
                <a:cxn ang="0">
                  <a:pos x="1" y="0"/>
                </a:cxn>
              </a:cxnLst>
              <a:rect l="0" t="0" r="r" b="b"/>
              <a:pathLst>
                <a:path w="3" h="2">
                  <a:moveTo>
                    <a:pt x="1" y="0"/>
                  </a:moveTo>
                  <a:cubicBezTo>
                    <a:pt x="0" y="0"/>
                    <a:pt x="0" y="0"/>
                    <a:pt x="0" y="0"/>
                  </a:cubicBezTo>
                  <a:cubicBezTo>
                    <a:pt x="1" y="1"/>
                    <a:pt x="1" y="1"/>
                    <a:pt x="1" y="1"/>
                  </a:cubicBezTo>
                  <a:cubicBezTo>
                    <a:pt x="2" y="2"/>
                    <a:pt x="2" y="2"/>
                    <a:pt x="2" y="2"/>
                  </a:cubicBezTo>
                  <a:cubicBezTo>
                    <a:pt x="2" y="1"/>
                    <a:pt x="2" y="1"/>
                    <a:pt x="2" y="1"/>
                  </a:cubicBezTo>
                  <a:cubicBezTo>
                    <a:pt x="3" y="2"/>
                    <a:pt x="3" y="2"/>
                    <a:pt x="3" y="2"/>
                  </a:cubicBezTo>
                  <a:cubicBezTo>
                    <a:pt x="3" y="2"/>
                    <a:pt x="3" y="1"/>
                    <a:pt x="3" y="1"/>
                  </a:cubicBezTo>
                  <a:lnTo>
                    <a:pt x="1" y="0"/>
                  </a:lnTo>
                  <a:close/>
                </a:path>
              </a:pathLst>
            </a:custGeom>
            <a:solidFill>
              <a:srgbClr val="B1D133"/>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90" name="Freeform 125"/>
            <p:cNvSpPr>
              <a:spLocks/>
            </p:cNvSpPr>
            <p:nvPr/>
          </p:nvSpPr>
          <p:spPr bwMode="auto">
            <a:xfrm>
              <a:off x="42254488" y="24044276"/>
              <a:ext cx="50800" cy="100013"/>
            </a:xfrm>
            <a:custGeom>
              <a:avLst/>
              <a:gdLst/>
              <a:ahLst/>
              <a:cxnLst>
                <a:cxn ang="0">
                  <a:pos x="1" y="0"/>
                </a:cxn>
                <a:cxn ang="0">
                  <a:pos x="1" y="0"/>
                </a:cxn>
                <a:cxn ang="0">
                  <a:pos x="0" y="2"/>
                </a:cxn>
                <a:cxn ang="0">
                  <a:pos x="1" y="4"/>
                </a:cxn>
                <a:cxn ang="0">
                  <a:pos x="2" y="1"/>
                </a:cxn>
                <a:cxn ang="0">
                  <a:pos x="1" y="0"/>
                </a:cxn>
              </a:cxnLst>
              <a:rect l="0" t="0" r="r" b="b"/>
              <a:pathLst>
                <a:path w="2" h="4">
                  <a:moveTo>
                    <a:pt x="1" y="0"/>
                  </a:moveTo>
                  <a:cubicBezTo>
                    <a:pt x="1" y="0"/>
                    <a:pt x="1" y="0"/>
                    <a:pt x="1" y="0"/>
                  </a:cubicBezTo>
                  <a:cubicBezTo>
                    <a:pt x="1" y="0"/>
                    <a:pt x="0" y="1"/>
                    <a:pt x="0" y="2"/>
                  </a:cubicBezTo>
                  <a:cubicBezTo>
                    <a:pt x="1" y="4"/>
                    <a:pt x="1" y="4"/>
                    <a:pt x="1" y="4"/>
                  </a:cubicBezTo>
                  <a:cubicBezTo>
                    <a:pt x="2" y="2"/>
                    <a:pt x="2" y="2"/>
                    <a:pt x="2" y="1"/>
                  </a:cubicBezTo>
                  <a:cubicBezTo>
                    <a:pt x="2" y="1"/>
                    <a:pt x="2" y="0"/>
                    <a:pt x="1" y="0"/>
                  </a:cubicBezTo>
                  <a:close/>
                </a:path>
              </a:pathLst>
            </a:custGeom>
            <a:solidFill>
              <a:srgbClr val="B1D133"/>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91" name="Freeform 126"/>
            <p:cNvSpPr>
              <a:spLocks/>
            </p:cNvSpPr>
            <p:nvPr/>
          </p:nvSpPr>
          <p:spPr bwMode="auto">
            <a:xfrm>
              <a:off x="37946013" y="21339176"/>
              <a:ext cx="74613" cy="49213"/>
            </a:xfrm>
            <a:custGeom>
              <a:avLst/>
              <a:gdLst/>
              <a:ahLst/>
              <a:cxnLst>
                <a:cxn ang="0">
                  <a:pos x="1" y="2"/>
                </a:cxn>
                <a:cxn ang="0">
                  <a:pos x="2" y="0"/>
                </a:cxn>
                <a:cxn ang="0">
                  <a:pos x="1" y="1"/>
                </a:cxn>
                <a:cxn ang="0">
                  <a:pos x="0" y="2"/>
                </a:cxn>
                <a:cxn ang="0">
                  <a:pos x="1" y="2"/>
                </a:cxn>
              </a:cxnLst>
              <a:rect l="0" t="0" r="r" b="b"/>
              <a:pathLst>
                <a:path w="3" h="2">
                  <a:moveTo>
                    <a:pt x="1" y="2"/>
                  </a:moveTo>
                  <a:cubicBezTo>
                    <a:pt x="1" y="2"/>
                    <a:pt x="3" y="1"/>
                    <a:pt x="2" y="0"/>
                  </a:cubicBezTo>
                  <a:cubicBezTo>
                    <a:pt x="2" y="0"/>
                    <a:pt x="2" y="0"/>
                    <a:pt x="1" y="1"/>
                  </a:cubicBezTo>
                  <a:cubicBezTo>
                    <a:pt x="1" y="1"/>
                    <a:pt x="1" y="1"/>
                    <a:pt x="0" y="2"/>
                  </a:cubicBezTo>
                  <a:cubicBezTo>
                    <a:pt x="0" y="2"/>
                    <a:pt x="0" y="2"/>
                    <a:pt x="1" y="2"/>
                  </a:cubicBezTo>
                  <a:close/>
                </a:path>
              </a:pathLst>
            </a:custGeom>
            <a:solidFill>
              <a:srgbClr val="B1D133"/>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92" name="Freeform 127"/>
            <p:cNvSpPr>
              <a:spLocks/>
            </p:cNvSpPr>
            <p:nvPr/>
          </p:nvSpPr>
          <p:spPr bwMode="auto">
            <a:xfrm>
              <a:off x="37344351" y="22215476"/>
              <a:ext cx="76200" cy="49213"/>
            </a:xfrm>
            <a:custGeom>
              <a:avLst/>
              <a:gdLst/>
              <a:ahLst/>
              <a:cxnLst>
                <a:cxn ang="0">
                  <a:pos x="2" y="0"/>
                </a:cxn>
                <a:cxn ang="0">
                  <a:pos x="2" y="2"/>
                </a:cxn>
                <a:cxn ang="0">
                  <a:pos x="2" y="1"/>
                </a:cxn>
                <a:cxn ang="0">
                  <a:pos x="2" y="0"/>
                </a:cxn>
              </a:cxnLst>
              <a:rect l="0" t="0" r="r" b="b"/>
              <a:pathLst>
                <a:path w="3" h="2">
                  <a:moveTo>
                    <a:pt x="2" y="0"/>
                  </a:moveTo>
                  <a:cubicBezTo>
                    <a:pt x="1" y="0"/>
                    <a:pt x="0" y="2"/>
                    <a:pt x="2" y="2"/>
                  </a:cubicBezTo>
                  <a:cubicBezTo>
                    <a:pt x="2" y="1"/>
                    <a:pt x="2" y="1"/>
                    <a:pt x="2" y="1"/>
                  </a:cubicBezTo>
                  <a:cubicBezTo>
                    <a:pt x="3" y="0"/>
                    <a:pt x="3" y="0"/>
                    <a:pt x="2" y="0"/>
                  </a:cubicBezTo>
                  <a:close/>
                </a:path>
              </a:pathLst>
            </a:custGeom>
            <a:solidFill>
              <a:srgbClr val="B1D133"/>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93" name="Freeform 128"/>
            <p:cNvSpPr>
              <a:spLocks/>
            </p:cNvSpPr>
            <p:nvPr/>
          </p:nvSpPr>
          <p:spPr bwMode="auto">
            <a:xfrm>
              <a:off x="38322251" y="25622251"/>
              <a:ext cx="474663" cy="627063"/>
            </a:xfrm>
            <a:custGeom>
              <a:avLst/>
              <a:gdLst/>
              <a:ahLst/>
              <a:cxnLst>
                <a:cxn ang="0">
                  <a:pos x="1" y="13"/>
                </a:cxn>
                <a:cxn ang="0">
                  <a:pos x="10" y="25"/>
                </a:cxn>
                <a:cxn ang="0">
                  <a:pos x="19" y="14"/>
                </a:cxn>
                <a:cxn ang="0">
                  <a:pos x="10" y="0"/>
                </a:cxn>
                <a:cxn ang="0">
                  <a:pos x="1" y="13"/>
                </a:cxn>
              </a:cxnLst>
              <a:rect l="0" t="0" r="r" b="b"/>
              <a:pathLst>
                <a:path w="19" h="25">
                  <a:moveTo>
                    <a:pt x="1" y="13"/>
                  </a:moveTo>
                  <a:cubicBezTo>
                    <a:pt x="0" y="21"/>
                    <a:pt x="4" y="25"/>
                    <a:pt x="10" y="25"/>
                  </a:cubicBezTo>
                  <a:cubicBezTo>
                    <a:pt x="15" y="25"/>
                    <a:pt x="19" y="21"/>
                    <a:pt x="19" y="14"/>
                  </a:cubicBezTo>
                  <a:cubicBezTo>
                    <a:pt x="19" y="6"/>
                    <a:pt x="15" y="0"/>
                    <a:pt x="10" y="0"/>
                  </a:cubicBezTo>
                  <a:cubicBezTo>
                    <a:pt x="5" y="0"/>
                    <a:pt x="1" y="6"/>
                    <a:pt x="1" y="13"/>
                  </a:cubicBezTo>
                  <a:close/>
                </a:path>
              </a:pathLst>
            </a:custGeom>
            <a:solidFill>
              <a:srgbClr val="CCBE93"/>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94" name="Freeform 129"/>
            <p:cNvSpPr>
              <a:spLocks/>
            </p:cNvSpPr>
            <p:nvPr/>
          </p:nvSpPr>
          <p:spPr bwMode="auto">
            <a:xfrm>
              <a:off x="38547676" y="25596851"/>
              <a:ext cx="374650" cy="427038"/>
            </a:xfrm>
            <a:custGeom>
              <a:avLst/>
              <a:gdLst/>
              <a:ahLst/>
              <a:cxnLst>
                <a:cxn ang="0">
                  <a:pos x="12" y="6"/>
                </a:cxn>
                <a:cxn ang="0">
                  <a:pos x="2" y="1"/>
                </a:cxn>
                <a:cxn ang="0">
                  <a:pos x="3" y="10"/>
                </a:cxn>
                <a:cxn ang="0">
                  <a:pos x="13" y="16"/>
                </a:cxn>
                <a:cxn ang="0">
                  <a:pos x="12" y="6"/>
                </a:cxn>
              </a:cxnLst>
              <a:rect l="0" t="0" r="r" b="b"/>
              <a:pathLst>
                <a:path w="15" h="17">
                  <a:moveTo>
                    <a:pt x="12" y="6"/>
                  </a:moveTo>
                  <a:cubicBezTo>
                    <a:pt x="10" y="3"/>
                    <a:pt x="5" y="0"/>
                    <a:pt x="2" y="1"/>
                  </a:cubicBezTo>
                  <a:cubicBezTo>
                    <a:pt x="0" y="2"/>
                    <a:pt x="2" y="6"/>
                    <a:pt x="3" y="10"/>
                  </a:cubicBezTo>
                  <a:cubicBezTo>
                    <a:pt x="5" y="13"/>
                    <a:pt x="11" y="17"/>
                    <a:pt x="13" y="16"/>
                  </a:cubicBezTo>
                  <a:cubicBezTo>
                    <a:pt x="15" y="15"/>
                    <a:pt x="13" y="10"/>
                    <a:pt x="12" y="6"/>
                  </a:cubicBezTo>
                  <a:close/>
                </a:path>
              </a:pathLst>
            </a:custGeom>
            <a:solidFill>
              <a:srgbClr val="CCBE93"/>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95" name="Freeform 130"/>
            <p:cNvSpPr>
              <a:spLocks/>
            </p:cNvSpPr>
            <p:nvPr/>
          </p:nvSpPr>
          <p:spPr bwMode="auto">
            <a:xfrm>
              <a:off x="40074851" y="25622251"/>
              <a:ext cx="476250" cy="627063"/>
            </a:xfrm>
            <a:custGeom>
              <a:avLst/>
              <a:gdLst/>
              <a:ahLst/>
              <a:cxnLst>
                <a:cxn ang="0">
                  <a:pos x="19" y="13"/>
                </a:cxn>
                <a:cxn ang="0">
                  <a:pos x="9" y="25"/>
                </a:cxn>
                <a:cxn ang="0">
                  <a:pos x="0" y="14"/>
                </a:cxn>
                <a:cxn ang="0">
                  <a:pos x="9" y="0"/>
                </a:cxn>
                <a:cxn ang="0">
                  <a:pos x="19" y="13"/>
                </a:cxn>
              </a:cxnLst>
              <a:rect l="0" t="0" r="r" b="b"/>
              <a:pathLst>
                <a:path w="19" h="25">
                  <a:moveTo>
                    <a:pt x="19" y="13"/>
                  </a:moveTo>
                  <a:cubicBezTo>
                    <a:pt x="19" y="21"/>
                    <a:pt x="15" y="25"/>
                    <a:pt x="9" y="25"/>
                  </a:cubicBezTo>
                  <a:cubicBezTo>
                    <a:pt x="4" y="25"/>
                    <a:pt x="0" y="21"/>
                    <a:pt x="0" y="14"/>
                  </a:cubicBezTo>
                  <a:cubicBezTo>
                    <a:pt x="0" y="6"/>
                    <a:pt x="4" y="0"/>
                    <a:pt x="9" y="0"/>
                  </a:cubicBezTo>
                  <a:cubicBezTo>
                    <a:pt x="14" y="0"/>
                    <a:pt x="18" y="6"/>
                    <a:pt x="19" y="13"/>
                  </a:cubicBezTo>
                  <a:close/>
                </a:path>
              </a:pathLst>
            </a:custGeom>
            <a:solidFill>
              <a:srgbClr val="CCBE93"/>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96" name="Freeform 131"/>
            <p:cNvSpPr>
              <a:spLocks/>
            </p:cNvSpPr>
            <p:nvPr/>
          </p:nvSpPr>
          <p:spPr bwMode="auto">
            <a:xfrm>
              <a:off x="39949438" y="25547638"/>
              <a:ext cx="376238" cy="476250"/>
            </a:xfrm>
            <a:custGeom>
              <a:avLst/>
              <a:gdLst/>
              <a:ahLst/>
              <a:cxnLst>
                <a:cxn ang="0">
                  <a:pos x="3" y="8"/>
                </a:cxn>
                <a:cxn ang="0">
                  <a:pos x="13" y="1"/>
                </a:cxn>
                <a:cxn ang="0">
                  <a:pos x="12" y="12"/>
                </a:cxn>
                <a:cxn ang="0">
                  <a:pos x="2" y="18"/>
                </a:cxn>
                <a:cxn ang="0">
                  <a:pos x="3" y="8"/>
                </a:cxn>
              </a:cxnLst>
              <a:rect l="0" t="0" r="r" b="b"/>
              <a:pathLst>
                <a:path w="15" h="19">
                  <a:moveTo>
                    <a:pt x="3" y="8"/>
                  </a:moveTo>
                  <a:cubicBezTo>
                    <a:pt x="5" y="5"/>
                    <a:pt x="10" y="0"/>
                    <a:pt x="13" y="1"/>
                  </a:cubicBezTo>
                  <a:cubicBezTo>
                    <a:pt x="15" y="2"/>
                    <a:pt x="13" y="8"/>
                    <a:pt x="12" y="12"/>
                  </a:cubicBezTo>
                  <a:cubicBezTo>
                    <a:pt x="10" y="15"/>
                    <a:pt x="4" y="19"/>
                    <a:pt x="2" y="18"/>
                  </a:cubicBezTo>
                  <a:cubicBezTo>
                    <a:pt x="0" y="17"/>
                    <a:pt x="2" y="12"/>
                    <a:pt x="3" y="8"/>
                  </a:cubicBezTo>
                  <a:close/>
                </a:path>
              </a:pathLst>
            </a:custGeom>
            <a:solidFill>
              <a:srgbClr val="CCBE93"/>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97" name="Freeform 132"/>
            <p:cNvSpPr>
              <a:spLocks/>
            </p:cNvSpPr>
            <p:nvPr/>
          </p:nvSpPr>
          <p:spPr bwMode="auto">
            <a:xfrm>
              <a:off x="38071426" y="21713826"/>
              <a:ext cx="2705100" cy="8118475"/>
            </a:xfrm>
            <a:custGeom>
              <a:avLst/>
              <a:gdLst/>
              <a:ahLst/>
              <a:cxnLst>
                <a:cxn ang="0">
                  <a:pos x="88" y="307"/>
                </a:cxn>
                <a:cxn ang="0">
                  <a:pos x="87" y="307"/>
                </a:cxn>
                <a:cxn ang="0">
                  <a:pos x="87" y="184"/>
                </a:cxn>
                <a:cxn ang="0">
                  <a:pos x="80" y="165"/>
                </a:cxn>
                <a:cxn ang="0">
                  <a:pos x="84" y="180"/>
                </a:cxn>
                <a:cxn ang="0">
                  <a:pos x="98" y="158"/>
                </a:cxn>
                <a:cxn ang="0">
                  <a:pos x="99" y="168"/>
                </a:cxn>
                <a:cxn ang="0">
                  <a:pos x="96" y="166"/>
                </a:cxn>
                <a:cxn ang="0">
                  <a:pos x="107" y="123"/>
                </a:cxn>
                <a:cxn ang="0">
                  <a:pos x="106" y="112"/>
                </a:cxn>
                <a:cxn ang="0">
                  <a:pos x="87" y="69"/>
                </a:cxn>
                <a:cxn ang="0">
                  <a:pos x="79" y="64"/>
                </a:cxn>
                <a:cxn ang="0">
                  <a:pos x="73" y="60"/>
                </a:cxn>
                <a:cxn ang="0">
                  <a:pos x="66" y="60"/>
                </a:cxn>
                <a:cxn ang="0">
                  <a:pos x="66" y="54"/>
                </a:cxn>
                <a:cxn ang="0">
                  <a:pos x="76" y="36"/>
                </a:cxn>
                <a:cxn ang="0">
                  <a:pos x="80" y="29"/>
                </a:cxn>
                <a:cxn ang="0">
                  <a:pos x="77" y="22"/>
                </a:cxn>
                <a:cxn ang="0">
                  <a:pos x="53" y="0"/>
                </a:cxn>
                <a:cxn ang="0">
                  <a:pos x="30" y="22"/>
                </a:cxn>
                <a:cxn ang="0">
                  <a:pos x="27" y="29"/>
                </a:cxn>
                <a:cxn ang="0">
                  <a:pos x="30" y="36"/>
                </a:cxn>
                <a:cxn ang="0">
                  <a:pos x="41" y="54"/>
                </a:cxn>
                <a:cxn ang="0">
                  <a:pos x="41" y="60"/>
                </a:cxn>
                <a:cxn ang="0">
                  <a:pos x="37" y="60"/>
                </a:cxn>
                <a:cxn ang="0">
                  <a:pos x="30" y="62"/>
                </a:cxn>
                <a:cxn ang="0">
                  <a:pos x="20" y="67"/>
                </a:cxn>
                <a:cxn ang="0">
                  <a:pos x="1" y="112"/>
                </a:cxn>
                <a:cxn ang="0">
                  <a:pos x="0" y="123"/>
                </a:cxn>
                <a:cxn ang="0">
                  <a:pos x="9" y="168"/>
                </a:cxn>
                <a:cxn ang="0">
                  <a:pos x="13" y="160"/>
                </a:cxn>
                <a:cxn ang="0">
                  <a:pos x="13" y="162"/>
                </a:cxn>
                <a:cxn ang="0">
                  <a:pos x="24" y="161"/>
                </a:cxn>
                <a:cxn ang="0">
                  <a:pos x="25" y="181"/>
                </a:cxn>
                <a:cxn ang="0">
                  <a:pos x="20" y="184"/>
                </a:cxn>
                <a:cxn ang="0">
                  <a:pos x="20" y="307"/>
                </a:cxn>
                <a:cxn ang="0">
                  <a:pos x="19" y="307"/>
                </a:cxn>
                <a:cxn ang="0">
                  <a:pos x="0" y="320"/>
                </a:cxn>
                <a:cxn ang="0">
                  <a:pos x="35" y="324"/>
                </a:cxn>
                <a:cxn ang="0">
                  <a:pos x="51" y="317"/>
                </a:cxn>
                <a:cxn ang="0">
                  <a:pos x="50" y="307"/>
                </a:cxn>
                <a:cxn ang="0">
                  <a:pos x="53" y="206"/>
                </a:cxn>
                <a:cxn ang="0">
                  <a:pos x="54" y="206"/>
                </a:cxn>
                <a:cxn ang="0">
                  <a:pos x="57" y="310"/>
                </a:cxn>
                <a:cxn ang="0">
                  <a:pos x="57" y="310"/>
                </a:cxn>
                <a:cxn ang="0">
                  <a:pos x="57" y="317"/>
                </a:cxn>
                <a:cxn ang="0">
                  <a:pos x="72" y="324"/>
                </a:cxn>
                <a:cxn ang="0">
                  <a:pos x="108" y="320"/>
                </a:cxn>
                <a:cxn ang="0">
                  <a:pos x="88" y="307"/>
                </a:cxn>
              </a:cxnLst>
              <a:rect l="0" t="0" r="r" b="b"/>
              <a:pathLst>
                <a:path w="108" h="324">
                  <a:moveTo>
                    <a:pt x="88" y="307"/>
                  </a:moveTo>
                  <a:cubicBezTo>
                    <a:pt x="88" y="307"/>
                    <a:pt x="87" y="307"/>
                    <a:pt x="87" y="307"/>
                  </a:cubicBezTo>
                  <a:cubicBezTo>
                    <a:pt x="87" y="184"/>
                    <a:pt x="87" y="184"/>
                    <a:pt x="87" y="184"/>
                  </a:cubicBezTo>
                  <a:cubicBezTo>
                    <a:pt x="80" y="165"/>
                    <a:pt x="80" y="165"/>
                    <a:pt x="80" y="165"/>
                  </a:cubicBezTo>
                  <a:cubicBezTo>
                    <a:pt x="84" y="180"/>
                    <a:pt x="84" y="180"/>
                    <a:pt x="84" y="180"/>
                  </a:cubicBezTo>
                  <a:cubicBezTo>
                    <a:pt x="81" y="156"/>
                    <a:pt x="98" y="164"/>
                    <a:pt x="98" y="158"/>
                  </a:cubicBezTo>
                  <a:cubicBezTo>
                    <a:pt x="98" y="158"/>
                    <a:pt x="99" y="169"/>
                    <a:pt x="99" y="168"/>
                  </a:cubicBezTo>
                  <a:cubicBezTo>
                    <a:pt x="96" y="166"/>
                    <a:pt x="96" y="166"/>
                    <a:pt x="96" y="166"/>
                  </a:cubicBezTo>
                  <a:cubicBezTo>
                    <a:pt x="96" y="166"/>
                    <a:pt x="107" y="132"/>
                    <a:pt x="107" y="123"/>
                  </a:cubicBezTo>
                  <a:cubicBezTo>
                    <a:pt x="107" y="113"/>
                    <a:pt x="106" y="117"/>
                    <a:pt x="106" y="112"/>
                  </a:cubicBezTo>
                  <a:cubicBezTo>
                    <a:pt x="104" y="101"/>
                    <a:pt x="94" y="74"/>
                    <a:pt x="87" y="69"/>
                  </a:cubicBezTo>
                  <a:cubicBezTo>
                    <a:pt x="82" y="66"/>
                    <a:pt x="81" y="64"/>
                    <a:pt x="79" y="64"/>
                  </a:cubicBezTo>
                  <a:cubicBezTo>
                    <a:pt x="77" y="63"/>
                    <a:pt x="75" y="60"/>
                    <a:pt x="73" y="60"/>
                  </a:cubicBezTo>
                  <a:cubicBezTo>
                    <a:pt x="66" y="60"/>
                    <a:pt x="66" y="60"/>
                    <a:pt x="66" y="60"/>
                  </a:cubicBezTo>
                  <a:cubicBezTo>
                    <a:pt x="66" y="54"/>
                    <a:pt x="66" y="54"/>
                    <a:pt x="66" y="54"/>
                  </a:cubicBezTo>
                  <a:cubicBezTo>
                    <a:pt x="71" y="49"/>
                    <a:pt x="75" y="43"/>
                    <a:pt x="76" y="36"/>
                  </a:cubicBezTo>
                  <a:cubicBezTo>
                    <a:pt x="79" y="35"/>
                    <a:pt x="80" y="32"/>
                    <a:pt x="80" y="29"/>
                  </a:cubicBezTo>
                  <a:cubicBezTo>
                    <a:pt x="80" y="26"/>
                    <a:pt x="79" y="23"/>
                    <a:pt x="77" y="22"/>
                  </a:cubicBezTo>
                  <a:cubicBezTo>
                    <a:pt x="76" y="11"/>
                    <a:pt x="72" y="0"/>
                    <a:pt x="53" y="0"/>
                  </a:cubicBezTo>
                  <a:cubicBezTo>
                    <a:pt x="35" y="0"/>
                    <a:pt x="31" y="11"/>
                    <a:pt x="30" y="22"/>
                  </a:cubicBezTo>
                  <a:cubicBezTo>
                    <a:pt x="28" y="24"/>
                    <a:pt x="27" y="26"/>
                    <a:pt x="27" y="29"/>
                  </a:cubicBezTo>
                  <a:cubicBezTo>
                    <a:pt x="27" y="32"/>
                    <a:pt x="28" y="35"/>
                    <a:pt x="30" y="36"/>
                  </a:cubicBezTo>
                  <a:cubicBezTo>
                    <a:pt x="32" y="43"/>
                    <a:pt x="36" y="49"/>
                    <a:pt x="41" y="54"/>
                  </a:cubicBezTo>
                  <a:cubicBezTo>
                    <a:pt x="41" y="60"/>
                    <a:pt x="41" y="60"/>
                    <a:pt x="41" y="60"/>
                  </a:cubicBezTo>
                  <a:cubicBezTo>
                    <a:pt x="37" y="60"/>
                    <a:pt x="37" y="60"/>
                    <a:pt x="37" y="60"/>
                  </a:cubicBezTo>
                  <a:cubicBezTo>
                    <a:pt x="35" y="60"/>
                    <a:pt x="32" y="61"/>
                    <a:pt x="30" y="62"/>
                  </a:cubicBezTo>
                  <a:cubicBezTo>
                    <a:pt x="29" y="62"/>
                    <a:pt x="26" y="63"/>
                    <a:pt x="20" y="67"/>
                  </a:cubicBezTo>
                  <a:cubicBezTo>
                    <a:pt x="13" y="72"/>
                    <a:pt x="3" y="101"/>
                    <a:pt x="1" y="112"/>
                  </a:cubicBezTo>
                  <a:cubicBezTo>
                    <a:pt x="1" y="117"/>
                    <a:pt x="0" y="113"/>
                    <a:pt x="0" y="123"/>
                  </a:cubicBezTo>
                  <a:cubicBezTo>
                    <a:pt x="0" y="132"/>
                    <a:pt x="9" y="168"/>
                    <a:pt x="9" y="168"/>
                  </a:cubicBezTo>
                  <a:cubicBezTo>
                    <a:pt x="13" y="160"/>
                    <a:pt x="13" y="160"/>
                    <a:pt x="13" y="160"/>
                  </a:cubicBezTo>
                  <a:cubicBezTo>
                    <a:pt x="23" y="148"/>
                    <a:pt x="13" y="162"/>
                    <a:pt x="13" y="162"/>
                  </a:cubicBezTo>
                  <a:cubicBezTo>
                    <a:pt x="13" y="168"/>
                    <a:pt x="21" y="160"/>
                    <a:pt x="24" y="161"/>
                  </a:cubicBezTo>
                  <a:cubicBezTo>
                    <a:pt x="25" y="181"/>
                    <a:pt x="25" y="181"/>
                    <a:pt x="25" y="181"/>
                  </a:cubicBezTo>
                  <a:cubicBezTo>
                    <a:pt x="20" y="184"/>
                    <a:pt x="20" y="184"/>
                    <a:pt x="20" y="184"/>
                  </a:cubicBezTo>
                  <a:cubicBezTo>
                    <a:pt x="20" y="307"/>
                    <a:pt x="20" y="307"/>
                    <a:pt x="20" y="307"/>
                  </a:cubicBezTo>
                  <a:cubicBezTo>
                    <a:pt x="20" y="307"/>
                    <a:pt x="19" y="307"/>
                    <a:pt x="19" y="307"/>
                  </a:cubicBezTo>
                  <a:cubicBezTo>
                    <a:pt x="19" y="307"/>
                    <a:pt x="0" y="315"/>
                    <a:pt x="0" y="320"/>
                  </a:cubicBezTo>
                  <a:cubicBezTo>
                    <a:pt x="0" y="324"/>
                    <a:pt x="4" y="324"/>
                    <a:pt x="35" y="324"/>
                  </a:cubicBezTo>
                  <a:cubicBezTo>
                    <a:pt x="50" y="324"/>
                    <a:pt x="51" y="321"/>
                    <a:pt x="51" y="317"/>
                  </a:cubicBezTo>
                  <a:cubicBezTo>
                    <a:pt x="51" y="313"/>
                    <a:pt x="50" y="309"/>
                    <a:pt x="50" y="307"/>
                  </a:cubicBezTo>
                  <a:cubicBezTo>
                    <a:pt x="51" y="288"/>
                    <a:pt x="52" y="206"/>
                    <a:pt x="53" y="206"/>
                  </a:cubicBezTo>
                  <a:cubicBezTo>
                    <a:pt x="54" y="206"/>
                    <a:pt x="54" y="206"/>
                    <a:pt x="54" y="206"/>
                  </a:cubicBezTo>
                  <a:cubicBezTo>
                    <a:pt x="55" y="206"/>
                    <a:pt x="57" y="310"/>
                    <a:pt x="57" y="310"/>
                  </a:cubicBezTo>
                  <a:cubicBezTo>
                    <a:pt x="57" y="310"/>
                    <a:pt x="57" y="310"/>
                    <a:pt x="57" y="310"/>
                  </a:cubicBezTo>
                  <a:cubicBezTo>
                    <a:pt x="57" y="312"/>
                    <a:pt x="57" y="314"/>
                    <a:pt x="57" y="317"/>
                  </a:cubicBezTo>
                  <a:cubicBezTo>
                    <a:pt x="57" y="321"/>
                    <a:pt x="58" y="324"/>
                    <a:pt x="72" y="324"/>
                  </a:cubicBezTo>
                  <a:cubicBezTo>
                    <a:pt x="103" y="324"/>
                    <a:pt x="108" y="324"/>
                    <a:pt x="108" y="320"/>
                  </a:cubicBezTo>
                  <a:cubicBezTo>
                    <a:pt x="108" y="315"/>
                    <a:pt x="88" y="307"/>
                    <a:pt x="88" y="307"/>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98" name="Freeform 133"/>
            <p:cNvSpPr>
              <a:spLocks/>
            </p:cNvSpPr>
            <p:nvPr/>
          </p:nvSpPr>
          <p:spPr bwMode="auto">
            <a:xfrm>
              <a:off x="38571488" y="25847676"/>
              <a:ext cx="1679575" cy="3708400"/>
            </a:xfrm>
            <a:custGeom>
              <a:avLst/>
              <a:gdLst/>
              <a:ahLst/>
              <a:cxnLst>
                <a:cxn ang="0">
                  <a:pos x="60" y="0"/>
                </a:cxn>
                <a:cxn ang="0">
                  <a:pos x="7" y="0"/>
                </a:cxn>
                <a:cxn ang="0">
                  <a:pos x="0" y="6"/>
                </a:cxn>
                <a:cxn ang="0">
                  <a:pos x="0" y="143"/>
                </a:cxn>
                <a:cxn ang="0">
                  <a:pos x="7" y="146"/>
                </a:cxn>
                <a:cxn ang="0">
                  <a:pos x="30" y="146"/>
                </a:cxn>
                <a:cxn ang="0">
                  <a:pos x="33" y="41"/>
                </a:cxn>
                <a:cxn ang="0">
                  <a:pos x="34" y="41"/>
                </a:cxn>
                <a:cxn ang="0">
                  <a:pos x="37" y="145"/>
                </a:cxn>
                <a:cxn ang="0">
                  <a:pos x="60" y="145"/>
                </a:cxn>
                <a:cxn ang="0">
                  <a:pos x="67" y="143"/>
                </a:cxn>
                <a:cxn ang="0">
                  <a:pos x="67" y="6"/>
                </a:cxn>
                <a:cxn ang="0">
                  <a:pos x="60" y="0"/>
                </a:cxn>
              </a:cxnLst>
              <a:rect l="0" t="0" r="r" b="b"/>
              <a:pathLst>
                <a:path w="67" h="148">
                  <a:moveTo>
                    <a:pt x="60" y="0"/>
                  </a:moveTo>
                  <a:cubicBezTo>
                    <a:pt x="7" y="0"/>
                    <a:pt x="7" y="0"/>
                    <a:pt x="7" y="0"/>
                  </a:cubicBezTo>
                  <a:cubicBezTo>
                    <a:pt x="2" y="0"/>
                    <a:pt x="0" y="0"/>
                    <a:pt x="0" y="6"/>
                  </a:cubicBezTo>
                  <a:cubicBezTo>
                    <a:pt x="0" y="143"/>
                    <a:pt x="0" y="143"/>
                    <a:pt x="0" y="143"/>
                  </a:cubicBezTo>
                  <a:cubicBezTo>
                    <a:pt x="0" y="148"/>
                    <a:pt x="2" y="146"/>
                    <a:pt x="7" y="146"/>
                  </a:cubicBezTo>
                  <a:cubicBezTo>
                    <a:pt x="30" y="146"/>
                    <a:pt x="30" y="146"/>
                    <a:pt x="30" y="146"/>
                  </a:cubicBezTo>
                  <a:cubicBezTo>
                    <a:pt x="30" y="146"/>
                    <a:pt x="32" y="41"/>
                    <a:pt x="33" y="41"/>
                  </a:cubicBezTo>
                  <a:cubicBezTo>
                    <a:pt x="34" y="41"/>
                    <a:pt x="34" y="41"/>
                    <a:pt x="34" y="41"/>
                  </a:cubicBezTo>
                  <a:cubicBezTo>
                    <a:pt x="35" y="41"/>
                    <a:pt x="37" y="145"/>
                    <a:pt x="37" y="145"/>
                  </a:cubicBezTo>
                  <a:cubicBezTo>
                    <a:pt x="60" y="145"/>
                    <a:pt x="60" y="145"/>
                    <a:pt x="60" y="145"/>
                  </a:cubicBezTo>
                  <a:cubicBezTo>
                    <a:pt x="65" y="145"/>
                    <a:pt x="67" y="148"/>
                    <a:pt x="67" y="143"/>
                  </a:cubicBezTo>
                  <a:cubicBezTo>
                    <a:pt x="67" y="6"/>
                    <a:pt x="67" y="6"/>
                    <a:pt x="67" y="6"/>
                  </a:cubicBezTo>
                  <a:cubicBezTo>
                    <a:pt x="67" y="0"/>
                    <a:pt x="65" y="0"/>
                    <a:pt x="60" y="0"/>
                  </a:cubicBezTo>
                  <a:close/>
                </a:path>
              </a:pathLst>
            </a:custGeom>
            <a:solidFill>
              <a:srgbClr val="083552"/>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99" name="Freeform 134"/>
            <p:cNvSpPr>
              <a:spLocks/>
            </p:cNvSpPr>
            <p:nvPr/>
          </p:nvSpPr>
          <p:spPr bwMode="auto">
            <a:xfrm>
              <a:off x="38071426" y="29381451"/>
              <a:ext cx="1277938" cy="450850"/>
            </a:xfrm>
            <a:custGeom>
              <a:avLst/>
              <a:gdLst/>
              <a:ahLst/>
              <a:cxnLst>
                <a:cxn ang="0">
                  <a:pos x="51" y="11"/>
                </a:cxn>
                <a:cxn ang="0">
                  <a:pos x="35" y="18"/>
                </a:cxn>
                <a:cxn ang="0">
                  <a:pos x="0" y="14"/>
                </a:cxn>
                <a:cxn ang="0">
                  <a:pos x="19" y="1"/>
                </a:cxn>
                <a:cxn ang="0">
                  <a:pos x="50" y="0"/>
                </a:cxn>
                <a:cxn ang="0">
                  <a:pos x="51" y="11"/>
                </a:cxn>
              </a:cxnLst>
              <a:rect l="0" t="0" r="r" b="b"/>
              <a:pathLst>
                <a:path w="51" h="18">
                  <a:moveTo>
                    <a:pt x="51" y="11"/>
                  </a:moveTo>
                  <a:cubicBezTo>
                    <a:pt x="51" y="15"/>
                    <a:pt x="50" y="18"/>
                    <a:pt x="35" y="18"/>
                  </a:cubicBezTo>
                  <a:cubicBezTo>
                    <a:pt x="4" y="18"/>
                    <a:pt x="0" y="18"/>
                    <a:pt x="0" y="14"/>
                  </a:cubicBezTo>
                  <a:cubicBezTo>
                    <a:pt x="0" y="9"/>
                    <a:pt x="19" y="1"/>
                    <a:pt x="19" y="1"/>
                  </a:cubicBezTo>
                  <a:cubicBezTo>
                    <a:pt x="23" y="1"/>
                    <a:pt x="50" y="0"/>
                    <a:pt x="50" y="0"/>
                  </a:cubicBezTo>
                  <a:cubicBezTo>
                    <a:pt x="50" y="0"/>
                    <a:pt x="51" y="5"/>
                    <a:pt x="51" y="11"/>
                  </a:cubicBezTo>
                  <a:close/>
                </a:path>
              </a:pathLst>
            </a:custGeom>
            <a:solidFill>
              <a:srgbClr val="3D3D3D"/>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00" name="Freeform 135"/>
            <p:cNvSpPr>
              <a:spLocks/>
            </p:cNvSpPr>
            <p:nvPr/>
          </p:nvSpPr>
          <p:spPr bwMode="auto">
            <a:xfrm>
              <a:off x="39498588" y="29381451"/>
              <a:ext cx="1277938" cy="450850"/>
            </a:xfrm>
            <a:custGeom>
              <a:avLst/>
              <a:gdLst/>
              <a:ahLst/>
              <a:cxnLst>
                <a:cxn ang="0">
                  <a:pos x="0" y="11"/>
                </a:cxn>
                <a:cxn ang="0">
                  <a:pos x="15" y="18"/>
                </a:cxn>
                <a:cxn ang="0">
                  <a:pos x="51" y="14"/>
                </a:cxn>
                <a:cxn ang="0">
                  <a:pos x="31" y="1"/>
                </a:cxn>
                <a:cxn ang="0">
                  <a:pos x="1" y="0"/>
                </a:cxn>
                <a:cxn ang="0">
                  <a:pos x="0" y="11"/>
                </a:cxn>
              </a:cxnLst>
              <a:rect l="0" t="0" r="r" b="b"/>
              <a:pathLst>
                <a:path w="51" h="18">
                  <a:moveTo>
                    <a:pt x="0" y="11"/>
                  </a:moveTo>
                  <a:cubicBezTo>
                    <a:pt x="0" y="15"/>
                    <a:pt x="1" y="18"/>
                    <a:pt x="15" y="18"/>
                  </a:cubicBezTo>
                  <a:cubicBezTo>
                    <a:pt x="46" y="18"/>
                    <a:pt x="51" y="18"/>
                    <a:pt x="51" y="14"/>
                  </a:cubicBezTo>
                  <a:cubicBezTo>
                    <a:pt x="51" y="9"/>
                    <a:pt x="31" y="1"/>
                    <a:pt x="31" y="1"/>
                  </a:cubicBezTo>
                  <a:cubicBezTo>
                    <a:pt x="27" y="1"/>
                    <a:pt x="1" y="0"/>
                    <a:pt x="1" y="0"/>
                  </a:cubicBezTo>
                  <a:cubicBezTo>
                    <a:pt x="1" y="0"/>
                    <a:pt x="0" y="5"/>
                    <a:pt x="0" y="11"/>
                  </a:cubicBezTo>
                  <a:close/>
                </a:path>
              </a:pathLst>
            </a:custGeom>
            <a:solidFill>
              <a:srgbClr val="3D3D3D"/>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01" name="Freeform 136"/>
            <p:cNvSpPr>
              <a:spLocks/>
            </p:cNvSpPr>
            <p:nvPr/>
          </p:nvSpPr>
          <p:spPr bwMode="auto">
            <a:xfrm>
              <a:off x="38822313" y="21713826"/>
              <a:ext cx="1177925" cy="1477963"/>
            </a:xfrm>
            <a:custGeom>
              <a:avLst/>
              <a:gdLst/>
              <a:ahLst/>
              <a:cxnLst>
                <a:cxn ang="0">
                  <a:pos x="47" y="30"/>
                </a:cxn>
                <a:cxn ang="0">
                  <a:pos x="23" y="59"/>
                </a:cxn>
                <a:cxn ang="0">
                  <a:pos x="0" y="30"/>
                </a:cxn>
                <a:cxn ang="0">
                  <a:pos x="23" y="0"/>
                </a:cxn>
                <a:cxn ang="0">
                  <a:pos x="47" y="30"/>
                </a:cxn>
              </a:cxnLst>
              <a:rect l="0" t="0" r="r" b="b"/>
              <a:pathLst>
                <a:path w="47" h="59">
                  <a:moveTo>
                    <a:pt x="47" y="30"/>
                  </a:moveTo>
                  <a:cubicBezTo>
                    <a:pt x="47" y="43"/>
                    <a:pt x="37" y="59"/>
                    <a:pt x="23" y="59"/>
                  </a:cubicBezTo>
                  <a:cubicBezTo>
                    <a:pt x="10" y="59"/>
                    <a:pt x="0" y="43"/>
                    <a:pt x="0" y="30"/>
                  </a:cubicBezTo>
                  <a:cubicBezTo>
                    <a:pt x="0" y="17"/>
                    <a:pt x="1" y="0"/>
                    <a:pt x="23" y="0"/>
                  </a:cubicBezTo>
                  <a:cubicBezTo>
                    <a:pt x="46" y="0"/>
                    <a:pt x="47" y="17"/>
                    <a:pt x="47" y="30"/>
                  </a:cubicBezTo>
                  <a:close/>
                </a:path>
              </a:pathLst>
            </a:custGeom>
            <a:solidFill>
              <a:srgbClr val="CCBE93"/>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02" name="Oval 137"/>
            <p:cNvSpPr>
              <a:spLocks noChangeArrowheads="1"/>
            </p:cNvSpPr>
            <p:nvPr/>
          </p:nvSpPr>
          <p:spPr bwMode="auto">
            <a:xfrm>
              <a:off x="38747701" y="22240876"/>
              <a:ext cx="350838" cy="400050"/>
            </a:xfrm>
            <a:prstGeom prst="ellipse">
              <a:avLst/>
            </a:prstGeom>
            <a:solidFill>
              <a:srgbClr val="CCBE93"/>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03" name="Oval 138"/>
            <p:cNvSpPr>
              <a:spLocks noChangeArrowheads="1"/>
            </p:cNvSpPr>
            <p:nvPr/>
          </p:nvSpPr>
          <p:spPr bwMode="auto">
            <a:xfrm>
              <a:off x="39700201" y="22240876"/>
              <a:ext cx="374650" cy="400050"/>
            </a:xfrm>
            <a:prstGeom prst="ellipse">
              <a:avLst/>
            </a:prstGeom>
            <a:solidFill>
              <a:srgbClr val="CCBE93"/>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04" name="Freeform 139"/>
            <p:cNvSpPr>
              <a:spLocks/>
            </p:cNvSpPr>
            <p:nvPr/>
          </p:nvSpPr>
          <p:spPr bwMode="auto">
            <a:xfrm>
              <a:off x="39098538" y="22766338"/>
              <a:ext cx="625475" cy="450850"/>
            </a:xfrm>
            <a:custGeom>
              <a:avLst/>
              <a:gdLst/>
              <a:ahLst/>
              <a:cxnLst>
                <a:cxn ang="0">
                  <a:pos x="394" y="284"/>
                </a:cxn>
                <a:cxn ang="0">
                  <a:pos x="189" y="268"/>
                </a:cxn>
                <a:cxn ang="0">
                  <a:pos x="0" y="284"/>
                </a:cxn>
                <a:cxn ang="0">
                  <a:pos x="0" y="0"/>
                </a:cxn>
                <a:cxn ang="0">
                  <a:pos x="394" y="0"/>
                </a:cxn>
                <a:cxn ang="0">
                  <a:pos x="394" y="284"/>
                </a:cxn>
              </a:cxnLst>
              <a:rect l="0" t="0" r="r" b="b"/>
              <a:pathLst>
                <a:path w="394" h="284">
                  <a:moveTo>
                    <a:pt x="394" y="284"/>
                  </a:moveTo>
                  <a:lnTo>
                    <a:pt x="189" y="268"/>
                  </a:lnTo>
                  <a:lnTo>
                    <a:pt x="0" y="284"/>
                  </a:lnTo>
                  <a:lnTo>
                    <a:pt x="0" y="0"/>
                  </a:lnTo>
                  <a:lnTo>
                    <a:pt x="394" y="0"/>
                  </a:lnTo>
                  <a:lnTo>
                    <a:pt x="394" y="284"/>
                  </a:lnTo>
                  <a:close/>
                </a:path>
              </a:pathLst>
            </a:custGeom>
            <a:solidFill>
              <a:srgbClr val="CCBE93"/>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05" name="Freeform 140"/>
            <p:cNvSpPr>
              <a:spLocks/>
            </p:cNvSpPr>
            <p:nvPr/>
          </p:nvSpPr>
          <p:spPr bwMode="auto">
            <a:xfrm>
              <a:off x="38822313" y="21639213"/>
              <a:ext cx="1177925" cy="650875"/>
            </a:xfrm>
            <a:custGeom>
              <a:avLst/>
              <a:gdLst/>
              <a:ahLst/>
              <a:cxnLst>
                <a:cxn ang="0">
                  <a:pos x="0" y="25"/>
                </a:cxn>
                <a:cxn ang="0">
                  <a:pos x="13" y="16"/>
                </a:cxn>
                <a:cxn ang="0">
                  <a:pos x="27" y="22"/>
                </a:cxn>
                <a:cxn ang="0">
                  <a:pos x="47" y="25"/>
                </a:cxn>
                <a:cxn ang="0">
                  <a:pos x="24" y="3"/>
                </a:cxn>
                <a:cxn ang="0">
                  <a:pos x="0" y="25"/>
                </a:cxn>
              </a:cxnLst>
              <a:rect l="0" t="0" r="r" b="b"/>
              <a:pathLst>
                <a:path w="47" h="26">
                  <a:moveTo>
                    <a:pt x="0" y="25"/>
                  </a:moveTo>
                  <a:cubicBezTo>
                    <a:pt x="0" y="25"/>
                    <a:pt x="8" y="23"/>
                    <a:pt x="13" y="16"/>
                  </a:cubicBezTo>
                  <a:cubicBezTo>
                    <a:pt x="13" y="16"/>
                    <a:pt x="22" y="21"/>
                    <a:pt x="27" y="22"/>
                  </a:cubicBezTo>
                  <a:cubicBezTo>
                    <a:pt x="38" y="24"/>
                    <a:pt x="39" y="26"/>
                    <a:pt x="47" y="25"/>
                  </a:cubicBezTo>
                  <a:cubicBezTo>
                    <a:pt x="47" y="25"/>
                    <a:pt x="47" y="3"/>
                    <a:pt x="24" y="3"/>
                  </a:cubicBezTo>
                  <a:cubicBezTo>
                    <a:pt x="24" y="3"/>
                    <a:pt x="3" y="0"/>
                    <a:pt x="0" y="25"/>
                  </a:cubicBezTo>
                  <a:close/>
                </a:path>
              </a:pathLst>
            </a:custGeom>
            <a:solidFill>
              <a:srgbClr val="3D3D3D"/>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06" name="Rectangle 141"/>
            <p:cNvSpPr>
              <a:spLocks noChangeArrowheads="1"/>
            </p:cNvSpPr>
            <p:nvPr/>
          </p:nvSpPr>
          <p:spPr bwMode="auto">
            <a:xfrm>
              <a:off x="39073138" y="23167976"/>
              <a:ext cx="676275" cy="125413"/>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07" name="Freeform 142"/>
            <p:cNvSpPr>
              <a:spLocks/>
            </p:cNvSpPr>
            <p:nvPr/>
          </p:nvSpPr>
          <p:spPr bwMode="auto">
            <a:xfrm>
              <a:off x="39173151" y="23267988"/>
              <a:ext cx="476250" cy="300038"/>
            </a:xfrm>
            <a:custGeom>
              <a:avLst/>
              <a:gdLst/>
              <a:ahLst/>
              <a:cxnLst>
                <a:cxn ang="0">
                  <a:pos x="142" y="189"/>
                </a:cxn>
                <a:cxn ang="0">
                  <a:pos x="111" y="126"/>
                </a:cxn>
                <a:cxn ang="0">
                  <a:pos x="0" y="0"/>
                </a:cxn>
                <a:cxn ang="0">
                  <a:pos x="142" y="0"/>
                </a:cxn>
                <a:cxn ang="0">
                  <a:pos x="300" y="0"/>
                </a:cxn>
                <a:cxn ang="0">
                  <a:pos x="190" y="126"/>
                </a:cxn>
                <a:cxn ang="0">
                  <a:pos x="142" y="189"/>
                </a:cxn>
              </a:cxnLst>
              <a:rect l="0" t="0" r="r" b="b"/>
              <a:pathLst>
                <a:path w="300" h="189">
                  <a:moveTo>
                    <a:pt x="142" y="189"/>
                  </a:moveTo>
                  <a:lnTo>
                    <a:pt x="111" y="126"/>
                  </a:lnTo>
                  <a:lnTo>
                    <a:pt x="0" y="0"/>
                  </a:lnTo>
                  <a:lnTo>
                    <a:pt x="142" y="0"/>
                  </a:lnTo>
                  <a:lnTo>
                    <a:pt x="300" y="0"/>
                  </a:lnTo>
                  <a:lnTo>
                    <a:pt x="190" y="126"/>
                  </a:lnTo>
                  <a:lnTo>
                    <a:pt x="142" y="189"/>
                  </a:lnTo>
                  <a:close/>
                </a:path>
              </a:pathLst>
            </a:custGeom>
            <a:solidFill>
              <a:srgbClr val="3D3D3D"/>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08" name="Freeform 143"/>
            <p:cNvSpPr>
              <a:spLocks/>
            </p:cNvSpPr>
            <p:nvPr/>
          </p:nvSpPr>
          <p:spPr bwMode="auto">
            <a:xfrm>
              <a:off x="39123938" y="23493413"/>
              <a:ext cx="576263" cy="1201738"/>
            </a:xfrm>
            <a:custGeom>
              <a:avLst/>
              <a:gdLst/>
              <a:ahLst/>
              <a:cxnLst>
                <a:cxn ang="0">
                  <a:pos x="173" y="757"/>
                </a:cxn>
                <a:cxn ang="0">
                  <a:pos x="94" y="631"/>
                </a:cxn>
                <a:cxn ang="0">
                  <a:pos x="0" y="505"/>
                </a:cxn>
                <a:cxn ang="0">
                  <a:pos x="173" y="0"/>
                </a:cxn>
                <a:cxn ang="0">
                  <a:pos x="363" y="505"/>
                </a:cxn>
                <a:cxn ang="0">
                  <a:pos x="268" y="631"/>
                </a:cxn>
                <a:cxn ang="0">
                  <a:pos x="173" y="757"/>
                </a:cxn>
              </a:cxnLst>
              <a:rect l="0" t="0" r="r" b="b"/>
              <a:pathLst>
                <a:path w="363" h="757">
                  <a:moveTo>
                    <a:pt x="173" y="757"/>
                  </a:moveTo>
                  <a:lnTo>
                    <a:pt x="94" y="631"/>
                  </a:lnTo>
                  <a:lnTo>
                    <a:pt x="0" y="505"/>
                  </a:lnTo>
                  <a:lnTo>
                    <a:pt x="173" y="0"/>
                  </a:lnTo>
                  <a:lnTo>
                    <a:pt x="363" y="505"/>
                  </a:lnTo>
                  <a:lnTo>
                    <a:pt x="268" y="631"/>
                  </a:lnTo>
                  <a:lnTo>
                    <a:pt x="173" y="757"/>
                  </a:lnTo>
                  <a:close/>
                </a:path>
              </a:pathLst>
            </a:custGeom>
            <a:solidFill>
              <a:srgbClr val="3D3D3D"/>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09" name="Freeform 144"/>
            <p:cNvSpPr>
              <a:spLocks/>
            </p:cNvSpPr>
            <p:nvPr/>
          </p:nvSpPr>
          <p:spPr bwMode="auto">
            <a:xfrm>
              <a:off x="38071426" y="23191788"/>
              <a:ext cx="1177925" cy="2732088"/>
            </a:xfrm>
            <a:custGeom>
              <a:avLst/>
              <a:gdLst/>
              <a:ahLst/>
              <a:cxnLst>
                <a:cxn ang="0">
                  <a:pos x="47" y="49"/>
                </a:cxn>
                <a:cxn ang="0">
                  <a:pos x="32" y="3"/>
                </a:cxn>
                <a:cxn ang="0">
                  <a:pos x="20" y="8"/>
                </a:cxn>
                <a:cxn ang="0">
                  <a:pos x="1" y="53"/>
                </a:cxn>
                <a:cxn ang="0">
                  <a:pos x="0" y="64"/>
                </a:cxn>
                <a:cxn ang="0">
                  <a:pos x="9" y="109"/>
                </a:cxn>
                <a:cxn ang="0">
                  <a:pos x="47" y="109"/>
                </a:cxn>
                <a:cxn ang="0">
                  <a:pos x="47" y="49"/>
                </a:cxn>
              </a:cxnLst>
              <a:rect l="0" t="0" r="r" b="b"/>
              <a:pathLst>
                <a:path w="47" h="109">
                  <a:moveTo>
                    <a:pt x="47" y="49"/>
                  </a:moveTo>
                  <a:cubicBezTo>
                    <a:pt x="47" y="28"/>
                    <a:pt x="41" y="3"/>
                    <a:pt x="32" y="3"/>
                  </a:cubicBezTo>
                  <a:cubicBezTo>
                    <a:pt x="32" y="3"/>
                    <a:pt x="31" y="0"/>
                    <a:pt x="20" y="8"/>
                  </a:cubicBezTo>
                  <a:cubicBezTo>
                    <a:pt x="13" y="13"/>
                    <a:pt x="3" y="42"/>
                    <a:pt x="1" y="53"/>
                  </a:cubicBezTo>
                  <a:cubicBezTo>
                    <a:pt x="1" y="58"/>
                    <a:pt x="0" y="54"/>
                    <a:pt x="0" y="64"/>
                  </a:cubicBezTo>
                  <a:cubicBezTo>
                    <a:pt x="0" y="73"/>
                    <a:pt x="9" y="109"/>
                    <a:pt x="9" y="109"/>
                  </a:cubicBezTo>
                  <a:cubicBezTo>
                    <a:pt x="47" y="109"/>
                    <a:pt x="47" y="109"/>
                    <a:pt x="47" y="109"/>
                  </a:cubicBezTo>
                  <a:lnTo>
                    <a:pt x="47" y="49"/>
                  </a:lnTo>
                  <a:close/>
                </a:path>
              </a:pathLst>
            </a:custGeom>
            <a:solidFill>
              <a:srgbClr val="41738F"/>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10" name="Freeform 145"/>
            <p:cNvSpPr>
              <a:spLocks/>
            </p:cNvSpPr>
            <p:nvPr/>
          </p:nvSpPr>
          <p:spPr bwMode="auto">
            <a:xfrm>
              <a:off x="39574788" y="23191788"/>
              <a:ext cx="1176338" cy="2732088"/>
            </a:xfrm>
            <a:custGeom>
              <a:avLst/>
              <a:gdLst/>
              <a:ahLst/>
              <a:cxnLst>
                <a:cxn ang="0">
                  <a:pos x="0" y="49"/>
                </a:cxn>
                <a:cxn ang="0">
                  <a:pos x="15" y="3"/>
                </a:cxn>
                <a:cxn ang="0">
                  <a:pos x="27" y="8"/>
                </a:cxn>
                <a:cxn ang="0">
                  <a:pos x="46" y="53"/>
                </a:cxn>
                <a:cxn ang="0">
                  <a:pos x="47" y="64"/>
                </a:cxn>
                <a:cxn ang="0">
                  <a:pos x="38" y="109"/>
                </a:cxn>
                <a:cxn ang="0">
                  <a:pos x="0" y="109"/>
                </a:cxn>
                <a:cxn ang="0">
                  <a:pos x="0" y="49"/>
                </a:cxn>
              </a:cxnLst>
              <a:rect l="0" t="0" r="r" b="b"/>
              <a:pathLst>
                <a:path w="47" h="109">
                  <a:moveTo>
                    <a:pt x="0" y="49"/>
                  </a:moveTo>
                  <a:cubicBezTo>
                    <a:pt x="0" y="28"/>
                    <a:pt x="6" y="3"/>
                    <a:pt x="15" y="3"/>
                  </a:cubicBezTo>
                  <a:cubicBezTo>
                    <a:pt x="15" y="3"/>
                    <a:pt x="16" y="0"/>
                    <a:pt x="27" y="8"/>
                  </a:cubicBezTo>
                  <a:cubicBezTo>
                    <a:pt x="34" y="13"/>
                    <a:pt x="44" y="42"/>
                    <a:pt x="46" y="53"/>
                  </a:cubicBezTo>
                  <a:cubicBezTo>
                    <a:pt x="46" y="58"/>
                    <a:pt x="47" y="54"/>
                    <a:pt x="47" y="64"/>
                  </a:cubicBezTo>
                  <a:cubicBezTo>
                    <a:pt x="47" y="73"/>
                    <a:pt x="38" y="109"/>
                    <a:pt x="38" y="109"/>
                  </a:cubicBezTo>
                  <a:cubicBezTo>
                    <a:pt x="0" y="109"/>
                    <a:pt x="0" y="109"/>
                    <a:pt x="0" y="109"/>
                  </a:cubicBezTo>
                  <a:lnTo>
                    <a:pt x="0" y="49"/>
                  </a:lnTo>
                  <a:close/>
                </a:path>
              </a:pathLst>
            </a:custGeom>
            <a:solidFill>
              <a:srgbClr val="41738F"/>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11" name="Freeform 146"/>
            <p:cNvSpPr>
              <a:spLocks/>
            </p:cNvSpPr>
            <p:nvPr/>
          </p:nvSpPr>
          <p:spPr bwMode="auto">
            <a:xfrm>
              <a:off x="38447663" y="23217188"/>
              <a:ext cx="1878013" cy="3106738"/>
            </a:xfrm>
            <a:custGeom>
              <a:avLst/>
              <a:gdLst/>
              <a:ahLst/>
              <a:cxnLst>
                <a:cxn ang="0">
                  <a:pos x="75" y="47"/>
                </a:cxn>
                <a:cxn ang="0">
                  <a:pos x="56" y="0"/>
                </a:cxn>
                <a:cxn ang="0">
                  <a:pos x="38" y="50"/>
                </a:cxn>
                <a:cxn ang="0">
                  <a:pos x="22" y="0"/>
                </a:cxn>
                <a:cxn ang="0">
                  <a:pos x="1" y="47"/>
                </a:cxn>
                <a:cxn ang="0">
                  <a:pos x="3" y="124"/>
                </a:cxn>
                <a:cxn ang="0">
                  <a:pos x="75" y="124"/>
                </a:cxn>
                <a:cxn ang="0">
                  <a:pos x="75" y="47"/>
                </a:cxn>
              </a:cxnLst>
              <a:rect l="0" t="0" r="r" b="b"/>
              <a:pathLst>
                <a:path w="75" h="124">
                  <a:moveTo>
                    <a:pt x="75" y="47"/>
                  </a:moveTo>
                  <a:cubicBezTo>
                    <a:pt x="75" y="31"/>
                    <a:pt x="75" y="0"/>
                    <a:pt x="56" y="0"/>
                  </a:cubicBezTo>
                  <a:cubicBezTo>
                    <a:pt x="38" y="50"/>
                    <a:pt x="38" y="50"/>
                    <a:pt x="38" y="50"/>
                  </a:cubicBezTo>
                  <a:cubicBezTo>
                    <a:pt x="22" y="0"/>
                    <a:pt x="22" y="0"/>
                    <a:pt x="22" y="0"/>
                  </a:cubicBezTo>
                  <a:cubicBezTo>
                    <a:pt x="0" y="0"/>
                    <a:pt x="1" y="31"/>
                    <a:pt x="1" y="47"/>
                  </a:cubicBezTo>
                  <a:cubicBezTo>
                    <a:pt x="3" y="124"/>
                    <a:pt x="3" y="124"/>
                    <a:pt x="3" y="124"/>
                  </a:cubicBezTo>
                  <a:cubicBezTo>
                    <a:pt x="75" y="124"/>
                    <a:pt x="75" y="124"/>
                    <a:pt x="75" y="124"/>
                  </a:cubicBezTo>
                  <a:lnTo>
                    <a:pt x="75" y="47"/>
                  </a:lnTo>
                  <a:close/>
                </a:path>
              </a:pathLst>
            </a:custGeom>
            <a:solidFill>
              <a:srgbClr val="4C86A6"/>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grpSp>
      <p:grpSp>
        <p:nvGrpSpPr>
          <p:cNvPr id="512" name="Group 511"/>
          <p:cNvGrpSpPr/>
          <p:nvPr/>
        </p:nvGrpSpPr>
        <p:grpSpPr>
          <a:xfrm>
            <a:off x="5636200" y="5657254"/>
            <a:ext cx="934656" cy="892277"/>
            <a:chOff x="3751263" y="3725863"/>
            <a:chExt cx="13227051" cy="13228638"/>
          </a:xfrm>
        </p:grpSpPr>
        <p:sp>
          <p:nvSpPr>
            <p:cNvPr id="513" name="Rectangle 1118"/>
            <p:cNvSpPr>
              <a:spLocks noChangeArrowheads="1"/>
            </p:cNvSpPr>
            <p:nvPr/>
          </p:nvSpPr>
          <p:spPr bwMode="auto">
            <a:xfrm>
              <a:off x="3851276" y="3825876"/>
              <a:ext cx="13127038" cy="13128625"/>
            </a:xfrm>
            <a:prstGeom prst="rect">
              <a:avLst/>
            </a:prstGeom>
            <a:solidFill>
              <a:srgbClr val="FE7214"/>
            </a:solidFill>
            <a:ln w="9525">
              <a:noFill/>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14" name="Rectangle 1119"/>
            <p:cNvSpPr>
              <a:spLocks noChangeArrowheads="1"/>
            </p:cNvSpPr>
            <p:nvPr/>
          </p:nvSpPr>
          <p:spPr bwMode="auto">
            <a:xfrm>
              <a:off x="3851276" y="3825876"/>
              <a:ext cx="13127038" cy="131286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15" name="Rectangle 1120"/>
            <p:cNvSpPr>
              <a:spLocks noChangeArrowheads="1"/>
            </p:cNvSpPr>
            <p:nvPr/>
          </p:nvSpPr>
          <p:spPr bwMode="auto">
            <a:xfrm>
              <a:off x="3751263" y="3725863"/>
              <a:ext cx="13127038" cy="13128625"/>
            </a:xfrm>
            <a:prstGeom prst="rect">
              <a:avLst/>
            </a:prstGeom>
            <a:solidFill>
              <a:srgbClr val="FEB814"/>
            </a:solidFill>
            <a:ln w="9525">
              <a:noFill/>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16" name="Rectangle 1121"/>
            <p:cNvSpPr>
              <a:spLocks noChangeArrowheads="1"/>
            </p:cNvSpPr>
            <p:nvPr/>
          </p:nvSpPr>
          <p:spPr bwMode="auto">
            <a:xfrm>
              <a:off x="3751263" y="3725863"/>
              <a:ext cx="13127038" cy="131286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17" name="Freeform 1122"/>
            <p:cNvSpPr>
              <a:spLocks/>
            </p:cNvSpPr>
            <p:nvPr/>
          </p:nvSpPr>
          <p:spPr bwMode="auto">
            <a:xfrm>
              <a:off x="11341101" y="5027613"/>
              <a:ext cx="3457575" cy="2806700"/>
            </a:xfrm>
            <a:custGeom>
              <a:avLst/>
              <a:gdLst/>
              <a:ahLst/>
              <a:cxnLst>
                <a:cxn ang="0">
                  <a:pos x="78" y="0"/>
                </a:cxn>
                <a:cxn ang="0">
                  <a:pos x="3" y="62"/>
                </a:cxn>
                <a:cxn ang="0">
                  <a:pos x="9" y="87"/>
                </a:cxn>
                <a:cxn ang="0">
                  <a:pos x="0" y="109"/>
                </a:cxn>
                <a:cxn ang="0">
                  <a:pos x="2" y="111"/>
                </a:cxn>
                <a:cxn ang="0">
                  <a:pos x="3" y="112"/>
                </a:cxn>
                <a:cxn ang="0">
                  <a:pos x="13" y="91"/>
                </a:cxn>
                <a:cxn ang="0">
                  <a:pos x="6" y="65"/>
                </a:cxn>
                <a:cxn ang="0">
                  <a:pos x="82" y="3"/>
                </a:cxn>
                <a:cxn ang="0">
                  <a:pos x="138" y="24"/>
                </a:cxn>
                <a:cxn ang="0">
                  <a:pos x="78" y="0"/>
                </a:cxn>
              </a:cxnLst>
              <a:rect l="0" t="0" r="r" b="b"/>
              <a:pathLst>
                <a:path w="138" h="112">
                  <a:moveTo>
                    <a:pt x="78" y="0"/>
                  </a:moveTo>
                  <a:cubicBezTo>
                    <a:pt x="37" y="0"/>
                    <a:pt x="3" y="28"/>
                    <a:pt x="3" y="62"/>
                  </a:cubicBezTo>
                  <a:cubicBezTo>
                    <a:pt x="3" y="71"/>
                    <a:pt x="5" y="79"/>
                    <a:pt x="9" y="87"/>
                  </a:cubicBezTo>
                  <a:cubicBezTo>
                    <a:pt x="7" y="96"/>
                    <a:pt x="3" y="104"/>
                    <a:pt x="0" y="109"/>
                  </a:cubicBezTo>
                  <a:cubicBezTo>
                    <a:pt x="1" y="110"/>
                    <a:pt x="1" y="110"/>
                    <a:pt x="2" y="111"/>
                  </a:cubicBezTo>
                  <a:cubicBezTo>
                    <a:pt x="2" y="111"/>
                    <a:pt x="3" y="112"/>
                    <a:pt x="3" y="112"/>
                  </a:cubicBezTo>
                  <a:cubicBezTo>
                    <a:pt x="6" y="107"/>
                    <a:pt x="10" y="99"/>
                    <a:pt x="13" y="91"/>
                  </a:cubicBezTo>
                  <a:cubicBezTo>
                    <a:pt x="8" y="83"/>
                    <a:pt x="6" y="74"/>
                    <a:pt x="6" y="65"/>
                  </a:cubicBezTo>
                  <a:cubicBezTo>
                    <a:pt x="6" y="31"/>
                    <a:pt x="40" y="3"/>
                    <a:pt x="82" y="3"/>
                  </a:cubicBezTo>
                  <a:cubicBezTo>
                    <a:pt x="104" y="3"/>
                    <a:pt x="125" y="11"/>
                    <a:pt x="138" y="24"/>
                  </a:cubicBezTo>
                  <a:cubicBezTo>
                    <a:pt x="125" y="9"/>
                    <a:pt x="103" y="0"/>
                    <a:pt x="78" y="0"/>
                  </a:cubicBezTo>
                </a:path>
              </a:pathLst>
            </a:custGeom>
            <a:solidFill>
              <a:srgbClr val="FD9B0A"/>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18" name="Freeform 1123"/>
            <p:cNvSpPr>
              <a:spLocks noEditPoints="1"/>
            </p:cNvSpPr>
            <p:nvPr/>
          </p:nvSpPr>
          <p:spPr bwMode="auto">
            <a:xfrm>
              <a:off x="7032626" y="6430963"/>
              <a:ext cx="3232150" cy="8643938"/>
            </a:xfrm>
            <a:custGeom>
              <a:avLst/>
              <a:gdLst/>
              <a:ahLst/>
              <a:cxnLst>
                <a:cxn ang="0">
                  <a:pos x="56" y="274"/>
                </a:cxn>
                <a:cxn ang="0">
                  <a:pos x="56" y="274"/>
                </a:cxn>
                <a:cxn ang="0">
                  <a:pos x="56" y="335"/>
                </a:cxn>
                <a:cxn ang="0">
                  <a:pos x="43" y="335"/>
                </a:cxn>
                <a:cxn ang="0">
                  <a:pos x="43" y="345"/>
                </a:cxn>
                <a:cxn ang="0">
                  <a:pos x="46" y="345"/>
                </a:cxn>
                <a:cxn ang="0">
                  <a:pos x="46" y="338"/>
                </a:cxn>
                <a:cxn ang="0">
                  <a:pos x="59" y="338"/>
                </a:cxn>
                <a:cxn ang="0">
                  <a:pos x="59" y="277"/>
                </a:cxn>
                <a:cxn ang="0">
                  <a:pos x="57" y="277"/>
                </a:cxn>
                <a:cxn ang="0">
                  <a:pos x="56" y="274"/>
                </a:cxn>
                <a:cxn ang="0">
                  <a:pos x="103" y="0"/>
                </a:cxn>
                <a:cxn ang="0">
                  <a:pos x="93" y="2"/>
                </a:cxn>
                <a:cxn ang="0">
                  <a:pos x="75" y="29"/>
                </a:cxn>
                <a:cxn ang="0">
                  <a:pos x="71" y="37"/>
                </a:cxn>
                <a:cxn ang="0">
                  <a:pos x="75" y="46"/>
                </a:cxn>
                <a:cxn ang="0">
                  <a:pos x="89" y="69"/>
                </a:cxn>
                <a:cxn ang="0">
                  <a:pos x="89" y="72"/>
                </a:cxn>
                <a:cxn ang="0">
                  <a:pos x="87" y="72"/>
                </a:cxn>
                <a:cxn ang="0">
                  <a:pos x="83" y="77"/>
                </a:cxn>
                <a:cxn ang="0">
                  <a:pos x="75" y="79"/>
                </a:cxn>
                <a:cxn ang="0">
                  <a:pos x="63" y="86"/>
                </a:cxn>
                <a:cxn ang="0">
                  <a:pos x="39" y="132"/>
                </a:cxn>
                <a:cxn ang="0">
                  <a:pos x="37" y="146"/>
                </a:cxn>
                <a:cxn ang="0">
                  <a:pos x="44" y="178"/>
                </a:cxn>
                <a:cxn ang="0">
                  <a:pos x="0" y="178"/>
                </a:cxn>
                <a:cxn ang="0">
                  <a:pos x="15" y="235"/>
                </a:cxn>
                <a:cxn ang="0">
                  <a:pos x="17" y="235"/>
                </a:cxn>
                <a:cxn ang="0">
                  <a:pos x="4" y="181"/>
                </a:cxn>
                <a:cxn ang="0">
                  <a:pos x="47" y="181"/>
                </a:cxn>
                <a:cxn ang="0">
                  <a:pos x="41" y="149"/>
                </a:cxn>
                <a:cxn ang="0">
                  <a:pos x="42" y="135"/>
                </a:cxn>
                <a:cxn ang="0">
                  <a:pos x="66" y="89"/>
                </a:cxn>
                <a:cxn ang="0">
                  <a:pos x="78" y="82"/>
                </a:cxn>
                <a:cxn ang="0">
                  <a:pos x="86" y="80"/>
                </a:cxn>
                <a:cxn ang="0">
                  <a:pos x="91" y="75"/>
                </a:cxn>
                <a:cxn ang="0">
                  <a:pos x="92" y="75"/>
                </a:cxn>
                <a:cxn ang="0">
                  <a:pos x="92" y="72"/>
                </a:cxn>
                <a:cxn ang="0">
                  <a:pos x="79" y="50"/>
                </a:cxn>
                <a:cxn ang="0">
                  <a:pos x="74" y="41"/>
                </a:cxn>
                <a:cxn ang="0">
                  <a:pos x="78" y="32"/>
                </a:cxn>
                <a:cxn ang="0">
                  <a:pos x="96" y="5"/>
                </a:cxn>
                <a:cxn ang="0">
                  <a:pos x="106" y="4"/>
                </a:cxn>
                <a:cxn ang="0">
                  <a:pos x="108" y="4"/>
                </a:cxn>
                <a:cxn ang="0">
                  <a:pos x="110" y="4"/>
                </a:cxn>
                <a:cxn ang="0">
                  <a:pos x="114" y="4"/>
                </a:cxn>
                <a:cxn ang="0">
                  <a:pos x="114" y="4"/>
                </a:cxn>
                <a:cxn ang="0">
                  <a:pos x="129" y="10"/>
                </a:cxn>
                <a:cxn ang="0">
                  <a:pos x="111" y="1"/>
                </a:cxn>
                <a:cxn ang="0">
                  <a:pos x="110" y="1"/>
                </a:cxn>
                <a:cxn ang="0">
                  <a:pos x="107" y="1"/>
                </a:cxn>
                <a:cxn ang="0">
                  <a:pos x="105" y="0"/>
                </a:cxn>
                <a:cxn ang="0">
                  <a:pos x="103" y="0"/>
                </a:cxn>
              </a:cxnLst>
              <a:rect l="0" t="0" r="r" b="b"/>
              <a:pathLst>
                <a:path w="129" h="345">
                  <a:moveTo>
                    <a:pt x="56" y="274"/>
                  </a:moveTo>
                  <a:cubicBezTo>
                    <a:pt x="56" y="274"/>
                    <a:pt x="56" y="274"/>
                    <a:pt x="56" y="274"/>
                  </a:cubicBezTo>
                  <a:cubicBezTo>
                    <a:pt x="56" y="335"/>
                    <a:pt x="56" y="335"/>
                    <a:pt x="56" y="335"/>
                  </a:cubicBezTo>
                  <a:cubicBezTo>
                    <a:pt x="43" y="335"/>
                    <a:pt x="43" y="335"/>
                    <a:pt x="43" y="335"/>
                  </a:cubicBezTo>
                  <a:cubicBezTo>
                    <a:pt x="43" y="345"/>
                    <a:pt x="43" y="345"/>
                    <a:pt x="43" y="345"/>
                  </a:cubicBezTo>
                  <a:cubicBezTo>
                    <a:pt x="46" y="345"/>
                    <a:pt x="46" y="345"/>
                    <a:pt x="46" y="345"/>
                  </a:cubicBezTo>
                  <a:cubicBezTo>
                    <a:pt x="46" y="338"/>
                    <a:pt x="46" y="338"/>
                    <a:pt x="46" y="338"/>
                  </a:cubicBezTo>
                  <a:cubicBezTo>
                    <a:pt x="59" y="338"/>
                    <a:pt x="59" y="338"/>
                    <a:pt x="59" y="338"/>
                  </a:cubicBezTo>
                  <a:cubicBezTo>
                    <a:pt x="59" y="277"/>
                    <a:pt x="59" y="277"/>
                    <a:pt x="59" y="277"/>
                  </a:cubicBezTo>
                  <a:cubicBezTo>
                    <a:pt x="57" y="277"/>
                    <a:pt x="57" y="277"/>
                    <a:pt x="57" y="277"/>
                  </a:cubicBezTo>
                  <a:cubicBezTo>
                    <a:pt x="56" y="274"/>
                    <a:pt x="56" y="274"/>
                    <a:pt x="56" y="274"/>
                  </a:cubicBezTo>
                  <a:moveTo>
                    <a:pt x="103" y="0"/>
                  </a:moveTo>
                  <a:cubicBezTo>
                    <a:pt x="101" y="0"/>
                    <a:pt x="97" y="1"/>
                    <a:pt x="93" y="2"/>
                  </a:cubicBezTo>
                  <a:cubicBezTo>
                    <a:pt x="79" y="6"/>
                    <a:pt x="76" y="17"/>
                    <a:pt x="75" y="29"/>
                  </a:cubicBezTo>
                  <a:cubicBezTo>
                    <a:pt x="72" y="31"/>
                    <a:pt x="71" y="34"/>
                    <a:pt x="71" y="37"/>
                  </a:cubicBezTo>
                  <a:cubicBezTo>
                    <a:pt x="71" y="41"/>
                    <a:pt x="73" y="45"/>
                    <a:pt x="75" y="46"/>
                  </a:cubicBezTo>
                  <a:cubicBezTo>
                    <a:pt x="77" y="55"/>
                    <a:pt x="82" y="63"/>
                    <a:pt x="89" y="69"/>
                  </a:cubicBezTo>
                  <a:cubicBezTo>
                    <a:pt x="89" y="72"/>
                    <a:pt x="89" y="72"/>
                    <a:pt x="89" y="72"/>
                  </a:cubicBezTo>
                  <a:cubicBezTo>
                    <a:pt x="87" y="72"/>
                    <a:pt x="87" y="72"/>
                    <a:pt x="87" y="72"/>
                  </a:cubicBezTo>
                  <a:cubicBezTo>
                    <a:pt x="83" y="77"/>
                    <a:pt x="83" y="77"/>
                    <a:pt x="83" y="77"/>
                  </a:cubicBezTo>
                  <a:cubicBezTo>
                    <a:pt x="80" y="77"/>
                    <a:pt x="77" y="78"/>
                    <a:pt x="75" y="79"/>
                  </a:cubicBezTo>
                  <a:cubicBezTo>
                    <a:pt x="72" y="79"/>
                    <a:pt x="69" y="81"/>
                    <a:pt x="63" y="86"/>
                  </a:cubicBezTo>
                  <a:cubicBezTo>
                    <a:pt x="53" y="92"/>
                    <a:pt x="41" y="118"/>
                    <a:pt x="39" y="132"/>
                  </a:cubicBezTo>
                  <a:cubicBezTo>
                    <a:pt x="38" y="137"/>
                    <a:pt x="37" y="132"/>
                    <a:pt x="37" y="146"/>
                  </a:cubicBezTo>
                  <a:cubicBezTo>
                    <a:pt x="37" y="152"/>
                    <a:pt x="41" y="167"/>
                    <a:pt x="44" y="178"/>
                  </a:cubicBezTo>
                  <a:cubicBezTo>
                    <a:pt x="0" y="178"/>
                    <a:pt x="0" y="178"/>
                    <a:pt x="0" y="178"/>
                  </a:cubicBezTo>
                  <a:cubicBezTo>
                    <a:pt x="15" y="235"/>
                    <a:pt x="15" y="235"/>
                    <a:pt x="15" y="235"/>
                  </a:cubicBezTo>
                  <a:cubicBezTo>
                    <a:pt x="17" y="235"/>
                    <a:pt x="17" y="235"/>
                    <a:pt x="17" y="235"/>
                  </a:cubicBezTo>
                  <a:cubicBezTo>
                    <a:pt x="4" y="181"/>
                    <a:pt x="4" y="181"/>
                    <a:pt x="4" y="181"/>
                  </a:cubicBezTo>
                  <a:cubicBezTo>
                    <a:pt x="47" y="181"/>
                    <a:pt x="47" y="181"/>
                    <a:pt x="47" y="181"/>
                  </a:cubicBezTo>
                  <a:cubicBezTo>
                    <a:pt x="44" y="170"/>
                    <a:pt x="41" y="156"/>
                    <a:pt x="41" y="149"/>
                  </a:cubicBezTo>
                  <a:cubicBezTo>
                    <a:pt x="41" y="135"/>
                    <a:pt x="41" y="141"/>
                    <a:pt x="42" y="135"/>
                  </a:cubicBezTo>
                  <a:cubicBezTo>
                    <a:pt x="44" y="121"/>
                    <a:pt x="56" y="96"/>
                    <a:pt x="66" y="89"/>
                  </a:cubicBezTo>
                  <a:cubicBezTo>
                    <a:pt x="72" y="84"/>
                    <a:pt x="76" y="83"/>
                    <a:pt x="78" y="82"/>
                  </a:cubicBezTo>
                  <a:cubicBezTo>
                    <a:pt x="80" y="81"/>
                    <a:pt x="83" y="81"/>
                    <a:pt x="86" y="80"/>
                  </a:cubicBezTo>
                  <a:cubicBezTo>
                    <a:pt x="91" y="75"/>
                    <a:pt x="91" y="75"/>
                    <a:pt x="91" y="75"/>
                  </a:cubicBezTo>
                  <a:cubicBezTo>
                    <a:pt x="92" y="75"/>
                    <a:pt x="92" y="75"/>
                    <a:pt x="92" y="75"/>
                  </a:cubicBezTo>
                  <a:cubicBezTo>
                    <a:pt x="92" y="72"/>
                    <a:pt x="92" y="72"/>
                    <a:pt x="92" y="72"/>
                  </a:cubicBezTo>
                  <a:cubicBezTo>
                    <a:pt x="85" y="67"/>
                    <a:pt x="81" y="58"/>
                    <a:pt x="79" y="50"/>
                  </a:cubicBezTo>
                  <a:cubicBezTo>
                    <a:pt x="76" y="48"/>
                    <a:pt x="74" y="44"/>
                    <a:pt x="74" y="41"/>
                  </a:cubicBezTo>
                  <a:cubicBezTo>
                    <a:pt x="74" y="37"/>
                    <a:pt x="76" y="34"/>
                    <a:pt x="78" y="32"/>
                  </a:cubicBezTo>
                  <a:cubicBezTo>
                    <a:pt x="79" y="21"/>
                    <a:pt x="83" y="9"/>
                    <a:pt x="96" y="5"/>
                  </a:cubicBezTo>
                  <a:cubicBezTo>
                    <a:pt x="100" y="4"/>
                    <a:pt x="104" y="4"/>
                    <a:pt x="106" y="4"/>
                  </a:cubicBezTo>
                  <a:cubicBezTo>
                    <a:pt x="108" y="4"/>
                    <a:pt x="108" y="4"/>
                    <a:pt x="108" y="4"/>
                  </a:cubicBezTo>
                  <a:cubicBezTo>
                    <a:pt x="109" y="4"/>
                    <a:pt x="110" y="4"/>
                    <a:pt x="110" y="4"/>
                  </a:cubicBezTo>
                  <a:cubicBezTo>
                    <a:pt x="111" y="4"/>
                    <a:pt x="113" y="4"/>
                    <a:pt x="114" y="4"/>
                  </a:cubicBezTo>
                  <a:cubicBezTo>
                    <a:pt x="114" y="4"/>
                    <a:pt x="114" y="4"/>
                    <a:pt x="114" y="4"/>
                  </a:cubicBezTo>
                  <a:cubicBezTo>
                    <a:pt x="120" y="5"/>
                    <a:pt x="125" y="7"/>
                    <a:pt x="129" y="10"/>
                  </a:cubicBezTo>
                  <a:cubicBezTo>
                    <a:pt x="125" y="5"/>
                    <a:pt x="119" y="2"/>
                    <a:pt x="111" y="1"/>
                  </a:cubicBezTo>
                  <a:cubicBezTo>
                    <a:pt x="110" y="1"/>
                    <a:pt x="110" y="1"/>
                    <a:pt x="110" y="1"/>
                  </a:cubicBezTo>
                  <a:cubicBezTo>
                    <a:pt x="109" y="1"/>
                    <a:pt x="108" y="1"/>
                    <a:pt x="107" y="1"/>
                  </a:cubicBezTo>
                  <a:cubicBezTo>
                    <a:pt x="106" y="1"/>
                    <a:pt x="106" y="0"/>
                    <a:pt x="105" y="0"/>
                  </a:cubicBezTo>
                  <a:cubicBezTo>
                    <a:pt x="105" y="0"/>
                    <a:pt x="104" y="0"/>
                    <a:pt x="103" y="0"/>
                  </a:cubicBezTo>
                </a:path>
              </a:pathLst>
            </a:custGeom>
            <a:solidFill>
              <a:srgbClr val="FD9B0A"/>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19" name="Freeform 1124"/>
            <p:cNvSpPr>
              <a:spLocks/>
            </p:cNvSpPr>
            <p:nvPr/>
          </p:nvSpPr>
          <p:spPr bwMode="auto">
            <a:xfrm>
              <a:off x="11417301" y="5103813"/>
              <a:ext cx="3481388" cy="2830513"/>
            </a:xfrm>
            <a:custGeom>
              <a:avLst/>
              <a:gdLst/>
              <a:ahLst/>
              <a:cxnLst>
                <a:cxn ang="0">
                  <a:pos x="79" y="0"/>
                </a:cxn>
                <a:cxn ang="0">
                  <a:pos x="3" y="62"/>
                </a:cxn>
                <a:cxn ang="0">
                  <a:pos x="10" y="88"/>
                </a:cxn>
                <a:cxn ang="0">
                  <a:pos x="0" y="109"/>
                </a:cxn>
                <a:cxn ang="0">
                  <a:pos x="2" y="111"/>
                </a:cxn>
                <a:cxn ang="0">
                  <a:pos x="4" y="113"/>
                </a:cxn>
                <a:cxn ang="0">
                  <a:pos x="13" y="91"/>
                </a:cxn>
                <a:cxn ang="0">
                  <a:pos x="6" y="66"/>
                </a:cxn>
                <a:cxn ang="0">
                  <a:pos x="82" y="3"/>
                </a:cxn>
                <a:cxn ang="0">
                  <a:pos x="139" y="24"/>
                </a:cxn>
                <a:cxn ang="0">
                  <a:pos x="135" y="21"/>
                </a:cxn>
                <a:cxn ang="0">
                  <a:pos x="79" y="0"/>
                </a:cxn>
              </a:cxnLst>
              <a:rect l="0" t="0" r="r" b="b"/>
              <a:pathLst>
                <a:path w="139" h="113">
                  <a:moveTo>
                    <a:pt x="79" y="0"/>
                  </a:moveTo>
                  <a:cubicBezTo>
                    <a:pt x="37" y="0"/>
                    <a:pt x="3" y="28"/>
                    <a:pt x="3" y="62"/>
                  </a:cubicBezTo>
                  <a:cubicBezTo>
                    <a:pt x="3" y="71"/>
                    <a:pt x="5" y="80"/>
                    <a:pt x="10" y="88"/>
                  </a:cubicBezTo>
                  <a:cubicBezTo>
                    <a:pt x="7" y="96"/>
                    <a:pt x="3" y="104"/>
                    <a:pt x="0" y="109"/>
                  </a:cubicBezTo>
                  <a:cubicBezTo>
                    <a:pt x="1" y="110"/>
                    <a:pt x="2" y="111"/>
                    <a:pt x="2" y="111"/>
                  </a:cubicBezTo>
                  <a:cubicBezTo>
                    <a:pt x="3" y="112"/>
                    <a:pt x="3" y="112"/>
                    <a:pt x="4" y="113"/>
                  </a:cubicBezTo>
                  <a:cubicBezTo>
                    <a:pt x="7" y="107"/>
                    <a:pt x="10" y="100"/>
                    <a:pt x="13" y="91"/>
                  </a:cubicBezTo>
                  <a:cubicBezTo>
                    <a:pt x="8" y="83"/>
                    <a:pt x="6" y="74"/>
                    <a:pt x="6" y="66"/>
                  </a:cubicBezTo>
                  <a:cubicBezTo>
                    <a:pt x="6" y="31"/>
                    <a:pt x="40" y="3"/>
                    <a:pt x="82" y="3"/>
                  </a:cubicBezTo>
                  <a:cubicBezTo>
                    <a:pt x="104" y="3"/>
                    <a:pt x="125" y="11"/>
                    <a:pt x="139" y="24"/>
                  </a:cubicBezTo>
                  <a:cubicBezTo>
                    <a:pt x="138" y="23"/>
                    <a:pt x="137" y="22"/>
                    <a:pt x="135" y="21"/>
                  </a:cubicBezTo>
                  <a:cubicBezTo>
                    <a:pt x="122" y="8"/>
                    <a:pt x="101" y="0"/>
                    <a:pt x="79" y="0"/>
                  </a:cubicBezTo>
                </a:path>
              </a:pathLst>
            </a:custGeom>
            <a:solidFill>
              <a:srgbClr val="FD9B0A"/>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20" name="Freeform 1125"/>
            <p:cNvSpPr>
              <a:spLocks noEditPoints="1"/>
            </p:cNvSpPr>
            <p:nvPr/>
          </p:nvSpPr>
          <p:spPr bwMode="auto">
            <a:xfrm>
              <a:off x="7132638" y="6530976"/>
              <a:ext cx="3206750" cy="8618538"/>
            </a:xfrm>
            <a:custGeom>
              <a:avLst/>
              <a:gdLst/>
              <a:ahLst/>
              <a:cxnLst>
                <a:cxn ang="0">
                  <a:pos x="55" y="273"/>
                </a:cxn>
                <a:cxn ang="0">
                  <a:pos x="55" y="273"/>
                </a:cxn>
                <a:cxn ang="0">
                  <a:pos x="55" y="334"/>
                </a:cxn>
                <a:cxn ang="0">
                  <a:pos x="42" y="334"/>
                </a:cxn>
                <a:cxn ang="0">
                  <a:pos x="42" y="341"/>
                </a:cxn>
                <a:cxn ang="0">
                  <a:pos x="42" y="344"/>
                </a:cxn>
                <a:cxn ang="0">
                  <a:pos x="45" y="344"/>
                </a:cxn>
                <a:cxn ang="0">
                  <a:pos x="45" y="337"/>
                </a:cxn>
                <a:cxn ang="0">
                  <a:pos x="58" y="337"/>
                </a:cxn>
                <a:cxn ang="0">
                  <a:pos x="58" y="276"/>
                </a:cxn>
                <a:cxn ang="0">
                  <a:pos x="56" y="276"/>
                </a:cxn>
                <a:cxn ang="0">
                  <a:pos x="55" y="273"/>
                </a:cxn>
                <a:cxn ang="0">
                  <a:pos x="102" y="0"/>
                </a:cxn>
                <a:cxn ang="0">
                  <a:pos x="92" y="1"/>
                </a:cxn>
                <a:cxn ang="0">
                  <a:pos x="74" y="28"/>
                </a:cxn>
                <a:cxn ang="0">
                  <a:pos x="70" y="37"/>
                </a:cxn>
                <a:cxn ang="0">
                  <a:pos x="75" y="46"/>
                </a:cxn>
                <a:cxn ang="0">
                  <a:pos x="88" y="68"/>
                </a:cxn>
                <a:cxn ang="0">
                  <a:pos x="88" y="71"/>
                </a:cxn>
                <a:cxn ang="0">
                  <a:pos x="87" y="71"/>
                </a:cxn>
                <a:cxn ang="0">
                  <a:pos x="82" y="76"/>
                </a:cxn>
                <a:cxn ang="0">
                  <a:pos x="74" y="78"/>
                </a:cxn>
                <a:cxn ang="0">
                  <a:pos x="62" y="85"/>
                </a:cxn>
                <a:cxn ang="0">
                  <a:pos x="38" y="131"/>
                </a:cxn>
                <a:cxn ang="0">
                  <a:pos x="37" y="145"/>
                </a:cxn>
                <a:cxn ang="0">
                  <a:pos x="43" y="177"/>
                </a:cxn>
                <a:cxn ang="0">
                  <a:pos x="0" y="177"/>
                </a:cxn>
                <a:cxn ang="0">
                  <a:pos x="13" y="231"/>
                </a:cxn>
                <a:cxn ang="0">
                  <a:pos x="14" y="234"/>
                </a:cxn>
                <a:cxn ang="0">
                  <a:pos x="16" y="234"/>
                </a:cxn>
                <a:cxn ang="0">
                  <a:pos x="3" y="180"/>
                </a:cxn>
                <a:cxn ang="0">
                  <a:pos x="47" y="180"/>
                </a:cxn>
                <a:cxn ang="0">
                  <a:pos x="40" y="148"/>
                </a:cxn>
                <a:cxn ang="0">
                  <a:pos x="41" y="134"/>
                </a:cxn>
                <a:cxn ang="0">
                  <a:pos x="65" y="88"/>
                </a:cxn>
                <a:cxn ang="0">
                  <a:pos x="77" y="82"/>
                </a:cxn>
                <a:cxn ang="0">
                  <a:pos x="85" y="80"/>
                </a:cxn>
                <a:cxn ang="0">
                  <a:pos x="90" y="75"/>
                </a:cxn>
                <a:cxn ang="0">
                  <a:pos x="91" y="75"/>
                </a:cxn>
                <a:cxn ang="0">
                  <a:pos x="91" y="72"/>
                </a:cxn>
                <a:cxn ang="0">
                  <a:pos x="78" y="49"/>
                </a:cxn>
                <a:cxn ang="0">
                  <a:pos x="73" y="40"/>
                </a:cxn>
                <a:cxn ang="0">
                  <a:pos x="77" y="31"/>
                </a:cxn>
                <a:cxn ang="0">
                  <a:pos x="95" y="5"/>
                </a:cxn>
                <a:cxn ang="0">
                  <a:pos x="105" y="3"/>
                </a:cxn>
                <a:cxn ang="0">
                  <a:pos x="108" y="3"/>
                </a:cxn>
                <a:cxn ang="0">
                  <a:pos x="109" y="3"/>
                </a:cxn>
                <a:cxn ang="0">
                  <a:pos x="113" y="3"/>
                </a:cxn>
                <a:cxn ang="0">
                  <a:pos x="113" y="3"/>
                </a:cxn>
                <a:cxn ang="0">
                  <a:pos x="128" y="9"/>
                </a:cxn>
                <a:cxn ang="0">
                  <a:pos x="125" y="6"/>
                </a:cxn>
                <a:cxn ang="0">
                  <a:pos x="110" y="0"/>
                </a:cxn>
                <a:cxn ang="0">
                  <a:pos x="110" y="0"/>
                </a:cxn>
                <a:cxn ang="0">
                  <a:pos x="106" y="0"/>
                </a:cxn>
                <a:cxn ang="0">
                  <a:pos x="104" y="0"/>
                </a:cxn>
                <a:cxn ang="0">
                  <a:pos x="102" y="0"/>
                </a:cxn>
              </a:cxnLst>
              <a:rect l="0" t="0" r="r" b="b"/>
              <a:pathLst>
                <a:path w="128" h="344">
                  <a:moveTo>
                    <a:pt x="55" y="273"/>
                  </a:moveTo>
                  <a:cubicBezTo>
                    <a:pt x="55" y="273"/>
                    <a:pt x="55" y="273"/>
                    <a:pt x="55" y="273"/>
                  </a:cubicBezTo>
                  <a:cubicBezTo>
                    <a:pt x="55" y="334"/>
                    <a:pt x="55" y="334"/>
                    <a:pt x="55" y="334"/>
                  </a:cubicBezTo>
                  <a:cubicBezTo>
                    <a:pt x="42" y="334"/>
                    <a:pt x="42" y="334"/>
                    <a:pt x="42" y="334"/>
                  </a:cubicBezTo>
                  <a:cubicBezTo>
                    <a:pt x="42" y="341"/>
                    <a:pt x="42" y="341"/>
                    <a:pt x="42" y="341"/>
                  </a:cubicBezTo>
                  <a:cubicBezTo>
                    <a:pt x="42" y="344"/>
                    <a:pt x="42" y="344"/>
                    <a:pt x="42" y="344"/>
                  </a:cubicBezTo>
                  <a:cubicBezTo>
                    <a:pt x="45" y="344"/>
                    <a:pt x="45" y="344"/>
                    <a:pt x="45" y="344"/>
                  </a:cubicBezTo>
                  <a:cubicBezTo>
                    <a:pt x="45" y="337"/>
                    <a:pt x="45" y="337"/>
                    <a:pt x="45" y="337"/>
                  </a:cubicBezTo>
                  <a:cubicBezTo>
                    <a:pt x="58" y="337"/>
                    <a:pt x="58" y="337"/>
                    <a:pt x="58" y="337"/>
                  </a:cubicBezTo>
                  <a:cubicBezTo>
                    <a:pt x="58" y="276"/>
                    <a:pt x="58" y="276"/>
                    <a:pt x="58" y="276"/>
                  </a:cubicBezTo>
                  <a:cubicBezTo>
                    <a:pt x="56" y="276"/>
                    <a:pt x="56" y="276"/>
                    <a:pt x="56" y="276"/>
                  </a:cubicBezTo>
                  <a:cubicBezTo>
                    <a:pt x="55" y="273"/>
                    <a:pt x="55" y="273"/>
                    <a:pt x="55" y="273"/>
                  </a:cubicBezTo>
                  <a:moveTo>
                    <a:pt x="102" y="0"/>
                  </a:moveTo>
                  <a:cubicBezTo>
                    <a:pt x="100" y="0"/>
                    <a:pt x="96" y="0"/>
                    <a:pt x="92" y="1"/>
                  </a:cubicBezTo>
                  <a:cubicBezTo>
                    <a:pt x="79" y="5"/>
                    <a:pt x="75" y="17"/>
                    <a:pt x="74" y="28"/>
                  </a:cubicBezTo>
                  <a:cubicBezTo>
                    <a:pt x="72" y="30"/>
                    <a:pt x="70" y="33"/>
                    <a:pt x="70" y="37"/>
                  </a:cubicBezTo>
                  <a:cubicBezTo>
                    <a:pt x="70" y="40"/>
                    <a:pt x="72" y="44"/>
                    <a:pt x="75" y="46"/>
                  </a:cubicBezTo>
                  <a:cubicBezTo>
                    <a:pt x="77" y="54"/>
                    <a:pt x="81" y="63"/>
                    <a:pt x="88" y="68"/>
                  </a:cubicBezTo>
                  <a:cubicBezTo>
                    <a:pt x="88" y="71"/>
                    <a:pt x="88" y="71"/>
                    <a:pt x="88" y="71"/>
                  </a:cubicBezTo>
                  <a:cubicBezTo>
                    <a:pt x="87" y="71"/>
                    <a:pt x="87" y="71"/>
                    <a:pt x="87" y="71"/>
                  </a:cubicBezTo>
                  <a:cubicBezTo>
                    <a:pt x="82" y="76"/>
                    <a:pt x="82" y="76"/>
                    <a:pt x="82" y="76"/>
                  </a:cubicBezTo>
                  <a:cubicBezTo>
                    <a:pt x="79" y="77"/>
                    <a:pt x="76" y="77"/>
                    <a:pt x="74" y="78"/>
                  </a:cubicBezTo>
                  <a:cubicBezTo>
                    <a:pt x="72" y="79"/>
                    <a:pt x="68" y="80"/>
                    <a:pt x="62" y="85"/>
                  </a:cubicBezTo>
                  <a:cubicBezTo>
                    <a:pt x="52" y="92"/>
                    <a:pt x="40" y="117"/>
                    <a:pt x="38" y="131"/>
                  </a:cubicBezTo>
                  <a:cubicBezTo>
                    <a:pt x="37" y="137"/>
                    <a:pt x="37" y="131"/>
                    <a:pt x="37" y="145"/>
                  </a:cubicBezTo>
                  <a:cubicBezTo>
                    <a:pt x="37" y="152"/>
                    <a:pt x="40" y="166"/>
                    <a:pt x="43" y="177"/>
                  </a:cubicBezTo>
                  <a:cubicBezTo>
                    <a:pt x="0" y="177"/>
                    <a:pt x="0" y="177"/>
                    <a:pt x="0" y="177"/>
                  </a:cubicBezTo>
                  <a:cubicBezTo>
                    <a:pt x="13" y="231"/>
                    <a:pt x="13" y="231"/>
                    <a:pt x="13" y="231"/>
                  </a:cubicBezTo>
                  <a:cubicBezTo>
                    <a:pt x="14" y="234"/>
                    <a:pt x="14" y="234"/>
                    <a:pt x="14" y="234"/>
                  </a:cubicBezTo>
                  <a:cubicBezTo>
                    <a:pt x="16" y="234"/>
                    <a:pt x="16" y="234"/>
                    <a:pt x="16" y="234"/>
                  </a:cubicBezTo>
                  <a:cubicBezTo>
                    <a:pt x="3" y="180"/>
                    <a:pt x="3" y="180"/>
                    <a:pt x="3" y="180"/>
                  </a:cubicBezTo>
                  <a:cubicBezTo>
                    <a:pt x="47" y="180"/>
                    <a:pt x="47" y="180"/>
                    <a:pt x="47" y="180"/>
                  </a:cubicBezTo>
                  <a:cubicBezTo>
                    <a:pt x="44" y="170"/>
                    <a:pt x="40" y="155"/>
                    <a:pt x="40" y="148"/>
                  </a:cubicBezTo>
                  <a:cubicBezTo>
                    <a:pt x="40" y="135"/>
                    <a:pt x="40" y="140"/>
                    <a:pt x="41" y="134"/>
                  </a:cubicBezTo>
                  <a:cubicBezTo>
                    <a:pt x="43" y="120"/>
                    <a:pt x="56" y="95"/>
                    <a:pt x="65" y="88"/>
                  </a:cubicBezTo>
                  <a:cubicBezTo>
                    <a:pt x="71" y="84"/>
                    <a:pt x="75" y="82"/>
                    <a:pt x="77" y="82"/>
                  </a:cubicBezTo>
                  <a:cubicBezTo>
                    <a:pt x="79" y="81"/>
                    <a:pt x="82" y="80"/>
                    <a:pt x="85" y="80"/>
                  </a:cubicBezTo>
                  <a:cubicBezTo>
                    <a:pt x="90" y="75"/>
                    <a:pt x="90" y="75"/>
                    <a:pt x="90" y="75"/>
                  </a:cubicBezTo>
                  <a:cubicBezTo>
                    <a:pt x="91" y="75"/>
                    <a:pt x="91" y="75"/>
                    <a:pt x="91" y="75"/>
                  </a:cubicBezTo>
                  <a:cubicBezTo>
                    <a:pt x="91" y="72"/>
                    <a:pt x="91" y="72"/>
                    <a:pt x="91" y="72"/>
                  </a:cubicBezTo>
                  <a:cubicBezTo>
                    <a:pt x="85" y="66"/>
                    <a:pt x="80" y="57"/>
                    <a:pt x="78" y="49"/>
                  </a:cubicBezTo>
                  <a:cubicBezTo>
                    <a:pt x="75" y="47"/>
                    <a:pt x="73" y="44"/>
                    <a:pt x="73" y="40"/>
                  </a:cubicBezTo>
                  <a:cubicBezTo>
                    <a:pt x="73" y="36"/>
                    <a:pt x="75" y="33"/>
                    <a:pt x="77" y="31"/>
                  </a:cubicBezTo>
                  <a:cubicBezTo>
                    <a:pt x="78" y="20"/>
                    <a:pt x="82" y="9"/>
                    <a:pt x="95" y="5"/>
                  </a:cubicBezTo>
                  <a:cubicBezTo>
                    <a:pt x="99" y="3"/>
                    <a:pt x="103" y="3"/>
                    <a:pt x="105" y="3"/>
                  </a:cubicBezTo>
                  <a:cubicBezTo>
                    <a:pt x="107" y="3"/>
                    <a:pt x="108" y="3"/>
                    <a:pt x="108" y="3"/>
                  </a:cubicBezTo>
                  <a:cubicBezTo>
                    <a:pt x="108" y="3"/>
                    <a:pt x="109" y="3"/>
                    <a:pt x="109" y="3"/>
                  </a:cubicBezTo>
                  <a:cubicBezTo>
                    <a:pt x="111" y="3"/>
                    <a:pt x="112" y="3"/>
                    <a:pt x="113" y="3"/>
                  </a:cubicBezTo>
                  <a:cubicBezTo>
                    <a:pt x="113" y="3"/>
                    <a:pt x="113" y="3"/>
                    <a:pt x="113" y="3"/>
                  </a:cubicBezTo>
                  <a:cubicBezTo>
                    <a:pt x="120" y="4"/>
                    <a:pt x="124" y="6"/>
                    <a:pt x="128" y="9"/>
                  </a:cubicBezTo>
                  <a:cubicBezTo>
                    <a:pt x="127" y="8"/>
                    <a:pt x="126" y="7"/>
                    <a:pt x="125" y="6"/>
                  </a:cubicBezTo>
                  <a:cubicBezTo>
                    <a:pt x="121" y="3"/>
                    <a:pt x="116" y="1"/>
                    <a:pt x="110" y="0"/>
                  </a:cubicBezTo>
                  <a:cubicBezTo>
                    <a:pt x="110" y="0"/>
                    <a:pt x="110" y="0"/>
                    <a:pt x="110" y="0"/>
                  </a:cubicBezTo>
                  <a:cubicBezTo>
                    <a:pt x="109" y="0"/>
                    <a:pt x="107" y="0"/>
                    <a:pt x="106" y="0"/>
                  </a:cubicBezTo>
                  <a:cubicBezTo>
                    <a:pt x="106" y="0"/>
                    <a:pt x="105" y="0"/>
                    <a:pt x="104" y="0"/>
                  </a:cubicBezTo>
                  <a:cubicBezTo>
                    <a:pt x="104" y="0"/>
                    <a:pt x="104" y="0"/>
                    <a:pt x="102" y="0"/>
                  </a:cubicBezTo>
                </a:path>
              </a:pathLst>
            </a:custGeom>
            <a:solidFill>
              <a:srgbClr val="FD9B0A"/>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21" name="Freeform 1126"/>
            <p:cNvSpPr>
              <a:spLocks/>
            </p:cNvSpPr>
            <p:nvPr/>
          </p:nvSpPr>
          <p:spPr bwMode="auto">
            <a:xfrm>
              <a:off x="11517313" y="5178426"/>
              <a:ext cx="3455988" cy="2830513"/>
            </a:xfrm>
            <a:custGeom>
              <a:avLst/>
              <a:gdLst/>
              <a:ahLst/>
              <a:cxnLst>
                <a:cxn ang="0">
                  <a:pos x="78" y="0"/>
                </a:cxn>
                <a:cxn ang="0">
                  <a:pos x="2" y="63"/>
                </a:cxn>
                <a:cxn ang="0">
                  <a:pos x="9" y="88"/>
                </a:cxn>
                <a:cxn ang="0">
                  <a:pos x="0" y="110"/>
                </a:cxn>
                <a:cxn ang="0">
                  <a:pos x="1" y="112"/>
                </a:cxn>
                <a:cxn ang="0">
                  <a:pos x="3" y="113"/>
                </a:cxn>
                <a:cxn ang="0">
                  <a:pos x="12" y="91"/>
                </a:cxn>
                <a:cxn ang="0">
                  <a:pos x="5" y="66"/>
                </a:cxn>
                <a:cxn ang="0">
                  <a:pos x="81" y="3"/>
                </a:cxn>
                <a:cxn ang="0">
                  <a:pos x="138" y="24"/>
                </a:cxn>
                <a:cxn ang="0">
                  <a:pos x="135" y="21"/>
                </a:cxn>
                <a:cxn ang="0">
                  <a:pos x="78" y="0"/>
                </a:cxn>
              </a:cxnLst>
              <a:rect l="0" t="0" r="r" b="b"/>
              <a:pathLst>
                <a:path w="138" h="113">
                  <a:moveTo>
                    <a:pt x="78" y="0"/>
                  </a:moveTo>
                  <a:cubicBezTo>
                    <a:pt x="36" y="0"/>
                    <a:pt x="2" y="28"/>
                    <a:pt x="2" y="63"/>
                  </a:cubicBezTo>
                  <a:cubicBezTo>
                    <a:pt x="2" y="71"/>
                    <a:pt x="4" y="80"/>
                    <a:pt x="9" y="88"/>
                  </a:cubicBezTo>
                  <a:cubicBezTo>
                    <a:pt x="6" y="97"/>
                    <a:pt x="3" y="104"/>
                    <a:pt x="0" y="110"/>
                  </a:cubicBezTo>
                  <a:cubicBezTo>
                    <a:pt x="0" y="110"/>
                    <a:pt x="1" y="111"/>
                    <a:pt x="1" y="112"/>
                  </a:cubicBezTo>
                  <a:cubicBezTo>
                    <a:pt x="2" y="112"/>
                    <a:pt x="2" y="112"/>
                    <a:pt x="3" y="113"/>
                  </a:cubicBezTo>
                  <a:cubicBezTo>
                    <a:pt x="6" y="107"/>
                    <a:pt x="10" y="100"/>
                    <a:pt x="12" y="91"/>
                  </a:cubicBezTo>
                  <a:cubicBezTo>
                    <a:pt x="8" y="83"/>
                    <a:pt x="5" y="75"/>
                    <a:pt x="5" y="66"/>
                  </a:cubicBezTo>
                  <a:cubicBezTo>
                    <a:pt x="5" y="31"/>
                    <a:pt x="39" y="3"/>
                    <a:pt x="81" y="3"/>
                  </a:cubicBezTo>
                  <a:cubicBezTo>
                    <a:pt x="104" y="3"/>
                    <a:pt x="124" y="11"/>
                    <a:pt x="138" y="24"/>
                  </a:cubicBezTo>
                  <a:cubicBezTo>
                    <a:pt x="137" y="23"/>
                    <a:pt x="136" y="22"/>
                    <a:pt x="135" y="21"/>
                  </a:cubicBezTo>
                  <a:cubicBezTo>
                    <a:pt x="121" y="8"/>
                    <a:pt x="100" y="0"/>
                    <a:pt x="78" y="0"/>
                  </a:cubicBezTo>
                </a:path>
              </a:pathLst>
            </a:custGeom>
            <a:solidFill>
              <a:srgbClr val="FD9B0A"/>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22" name="Freeform 1127"/>
            <p:cNvSpPr>
              <a:spLocks noEditPoints="1"/>
            </p:cNvSpPr>
            <p:nvPr/>
          </p:nvSpPr>
          <p:spPr bwMode="auto">
            <a:xfrm>
              <a:off x="7208838" y="6607176"/>
              <a:ext cx="3205163" cy="8618538"/>
            </a:xfrm>
            <a:custGeom>
              <a:avLst/>
              <a:gdLst/>
              <a:ahLst/>
              <a:cxnLst>
                <a:cxn ang="0">
                  <a:pos x="55" y="273"/>
                </a:cxn>
                <a:cxn ang="0">
                  <a:pos x="55" y="273"/>
                </a:cxn>
                <a:cxn ang="0">
                  <a:pos x="55" y="334"/>
                </a:cxn>
                <a:cxn ang="0">
                  <a:pos x="42" y="334"/>
                </a:cxn>
                <a:cxn ang="0">
                  <a:pos x="42" y="341"/>
                </a:cxn>
                <a:cxn ang="0">
                  <a:pos x="42" y="344"/>
                </a:cxn>
                <a:cxn ang="0">
                  <a:pos x="46" y="344"/>
                </a:cxn>
                <a:cxn ang="0">
                  <a:pos x="46" y="337"/>
                </a:cxn>
                <a:cxn ang="0">
                  <a:pos x="58" y="337"/>
                </a:cxn>
                <a:cxn ang="0">
                  <a:pos x="58" y="276"/>
                </a:cxn>
                <a:cxn ang="0">
                  <a:pos x="56" y="276"/>
                </a:cxn>
                <a:cxn ang="0">
                  <a:pos x="55" y="273"/>
                </a:cxn>
                <a:cxn ang="0">
                  <a:pos x="102" y="0"/>
                </a:cxn>
                <a:cxn ang="0">
                  <a:pos x="92" y="2"/>
                </a:cxn>
                <a:cxn ang="0">
                  <a:pos x="74" y="28"/>
                </a:cxn>
                <a:cxn ang="0">
                  <a:pos x="70" y="37"/>
                </a:cxn>
                <a:cxn ang="0">
                  <a:pos x="75" y="46"/>
                </a:cxn>
                <a:cxn ang="0">
                  <a:pos x="88" y="69"/>
                </a:cxn>
                <a:cxn ang="0">
                  <a:pos x="88" y="72"/>
                </a:cxn>
                <a:cxn ang="0">
                  <a:pos x="87" y="72"/>
                </a:cxn>
                <a:cxn ang="0">
                  <a:pos x="82" y="77"/>
                </a:cxn>
                <a:cxn ang="0">
                  <a:pos x="74" y="79"/>
                </a:cxn>
                <a:cxn ang="0">
                  <a:pos x="62" y="85"/>
                </a:cxn>
                <a:cxn ang="0">
                  <a:pos x="38" y="131"/>
                </a:cxn>
                <a:cxn ang="0">
                  <a:pos x="37" y="145"/>
                </a:cxn>
                <a:cxn ang="0">
                  <a:pos x="44" y="177"/>
                </a:cxn>
                <a:cxn ang="0">
                  <a:pos x="0" y="177"/>
                </a:cxn>
                <a:cxn ang="0">
                  <a:pos x="13" y="231"/>
                </a:cxn>
                <a:cxn ang="0">
                  <a:pos x="14" y="234"/>
                </a:cxn>
                <a:cxn ang="0">
                  <a:pos x="16" y="234"/>
                </a:cxn>
                <a:cxn ang="0">
                  <a:pos x="3" y="181"/>
                </a:cxn>
                <a:cxn ang="0">
                  <a:pos x="47" y="181"/>
                </a:cxn>
                <a:cxn ang="0">
                  <a:pos x="40" y="148"/>
                </a:cxn>
                <a:cxn ang="0">
                  <a:pos x="41" y="135"/>
                </a:cxn>
                <a:cxn ang="0">
                  <a:pos x="65" y="88"/>
                </a:cxn>
                <a:cxn ang="0">
                  <a:pos x="77" y="82"/>
                </a:cxn>
                <a:cxn ang="0">
                  <a:pos x="85" y="80"/>
                </a:cxn>
                <a:cxn ang="0">
                  <a:pos x="90" y="75"/>
                </a:cxn>
                <a:cxn ang="0">
                  <a:pos x="91" y="75"/>
                </a:cxn>
                <a:cxn ang="0">
                  <a:pos x="91" y="72"/>
                </a:cxn>
                <a:cxn ang="0">
                  <a:pos x="78" y="49"/>
                </a:cxn>
                <a:cxn ang="0">
                  <a:pos x="74" y="40"/>
                </a:cxn>
                <a:cxn ang="0">
                  <a:pos x="77" y="31"/>
                </a:cxn>
                <a:cxn ang="0">
                  <a:pos x="95" y="5"/>
                </a:cxn>
                <a:cxn ang="0">
                  <a:pos x="106" y="3"/>
                </a:cxn>
                <a:cxn ang="0">
                  <a:pos x="108" y="3"/>
                </a:cxn>
                <a:cxn ang="0">
                  <a:pos x="110" y="3"/>
                </a:cxn>
                <a:cxn ang="0">
                  <a:pos x="113" y="4"/>
                </a:cxn>
                <a:cxn ang="0">
                  <a:pos x="113" y="4"/>
                </a:cxn>
                <a:cxn ang="0">
                  <a:pos x="128" y="9"/>
                </a:cxn>
                <a:cxn ang="0">
                  <a:pos x="125" y="6"/>
                </a:cxn>
                <a:cxn ang="0">
                  <a:pos x="110" y="0"/>
                </a:cxn>
                <a:cxn ang="0">
                  <a:pos x="110" y="0"/>
                </a:cxn>
                <a:cxn ang="0">
                  <a:pos x="106" y="0"/>
                </a:cxn>
                <a:cxn ang="0">
                  <a:pos x="105" y="0"/>
                </a:cxn>
                <a:cxn ang="0">
                  <a:pos x="102" y="0"/>
                </a:cxn>
              </a:cxnLst>
              <a:rect l="0" t="0" r="r" b="b"/>
              <a:pathLst>
                <a:path w="128" h="344">
                  <a:moveTo>
                    <a:pt x="55" y="273"/>
                  </a:moveTo>
                  <a:cubicBezTo>
                    <a:pt x="55" y="273"/>
                    <a:pt x="55" y="273"/>
                    <a:pt x="55" y="273"/>
                  </a:cubicBezTo>
                  <a:cubicBezTo>
                    <a:pt x="55" y="334"/>
                    <a:pt x="55" y="334"/>
                    <a:pt x="55" y="334"/>
                  </a:cubicBezTo>
                  <a:cubicBezTo>
                    <a:pt x="42" y="334"/>
                    <a:pt x="42" y="334"/>
                    <a:pt x="42" y="334"/>
                  </a:cubicBezTo>
                  <a:cubicBezTo>
                    <a:pt x="42" y="341"/>
                    <a:pt x="42" y="341"/>
                    <a:pt x="42" y="341"/>
                  </a:cubicBezTo>
                  <a:cubicBezTo>
                    <a:pt x="42" y="344"/>
                    <a:pt x="42" y="344"/>
                    <a:pt x="42" y="344"/>
                  </a:cubicBezTo>
                  <a:cubicBezTo>
                    <a:pt x="46" y="344"/>
                    <a:pt x="46" y="344"/>
                    <a:pt x="46" y="344"/>
                  </a:cubicBezTo>
                  <a:cubicBezTo>
                    <a:pt x="46" y="337"/>
                    <a:pt x="46" y="337"/>
                    <a:pt x="46" y="337"/>
                  </a:cubicBezTo>
                  <a:cubicBezTo>
                    <a:pt x="58" y="337"/>
                    <a:pt x="58" y="337"/>
                    <a:pt x="58" y="337"/>
                  </a:cubicBezTo>
                  <a:cubicBezTo>
                    <a:pt x="58" y="276"/>
                    <a:pt x="58" y="276"/>
                    <a:pt x="58" y="276"/>
                  </a:cubicBezTo>
                  <a:cubicBezTo>
                    <a:pt x="56" y="276"/>
                    <a:pt x="56" y="276"/>
                    <a:pt x="56" y="276"/>
                  </a:cubicBezTo>
                  <a:cubicBezTo>
                    <a:pt x="55" y="273"/>
                    <a:pt x="55" y="273"/>
                    <a:pt x="55" y="273"/>
                  </a:cubicBezTo>
                  <a:moveTo>
                    <a:pt x="102" y="0"/>
                  </a:moveTo>
                  <a:cubicBezTo>
                    <a:pt x="100" y="0"/>
                    <a:pt x="96" y="0"/>
                    <a:pt x="92" y="2"/>
                  </a:cubicBezTo>
                  <a:cubicBezTo>
                    <a:pt x="79" y="6"/>
                    <a:pt x="75" y="17"/>
                    <a:pt x="74" y="28"/>
                  </a:cubicBezTo>
                  <a:cubicBezTo>
                    <a:pt x="72" y="30"/>
                    <a:pt x="70" y="33"/>
                    <a:pt x="70" y="37"/>
                  </a:cubicBezTo>
                  <a:cubicBezTo>
                    <a:pt x="70" y="41"/>
                    <a:pt x="72" y="44"/>
                    <a:pt x="75" y="46"/>
                  </a:cubicBezTo>
                  <a:cubicBezTo>
                    <a:pt x="77" y="54"/>
                    <a:pt x="82" y="63"/>
                    <a:pt x="88" y="69"/>
                  </a:cubicBezTo>
                  <a:cubicBezTo>
                    <a:pt x="88" y="72"/>
                    <a:pt x="88" y="72"/>
                    <a:pt x="88" y="72"/>
                  </a:cubicBezTo>
                  <a:cubicBezTo>
                    <a:pt x="87" y="72"/>
                    <a:pt x="87" y="72"/>
                    <a:pt x="87" y="72"/>
                  </a:cubicBezTo>
                  <a:cubicBezTo>
                    <a:pt x="82" y="77"/>
                    <a:pt x="82" y="77"/>
                    <a:pt x="82" y="77"/>
                  </a:cubicBezTo>
                  <a:cubicBezTo>
                    <a:pt x="79" y="77"/>
                    <a:pt x="76" y="78"/>
                    <a:pt x="74" y="79"/>
                  </a:cubicBezTo>
                  <a:cubicBezTo>
                    <a:pt x="72" y="79"/>
                    <a:pt x="68" y="81"/>
                    <a:pt x="62" y="85"/>
                  </a:cubicBezTo>
                  <a:cubicBezTo>
                    <a:pt x="53" y="92"/>
                    <a:pt x="40" y="117"/>
                    <a:pt x="38" y="131"/>
                  </a:cubicBezTo>
                  <a:cubicBezTo>
                    <a:pt x="37" y="137"/>
                    <a:pt x="37" y="132"/>
                    <a:pt x="37" y="145"/>
                  </a:cubicBezTo>
                  <a:cubicBezTo>
                    <a:pt x="37" y="152"/>
                    <a:pt x="41" y="167"/>
                    <a:pt x="44" y="177"/>
                  </a:cubicBezTo>
                  <a:cubicBezTo>
                    <a:pt x="0" y="177"/>
                    <a:pt x="0" y="177"/>
                    <a:pt x="0" y="177"/>
                  </a:cubicBezTo>
                  <a:cubicBezTo>
                    <a:pt x="13" y="231"/>
                    <a:pt x="13" y="231"/>
                    <a:pt x="13" y="231"/>
                  </a:cubicBezTo>
                  <a:cubicBezTo>
                    <a:pt x="14" y="234"/>
                    <a:pt x="14" y="234"/>
                    <a:pt x="14" y="234"/>
                  </a:cubicBezTo>
                  <a:cubicBezTo>
                    <a:pt x="16" y="234"/>
                    <a:pt x="16" y="234"/>
                    <a:pt x="16" y="234"/>
                  </a:cubicBezTo>
                  <a:cubicBezTo>
                    <a:pt x="3" y="181"/>
                    <a:pt x="3" y="181"/>
                    <a:pt x="3" y="181"/>
                  </a:cubicBezTo>
                  <a:cubicBezTo>
                    <a:pt x="47" y="181"/>
                    <a:pt x="47" y="181"/>
                    <a:pt x="47" y="181"/>
                  </a:cubicBezTo>
                  <a:cubicBezTo>
                    <a:pt x="44" y="170"/>
                    <a:pt x="40" y="155"/>
                    <a:pt x="40" y="148"/>
                  </a:cubicBezTo>
                  <a:cubicBezTo>
                    <a:pt x="40" y="135"/>
                    <a:pt x="40" y="140"/>
                    <a:pt x="41" y="135"/>
                  </a:cubicBezTo>
                  <a:cubicBezTo>
                    <a:pt x="43" y="120"/>
                    <a:pt x="56" y="95"/>
                    <a:pt x="65" y="88"/>
                  </a:cubicBezTo>
                  <a:cubicBezTo>
                    <a:pt x="72" y="84"/>
                    <a:pt x="75" y="82"/>
                    <a:pt x="77" y="82"/>
                  </a:cubicBezTo>
                  <a:cubicBezTo>
                    <a:pt x="80" y="81"/>
                    <a:pt x="82" y="80"/>
                    <a:pt x="85" y="80"/>
                  </a:cubicBezTo>
                  <a:cubicBezTo>
                    <a:pt x="90" y="75"/>
                    <a:pt x="90" y="75"/>
                    <a:pt x="90" y="75"/>
                  </a:cubicBezTo>
                  <a:cubicBezTo>
                    <a:pt x="91" y="75"/>
                    <a:pt x="91" y="75"/>
                    <a:pt x="91" y="75"/>
                  </a:cubicBezTo>
                  <a:cubicBezTo>
                    <a:pt x="91" y="72"/>
                    <a:pt x="91" y="72"/>
                    <a:pt x="91" y="72"/>
                  </a:cubicBezTo>
                  <a:cubicBezTo>
                    <a:pt x="85" y="66"/>
                    <a:pt x="80" y="58"/>
                    <a:pt x="78" y="49"/>
                  </a:cubicBezTo>
                  <a:cubicBezTo>
                    <a:pt x="75" y="47"/>
                    <a:pt x="74" y="44"/>
                    <a:pt x="74" y="40"/>
                  </a:cubicBezTo>
                  <a:cubicBezTo>
                    <a:pt x="74" y="37"/>
                    <a:pt x="75" y="33"/>
                    <a:pt x="77" y="31"/>
                  </a:cubicBezTo>
                  <a:cubicBezTo>
                    <a:pt x="78" y="20"/>
                    <a:pt x="82" y="9"/>
                    <a:pt x="95" y="5"/>
                  </a:cubicBezTo>
                  <a:cubicBezTo>
                    <a:pt x="100" y="3"/>
                    <a:pt x="103" y="3"/>
                    <a:pt x="106" y="3"/>
                  </a:cubicBezTo>
                  <a:cubicBezTo>
                    <a:pt x="107" y="3"/>
                    <a:pt x="108" y="3"/>
                    <a:pt x="108" y="3"/>
                  </a:cubicBezTo>
                  <a:cubicBezTo>
                    <a:pt x="109" y="3"/>
                    <a:pt x="109" y="3"/>
                    <a:pt x="110" y="3"/>
                  </a:cubicBezTo>
                  <a:cubicBezTo>
                    <a:pt x="111" y="3"/>
                    <a:pt x="112" y="3"/>
                    <a:pt x="113" y="4"/>
                  </a:cubicBezTo>
                  <a:cubicBezTo>
                    <a:pt x="113" y="4"/>
                    <a:pt x="113" y="4"/>
                    <a:pt x="113" y="4"/>
                  </a:cubicBezTo>
                  <a:cubicBezTo>
                    <a:pt x="120" y="4"/>
                    <a:pt x="125" y="6"/>
                    <a:pt x="128" y="9"/>
                  </a:cubicBezTo>
                  <a:cubicBezTo>
                    <a:pt x="127" y="8"/>
                    <a:pt x="126" y="7"/>
                    <a:pt x="125" y="6"/>
                  </a:cubicBezTo>
                  <a:cubicBezTo>
                    <a:pt x="121" y="3"/>
                    <a:pt x="117" y="1"/>
                    <a:pt x="110" y="0"/>
                  </a:cubicBezTo>
                  <a:cubicBezTo>
                    <a:pt x="110" y="0"/>
                    <a:pt x="110" y="0"/>
                    <a:pt x="110" y="0"/>
                  </a:cubicBezTo>
                  <a:cubicBezTo>
                    <a:pt x="109" y="0"/>
                    <a:pt x="108" y="0"/>
                    <a:pt x="106" y="0"/>
                  </a:cubicBezTo>
                  <a:cubicBezTo>
                    <a:pt x="106" y="0"/>
                    <a:pt x="105" y="0"/>
                    <a:pt x="105" y="0"/>
                  </a:cubicBezTo>
                  <a:cubicBezTo>
                    <a:pt x="105" y="0"/>
                    <a:pt x="104" y="0"/>
                    <a:pt x="102" y="0"/>
                  </a:cubicBezTo>
                </a:path>
              </a:pathLst>
            </a:custGeom>
            <a:solidFill>
              <a:srgbClr val="FD9B0A"/>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23" name="Freeform 1128"/>
            <p:cNvSpPr>
              <a:spLocks/>
            </p:cNvSpPr>
            <p:nvPr/>
          </p:nvSpPr>
          <p:spPr bwMode="auto">
            <a:xfrm>
              <a:off x="11591926" y="5253038"/>
              <a:ext cx="3457575" cy="2832100"/>
            </a:xfrm>
            <a:custGeom>
              <a:avLst/>
              <a:gdLst/>
              <a:ahLst/>
              <a:cxnLst>
                <a:cxn ang="0">
                  <a:pos x="78" y="0"/>
                </a:cxn>
                <a:cxn ang="0">
                  <a:pos x="2" y="63"/>
                </a:cxn>
                <a:cxn ang="0">
                  <a:pos x="9" y="88"/>
                </a:cxn>
                <a:cxn ang="0">
                  <a:pos x="0" y="110"/>
                </a:cxn>
                <a:cxn ang="0">
                  <a:pos x="2" y="112"/>
                </a:cxn>
                <a:cxn ang="0">
                  <a:pos x="3" y="113"/>
                </a:cxn>
                <a:cxn ang="0">
                  <a:pos x="12" y="91"/>
                </a:cxn>
                <a:cxn ang="0">
                  <a:pos x="6" y="66"/>
                </a:cxn>
                <a:cxn ang="0">
                  <a:pos x="81" y="4"/>
                </a:cxn>
                <a:cxn ang="0">
                  <a:pos x="138" y="25"/>
                </a:cxn>
                <a:cxn ang="0">
                  <a:pos x="135" y="21"/>
                </a:cxn>
                <a:cxn ang="0">
                  <a:pos x="78" y="0"/>
                </a:cxn>
              </a:cxnLst>
              <a:rect l="0" t="0" r="r" b="b"/>
              <a:pathLst>
                <a:path w="138" h="113">
                  <a:moveTo>
                    <a:pt x="78" y="0"/>
                  </a:moveTo>
                  <a:cubicBezTo>
                    <a:pt x="36" y="0"/>
                    <a:pt x="2" y="28"/>
                    <a:pt x="2" y="63"/>
                  </a:cubicBezTo>
                  <a:cubicBezTo>
                    <a:pt x="2" y="72"/>
                    <a:pt x="5" y="80"/>
                    <a:pt x="9" y="88"/>
                  </a:cubicBezTo>
                  <a:cubicBezTo>
                    <a:pt x="7" y="97"/>
                    <a:pt x="3" y="104"/>
                    <a:pt x="0" y="110"/>
                  </a:cubicBezTo>
                  <a:cubicBezTo>
                    <a:pt x="0" y="110"/>
                    <a:pt x="1" y="111"/>
                    <a:pt x="2" y="112"/>
                  </a:cubicBezTo>
                  <a:cubicBezTo>
                    <a:pt x="2" y="112"/>
                    <a:pt x="3" y="113"/>
                    <a:pt x="3" y="113"/>
                  </a:cubicBezTo>
                  <a:cubicBezTo>
                    <a:pt x="6" y="108"/>
                    <a:pt x="10" y="100"/>
                    <a:pt x="12" y="91"/>
                  </a:cubicBezTo>
                  <a:cubicBezTo>
                    <a:pt x="8" y="83"/>
                    <a:pt x="6" y="75"/>
                    <a:pt x="6" y="66"/>
                  </a:cubicBezTo>
                  <a:cubicBezTo>
                    <a:pt x="6" y="32"/>
                    <a:pt x="40" y="4"/>
                    <a:pt x="81" y="4"/>
                  </a:cubicBezTo>
                  <a:cubicBezTo>
                    <a:pt x="104" y="4"/>
                    <a:pt x="124" y="12"/>
                    <a:pt x="138" y="25"/>
                  </a:cubicBezTo>
                  <a:cubicBezTo>
                    <a:pt x="137" y="24"/>
                    <a:pt x="136" y="22"/>
                    <a:pt x="135" y="21"/>
                  </a:cubicBezTo>
                  <a:cubicBezTo>
                    <a:pt x="121" y="8"/>
                    <a:pt x="101" y="0"/>
                    <a:pt x="78" y="0"/>
                  </a:cubicBezTo>
                </a:path>
              </a:pathLst>
            </a:custGeom>
            <a:solidFill>
              <a:srgbClr val="FD9B0A"/>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24" name="Freeform 1129"/>
            <p:cNvSpPr>
              <a:spLocks noEditPoints="1"/>
            </p:cNvSpPr>
            <p:nvPr/>
          </p:nvSpPr>
          <p:spPr bwMode="auto">
            <a:xfrm>
              <a:off x="7283451" y="6681788"/>
              <a:ext cx="3206750" cy="8643938"/>
            </a:xfrm>
            <a:custGeom>
              <a:avLst/>
              <a:gdLst/>
              <a:ahLst/>
              <a:cxnLst>
                <a:cxn ang="0">
                  <a:pos x="56" y="273"/>
                </a:cxn>
                <a:cxn ang="0">
                  <a:pos x="55" y="273"/>
                </a:cxn>
                <a:cxn ang="0">
                  <a:pos x="55" y="334"/>
                </a:cxn>
                <a:cxn ang="0">
                  <a:pos x="43" y="334"/>
                </a:cxn>
                <a:cxn ang="0">
                  <a:pos x="43" y="341"/>
                </a:cxn>
                <a:cxn ang="0">
                  <a:pos x="43" y="345"/>
                </a:cxn>
                <a:cxn ang="0">
                  <a:pos x="46" y="345"/>
                </a:cxn>
                <a:cxn ang="0">
                  <a:pos x="46" y="338"/>
                </a:cxn>
                <a:cxn ang="0">
                  <a:pos x="59" y="338"/>
                </a:cxn>
                <a:cxn ang="0">
                  <a:pos x="59" y="277"/>
                </a:cxn>
                <a:cxn ang="0">
                  <a:pos x="56" y="277"/>
                </a:cxn>
                <a:cxn ang="0">
                  <a:pos x="56" y="273"/>
                </a:cxn>
                <a:cxn ang="0">
                  <a:pos x="103" y="0"/>
                </a:cxn>
                <a:cxn ang="0">
                  <a:pos x="92" y="2"/>
                </a:cxn>
                <a:cxn ang="0">
                  <a:pos x="74" y="28"/>
                </a:cxn>
                <a:cxn ang="0">
                  <a:pos x="71" y="37"/>
                </a:cxn>
                <a:cxn ang="0">
                  <a:pos x="75" y="46"/>
                </a:cxn>
                <a:cxn ang="0">
                  <a:pos x="88" y="69"/>
                </a:cxn>
                <a:cxn ang="0">
                  <a:pos x="88" y="72"/>
                </a:cxn>
                <a:cxn ang="0">
                  <a:pos x="87" y="72"/>
                </a:cxn>
                <a:cxn ang="0">
                  <a:pos x="82" y="77"/>
                </a:cxn>
                <a:cxn ang="0">
                  <a:pos x="74" y="79"/>
                </a:cxn>
                <a:cxn ang="0">
                  <a:pos x="62" y="85"/>
                </a:cxn>
                <a:cxn ang="0">
                  <a:pos x="38" y="132"/>
                </a:cxn>
                <a:cxn ang="0">
                  <a:pos x="37" y="145"/>
                </a:cxn>
                <a:cxn ang="0">
                  <a:pos x="44" y="178"/>
                </a:cxn>
                <a:cxn ang="0">
                  <a:pos x="0" y="178"/>
                </a:cxn>
                <a:cxn ang="0">
                  <a:pos x="13" y="231"/>
                </a:cxn>
                <a:cxn ang="0">
                  <a:pos x="14" y="235"/>
                </a:cxn>
                <a:cxn ang="0">
                  <a:pos x="17" y="235"/>
                </a:cxn>
                <a:cxn ang="0">
                  <a:pos x="3" y="181"/>
                </a:cxn>
                <a:cxn ang="0">
                  <a:pos x="47" y="181"/>
                </a:cxn>
                <a:cxn ang="0">
                  <a:pos x="40" y="148"/>
                </a:cxn>
                <a:cxn ang="0">
                  <a:pos x="42" y="135"/>
                </a:cxn>
                <a:cxn ang="0">
                  <a:pos x="66" y="89"/>
                </a:cxn>
                <a:cxn ang="0">
                  <a:pos x="78" y="82"/>
                </a:cxn>
                <a:cxn ang="0">
                  <a:pos x="86" y="80"/>
                </a:cxn>
                <a:cxn ang="0">
                  <a:pos x="90" y="75"/>
                </a:cxn>
                <a:cxn ang="0">
                  <a:pos x="92" y="75"/>
                </a:cxn>
                <a:cxn ang="0">
                  <a:pos x="92" y="72"/>
                </a:cxn>
                <a:cxn ang="0">
                  <a:pos x="78" y="49"/>
                </a:cxn>
                <a:cxn ang="0">
                  <a:pos x="74" y="40"/>
                </a:cxn>
                <a:cxn ang="0">
                  <a:pos x="78" y="32"/>
                </a:cxn>
                <a:cxn ang="0">
                  <a:pos x="96" y="5"/>
                </a:cxn>
                <a:cxn ang="0">
                  <a:pos x="106" y="3"/>
                </a:cxn>
                <a:cxn ang="0">
                  <a:pos x="108" y="3"/>
                </a:cxn>
                <a:cxn ang="0">
                  <a:pos x="110" y="4"/>
                </a:cxn>
                <a:cxn ang="0">
                  <a:pos x="113" y="4"/>
                </a:cxn>
                <a:cxn ang="0">
                  <a:pos x="114" y="4"/>
                </a:cxn>
                <a:cxn ang="0">
                  <a:pos x="128" y="9"/>
                </a:cxn>
                <a:cxn ang="0">
                  <a:pos x="125" y="6"/>
                </a:cxn>
                <a:cxn ang="0">
                  <a:pos x="110" y="1"/>
                </a:cxn>
                <a:cxn ang="0">
                  <a:pos x="110" y="1"/>
                </a:cxn>
                <a:cxn ang="0">
                  <a:pos x="107" y="0"/>
                </a:cxn>
                <a:cxn ang="0">
                  <a:pos x="105" y="0"/>
                </a:cxn>
                <a:cxn ang="0">
                  <a:pos x="103" y="0"/>
                </a:cxn>
              </a:cxnLst>
              <a:rect l="0" t="0" r="r" b="b"/>
              <a:pathLst>
                <a:path w="128" h="345">
                  <a:moveTo>
                    <a:pt x="56" y="273"/>
                  </a:moveTo>
                  <a:cubicBezTo>
                    <a:pt x="55" y="273"/>
                    <a:pt x="55" y="273"/>
                    <a:pt x="55" y="273"/>
                  </a:cubicBezTo>
                  <a:cubicBezTo>
                    <a:pt x="55" y="334"/>
                    <a:pt x="55" y="334"/>
                    <a:pt x="55" y="334"/>
                  </a:cubicBezTo>
                  <a:cubicBezTo>
                    <a:pt x="43" y="334"/>
                    <a:pt x="43" y="334"/>
                    <a:pt x="43" y="334"/>
                  </a:cubicBezTo>
                  <a:cubicBezTo>
                    <a:pt x="43" y="341"/>
                    <a:pt x="43" y="341"/>
                    <a:pt x="43" y="341"/>
                  </a:cubicBezTo>
                  <a:cubicBezTo>
                    <a:pt x="43" y="345"/>
                    <a:pt x="43" y="345"/>
                    <a:pt x="43" y="345"/>
                  </a:cubicBezTo>
                  <a:cubicBezTo>
                    <a:pt x="46" y="345"/>
                    <a:pt x="46" y="345"/>
                    <a:pt x="46" y="345"/>
                  </a:cubicBezTo>
                  <a:cubicBezTo>
                    <a:pt x="46" y="338"/>
                    <a:pt x="46" y="338"/>
                    <a:pt x="46" y="338"/>
                  </a:cubicBezTo>
                  <a:cubicBezTo>
                    <a:pt x="59" y="338"/>
                    <a:pt x="59" y="338"/>
                    <a:pt x="59" y="338"/>
                  </a:cubicBezTo>
                  <a:cubicBezTo>
                    <a:pt x="59" y="277"/>
                    <a:pt x="59" y="277"/>
                    <a:pt x="59" y="277"/>
                  </a:cubicBezTo>
                  <a:cubicBezTo>
                    <a:pt x="56" y="277"/>
                    <a:pt x="56" y="277"/>
                    <a:pt x="56" y="277"/>
                  </a:cubicBezTo>
                  <a:cubicBezTo>
                    <a:pt x="56" y="273"/>
                    <a:pt x="56" y="273"/>
                    <a:pt x="56" y="273"/>
                  </a:cubicBezTo>
                  <a:moveTo>
                    <a:pt x="103" y="0"/>
                  </a:moveTo>
                  <a:cubicBezTo>
                    <a:pt x="100" y="0"/>
                    <a:pt x="97" y="0"/>
                    <a:pt x="92" y="2"/>
                  </a:cubicBezTo>
                  <a:cubicBezTo>
                    <a:pt x="79" y="6"/>
                    <a:pt x="75" y="17"/>
                    <a:pt x="74" y="28"/>
                  </a:cubicBezTo>
                  <a:cubicBezTo>
                    <a:pt x="72" y="30"/>
                    <a:pt x="71" y="34"/>
                    <a:pt x="71" y="37"/>
                  </a:cubicBezTo>
                  <a:cubicBezTo>
                    <a:pt x="71" y="41"/>
                    <a:pt x="72" y="44"/>
                    <a:pt x="75" y="46"/>
                  </a:cubicBezTo>
                  <a:cubicBezTo>
                    <a:pt x="77" y="55"/>
                    <a:pt x="82" y="63"/>
                    <a:pt x="88" y="69"/>
                  </a:cubicBezTo>
                  <a:cubicBezTo>
                    <a:pt x="88" y="72"/>
                    <a:pt x="88" y="72"/>
                    <a:pt x="88" y="72"/>
                  </a:cubicBezTo>
                  <a:cubicBezTo>
                    <a:pt x="87" y="72"/>
                    <a:pt x="87" y="72"/>
                    <a:pt x="87" y="72"/>
                  </a:cubicBezTo>
                  <a:cubicBezTo>
                    <a:pt x="82" y="77"/>
                    <a:pt x="82" y="77"/>
                    <a:pt x="82" y="77"/>
                  </a:cubicBezTo>
                  <a:cubicBezTo>
                    <a:pt x="79" y="77"/>
                    <a:pt x="77" y="78"/>
                    <a:pt x="74" y="79"/>
                  </a:cubicBezTo>
                  <a:cubicBezTo>
                    <a:pt x="72" y="79"/>
                    <a:pt x="69" y="81"/>
                    <a:pt x="62" y="85"/>
                  </a:cubicBezTo>
                  <a:cubicBezTo>
                    <a:pt x="53" y="92"/>
                    <a:pt x="40" y="117"/>
                    <a:pt x="38" y="132"/>
                  </a:cubicBezTo>
                  <a:cubicBezTo>
                    <a:pt x="37" y="137"/>
                    <a:pt x="37" y="132"/>
                    <a:pt x="37" y="145"/>
                  </a:cubicBezTo>
                  <a:cubicBezTo>
                    <a:pt x="37" y="152"/>
                    <a:pt x="41" y="167"/>
                    <a:pt x="44" y="178"/>
                  </a:cubicBezTo>
                  <a:cubicBezTo>
                    <a:pt x="0" y="178"/>
                    <a:pt x="0" y="178"/>
                    <a:pt x="0" y="178"/>
                  </a:cubicBezTo>
                  <a:cubicBezTo>
                    <a:pt x="13" y="231"/>
                    <a:pt x="13" y="231"/>
                    <a:pt x="13" y="231"/>
                  </a:cubicBezTo>
                  <a:cubicBezTo>
                    <a:pt x="14" y="235"/>
                    <a:pt x="14" y="235"/>
                    <a:pt x="14" y="235"/>
                  </a:cubicBezTo>
                  <a:cubicBezTo>
                    <a:pt x="17" y="235"/>
                    <a:pt x="17" y="235"/>
                    <a:pt x="17" y="235"/>
                  </a:cubicBezTo>
                  <a:cubicBezTo>
                    <a:pt x="3" y="181"/>
                    <a:pt x="3" y="181"/>
                    <a:pt x="3" y="181"/>
                  </a:cubicBezTo>
                  <a:cubicBezTo>
                    <a:pt x="47" y="181"/>
                    <a:pt x="47" y="181"/>
                    <a:pt x="47" y="181"/>
                  </a:cubicBezTo>
                  <a:cubicBezTo>
                    <a:pt x="44" y="170"/>
                    <a:pt x="40" y="155"/>
                    <a:pt x="40" y="148"/>
                  </a:cubicBezTo>
                  <a:cubicBezTo>
                    <a:pt x="40" y="135"/>
                    <a:pt x="41" y="140"/>
                    <a:pt x="42" y="135"/>
                  </a:cubicBezTo>
                  <a:cubicBezTo>
                    <a:pt x="44" y="121"/>
                    <a:pt x="56" y="95"/>
                    <a:pt x="66" y="89"/>
                  </a:cubicBezTo>
                  <a:cubicBezTo>
                    <a:pt x="72" y="84"/>
                    <a:pt x="75" y="82"/>
                    <a:pt x="78" y="82"/>
                  </a:cubicBezTo>
                  <a:cubicBezTo>
                    <a:pt x="80" y="81"/>
                    <a:pt x="83" y="80"/>
                    <a:pt x="86" y="80"/>
                  </a:cubicBezTo>
                  <a:cubicBezTo>
                    <a:pt x="90" y="75"/>
                    <a:pt x="90" y="75"/>
                    <a:pt x="90" y="75"/>
                  </a:cubicBezTo>
                  <a:cubicBezTo>
                    <a:pt x="92" y="75"/>
                    <a:pt x="92" y="75"/>
                    <a:pt x="92" y="75"/>
                  </a:cubicBezTo>
                  <a:cubicBezTo>
                    <a:pt x="92" y="72"/>
                    <a:pt x="92" y="72"/>
                    <a:pt x="92" y="72"/>
                  </a:cubicBezTo>
                  <a:cubicBezTo>
                    <a:pt x="85" y="66"/>
                    <a:pt x="80" y="58"/>
                    <a:pt x="78" y="49"/>
                  </a:cubicBezTo>
                  <a:cubicBezTo>
                    <a:pt x="76" y="48"/>
                    <a:pt x="74" y="44"/>
                    <a:pt x="74" y="40"/>
                  </a:cubicBezTo>
                  <a:cubicBezTo>
                    <a:pt x="74" y="37"/>
                    <a:pt x="75" y="34"/>
                    <a:pt x="78" y="32"/>
                  </a:cubicBezTo>
                  <a:cubicBezTo>
                    <a:pt x="79" y="20"/>
                    <a:pt x="82" y="9"/>
                    <a:pt x="96" y="5"/>
                  </a:cubicBezTo>
                  <a:cubicBezTo>
                    <a:pt x="100" y="4"/>
                    <a:pt x="104" y="3"/>
                    <a:pt x="106" y="3"/>
                  </a:cubicBezTo>
                  <a:cubicBezTo>
                    <a:pt x="107" y="3"/>
                    <a:pt x="108" y="3"/>
                    <a:pt x="108" y="3"/>
                  </a:cubicBezTo>
                  <a:cubicBezTo>
                    <a:pt x="109" y="3"/>
                    <a:pt x="109" y="4"/>
                    <a:pt x="110" y="4"/>
                  </a:cubicBezTo>
                  <a:cubicBezTo>
                    <a:pt x="111" y="4"/>
                    <a:pt x="112" y="4"/>
                    <a:pt x="113" y="4"/>
                  </a:cubicBezTo>
                  <a:cubicBezTo>
                    <a:pt x="114" y="4"/>
                    <a:pt x="114" y="4"/>
                    <a:pt x="114" y="4"/>
                  </a:cubicBezTo>
                  <a:cubicBezTo>
                    <a:pt x="120" y="5"/>
                    <a:pt x="125" y="7"/>
                    <a:pt x="128" y="9"/>
                  </a:cubicBezTo>
                  <a:cubicBezTo>
                    <a:pt x="127" y="8"/>
                    <a:pt x="126" y="7"/>
                    <a:pt x="125" y="6"/>
                  </a:cubicBezTo>
                  <a:cubicBezTo>
                    <a:pt x="122" y="3"/>
                    <a:pt x="117" y="1"/>
                    <a:pt x="110" y="1"/>
                  </a:cubicBezTo>
                  <a:cubicBezTo>
                    <a:pt x="110" y="1"/>
                    <a:pt x="110" y="1"/>
                    <a:pt x="110" y="1"/>
                  </a:cubicBezTo>
                  <a:cubicBezTo>
                    <a:pt x="109" y="0"/>
                    <a:pt x="108" y="0"/>
                    <a:pt x="107" y="0"/>
                  </a:cubicBezTo>
                  <a:cubicBezTo>
                    <a:pt x="106" y="0"/>
                    <a:pt x="106" y="0"/>
                    <a:pt x="105" y="0"/>
                  </a:cubicBezTo>
                  <a:cubicBezTo>
                    <a:pt x="105" y="0"/>
                    <a:pt x="104" y="0"/>
                    <a:pt x="103" y="0"/>
                  </a:cubicBezTo>
                </a:path>
              </a:pathLst>
            </a:custGeom>
            <a:solidFill>
              <a:srgbClr val="FD9B0A"/>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25" name="Freeform 1130"/>
            <p:cNvSpPr>
              <a:spLocks/>
            </p:cNvSpPr>
            <p:nvPr/>
          </p:nvSpPr>
          <p:spPr bwMode="auto">
            <a:xfrm>
              <a:off x="11666538" y="5353051"/>
              <a:ext cx="3457575" cy="2806700"/>
            </a:xfrm>
            <a:custGeom>
              <a:avLst/>
              <a:gdLst/>
              <a:ahLst/>
              <a:cxnLst>
                <a:cxn ang="0">
                  <a:pos x="78" y="0"/>
                </a:cxn>
                <a:cxn ang="0">
                  <a:pos x="3" y="62"/>
                </a:cxn>
                <a:cxn ang="0">
                  <a:pos x="9" y="87"/>
                </a:cxn>
                <a:cxn ang="0">
                  <a:pos x="0" y="109"/>
                </a:cxn>
                <a:cxn ang="0">
                  <a:pos x="2" y="111"/>
                </a:cxn>
                <a:cxn ang="0">
                  <a:pos x="3" y="112"/>
                </a:cxn>
                <a:cxn ang="0">
                  <a:pos x="13" y="91"/>
                </a:cxn>
                <a:cxn ang="0">
                  <a:pos x="6" y="65"/>
                </a:cxn>
                <a:cxn ang="0">
                  <a:pos x="82" y="3"/>
                </a:cxn>
                <a:cxn ang="0">
                  <a:pos x="138" y="24"/>
                </a:cxn>
                <a:cxn ang="0">
                  <a:pos x="135" y="21"/>
                </a:cxn>
                <a:cxn ang="0">
                  <a:pos x="78" y="0"/>
                </a:cxn>
              </a:cxnLst>
              <a:rect l="0" t="0" r="r" b="b"/>
              <a:pathLst>
                <a:path w="138" h="112">
                  <a:moveTo>
                    <a:pt x="78" y="0"/>
                  </a:moveTo>
                  <a:cubicBezTo>
                    <a:pt x="37" y="0"/>
                    <a:pt x="3" y="28"/>
                    <a:pt x="3" y="62"/>
                  </a:cubicBezTo>
                  <a:cubicBezTo>
                    <a:pt x="3" y="71"/>
                    <a:pt x="5" y="79"/>
                    <a:pt x="9" y="87"/>
                  </a:cubicBezTo>
                  <a:cubicBezTo>
                    <a:pt x="7" y="96"/>
                    <a:pt x="3" y="104"/>
                    <a:pt x="0" y="109"/>
                  </a:cubicBezTo>
                  <a:cubicBezTo>
                    <a:pt x="1" y="110"/>
                    <a:pt x="1" y="110"/>
                    <a:pt x="2" y="111"/>
                  </a:cubicBezTo>
                  <a:cubicBezTo>
                    <a:pt x="2" y="111"/>
                    <a:pt x="3" y="112"/>
                    <a:pt x="3" y="112"/>
                  </a:cubicBezTo>
                  <a:cubicBezTo>
                    <a:pt x="6" y="107"/>
                    <a:pt x="10" y="99"/>
                    <a:pt x="13" y="91"/>
                  </a:cubicBezTo>
                  <a:cubicBezTo>
                    <a:pt x="8" y="82"/>
                    <a:pt x="6" y="74"/>
                    <a:pt x="6" y="65"/>
                  </a:cubicBezTo>
                  <a:cubicBezTo>
                    <a:pt x="6" y="31"/>
                    <a:pt x="40" y="3"/>
                    <a:pt x="82" y="3"/>
                  </a:cubicBezTo>
                  <a:cubicBezTo>
                    <a:pt x="104" y="3"/>
                    <a:pt x="125" y="11"/>
                    <a:pt x="138" y="24"/>
                  </a:cubicBezTo>
                  <a:cubicBezTo>
                    <a:pt x="137" y="23"/>
                    <a:pt x="136" y="22"/>
                    <a:pt x="135" y="21"/>
                  </a:cubicBezTo>
                  <a:cubicBezTo>
                    <a:pt x="121" y="8"/>
                    <a:pt x="101" y="0"/>
                    <a:pt x="78" y="0"/>
                  </a:cubicBezTo>
                </a:path>
              </a:pathLst>
            </a:custGeom>
            <a:solidFill>
              <a:srgbClr val="FD9B0A"/>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26" name="Freeform 1131"/>
            <p:cNvSpPr>
              <a:spLocks noEditPoints="1"/>
            </p:cNvSpPr>
            <p:nvPr/>
          </p:nvSpPr>
          <p:spPr bwMode="auto">
            <a:xfrm>
              <a:off x="7358063" y="6756401"/>
              <a:ext cx="3232150" cy="8643938"/>
            </a:xfrm>
            <a:custGeom>
              <a:avLst/>
              <a:gdLst/>
              <a:ahLst/>
              <a:cxnLst>
                <a:cxn ang="0">
                  <a:pos x="56" y="274"/>
                </a:cxn>
                <a:cxn ang="0">
                  <a:pos x="56" y="274"/>
                </a:cxn>
                <a:cxn ang="0">
                  <a:pos x="56" y="335"/>
                </a:cxn>
                <a:cxn ang="0">
                  <a:pos x="43" y="335"/>
                </a:cxn>
                <a:cxn ang="0">
                  <a:pos x="43" y="342"/>
                </a:cxn>
                <a:cxn ang="0">
                  <a:pos x="43" y="345"/>
                </a:cxn>
                <a:cxn ang="0">
                  <a:pos x="46" y="345"/>
                </a:cxn>
                <a:cxn ang="0">
                  <a:pos x="46" y="338"/>
                </a:cxn>
                <a:cxn ang="0">
                  <a:pos x="59" y="338"/>
                </a:cxn>
                <a:cxn ang="0">
                  <a:pos x="59" y="277"/>
                </a:cxn>
                <a:cxn ang="0">
                  <a:pos x="57" y="277"/>
                </a:cxn>
                <a:cxn ang="0">
                  <a:pos x="56" y="274"/>
                </a:cxn>
                <a:cxn ang="0">
                  <a:pos x="103" y="0"/>
                </a:cxn>
                <a:cxn ang="0">
                  <a:pos x="93" y="2"/>
                </a:cxn>
                <a:cxn ang="0">
                  <a:pos x="75" y="29"/>
                </a:cxn>
                <a:cxn ang="0">
                  <a:pos x="71" y="37"/>
                </a:cxn>
                <a:cxn ang="0">
                  <a:pos x="75" y="46"/>
                </a:cxn>
                <a:cxn ang="0">
                  <a:pos x="89" y="69"/>
                </a:cxn>
                <a:cxn ang="0">
                  <a:pos x="89" y="72"/>
                </a:cxn>
                <a:cxn ang="0">
                  <a:pos x="87" y="72"/>
                </a:cxn>
                <a:cxn ang="0">
                  <a:pos x="83" y="77"/>
                </a:cxn>
                <a:cxn ang="0">
                  <a:pos x="75" y="79"/>
                </a:cxn>
                <a:cxn ang="0">
                  <a:pos x="63" y="86"/>
                </a:cxn>
                <a:cxn ang="0">
                  <a:pos x="39" y="132"/>
                </a:cxn>
                <a:cxn ang="0">
                  <a:pos x="37" y="145"/>
                </a:cxn>
                <a:cxn ang="0">
                  <a:pos x="44" y="178"/>
                </a:cxn>
                <a:cxn ang="0">
                  <a:pos x="0" y="178"/>
                </a:cxn>
                <a:cxn ang="0">
                  <a:pos x="14" y="232"/>
                </a:cxn>
                <a:cxn ang="0">
                  <a:pos x="15" y="235"/>
                </a:cxn>
                <a:cxn ang="0">
                  <a:pos x="17" y="235"/>
                </a:cxn>
                <a:cxn ang="0">
                  <a:pos x="3" y="181"/>
                </a:cxn>
                <a:cxn ang="0">
                  <a:pos x="47" y="181"/>
                </a:cxn>
                <a:cxn ang="0">
                  <a:pos x="41" y="149"/>
                </a:cxn>
                <a:cxn ang="0">
                  <a:pos x="42" y="135"/>
                </a:cxn>
                <a:cxn ang="0">
                  <a:pos x="66" y="89"/>
                </a:cxn>
                <a:cxn ang="0">
                  <a:pos x="78" y="82"/>
                </a:cxn>
                <a:cxn ang="0">
                  <a:pos x="86" y="80"/>
                </a:cxn>
                <a:cxn ang="0">
                  <a:pos x="91" y="75"/>
                </a:cxn>
                <a:cxn ang="0">
                  <a:pos x="92" y="75"/>
                </a:cxn>
                <a:cxn ang="0">
                  <a:pos x="92" y="72"/>
                </a:cxn>
                <a:cxn ang="0">
                  <a:pos x="79" y="50"/>
                </a:cxn>
                <a:cxn ang="0">
                  <a:pos x="74" y="41"/>
                </a:cxn>
                <a:cxn ang="0">
                  <a:pos x="78" y="32"/>
                </a:cxn>
                <a:cxn ang="0">
                  <a:pos x="96" y="5"/>
                </a:cxn>
                <a:cxn ang="0">
                  <a:pos x="106" y="4"/>
                </a:cxn>
                <a:cxn ang="0">
                  <a:pos x="108" y="4"/>
                </a:cxn>
                <a:cxn ang="0">
                  <a:pos x="110" y="4"/>
                </a:cxn>
                <a:cxn ang="0">
                  <a:pos x="114" y="4"/>
                </a:cxn>
                <a:cxn ang="0">
                  <a:pos x="114" y="4"/>
                </a:cxn>
                <a:cxn ang="0">
                  <a:pos x="129" y="10"/>
                </a:cxn>
                <a:cxn ang="0">
                  <a:pos x="125" y="6"/>
                </a:cxn>
                <a:cxn ang="0">
                  <a:pos x="111" y="1"/>
                </a:cxn>
                <a:cxn ang="0">
                  <a:pos x="110" y="1"/>
                </a:cxn>
                <a:cxn ang="0">
                  <a:pos x="107" y="1"/>
                </a:cxn>
                <a:cxn ang="0">
                  <a:pos x="105" y="0"/>
                </a:cxn>
                <a:cxn ang="0">
                  <a:pos x="103" y="0"/>
                </a:cxn>
              </a:cxnLst>
              <a:rect l="0" t="0" r="r" b="b"/>
              <a:pathLst>
                <a:path w="129" h="345">
                  <a:moveTo>
                    <a:pt x="56" y="274"/>
                  </a:moveTo>
                  <a:cubicBezTo>
                    <a:pt x="56" y="274"/>
                    <a:pt x="56" y="274"/>
                    <a:pt x="56" y="274"/>
                  </a:cubicBezTo>
                  <a:cubicBezTo>
                    <a:pt x="56" y="335"/>
                    <a:pt x="56" y="335"/>
                    <a:pt x="56" y="335"/>
                  </a:cubicBezTo>
                  <a:cubicBezTo>
                    <a:pt x="43" y="335"/>
                    <a:pt x="43" y="335"/>
                    <a:pt x="43" y="335"/>
                  </a:cubicBezTo>
                  <a:cubicBezTo>
                    <a:pt x="43" y="342"/>
                    <a:pt x="43" y="342"/>
                    <a:pt x="43" y="342"/>
                  </a:cubicBezTo>
                  <a:cubicBezTo>
                    <a:pt x="43" y="345"/>
                    <a:pt x="43" y="345"/>
                    <a:pt x="43" y="345"/>
                  </a:cubicBezTo>
                  <a:cubicBezTo>
                    <a:pt x="46" y="345"/>
                    <a:pt x="46" y="345"/>
                    <a:pt x="46" y="345"/>
                  </a:cubicBezTo>
                  <a:cubicBezTo>
                    <a:pt x="46" y="338"/>
                    <a:pt x="46" y="338"/>
                    <a:pt x="46" y="338"/>
                  </a:cubicBezTo>
                  <a:cubicBezTo>
                    <a:pt x="59" y="338"/>
                    <a:pt x="59" y="338"/>
                    <a:pt x="59" y="338"/>
                  </a:cubicBezTo>
                  <a:cubicBezTo>
                    <a:pt x="59" y="277"/>
                    <a:pt x="59" y="277"/>
                    <a:pt x="59" y="277"/>
                  </a:cubicBezTo>
                  <a:cubicBezTo>
                    <a:pt x="57" y="277"/>
                    <a:pt x="57" y="277"/>
                    <a:pt x="57" y="277"/>
                  </a:cubicBezTo>
                  <a:cubicBezTo>
                    <a:pt x="56" y="274"/>
                    <a:pt x="56" y="274"/>
                    <a:pt x="56" y="274"/>
                  </a:cubicBezTo>
                  <a:moveTo>
                    <a:pt x="103" y="0"/>
                  </a:moveTo>
                  <a:cubicBezTo>
                    <a:pt x="101" y="0"/>
                    <a:pt x="97" y="1"/>
                    <a:pt x="93" y="2"/>
                  </a:cubicBezTo>
                  <a:cubicBezTo>
                    <a:pt x="79" y="6"/>
                    <a:pt x="76" y="17"/>
                    <a:pt x="75" y="29"/>
                  </a:cubicBezTo>
                  <a:cubicBezTo>
                    <a:pt x="72" y="31"/>
                    <a:pt x="71" y="34"/>
                    <a:pt x="71" y="37"/>
                  </a:cubicBezTo>
                  <a:cubicBezTo>
                    <a:pt x="71" y="41"/>
                    <a:pt x="73" y="45"/>
                    <a:pt x="75" y="46"/>
                  </a:cubicBezTo>
                  <a:cubicBezTo>
                    <a:pt x="77" y="55"/>
                    <a:pt x="82" y="63"/>
                    <a:pt x="89" y="69"/>
                  </a:cubicBezTo>
                  <a:cubicBezTo>
                    <a:pt x="89" y="72"/>
                    <a:pt x="89" y="72"/>
                    <a:pt x="89" y="72"/>
                  </a:cubicBezTo>
                  <a:cubicBezTo>
                    <a:pt x="87" y="72"/>
                    <a:pt x="87" y="72"/>
                    <a:pt x="87" y="72"/>
                  </a:cubicBezTo>
                  <a:cubicBezTo>
                    <a:pt x="83" y="77"/>
                    <a:pt x="83" y="77"/>
                    <a:pt x="83" y="77"/>
                  </a:cubicBezTo>
                  <a:cubicBezTo>
                    <a:pt x="80" y="77"/>
                    <a:pt x="77" y="78"/>
                    <a:pt x="75" y="79"/>
                  </a:cubicBezTo>
                  <a:cubicBezTo>
                    <a:pt x="72" y="79"/>
                    <a:pt x="69" y="81"/>
                    <a:pt x="63" y="86"/>
                  </a:cubicBezTo>
                  <a:cubicBezTo>
                    <a:pt x="53" y="92"/>
                    <a:pt x="41" y="118"/>
                    <a:pt x="39" y="132"/>
                  </a:cubicBezTo>
                  <a:cubicBezTo>
                    <a:pt x="38" y="137"/>
                    <a:pt x="37" y="132"/>
                    <a:pt x="37" y="145"/>
                  </a:cubicBezTo>
                  <a:cubicBezTo>
                    <a:pt x="37" y="152"/>
                    <a:pt x="41" y="167"/>
                    <a:pt x="44" y="178"/>
                  </a:cubicBezTo>
                  <a:cubicBezTo>
                    <a:pt x="0" y="178"/>
                    <a:pt x="0" y="178"/>
                    <a:pt x="0" y="178"/>
                  </a:cubicBezTo>
                  <a:cubicBezTo>
                    <a:pt x="14" y="232"/>
                    <a:pt x="14" y="232"/>
                    <a:pt x="14" y="232"/>
                  </a:cubicBezTo>
                  <a:cubicBezTo>
                    <a:pt x="15" y="235"/>
                    <a:pt x="15" y="235"/>
                    <a:pt x="15" y="235"/>
                  </a:cubicBezTo>
                  <a:cubicBezTo>
                    <a:pt x="17" y="235"/>
                    <a:pt x="17" y="235"/>
                    <a:pt x="17" y="235"/>
                  </a:cubicBezTo>
                  <a:cubicBezTo>
                    <a:pt x="3" y="181"/>
                    <a:pt x="3" y="181"/>
                    <a:pt x="3" y="181"/>
                  </a:cubicBezTo>
                  <a:cubicBezTo>
                    <a:pt x="47" y="181"/>
                    <a:pt x="47" y="181"/>
                    <a:pt x="47" y="181"/>
                  </a:cubicBezTo>
                  <a:cubicBezTo>
                    <a:pt x="44" y="170"/>
                    <a:pt x="41" y="155"/>
                    <a:pt x="41" y="149"/>
                  </a:cubicBezTo>
                  <a:cubicBezTo>
                    <a:pt x="41" y="135"/>
                    <a:pt x="41" y="140"/>
                    <a:pt x="42" y="135"/>
                  </a:cubicBezTo>
                  <a:cubicBezTo>
                    <a:pt x="44" y="121"/>
                    <a:pt x="56" y="96"/>
                    <a:pt x="66" y="89"/>
                  </a:cubicBezTo>
                  <a:cubicBezTo>
                    <a:pt x="72" y="84"/>
                    <a:pt x="76" y="83"/>
                    <a:pt x="78" y="82"/>
                  </a:cubicBezTo>
                  <a:cubicBezTo>
                    <a:pt x="80" y="81"/>
                    <a:pt x="83" y="81"/>
                    <a:pt x="86" y="80"/>
                  </a:cubicBezTo>
                  <a:cubicBezTo>
                    <a:pt x="91" y="75"/>
                    <a:pt x="91" y="75"/>
                    <a:pt x="91" y="75"/>
                  </a:cubicBezTo>
                  <a:cubicBezTo>
                    <a:pt x="92" y="75"/>
                    <a:pt x="92" y="75"/>
                    <a:pt x="92" y="75"/>
                  </a:cubicBezTo>
                  <a:cubicBezTo>
                    <a:pt x="92" y="72"/>
                    <a:pt x="92" y="72"/>
                    <a:pt x="92" y="72"/>
                  </a:cubicBezTo>
                  <a:cubicBezTo>
                    <a:pt x="85" y="67"/>
                    <a:pt x="81" y="58"/>
                    <a:pt x="79" y="50"/>
                  </a:cubicBezTo>
                  <a:cubicBezTo>
                    <a:pt x="76" y="48"/>
                    <a:pt x="74" y="44"/>
                    <a:pt x="74" y="41"/>
                  </a:cubicBezTo>
                  <a:cubicBezTo>
                    <a:pt x="74" y="37"/>
                    <a:pt x="76" y="34"/>
                    <a:pt x="78" y="32"/>
                  </a:cubicBezTo>
                  <a:cubicBezTo>
                    <a:pt x="79" y="21"/>
                    <a:pt x="83" y="9"/>
                    <a:pt x="96" y="5"/>
                  </a:cubicBezTo>
                  <a:cubicBezTo>
                    <a:pt x="100" y="4"/>
                    <a:pt x="104" y="4"/>
                    <a:pt x="106" y="4"/>
                  </a:cubicBezTo>
                  <a:cubicBezTo>
                    <a:pt x="108" y="4"/>
                    <a:pt x="108" y="4"/>
                    <a:pt x="108" y="4"/>
                  </a:cubicBezTo>
                  <a:cubicBezTo>
                    <a:pt x="109" y="4"/>
                    <a:pt x="110" y="4"/>
                    <a:pt x="110" y="4"/>
                  </a:cubicBezTo>
                  <a:cubicBezTo>
                    <a:pt x="111" y="4"/>
                    <a:pt x="112" y="4"/>
                    <a:pt x="114" y="4"/>
                  </a:cubicBezTo>
                  <a:cubicBezTo>
                    <a:pt x="114" y="4"/>
                    <a:pt x="114" y="4"/>
                    <a:pt x="114" y="4"/>
                  </a:cubicBezTo>
                  <a:cubicBezTo>
                    <a:pt x="120" y="5"/>
                    <a:pt x="125" y="7"/>
                    <a:pt x="129" y="10"/>
                  </a:cubicBezTo>
                  <a:cubicBezTo>
                    <a:pt x="128" y="9"/>
                    <a:pt x="127" y="7"/>
                    <a:pt x="125" y="6"/>
                  </a:cubicBezTo>
                  <a:cubicBezTo>
                    <a:pt x="122" y="4"/>
                    <a:pt x="117" y="2"/>
                    <a:pt x="111" y="1"/>
                  </a:cubicBezTo>
                  <a:cubicBezTo>
                    <a:pt x="110" y="1"/>
                    <a:pt x="110" y="1"/>
                    <a:pt x="110" y="1"/>
                  </a:cubicBezTo>
                  <a:cubicBezTo>
                    <a:pt x="109" y="1"/>
                    <a:pt x="108" y="1"/>
                    <a:pt x="107" y="1"/>
                  </a:cubicBezTo>
                  <a:cubicBezTo>
                    <a:pt x="106" y="1"/>
                    <a:pt x="106" y="0"/>
                    <a:pt x="105" y="0"/>
                  </a:cubicBezTo>
                  <a:cubicBezTo>
                    <a:pt x="105" y="0"/>
                    <a:pt x="104" y="0"/>
                    <a:pt x="103" y="0"/>
                  </a:cubicBezTo>
                </a:path>
              </a:pathLst>
            </a:custGeom>
            <a:solidFill>
              <a:srgbClr val="FD9B0A"/>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27" name="Freeform 1132"/>
            <p:cNvSpPr>
              <a:spLocks/>
            </p:cNvSpPr>
            <p:nvPr/>
          </p:nvSpPr>
          <p:spPr bwMode="auto">
            <a:xfrm>
              <a:off x="11742738" y="5429251"/>
              <a:ext cx="3481388" cy="2830513"/>
            </a:xfrm>
            <a:custGeom>
              <a:avLst/>
              <a:gdLst/>
              <a:ahLst/>
              <a:cxnLst>
                <a:cxn ang="0">
                  <a:pos x="79" y="0"/>
                </a:cxn>
                <a:cxn ang="0">
                  <a:pos x="3" y="62"/>
                </a:cxn>
                <a:cxn ang="0">
                  <a:pos x="10" y="88"/>
                </a:cxn>
                <a:cxn ang="0">
                  <a:pos x="0" y="109"/>
                </a:cxn>
                <a:cxn ang="0">
                  <a:pos x="2" y="111"/>
                </a:cxn>
                <a:cxn ang="0">
                  <a:pos x="4" y="113"/>
                </a:cxn>
                <a:cxn ang="0">
                  <a:pos x="13" y="91"/>
                </a:cxn>
                <a:cxn ang="0">
                  <a:pos x="6" y="65"/>
                </a:cxn>
                <a:cxn ang="0">
                  <a:pos x="82" y="3"/>
                </a:cxn>
                <a:cxn ang="0">
                  <a:pos x="139" y="24"/>
                </a:cxn>
                <a:cxn ang="0">
                  <a:pos x="135" y="21"/>
                </a:cxn>
                <a:cxn ang="0">
                  <a:pos x="79" y="0"/>
                </a:cxn>
              </a:cxnLst>
              <a:rect l="0" t="0" r="r" b="b"/>
              <a:pathLst>
                <a:path w="139" h="113">
                  <a:moveTo>
                    <a:pt x="79" y="0"/>
                  </a:moveTo>
                  <a:cubicBezTo>
                    <a:pt x="37" y="0"/>
                    <a:pt x="3" y="28"/>
                    <a:pt x="3" y="62"/>
                  </a:cubicBezTo>
                  <a:cubicBezTo>
                    <a:pt x="3" y="71"/>
                    <a:pt x="5" y="79"/>
                    <a:pt x="10" y="88"/>
                  </a:cubicBezTo>
                  <a:cubicBezTo>
                    <a:pt x="7" y="96"/>
                    <a:pt x="3" y="104"/>
                    <a:pt x="0" y="109"/>
                  </a:cubicBezTo>
                  <a:cubicBezTo>
                    <a:pt x="1" y="110"/>
                    <a:pt x="2" y="111"/>
                    <a:pt x="2" y="111"/>
                  </a:cubicBezTo>
                  <a:cubicBezTo>
                    <a:pt x="3" y="112"/>
                    <a:pt x="3" y="112"/>
                    <a:pt x="4" y="113"/>
                  </a:cubicBezTo>
                  <a:cubicBezTo>
                    <a:pt x="7" y="107"/>
                    <a:pt x="10" y="100"/>
                    <a:pt x="13" y="91"/>
                  </a:cubicBezTo>
                  <a:cubicBezTo>
                    <a:pt x="8" y="83"/>
                    <a:pt x="6" y="74"/>
                    <a:pt x="6" y="65"/>
                  </a:cubicBezTo>
                  <a:cubicBezTo>
                    <a:pt x="6" y="31"/>
                    <a:pt x="40" y="3"/>
                    <a:pt x="82" y="3"/>
                  </a:cubicBezTo>
                  <a:cubicBezTo>
                    <a:pt x="104" y="3"/>
                    <a:pt x="125" y="11"/>
                    <a:pt x="139" y="24"/>
                  </a:cubicBezTo>
                  <a:cubicBezTo>
                    <a:pt x="138" y="23"/>
                    <a:pt x="136" y="22"/>
                    <a:pt x="135" y="21"/>
                  </a:cubicBezTo>
                  <a:cubicBezTo>
                    <a:pt x="122" y="8"/>
                    <a:pt x="101" y="0"/>
                    <a:pt x="79" y="0"/>
                  </a:cubicBezTo>
                </a:path>
              </a:pathLst>
            </a:custGeom>
            <a:solidFill>
              <a:srgbClr val="FD9B0A"/>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28" name="Freeform 1133"/>
            <p:cNvSpPr>
              <a:spLocks noEditPoints="1"/>
            </p:cNvSpPr>
            <p:nvPr/>
          </p:nvSpPr>
          <p:spPr bwMode="auto">
            <a:xfrm>
              <a:off x="7434263" y="6856413"/>
              <a:ext cx="3230563" cy="8618538"/>
            </a:xfrm>
            <a:custGeom>
              <a:avLst/>
              <a:gdLst/>
              <a:ahLst/>
              <a:cxnLst>
                <a:cxn ang="0">
                  <a:pos x="56" y="273"/>
                </a:cxn>
                <a:cxn ang="0">
                  <a:pos x="56" y="273"/>
                </a:cxn>
                <a:cxn ang="0">
                  <a:pos x="56" y="334"/>
                </a:cxn>
                <a:cxn ang="0">
                  <a:pos x="43" y="334"/>
                </a:cxn>
                <a:cxn ang="0">
                  <a:pos x="43" y="341"/>
                </a:cxn>
                <a:cxn ang="0">
                  <a:pos x="43" y="344"/>
                </a:cxn>
                <a:cxn ang="0">
                  <a:pos x="46" y="344"/>
                </a:cxn>
                <a:cxn ang="0">
                  <a:pos x="46" y="337"/>
                </a:cxn>
                <a:cxn ang="0">
                  <a:pos x="59" y="337"/>
                </a:cxn>
                <a:cxn ang="0">
                  <a:pos x="59" y="276"/>
                </a:cxn>
                <a:cxn ang="0">
                  <a:pos x="57" y="276"/>
                </a:cxn>
                <a:cxn ang="0">
                  <a:pos x="56" y="273"/>
                </a:cxn>
                <a:cxn ang="0">
                  <a:pos x="103" y="0"/>
                </a:cxn>
                <a:cxn ang="0">
                  <a:pos x="93" y="1"/>
                </a:cxn>
                <a:cxn ang="0">
                  <a:pos x="75" y="28"/>
                </a:cxn>
                <a:cxn ang="0">
                  <a:pos x="71" y="37"/>
                </a:cxn>
                <a:cxn ang="0">
                  <a:pos x="76" y="46"/>
                </a:cxn>
                <a:cxn ang="0">
                  <a:pos x="89" y="68"/>
                </a:cxn>
                <a:cxn ang="0">
                  <a:pos x="89" y="71"/>
                </a:cxn>
                <a:cxn ang="0">
                  <a:pos x="88" y="71"/>
                </a:cxn>
                <a:cxn ang="0">
                  <a:pos x="83" y="76"/>
                </a:cxn>
                <a:cxn ang="0">
                  <a:pos x="75" y="78"/>
                </a:cxn>
                <a:cxn ang="0">
                  <a:pos x="63" y="85"/>
                </a:cxn>
                <a:cxn ang="0">
                  <a:pos x="39" y="131"/>
                </a:cxn>
                <a:cxn ang="0">
                  <a:pos x="38" y="145"/>
                </a:cxn>
                <a:cxn ang="0">
                  <a:pos x="44" y="177"/>
                </a:cxn>
                <a:cxn ang="0">
                  <a:pos x="0" y="177"/>
                </a:cxn>
                <a:cxn ang="0">
                  <a:pos x="14" y="231"/>
                </a:cxn>
                <a:cxn ang="0">
                  <a:pos x="15" y="234"/>
                </a:cxn>
                <a:cxn ang="0">
                  <a:pos x="17" y="234"/>
                </a:cxn>
                <a:cxn ang="0">
                  <a:pos x="4" y="180"/>
                </a:cxn>
                <a:cxn ang="0">
                  <a:pos x="48" y="180"/>
                </a:cxn>
                <a:cxn ang="0">
                  <a:pos x="41" y="148"/>
                </a:cxn>
                <a:cxn ang="0">
                  <a:pos x="42" y="134"/>
                </a:cxn>
                <a:cxn ang="0">
                  <a:pos x="66" y="88"/>
                </a:cxn>
                <a:cxn ang="0">
                  <a:pos x="78" y="82"/>
                </a:cxn>
                <a:cxn ang="0">
                  <a:pos x="86" y="80"/>
                </a:cxn>
                <a:cxn ang="0">
                  <a:pos x="91" y="75"/>
                </a:cxn>
                <a:cxn ang="0">
                  <a:pos x="92" y="75"/>
                </a:cxn>
                <a:cxn ang="0">
                  <a:pos x="92" y="72"/>
                </a:cxn>
                <a:cxn ang="0">
                  <a:pos x="79" y="49"/>
                </a:cxn>
                <a:cxn ang="0">
                  <a:pos x="74" y="40"/>
                </a:cxn>
                <a:cxn ang="0">
                  <a:pos x="78" y="31"/>
                </a:cxn>
                <a:cxn ang="0">
                  <a:pos x="96" y="5"/>
                </a:cxn>
                <a:cxn ang="0">
                  <a:pos x="106" y="3"/>
                </a:cxn>
                <a:cxn ang="0">
                  <a:pos x="109" y="3"/>
                </a:cxn>
                <a:cxn ang="0">
                  <a:pos x="110" y="3"/>
                </a:cxn>
                <a:cxn ang="0">
                  <a:pos x="114" y="3"/>
                </a:cxn>
                <a:cxn ang="0">
                  <a:pos x="114" y="3"/>
                </a:cxn>
                <a:cxn ang="0">
                  <a:pos x="129" y="9"/>
                </a:cxn>
                <a:cxn ang="0">
                  <a:pos x="126" y="6"/>
                </a:cxn>
                <a:cxn ang="0">
                  <a:pos x="111" y="0"/>
                </a:cxn>
                <a:cxn ang="0">
                  <a:pos x="111" y="0"/>
                </a:cxn>
                <a:cxn ang="0">
                  <a:pos x="107" y="0"/>
                </a:cxn>
                <a:cxn ang="0">
                  <a:pos x="105" y="0"/>
                </a:cxn>
                <a:cxn ang="0">
                  <a:pos x="103" y="0"/>
                </a:cxn>
              </a:cxnLst>
              <a:rect l="0" t="0" r="r" b="b"/>
              <a:pathLst>
                <a:path w="129" h="344">
                  <a:moveTo>
                    <a:pt x="56" y="273"/>
                  </a:moveTo>
                  <a:cubicBezTo>
                    <a:pt x="56" y="273"/>
                    <a:pt x="56" y="273"/>
                    <a:pt x="56" y="273"/>
                  </a:cubicBezTo>
                  <a:cubicBezTo>
                    <a:pt x="56" y="334"/>
                    <a:pt x="56" y="334"/>
                    <a:pt x="56" y="334"/>
                  </a:cubicBezTo>
                  <a:cubicBezTo>
                    <a:pt x="43" y="334"/>
                    <a:pt x="43" y="334"/>
                    <a:pt x="43" y="334"/>
                  </a:cubicBezTo>
                  <a:cubicBezTo>
                    <a:pt x="43" y="341"/>
                    <a:pt x="43" y="341"/>
                    <a:pt x="43" y="341"/>
                  </a:cubicBezTo>
                  <a:cubicBezTo>
                    <a:pt x="43" y="344"/>
                    <a:pt x="43" y="344"/>
                    <a:pt x="43" y="344"/>
                  </a:cubicBezTo>
                  <a:cubicBezTo>
                    <a:pt x="46" y="344"/>
                    <a:pt x="46" y="344"/>
                    <a:pt x="46" y="344"/>
                  </a:cubicBezTo>
                  <a:cubicBezTo>
                    <a:pt x="46" y="337"/>
                    <a:pt x="46" y="337"/>
                    <a:pt x="46" y="337"/>
                  </a:cubicBezTo>
                  <a:cubicBezTo>
                    <a:pt x="59" y="337"/>
                    <a:pt x="59" y="337"/>
                    <a:pt x="59" y="337"/>
                  </a:cubicBezTo>
                  <a:cubicBezTo>
                    <a:pt x="59" y="276"/>
                    <a:pt x="59" y="276"/>
                    <a:pt x="59" y="276"/>
                  </a:cubicBezTo>
                  <a:cubicBezTo>
                    <a:pt x="57" y="276"/>
                    <a:pt x="57" y="276"/>
                    <a:pt x="57" y="276"/>
                  </a:cubicBezTo>
                  <a:cubicBezTo>
                    <a:pt x="56" y="273"/>
                    <a:pt x="56" y="273"/>
                    <a:pt x="56" y="273"/>
                  </a:cubicBezTo>
                  <a:moveTo>
                    <a:pt x="103" y="0"/>
                  </a:moveTo>
                  <a:cubicBezTo>
                    <a:pt x="101" y="0"/>
                    <a:pt x="97" y="0"/>
                    <a:pt x="93" y="1"/>
                  </a:cubicBezTo>
                  <a:cubicBezTo>
                    <a:pt x="80" y="5"/>
                    <a:pt x="76" y="17"/>
                    <a:pt x="75" y="28"/>
                  </a:cubicBezTo>
                  <a:cubicBezTo>
                    <a:pt x="73" y="30"/>
                    <a:pt x="71" y="33"/>
                    <a:pt x="71" y="37"/>
                  </a:cubicBezTo>
                  <a:cubicBezTo>
                    <a:pt x="71" y="40"/>
                    <a:pt x="73" y="44"/>
                    <a:pt x="76" y="46"/>
                  </a:cubicBezTo>
                  <a:cubicBezTo>
                    <a:pt x="78" y="54"/>
                    <a:pt x="82" y="63"/>
                    <a:pt x="89" y="68"/>
                  </a:cubicBezTo>
                  <a:cubicBezTo>
                    <a:pt x="89" y="71"/>
                    <a:pt x="89" y="71"/>
                    <a:pt x="89" y="71"/>
                  </a:cubicBezTo>
                  <a:cubicBezTo>
                    <a:pt x="88" y="71"/>
                    <a:pt x="88" y="71"/>
                    <a:pt x="88" y="71"/>
                  </a:cubicBezTo>
                  <a:cubicBezTo>
                    <a:pt x="83" y="76"/>
                    <a:pt x="83" y="76"/>
                    <a:pt x="83" y="76"/>
                  </a:cubicBezTo>
                  <a:cubicBezTo>
                    <a:pt x="80" y="77"/>
                    <a:pt x="77" y="77"/>
                    <a:pt x="75" y="78"/>
                  </a:cubicBezTo>
                  <a:cubicBezTo>
                    <a:pt x="73" y="79"/>
                    <a:pt x="69" y="80"/>
                    <a:pt x="63" y="85"/>
                  </a:cubicBezTo>
                  <a:cubicBezTo>
                    <a:pt x="53" y="92"/>
                    <a:pt x="41" y="117"/>
                    <a:pt x="39" y="131"/>
                  </a:cubicBezTo>
                  <a:cubicBezTo>
                    <a:pt x="38" y="136"/>
                    <a:pt x="38" y="131"/>
                    <a:pt x="38" y="145"/>
                  </a:cubicBezTo>
                  <a:cubicBezTo>
                    <a:pt x="38" y="151"/>
                    <a:pt x="41" y="166"/>
                    <a:pt x="44" y="177"/>
                  </a:cubicBezTo>
                  <a:cubicBezTo>
                    <a:pt x="0" y="177"/>
                    <a:pt x="0" y="177"/>
                    <a:pt x="0" y="177"/>
                  </a:cubicBezTo>
                  <a:cubicBezTo>
                    <a:pt x="14" y="231"/>
                    <a:pt x="14" y="231"/>
                    <a:pt x="14" y="231"/>
                  </a:cubicBezTo>
                  <a:cubicBezTo>
                    <a:pt x="15" y="234"/>
                    <a:pt x="15" y="234"/>
                    <a:pt x="15" y="234"/>
                  </a:cubicBezTo>
                  <a:cubicBezTo>
                    <a:pt x="17" y="234"/>
                    <a:pt x="17" y="234"/>
                    <a:pt x="17" y="234"/>
                  </a:cubicBezTo>
                  <a:cubicBezTo>
                    <a:pt x="4" y="180"/>
                    <a:pt x="4" y="180"/>
                    <a:pt x="4" y="180"/>
                  </a:cubicBezTo>
                  <a:cubicBezTo>
                    <a:pt x="48" y="180"/>
                    <a:pt x="48" y="180"/>
                    <a:pt x="48" y="180"/>
                  </a:cubicBezTo>
                  <a:cubicBezTo>
                    <a:pt x="45" y="170"/>
                    <a:pt x="41" y="155"/>
                    <a:pt x="41" y="148"/>
                  </a:cubicBezTo>
                  <a:cubicBezTo>
                    <a:pt x="41" y="135"/>
                    <a:pt x="41" y="140"/>
                    <a:pt x="42" y="134"/>
                  </a:cubicBezTo>
                  <a:cubicBezTo>
                    <a:pt x="44" y="120"/>
                    <a:pt x="57" y="95"/>
                    <a:pt x="66" y="88"/>
                  </a:cubicBezTo>
                  <a:cubicBezTo>
                    <a:pt x="72" y="84"/>
                    <a:pt x="76" y="82"/>
                    <a:pt x="78" y="82"/>
                  </a:cubicBezTo>
                  <a:cubicBezTo>
                    <a:pt x="80" y="80"/>
                    <a:pt x="83" y="80"/>
                    <a:pt x="86" y="80"/>
                  </a:cubicBezTo>
                  <a:cubicBezTo>
                    <a:pt x="91" y="75"/>
                    <a:pt x="91" y="75"/>
                    <a:pt x="91" y="75"/>
                  </a:cubicBezTo>
                  <a:cubicBezTo>
                    <a:pt x="92" y="75"/>
                    <a:pt x="92" y="75"/>
                    <a:pt x="92" y="75"/>
                  </a:cubicBezTo>
                  <a:cubicBezTo>
                    <a:pt x="92" y="72"/>
                    <a:pt x="92" y="72"/>
                    <a:pt x="92" y="72"/>
                  </a:cubicBezTo>
                  <a:cubicBezTo>
                    <a:pt x="86" y="66"/>
                    <a:pt x="81" y="57"/>
                    <a:pt x="79" y="49"/>
                  </a:cubicBezTo>
                  <a:cubicBezTo>
                    <a:pt x="76" y="47"/>
                    <a:pt x="74" y="44"/>
                    <a:pt x="74" y="40"/>
                  </a:cubicBezTo>
                  <a:cubicBezTo>
                    <a:pt x="74" y="36"/>
                    <a:pt x="76" y="33"/>
                    <a:pt x="78" y="31"/>
                  </a:cubicBezTo>
                  <a:cubicBezTo>
                    <a:pt x="79" y="20"/>
                    <a:pt x="83" y="9"/>
                    <a:pt x="96" y="5"/>
                  </a:cubicBezTo>
                  <a:cubicBezTo>
                    <a:pt x="100" y="3"/>
                    <a:pt x="104" y="3"/>
                    <a:pt x="106" y="3"/>
                  </a:cubicBezTo>
                  <a:cubicBezTo>
                    <a:pt x="108" y="3"/>
                    <a:pt x="109" y="3"/>
                    <a:pt x="109" y="3"/>
                  </a:cubicBezTo>
                  <a:cubicBezTo>
                    <a:pt x="109" y="3"/>
                    <a:pt x="110" y="3"/>
                    <a:pt x="110" y="3"/>
                  </a:cubicBezTo>
                  <a:cubicBezTo>
                    <a:pt x="112" y="3"/>
                    <a:pt x="113" y="3"/>
                    <a:pt x="114" y="3"/>
                  </a:cubicBezTo>
                  <a:cubicBezTo>
                    <a:pt x="114" y="3"/>
                    <a:pt x="114" y="3"/>
                    <a:pt x="114" y="3"/>
                  </a:cubicBezTo>
                  <a:cubicBezTo>
                    <a:pt x="121" y="4"/>
                    <a:pt x="125" y="6"/>
                    <a:pt x="129" y="9"/>
                  </a:cubicBezTo>
                  <a:cubicBezTo>
                    <a:pt x="128" y="8"/>
                    <a:pt x="127" y="7"/>
                    <a:pt x="126" y="6"/>
                  </a:cubicBezTo>
                  <a:cubicBezTo>
                    <a:pt x="122" y="3"/>
                    <a:pt x="117" y="1"/>
                    <a:pt x="111" y="0"/>
                  </a:cubicBezTo>
                  <a:cubicBezTo>
                    <a:pt x="111" y="0"/>
                    <a:pt x="111" y="0"/>
                    <a:pt x="111" y="0"/>
                  </a:cubicBezTo>
                  <a:cubicBezTo>
                    <a:pt x="109" y="0"/>
                    <a:pt x="108" y="0"/>
                    <a:pt x="107" y="0"/>
                  </a:cubicBezTo>
                  <a:cubicBezTo>
                    <a:pt x="107" y="0"/>
                    <a:pt x="106" y="0"/>
                    <a:pt x="105" y="0"/>
                  </a:cubicBezTo>
                  <a:cubicBezTo>
                    <a:pt x="105" y="0"/>
                    <a:pt x="105" y="0"/>
                    <a:pt x="103" y="0"/>
                  </a:cubicBezTo>
                </a:path>
              </a:pathLst>
            </a:custGeom>
            <a:solidFill>
              <a:srgbClr val="FD9B0A"/>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29" name="Freeform 1134"/>
            <p:cNvSpPr>
              <a:spLocks/>
            </p:cNvSpPr>
            <p:nvPr/>
          </p:nvSpPr>
          <p:spPr bwMode="auto">
            <a:xfrm>
              <a:off x="11842751" y="5503863"/>
              <a:ext cx="3457575" cy="2832100"/>
            </a:xfrm>
            <a:custGeom>
              <a:avLst/>
              <a:gdLst/>
              <a:ahLst/>
              <a:cxnLst>
                <a:cxn ang="0">
                  <a:pos x="78" y="0"/>
                </a:cxn>
                <a:cxn ang="0">
                  <a:pos x="2" y="62"/>
                </a:cxn>
                <a:cxn ang="0">
                  <a:pos x="9" y="88"/>
                </a:cxn>
                <a:cxn ang="0">
                  <a:pos x="0" y="110"/>
                </a:cxn>
                <a:cxn ang="0">
                  <a:pos x="1" y="112"/>
                </a:cxn>
                <a:cxn ang="0">
                  <a:pos x="3" y="113"/>
                </a:cxn>
                <a:cxn ang="0">
                  <a:pos x="12" y="91"/>
                </a:cxn>
                <a:cxn ang="0">
                  <a:pos x="5" y="66"/>
                </a:cxn>
                <a:cxn ang="0">
                  <a:pos x="81" y="3"/>
                </a:cxn>
                <a:cxn ang="0">
                  <a:pos x="138" y="24"/>
                </a:cxn>
                <a:cxn ang="0">
                  <a:pos x="135" y="21"/>
                </a:cxn>
                <a:cxn ang="0">
                  <a:pos x="78" y="0"/>
                </a:cxn>
              </a:cxnLst>
              <a:rect l="0" t="0" r="r" b="b"/>
              <a:pathLst>
                <a:path w="138" h="113">
                  <a:moveTo>
                    <a:pt x="78" y="0"/>
                  </a:moveTo>
                  <a:cubicBezTo>
                    <a:pt x="36" y="0"/>
                    <a:pt x="2" y="28"/>
                    <a:pt x="2" y="62"/>
                  </a:cubicBezTo>
                  <a:cubicBezTo>
                    <a:pt x="2" y="71"/>
                    <a:pt x="4" y="80"/>
                    <a:pt x="9" y="88"/>
                  </a:cubicBezTo>
                  <a:cubicBezTo>
                    <a:pt x="6" y="97"/>
                    <a:pt x="3" y="104"/>
                    <a:pt x="0" y="110"/>
                  </a:cubicBezTo>
                  <a:cubicBezTo>
                    <a:pt x="0" y="110"/>
                    <a:pt x="1" y="111"/>
                    <a:pt x="1" y="112"/>
                  </a:cubicBezTo>
                  <a:cubicBezTo>
                    <a:pt x="2" y="112"/>
                    <a:pt x="2" y="112"/>
                    <a:pt x="3" y="113"/>
                  </a:cubicBezTo>
                  <a:cubicBezTo>
                    <a:pt x="6" y="107"/>
                    <a:pt x="9" y="100"/>
                    <a:pt x="12" y="91"/>
                  </a:cubicBezTo>
                  <a:cubicBezTo>
                    <a:pt x="8" y="83"/>
                    <a:pt x="5" y="74"/>
                    <a:pt x="5" y="66"/>
                  </a:cubicBezTo>
                  <a:cubicBezTo>
                    <a:pt x="5" y="31"/>
                    <a:pt x="39" y="3"/>
                    <a:pt x="81" y="3"/>
                  </a:cubicBezTo>
                  <a:cubicBezTo>
                    <a:pt x="104" y="3"/>
                    <a:pt x="124" y="11"/>
                    <a:pt x="138" y="24"/>
                  </a:cubicBezTo>
                  <a:cubicBezTo>
                    <a:pt x="137" y="23"/>
                    <a:pt x="136" y="22"/>
                    <a:pt x="135" y="21"/>
                  </a:cubicBezTo>
                  <a:cubicBezTo>
                    <a:pt x="121" y="8"/>
                    <a:pt x="100" y="0"/>
                    <a:pt x="78" y="0"/>
                  </a:cubicBezTo>
                </a:path>
              </a:pathLst>
            </a:custGeom>
            <a:solidFill>
              <a:srgbClr val="FD9B0A"/>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30" name="Freeform 1135"/>
            <p:cNvSpPr>
              <a:spLocks noEditPoints="1"/>
            </p:cNvSpPr>
            <p:nvPr/>
          </p:nvSpPr>
          <p:spPr bwMode="auto">
            <a:xfrm>
              <a:off x="7534276" y="6932613"/>
              <a:ext cx="3206750" cy="8618538"/>
            </a:xfrm>
            <a:custGeom>
              <a:avLst/>
              <a:gdLst/>
              <a:ahLst/>
              <a:cxnLst>
                <a:cxn ang="0">
                  <a:pos x="55" y="273"/>
                </a:cxn>
                <a:cxn ang="0">
                  <a:pos x="55" y="273"/>
                </a:cxn>
                <a:cxn ang="0">
                  <a:pos x="55" y="334"/>
                </a:cxn>
                <a:cxn ang="0">
                  <a:pos x="42" y="334"/>
                </a:cxn>
                <a:cxn ang="0">
                  <a:pos x="42" y="341"/>
                </a:cxn>
                <a:cxn ang="0">
                  <a:pos x="42" y="344"/>
                </a:cxn>
                <a:cxn ang="0">
                  <a:pos x="46" y="344"/>
                </a:cxn>
                <a:cxn ang="0">
                  <a:pos x="46" y="337"/>
                </a:cxn>
                <a:cxn ang="0">
                  <a:pos x="58" y="337"/>
                </a:cxn>
                <a:cxn ang="0">
                  <a:pos x="58" y="276"/>
                </a:cxn>
                <a:cxn ang="0">
                  <a:pos x="56" y="276"/>
                </a:cxn>
                <a:cxn ang="0">
                  <a:pos x="55" y="273"/>
                </a:cxn>
                <a:cxn ang="0">
                  <a:pos x="102" y="0"/>
                </a:cxn>
                <a:cxn ang="0">
                  <a:pos x="92" y="2"/>
                </a:cxn>
                <a:cxn ang="0">
                  <a:pos x="74" y="28"/>
                </a:cxn>
                <a:cxn ang="0">
                  <a:pos x="70" y="37"/>
                </a:cxn>
                <a:cxn ang="0">
                  <a:pos x="75" y="46"/>
                </a:cxn>
                <a:cxn ang="0">
                  <a:pos x="88" y="69"/>
                </a:cxn>
                <a:cxn ang="0">
                  <a:pos x="88" y="72"/>
                </a:cxn>
                <a:cxn ang="0">
                  <a:pos x="87" y="72"/>
                </a:cxn>
                <a:cxn ang="0">
                  <a:pos x="82" y="77"/>
                </a:cxn>
                <a:cxn ang="0">
                  <a:pos x="74" y="79"/>
                </a:cxn>
                <a:cxn ang="0">
                  <a:pos x="62" y="85"/>
                </a:cxn>
                <a:cxn ang="0">
                  <a:pos x="38" y="131"/>
                </a:cxn>
                <a:cxn ang="0">
                  <a:pos x="37" y="145"/>
                </a:cxn>
                <a:cxn ang="0">
                  <a:pos x="44" y="177"/>
                </a:cxn>
                <a:cxn ang="0">
                  <a:pos x="0" y="177"/>
                </a:cxn>
                <a:cxn ang="0">
                  <a:pos x="13" y="231"/>
                </a:cxn>
                <a:cxn ang="0">
                  <a:pos x="14" y="234"/>
                </a:cxn>
                <a:cxn ang="0">
                  <a:pos x="16" y="234"/>
                </a:cxn>
                <a:cxn ang="0">
                  <a:pos x="3" y="181"/>
                </a:cxn>
                <a:cxn ang="0">
                  <a:pos x="47" y="181"/>
                </a:cxn>
                <a:cxn ang="0">
                  <a:pos x="40" y="148"/>
                </a:cxn>
                <a:cxn ang="0">
                  <a:pos x="41" y="134"/>
                </a:cxn>
                <a:cxn ang="0">
                  <a:pos x="65" y="88"/>
                </a:cxn>
                <a:cxn ang="0">
                  <a:pos x="77" y="82"/>
                </a:cxn>
                <a:cxn ang="0">
                  <a:pos x="85" y="80"/>
                </a:cxn>
                <a:cxn ang="0">
                  <a:pos x="90" y="75"/>
                </a:cxn>
                <a:cxn ang="0">
                  <a:pos x="91" y="75"/>
                </a:cxn>
                <a:cxn ang="0">
                  <a:pos x="91" y="72"/>
                </a:cxn>
                <a:cxn ang="0">
                  <a:pos x="78" y="49"/>
                </a:cxn>
                <a:cxn ang="0">
                  <a:pos x="74" y="40"/>
                </a:cxn>
                <a:cxn ang="0">
                  <a:pos x="77" y="31"/>
                </a:cxn>
                <a:cxn ang="0">
                  <a:pos x="95" y="5"/>
                </a:cxn>
                <a:cxn ang="0">
                  <a:pos x="106" y="3"/>
                </a:cxn>
                <a:cxn ang="0">
                  <a:pos x="108" y="3"/>
                </a:cxn>
                <a:cxn ang="0">
                  <a:pos x="110" y="3"/>
                </a:cxn>
                <a:cxn ang="0">
                  <a:pos x="113" y="3"/>
                </a:cxn>
                <a:cxn ang="0">
                  <a:pos x="113" y="4"/>
                </a:cxn>
                <a:cxn ang="0">
                  <a:pos x="128" y="9"/>
                </a:cxn>
                <a:cxn ang="0">
                  <a:pos x="125" y="6"/>
                </a:cxn>
                <a:cxn ang="0">
                  <a:pos x="110" y="0"/>
                </a:cxn>
                <a:cxn ang="0">
                  <a:pos x="110" y="0"/>
                </a:cxn>
                <a:cxn ang="0">
                  <a:pos x="106" y="0"/>
                </a:cxn>
                <a:cxn ang="0">
                  <a:pos x="105" y="0"/>
                </a:cxn>
                <a:cxn ang="0">
                  <a:pos x="102" y="0"/>
                </a:cxn>
              </a:cxnLst>
              <a:rect l="0" t="0" r="r" b="b"/>
              <a:pathLst>
                <a:path w="128" h="344">
                  <a:moveTo>
                    <a:pt x="55" y="273"/>
                  </a:moveTo>
                  <a:cubicBezTo>
                    <a:pt x="55" y="273"/>
                    <a:pt x="55" y="273"/>
                    <a:pt x="55" y="273"/>
                  </a:cubicBezTo>
                  <a:cubicBezTo>
                    <a:pt x="55" y="334"/>
                    <a:pt x="55" y="334"/>
                    <a:pt x="55" y="334"/>
                  </a:cubicBezTo>
                  <a:cubicBezTo>
                    <a:pt x="42" y="334"/>
                    <a:pt x="42" y="334"/>
                    <a:pt x="42" y="334"/>
                  </a:cubicBezTo>
                  <a:cubicBezTo>
                    <a:pt x="42" y="341"/>
                    <a:pt x="42" y="341"/>
                    <a:pt x="42" y="341"/>
                  </a:cubicBezTo>
                  <a:cubicBezTo>
                    <a:pt x="42" y="344"/>
                    <a:pt x="42" y="344"/>
                    <a:pt x="42" y="344"/>
                  </a:cubicBezTo>
                  <a:cubicBezTo>
                    <a:pt x="46" y="344"/>
                    <a:pt x="46" y="344"/>
                    <a:pt x="46" y="344"/>
                  </a:cubicBezTo>
                  <a:cubicBezTo>
                    <a:pt x="46" y="337"/>
                    <a:pt x="46" y="337"/>
                    <a:pt x="46" y="337"/>
                  </a:cubicBezTo>
                  <a:cubicBezTo>
                    <a:pt x="58" y="337"/>
                    <a:pt x="58" y="337"/>
                    <a:pt x="58" y="337"/>
                  </a:cubicBezTo>
                  <a:cubicBezTo>
                    <a:pt x="58" y="276"/>
                    <a:pt x="58" y="276"/>
                    <a:pt x="58" y="276"/>
                  </a:cubicBezTo>
                  <a:cubicBezTo>
                    <a:pt x="56" y="276"/>
                    <a:pt x="56" y="276"/>
                    <a:pt x="56" y="276"/>
                  </a:cubicBezTo>
                  <a:cubicBezTo>
                    <a:pt x="55" y="273"/>
                    <a:pt x="55" y="273"/>
                    <a:pt x="55" y="273"/>
                  </a:cubicBezTo>
                  <a:moveTo>
                    <a:pt x="102" y="0"/>
                  </a:moveTo>
                  <a:cubicBezTo>
                    <a:pt x="100" y="0"/>
                    <a:pt x="96" y="0"/>
                    <a:pt x="92" y="2"/>
                  </a:cubicBezTo>
                  <a:cubicBezTo>
                    <a:pt x="79" y="6"/>
                    <a:pt x="75" y="17"/>
                    <a:pt x="74" y="28"/>
                  </a:cubicBezTo>
                  <a:cubicBezTo>
                    <a:pt x="72" y="30"/>
                    <a:pt x="70" y="33"/>
                    <a:pt x="70" y="37"/>
                  </a:cubicBezTo>
                  <a:cubicBezTo>
                    <a:pt x="70" y="41"/>
                    <a:pt x="72" y="44"/>
                    <a:pt x="75" y="46"/>
                  </a:cubicBezTo>
                  <a:cubicBezTo>
                    <a:pt x="77" y="54"/>
                    <a:pt x="82" y="63"/>
                    <a:pt x="88" y="69"/>
                  </a:cubicBezTo>
                  <a:cubicBezTo>
                    <a:pt x="88" y="72"/>
                    <a:pt x="88" y="72"/>
                    <a:pt x="88" y="72"/>
                  </a:cubicBezTo>
                  <a:cubicBezTo>
                    <a:pt x="87" y="72"/>
                    <a:pt x="87" y="72"/>
                    <a:pt x="87" y="72"/>
                  </a:cubicBezTo>
                  <a:cubicBezTo>
                    <a:pt x="82" y="77"/>
                    <a:pt x="82" y="77"/>
                    <a:pt x="82" y="77"/>
                  </a:cubicBezTo>
                  <a:cubicBezTo>
                    <a:pt x="79" y="77"/>
                    <a:pt x="76" y="77"/>
                    <a:pt x="74" y="79"/>
                  </a:cubicBezTo>
                  <a:cubicBezTo>
                    <a:pt x="72" y="79"/>
                    <a:pt x="68" y="81"/>
                    <a:pt x="62" y="85"/>
                  </a:cubicBezTo>
                  <a:cubicBezTo>
                    <a:pt x="53" y="92"/>
                    <a:pt x="40" y="117"/>
                    <a:pt x="38" y="131"/>
                  </a:cubicBezTo>
                  <a:cubicBezTo>
                    <a:pt x="37" y="137"/>
                    <a:pt x="37" y="132"/>
                    <a:pt x="37" y="145"/>
                  </a:cubicBezTo>
                  <a:cubicBezTo>
                    <a:pt x="37" y="152"/>
                    <a:pt x="41" y="167"/>
                    <a:pt x="44" y="177"/>
                  </a:cubicBezTo>
                  <a:cubicBezTo>
                    <a:pt x="0" y="177"/>
                    <a:pt x="0" y="177"/>
                    <a:pt x="0" y="177"/>
                  </a:cubicBezTo>
                  <a:cubicBezTo>
                    <a:pt x="13" y="231"/>
                    <a:pt x="13" y="231"/>
                    <a:pt x="13" y="231"/>
                  </a:cubicBezTo>
                  <a:cubicBezTo>
                    <a:pt x="14" y="234"/>
                    <a:pt x="14" y="234"/>
                    <a:pt x="14" y="234"/>
                  </a:cubicBezTo>
                  <a:cubicBezTo>
                    <a:pt x="16" y="234"/>
                    <a:pt x="16" y="234"/>
                    <a:pt x="16" y="234"/>
                  </a:cubicBezTo>
                  <a:cubicBezTo>
                    <a:pt x="3" y="181"/>
                    <a:pt x="3" y="181"/>
                    <a:pt x="3" y="181"/>
                  </a:cubicBezTo>
                  <a:cubicBezTo>
                    <a:pt x="47" y="181"/>
                    <a:pt x="47" y="181"/>
                    <a:pt x="47" y="181"/>
                  </a:cubicBezTo>
                  <a:cubicBezTo>
                    <a:pt x="44" y="170"/>
                    <a:pt x="40" y="155"/>
                    <a:pt x="40" y="148"/>
                  </a:cubicBezTo>
                  <a:cubicBezTo>
                    <a:pt x="40" y="135"/>
                    <a:pt x="40" y="140"/>
                    <a:pt x="41" y="134"/>
                  </a:cubicBezTo>
                  <a:cubicBezTo>
                    <a:pt x="43" y="120"/>
                    <a:pt x="56" y="95"/>
                    <a:pt x="65" y="88"/>
                  </a:cubicBezTo>
                  <a:cubicBezTo>
                    <a:pt x="71" y="84"/>
                    <a:pt x="75" y="82"/>
                    <a:pt x="77" y="82"/>
                  </a:cubicBezTo>
                  <a:cubicBezTo>
                    <a:pt x="80" y="81"/>
                    <a:pt x="82" y="80"/>
                    <a:pt x="85" y="80"/>
                  </a:cubicBezTo>
                  <a:cubicBezTo>
                    <a:pt x="90" y="75"/>
                    <a:pt x="90" y="75"/>
                    <a:pt x="90" y="75"/>
                  </a:cubicBezTo>
                  <a:cubicBezTo>
                    <a:pt x="91" y="75"/>
                    <a:pt x="91" y="75"/>
                    <a:pt x="91" y="75"/>
                  </a:cubicBezTo>
                  <a:cubicBezTo>
                    <a:pt x="91" y="72"/>
                    <a:pt x="91" y="72"/>
                    <a:pt x="91" y="72"/>
                  </a:cubicBezTo>
                  <a:cubicBezTo>
                    <a:pt x="85" y="66"/>
                    <a:pt x="80" y="58"/>
                    <a:pt x="78" y="49"/>
                  </a:cubicBezTo>
                  <a:cubicBezTo>
                    <a:pt x="75" y="47"/>
                    <a:pt x="74" y="44"/>
                    <a:pt x="74" y="40"/>
                  </a:cubicBezTo>
                  <a:cubicBezTo>
                    <a:pt x="74" y="36"/>
                    <a:pt x="75" y="33"/>
                    <a:pt x="77" y="31"/>
                  </a:cubicBezTo>
                  <a:cubicBezTo>
                    <a:pt x="78" y="20"/>
                    <a:pt x="82" y="9"/>
                    <a:pt x="95" y="5"/>
                  </a:cubicBezTo>
                  <a:cubicBezTo>
                    <a:pt x="99" y="3"/>
                    <a:pt x="103" y="3"/>
                    <a:pt x="106" y="3"/>
                  </a:cubicBezTo>
                  <a:cubicBezTo>
                    <a:pt x="107" y="3"/>
                    <a:pt x="108" y="3"/>
                    <a:pt x="108" y="3"/>
                  </a:cubicBezTo>
                  <a:cubicBezTo>
                    <a:pt x="109" y="3"/>
                    <a:pt x="109" y="3"/>
                    <a:pt x="110" y="3"/>
                  </a:cubicBezTo>
                  <a:cubicBezTo>
                    <a:pt x="111" y="3"/>
                    <a:pt x="112" y="3"/>
                    <a:pt x="113" y="3"/>
                  </a:cubicBezTo>
                  <a:cubicBezTo>
                    <a:pt x="113" y="4"/>
                    <a:pt x="113" y="4"/>
                    <a:pt x="113" y="4"/>
                  </a:cubicBezTo>
                  <a:cubicBezTo>
                    <a:pt x="120" y="4"/>
                    <a:pt x="125" y="6"/>
                    <a:pt x="128" y="9"/>
                  </a:cubicBezTo>
                  <a:cubicBezTo>
                    <a:pt x="127" y="8"/>
                    <a:pt x="126" y="7"/>
                    <a:pt x="125" y="6"/>
                  </a:cubicBezTo>
                  <a:cubicBezTo>
                    <a:pt x="121" y="3"/>
                    <a:pt x="117" y="1"/>
                    <a:pt x="110" y="0"/>
                  </a:cubicBezTo>
                  <a:cubicBezTo>
                    <a:pt x="110" y="0"/>
                    <a:pt x="110" y="0"/>
                    <a:pt x="110" y="0"/>
                  </a:cubicBezTo>
                  <a:cubicBezTo>
                    <a:pt x="109" y="0"/>
                    <a:pt x="108" y="0"/>
                    <a:pt x="106" y="0"/>
                  </a:cubicBezTo>
                  <a:cubicBezTo>
                    <a:pt x="106" y="0"/>
                    <a:pt x="105" y="0"/>
                    <a:pt x="105" y="0"/>
                  </a:cubicBezTo>
                  <a:cubicBezTo>
                    <a:pt x="105" y="0"/>
                    <a:pt x="104" y="0"/>
                    <a:pt x="102" y="0"/>
                  </a:cubicBezTo>
                </a:path>
              </a:pathLst>
            </a:custGeom>
            <a:solidFill>
              <a:srgbClr val="FD9B0A"/>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31" name="Freeform 1136"/>
            <p:cNvSpPr>
              <a:spLocks/>
            </p:cNvSpPr>
            <p:nvPr/>
          </p:nvSpPr>
          <p:spPr bwMode="auto">
            <a:xfrm>
              <a:off x="11917363" y="5580063"/>
              <a:ext cx="3457575" cy="2830513"/>
            </a:xfrm>
            <a:custGeom>
              <a:avLst/>
              <a:gdLst/>
              <a:ahLst/>
              <a:cxnLst>
                <a:cxn ang="0">
                  <a:pos x="78" y="0"/>
                </a:cxn>
                <a:cxn ang="0">
                  <a:pos x="2" y="63"/>
                </a:cxn>
                <a:cxn ang="0">
                  <a:pos x="9" y="88"/>
                </a:cxn>
                <a:cxn ang="0">
                  <a:pos x="0" y="110"/>
                </a:cxn>
                <a:cxn ang="0">
                  <a:pos x="2" y="112"/>
                </a:cxn>
                <a:cxn ang="0">
                  <a:pos x="3" y="113"/>
                </a:cxn>
                <a:cxn ang="0">
                  <a:pos x="12" y="91"/>
                </a:cxn>
                <a:cxn ang="0">
                  <a:pos x="6" y="66"/>
                </a:cxn>
                <a:cxn ang="0">
                  <a:pos x="81" y="3"/>
                </a:cxn>
                <a:cxn ang="0">
                  <a:pos x="138" y="25"/>
                </a:cxn>
                <a:cxn ang="0">
                  <a:pos x="135" y="21"/>
                </a:cxn>
                <a:cxn ang="0">
                  <a:pos x="78" y="0"/>
                </a:cxn>
              </a:cxnLst>
              <a:rect l="0" t="0" r="r" b="b"/>
              <a:pathLst>
                <a:path w="138" h="113">
                  <a:moveTo>
                    <a:pt x="78" y="0"/>
                  </a:moveTo>
                  <a:cubicBezTo>
                    <a:pt x="36" y="0"/>
                    <a:pt x="2" y="28"/>
                    <a:pt x="2" y="63"/>
                  </a:cubicBezTo>
                  <a:cubicBezTo>
                    <a:pt x="2" y="71"/>
                    <a:pt x="5" y="80"/>
                    <a:pt x="9" y="88"/>
                  </a:cubicBezTo>
                  <a:cubicBezTo>
                    <a:pt x="6" y="97"/>
                    <a:pt x="3" y="104"/>
                    <a:pt x="0" y="110"/>
                  </a:cubicBezTo>
                  <a:cubicBezTo>
                    <a:pt x="0" y="110"/>
                    <a:pt x="1" y="111"/>
                    <a:pt x="2" y="112"/>
                  </a:cubicBezTo>
                  <a:cubicBezTo>
                    <a:pt x="2" y="112"/>
                    <a:pt x="3" y="113"/>
                    <a:pt x="3" y="113"/>
                  </a:cubicBezTo>
                  <a:cubicBezTo>
                    <a:pt x="6" y="108"/>
                    <a:pt x="10" y="100"/>
                    <a:pt x="12" y="91"/>
                  </a:cubicBezTo>
                  <a:cubicBezTo>
                    <a:pt x="8" y="83"/>
                    <a:pt x="6" y="75"/>
                    <a:pt x="6" y="66"/>
                  </a:cubicBezTo>
                  <a:cubicBezTo>
                    <a:pt x="6" y="32"/>
                    <a:pt x="40" y="3"/>
                    <a:pt x="81" y="3"/>
                  </a:cubicBezTo>
                  <a:cubicBezTo>
                    <a:pt x="104" y="3"/>
                    <a:pt x="124" y="12"/>
                    <a:pt x="138" y="25"/>
                  </a:cubicBezTo>
                  <a:cubicBezTo>
                    <a:pt x="137" y="24"/>
                    <a:pt x="136" y="22"/>
                    <a:pt x="135" y="21"/>
                  </a:cubicBezTo>
                  <a:cubicBezTo>
                    <a:pt x="121" y="8"/>
                    <a:pt x="101" y="0"/>
                    <a:pt x="78" y="0"/>
                  </a:cubicBezTo>
                </a:path>
              </a:pathLst>
            </a:custGeom>
            <a:solidFill>
              <a:srgbClr val="FD9B0A"/>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32" name="Freeform 1137"/>
            <p:cNvSpPr>
              <a:spLocks noEditPoints="1"/>
            </p:cNvSpPr>
            <p:nvPr/>
          </p:nvSpPr>
          <p:spPr bwMode="auto">
            <a:xfrm>
              <a:off x="7608888" y="7007226"/>
              <a:ext cx="3206750" cy="8643938"/>
            </a:xfrm>
            <a:custGeom>
              <a:avLst/>
              <a:gdLst/>
              <a:ahLst/>
              <a:cxnLst>
                <a:cxn ang="0">
                  <a:pos x="56" y="273"/>
                </a:cxn>
                <a:cxn ang="0">
                  <a:pos x="55" y="273"/>
                </a:cxn>
                <a:cxn ang="0">
                  <a:pos x="55" y="334"/>
                </a:cxn>
                <a:cxn ang="0">
                  <a:pos x="43" y="334"/>
                </a:cxn>
                <a:cxn ang="0">
                  <a:pos x="43" y="341"/>
                </a:cxn>
                <a:cxn ang="0">
                  <a:pos x="43" y="345"/>
                </a:cxn>
                <a:cxn ang="0">
                  <a:pos x="46" y="345"/>
                </a:cxn>
                <a:cxn ang="0">
                  <a:pos x="46" y="338"/>
                </a:cxn>
                <a:cxn ang="0">
                  <a:pos x="59" y="338"/>
                </a:cxn>
                <a:cxn ang="0">
                  <a:pos x="59" y="277"/>
                </a:cxn>
                <a:cxn ang="0">
                  <a:pos x="56" y="277"/>
                </a:cxn>
                <a:cxn ang="0">
                  <a:pos x="56" y="273"/>
                </a:cxn>
                <a:cxn ang="0">
                  <a:pos x="103" y="0"/>
                </a:cxn>
                <a:cxn ang="0">
                  <a:pos x="92" y="2"/>
                </a:cxn>
                <a:cxn ang="0">
                  <a:pos x="74" y="28"/>
                </a:cxn>
                <a:cxn ang="0">
                  <a:pos x="71" y="37"/>
                </a:cxn>
                <a:cxn ang="0">
                  <a:pos x="75" y="46"/>
                </a:cxn>
                <a:cxn ang="0">
                  <a:pos x="88" y="69"/>
                </a:cxn>
                <a:cxn ang="0">
                  <a:pos x="88" y="72"/>
                </a:cxn>
                <a:cxn ang="0">
                  <a:pos x="87" y="72"/>
                </a:cxn>
                <a:cxn ang="0">
                  <a:pos x="82" y="77"/>
                </a:cxn>
                <a:cxn ang="0">
                  <a:pos x="74" y="79"/>
                </a:cxn>
                <a:cxn ang="0">
                  <a:pos x="62" y="85"/>
                </a:cxn>
                <a:cxn ang="0">
                  <a:pos x="38" y="131"/>
                </a:cxn>
                <a:cxn ang="0">
                  <a:pos x="37" y="145"/>
                </a:cxn>
                <a:cxn ang="0">
                  <a:pos x="44" y="178"/>
                </a:cxn>
                <a:cxn ang="0">
                  <a:pos x="0" y="178"/>
                </a:cxn>
                <a:cxn ang="0">
                  <a:pos x="13" y="231"/>
                </a:cxn>
                <a:cxn ang="0">
                  <a:pos x="14" y="235"/>
                </a:cxn>
                <a:cxn ang="0">
                  <a:pos x="17" y="235"/>
                </a:cxn>
                <a:cxn ang="0">
                  <a:pos x="3" y="181"/>
                </a:cxn>
                <a:cxn ang="0">
                  <a:pos x="47" y="181"/>
                </a:cxn>
                <a:cxn ang="0">
                  <a:pos x="40" y="148"/>
                </a:cxn>
                <a:cxn ang="0">
                  <a:pos x="41" y="135"/>
                </a:cxn>
                <a:cxn ang="0">
                  <a:pos x="66" y="88"/>
                </a:cxn>
                <a:cxn ang="0">
                  <a:pos x="78" y="82"/>
                </a:cxn>
                <a:cxn ang="0">
                  <a:pos x="86" y="80"/>
                </a:cxn>
                <a:cxn ang="0">
                  <a:pos x="90" y="75"/>
                </a:cxn>
                <a:cxn ang="0">
                  <a:pos x="92" y="75"/>
                </a:cxn>
                <a:cxn ang="0">
                  <a:pos x="92" y="72"/>
                </a:cxn>
                <a:cxn ang="0">
                  <a:pos x="78" y="49"/>
                </a:cxn>
                <a:cxn ang="0">
                  <a:pos x="74" y="40"/>
                </a:cxn>
                <a:cxn ang="0">
                  <a:pos x="78" y="32"/>
                </a:cxn>
                <a:cxn ang="0">
                  <a:pos x="96" y="5"/>
                </a:cxn>
                <a:cxn ang="0">
                  <a:pos x="106" y="3"/>
                </a:cxn>
                <a:cxn ang="0">
                  <a:pos x="108" y="3"/>
                </a:cxn>
                <a:cxn ang="0">
                  <a:pos x="110" y="4"/>
                </a:cxn>
                <a:cxn ang="0">
                  <a:pos x="113" y="4"/>
                </a:cxn>
                <a:cxn ang="0">
                  <a:pos x="114" y="4"/>
                </a:cxn>
                <a:cxn ang="0">
                  <a:pos x="128" y="9"/>
                </a:cxn>
                <a:cxn ang="0">
                  <a:pos x="125" y="6"/>
                </a:cxn>
                <a:cxn ang="0">
                  <a:pos x="110" y="1"/>
                </a:cxn>
                <a:cxn ang="0">
                  <a:pos x="110" y="0"/>
                </a:cxn>
                <a:cxn ang="0">
                  <a:pos x="107" y="0"/>
                </a:cxn>
                <a:cxn ang="0">
                  <a:pos x="105" y="0"/>
                </a:cxn>
                <a:cxn ang="0">
                  <a:pos x="103" y="0"/>
                </a:cxn>
              </a:cxnLst>
              <a:rect l="0" t="0" r="r" b="b"/>
              <a:pathLst>
                <a:path w="128" h="345">
                  <a:moveTo>
                    <a:pt x="56" y="273"/>
                  </a:moveTo>
                  <a:cubicBezTo>
                    <a:pt x="55" y="273"/>
                    <a:pt x="55" y="273"/>
                    <a:pt x="55" y="273"/>
                  </a:cubicBezTo>
                  <a:cubicBezTo>
                    <a:pt x="55" y="334"/>
                    <a:pt x="55" y="334"/>
                    <a:pt x="55" y="334"/>
                  </a:cubicBezTo>
                  <a:cubicBezTo>
                    <a:pt x="43" y="334"/>
                    <a:pt x="43" y="334"/>
                    <a:pt x="43" y="334"/>
                  </a:cubicBezTo>
                  <a:cubicBezTo>
                    <a:pt x="43" y="341"/>
                    <a:pt x="43" y="341"/>
                    <a:pt x="43" y="341"/>
                  </a:cubicBezTo>
                  <a:cubicBezTo>
                    <a:pt x="43" y="345"/>
                    <a:pt x="43" y="345"/>
                    <a:pt x="43" y="345"/>
                  </a:cubicBezTo>
                  <a:cubicBezTo>
                    <a:pt x="46" y="345"/>
                    <a:pt x="46" y="345"/>
                    <a:pt x="46" y="345"/>
                  </a:cubicBezTo>
                  <a:cubicBezTo>
                    <a:pt x="46" y="338"/>
                    <a:pt x="46" y="338"/>
                    <a:pt x="46" y="338"/>
                  </a:cubicBezTo>
                  <a:cubicBezTo>
                    <a:pt x="59" y="338"/>
                    <a:pt x="59" y="338"/>
                    <a:pt x="59" y="338"/>
                  </a:cubicBezTo>
                  <a:cubicBezTo>
                    <a:pt x="59" y="277"/>
                    <a:pt x="59" y="277"/>
                    <a:pt x="59" y="277"/>
                  </a:cubicBezTo>
                  <a:cubicBezTo>
                    <a:pt x="56" y="277"/>
                    <a:pt x="56" y="277"/>
                    <a:pt x="56" y="277"/>
                  </a:cubicBezTo>
                  <a:cubicBezTo>
                    <a:pt x="56" y="273"/>
                    <a:pt x="56" y="273"/>
                    <a:pt x="56" y="273"/>
                  </a:cubicBezTo>
                  <a:moveTo>
                    <a:pt x="103" y="0"/>
                  </a:moveTo>
                  <a:cubicBezTo>
                    <a:pt x="100" y="0"/>
                    <a:pt x="96" y="0"/>
                    <a:pt x="92" y="2"/>
                  </a:cubicBezTo>
                  <a:cubicBezTo>
                    <a:pt x="79" y="6"/>
                    <a:pt x="75" y="17"/>
                    <a:pt x="74" y="28"/>
                  </a:cubicBezTo>
                  <a:cubicBezTo>
                    <a:pt x="72" y="30"/>
                    <a:pt x="71" y="33"/>
                    <a:pt x="71" y="37"/>
                  </a:cubicBezTo>
                  <a:cubicBezTo>
                    <a:pt x="71" y="41"/>
                    <a:pt x="72" y="44"/>
                    <a:pt x="75" y="46"/>
                  </a:cubicBezTo>
                  <a:cubicBezTo>
                    <a:pt x="77" y="55"/>
                    <a:pt x="82" y="63"/>
                    <a:pt x="88" y="69"/>
                  </a:cubicBezTo>
                  <a:cubicBezTo>
                    <a:pt x="88" y="72"/>
                    <a:pt x="88" y="72"/>
                    <a:pt x="88" y="72"/>
                  </a:cubicBezTo>
                  <a:cubicBezTo>
                    <a:pt x="87" y="72"/>
                    <a:pt x="87" y="72"/>
                    <a:pt x="87" y="72"/>
                  </a:cubicBezTo>
                  <a:cubicBezTo>
                    <a:pt x="82" y="77"/>
                    <a:pt x="82" y="77"/>
                    <a:pt x="82" y="77"/>
                  </a:cubicBezTo>
                  <a:cubicBezTo>
                    <a:pt x="79" y="77"/>
                    <a:pt x="77" y="78"/>
                    <a:pt x="74" y="79"/>
                  </a:cubicBezTo>
                  <a:cubicBezTo>
                    <a:pt x="72" y="79"/>
                    <a:pt x="68" y="81"/>
                    <a:pt x="62" y="85"/>
                  </a:cubicBezTo>
                  <a:cubicBezTo>
                    <a:pt x="53" y="92"/>
                    <a:pt x="40" y="117"/>
                    <a:pt x="38" y="131"/>
                  </a:cubicBezTo>
                  <a:cubicBezTo>
                    <a:pt x="37" y="137"/>
                    <a:pt x="37" y="132"/>
                    <a:pt x="37" y="145"/>
                  </a:cubicBezTo>
                  <a:cubicBezTo>
                    <a:pt x="37" y="152"/>
                    <a:pt x="41" y="167"/>
                    <a:pt x="44" y="178"/>
                  </a:cubicBezTo>
                  <a:cubicBezTo>
                    <a:pt x="0" y="178"/>
                    <a:pt x="0" y="178"/>
                    <a:pt x="0" y="178"/>
                  </a:cubicBezTo>
                  <a:cubicBezTo>
                    <a:pt x="13" y="231"/>
                    <a:pt x="13" y="231"/>
                    <a:pt x="13" y="231"/>
                  </a:cubicBezTo>
                  <a:cubicBezTo>
                    <a:pt x="14" y="235"/>
                    <a:pt x="14" y="235"/>
                    <a:pt x="14" y="235"/>
                  </a:cubicBezTo>
                  <a:cubicBezTo>
                    <a:pt x="17" y="235"/>
                    <a:pt x="17" y="235"/>
                    <a:pt x="17" y="235"/>
                  </a:cubicBezTo>
                  <a:cubicBezTo>
                    <a:pt x="3" y="181"/>
                    <a:pt x="3" y="181"/>
                    <a:pt x="3" y="181"/>
                  </a:cubicBezTo>
                  <a:cubicBezTo>
                    <a:pt x="47" y="181"/>
                    <a:pt x="47" y="181"/>
                    <a:pt x="47" y="181"/>
                  </a:cubicBezTo>
                  <a:cubicBezTo>
                    <a:pt x="44" y="170"/>
                    <a:pt x="40" y="155"/>
                    <a:pt x="40" y="148"/>
                  </a:cubicBezTo>
                  <a:cubicBezTo>
                    <a:pt x="40" y="135"/>
                    <a:pt x="41" y="140"/>
                    <a:pt x="41" y="135"/>
                  </a:cubicBezTo>
                  <a:cubicBezTo>
                    <a:pt x="44" y="121"/>
                    <a:pt x="56" y="95"/>
                    <a:pt x="66" y="88"/>
                  </a:cubicBezTo>
                  <a:cubicBezTo>
                    <a:pt x="72" y="84"/>
                    <a:pt x="75" y="82"/>
                    <a:pt x="78" y="82"/>
                  </a:cubicBezTo>
                  <a:cubicBezTo>
                    <a:pt x="80" y="81"/>
                    <a:pt x="83" y="80"/>
                    <a:pt x="86" y="80"/>
                  </a:cubicBezTo>
                  <a:cubicBezTo>
                    <a:pt x="90" y="75"/>
                    <a:pt x="90" y="75"/>
                    <a:pt x="90" y="75"/>
                  </a:cubicBezTo>
                  <a:cubicBezTo>
                    <a:pt x="92" y="75"/>
                    <a:pt x="92" y="75"/>
                    <a:pt x="92" y="75"/>
                  </a:cubicBezTo>
                  <a:cubicBezTo>
                    <a:pt x="92" y="72"/>
                    <a:pt x="92" y="72"/>
                    <a:pt x="92" y="72"/>
                  </a:cubicBezTo>
                  <a:cubicBezTo>
                    <a:pt x="85" y="66"/>
                    <a:pt x="80" y="58"/>
                    <a:pt x="78" y="49"/>
                  </a:cubicBezTo>
                  <a:cubicBezTo>
                    <a:pt x="76" y="47"/>
                    <a:pt x="74" y="44"/>
                    <a:pt x="74" y="40"/>
                  </a:cubicBezTo>
                  <a:cubicBezTo>
                    <a:pt x="74" y="37"/>
                    <a:pt x="75" y="34"/>
                    <a:pt x="78" y="32"/>
                  </a:cubicBezTo>
                  <a:cubicBezTo>
                    <a:pt x="79" y="20"/>
                    <a:pt x="82" y="9"/>
                    <a:pt x="96" y="5"/>
                  </a:cubicBezTo>
                  <a:cubicBezTo>
                    <a:pt x="100" y="4"/>
                    <a:pt x="103" y="3"/>
                    <a:pt x="106" y="3"/>
                  </a:cubicBezTo>
                  <a:cubicBezTo>
                    <a:pt x="107" y="3"/>
                    <a:pt x="108" y="3"/>
                    <a:pt x="108" y="3"/>
                  </a:cubicBezTo>
                  <a:cubicBezTo>
                    <a:pt x="109" y="3"/>
                    <a:pt x="109" y="3"/>
                    <a:pt x="110" y="4"/>
                  </a:cubicBezTo>
                  <a:cubicBezTo>
                    <a:pt x="111" y="4"/>
                    <a:pt x="112" y="4"/>
                    <a:pt x="113" y="4"/>
                  </a:cubicBezTo>
                  <a:cubicBezTo>
                    <a:pt x="114" y="4"/>
                    <a:pt x="114" y="4"/>
                    <a:pt x="114" y="4"/>
                  </a:cubicBezTo>
                  <a:cubicBezTo>
                    <a:pt x="120" y="5"/>
                    <a:pt x="125" y="7"/>
                    <a:pt x="128" y="9"/>
                  </a:cubicBezTo>
                  <a:cubicBezTo>
                    <a:pt x="127" y="8"/>
                    <a:pt x="126" y="7"/>
                    <a:pt x="125" y="6"/>
                  </a:cubicBezTo>
                  <a:cubicBezTo>
                    <a:pt x="122" y="3"/>
                    <a:pt x="117" y="1"/>
                    <a:pt x="110" y="1"/>
                  </a:cubicBezTo>
                  <a:cubicBezTo>
                    <a:pt x="110" y="0"/>
                    <a:pt x="110" y="0"/>
                    <a:pt x="110" y="0"/>
                  </a:cubicBezTo>
                  <a:cubicBezTo>
                    <a:pt x="109" y="0"/>
                    <a:pt x="108" y="0"/>
                    <a:pt x="107" y="0"/>
                  </a:cubicBezTo>
                  <a:cubicBezTo>
                    <a:pt x="106" y="0"/>
                    <a:pt x="106" y="0"/>
                    <a:pt x="105" y="0"/>
                  </a:cubicBezTo>
                  <a:cubicBezTo>
                    <a:pt x="105" y="0"/>
                    <a:pt x="104" y="0"/>
                    <a:pt x="103" y="0"/>
                  </a:cubicBezTo>
                </a:path>
              </a:pathLst>
            </a:custGeom>
            <a:solidFill>
              <a:srgbClr val="FD9B0A"/>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33" name="Freeform 1138"/>
            <p:cNvSpPr>
              <a:spLocks/>
            </p:cNvSpPr>
            <p:nvPr/>
          </p:nvSpPr>
          <p:spPr bwMode="auto">
            <a:xfrm>
              <a:off x="11993563" y="5654676"/>
              <a:ext cx="3455988" cy="2830513"/>
            </a:xfrm>
            <a:custGeom>
              <a:avLst/>
              <a:gdLst/>
              <a:ahLst/>
              <a:cxnLst>
                <a:cxn ang="0">
                  <a:pos x="78" y="0"/>
                </a:cxn>
                <a:cxn ang="0">
                  <a:pos x="3" y="63"/>
                </a:cxn>
                <a:cxn ang="0">
                  <a:pos x="9" y="88"/>
                </a:cxn>
                <a:cxn ang="0">
                  <a:pos x="0" y="110"/>
                </a:cxn>
                <a:cxn ang="0">
                  <a:pos x="2" y="112"/>
                </a:cxn>
                <a:cxn ang="0">
                  <a:pos x="3" y="113"/>
                </a:cxn>
                <a:cxn ang="0">
                  <a:pos x="12" y="92"/>
                </a:cxn>
                <a:cxn ang="0">
                  <a:pos x="6" y="66"/>
                </a:cxn>
                <a:cxn ang="0">
                  <a:pos x="82" y="4"/>
                </a:cxn>
                <a:cxn ang="0">
                  <a:pos x="138" y="25"/>
                </a:cxn>
                <a:cxn ang="0">
                  <a:pos x="135" y="22"/>
                </a:cxn>
                <a:cxn ang="0">
                  <a:pos x="78" y="0"/>
                </a:cxn>
              </a:cxnLst>
              <a:rect l="0" t="0" r="r" b="b"/>
              <a:pathLst>
                <a:path w="138" h="113">
                  <a:moveTo>
                    <a:pt x="78" y="0"/>
                  </a:moveTo>
                  <a:cubicBezTo>
                    <a:pt x="37" y="0"/>
                    <a:pt x="3" y="29"/>
                    <a:pt x="3" y="63"/>
                  </a:cubicBezTo>
                  <a:cubicBezTo>
                    <a:pt x="3" y="72"/>
                    <a:pt x="5" y="80"/>
                    <a:pt x="9" y="88"/>
                  </a:cubicBezTo>
                  <a:cubicBezTo>
                    <a:pt x="7" y="97"/>
                    <a:pt x="3" y="105"/>
                    <a:pt x="0" y="110"/>
                  </a:cubicBezTo>
                  <a:cubicBezTo>
                    <a:pt x="1" y="111"/>
                    <a:pt x="1" y="111"/>
                    <a:pt x="2" y="112"/>
                  </a:cubicBezTo>
                  <a:cubicBezTo>
                    <a:pt x="2" y="112"/>
                    <a:pt x="3" y="113"/>
                    <a:pt x="3" y="113"/>
                  </a:cubicBezTo>
                  <a:cubicBezTo>
                    <a:pt x="6" y="108"/>
                    <a:pt x="10" y="100"/>
                    <a:pt x="12" y="92"/>
                  </a:cubicBezTo>
                  <a:cubicBezTo>
                    <a:pt x="8" y="83"/>
                    <a:pt x="6" y="75"/>
                    <a:pt x="6" y="66"/>
                  </a:cubicBezTo>
                  <a:cubicBezTo>
                    <a:pt x="6" y="32"/>
                    <a:pt x="40" y="4"/>
                    <a:pt x="82" y="4"/>
                  </a:cubicBezTo>
                  <a:cubicBezTo>
                    <a:pt x="104" y="4"/>
                    <a:pt x="124" y="12"/>
                    <a:pt x="138" y="25"/>
                  </a:cubicBezTo>
                  <a:cubicBezTo>
                    <a:pt x="137" y="24"/>
                    <a:pt x="136" y="23"/>
                    <a:pt x="135" y="22"/>
                  </a:cubicBezTo>
                  <a:cubicBezTo>
                    <a:pt x="121" y="9"/>
                    <a:pt x="101" y="0"/>
                    <a:pt x="78" y="0"/>
                  </a:cubicBezTo>
                </a:path>
              </a:pathLst>
            </a:custGeom>
            <a:solidFill>
              <a:srgbClr val="FD9B0A"/>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34" name="Freeform 1139"/>
            <p:cNvSpPr>
              <a:spLocks noEditPoints="1"/>
            </p:cNvSpPr>
            <p:nvPr/>
          </p:nvSpPr>
          <p:spPr bwMode="auto">
            <a:xfrm>
              <a:off x="7683501" y="7081838"/>
              <a:ext cx="3206750" cy="8643938"/>
            </a:xfrm>
            <a:custGeom>
              <a:avLst/>
              <a:gdLst/>
              <a:ahLst/>
              <a:cxnLst>
                <a:cxn ang="0">
                  <a:pos x="56" y="274"/>
                </a:cxn>
                <a:cxn ang="0">
                  <a:pos x="56" y="274"/>
                </a:cxn>
                <a:cxn ang="0">
                  <a:pos x="56" y="335"/>
                </a:cxn>
                <a:cxn ang="0">
                  <a:pos x="43" y="335"/>
                </a:cxn>
                <a:cxn ang="0">
                  <a:pos x="43" y="342"/>
                </a:cxn>
                <a:cxn ang="0">
                  <a:pos x="43" y="345"/>
                </a:cxn>
                <a:cxn ang="0">
                  <a:pos x="46" y="345"/>
                </a:cxn>
                <a:cxn ang="0">
                  <a:pos x="46" y="338"/>
                </a:cxn>
                <a:cxn ang="0">
                  <a:pos x="59" y="338"/>
                </a:cxn>
                <a:cxn ang="0">
                  <a:pos x="59" y="277"/>
                </a:cxn>
                <a:cxn ang="0">
                  <a:pos x="57" y="277"/>
                </a:cxn>
                <a:cxn ang="0">
                  <a:pos x="56" y="274"/>
                </a:cxn>
                <a:cxn ang="0">
                  <a:pos x="103" y="0"/>
                </a:cxn>
                <a:cxn ang="0">
                  <a:pos x="93" y="2"/>
                </a:cxn>
                <a:cxn ang="0">
                  <a:pos x="75" y="29"/>
                </a:cxn>
                <a:cxn ang="0">
                  <a:pos x="71" y="37"/>
                </a:cxn>
                <a:cxn ang="0">
                  <a:pos x="75" y="46"/>
                </a:cxn>
                <a:cxn ang="0">
                  <a:pos x="89" y="69"/>
                </a:cxn>
                <a:cxn ang="0">
                  <a:pos x="89" y="72"/>
                </a:cxn>
                <a:cxn ang="0">
                  <a:pos x="87" y="72"/>
                </a:cxn>
                <a:cxn ang="0">
                  <a:pos x="83" y="77"/>
                </a:cxn>
                <a:cxn ang="0">
                  <a:pos x="75" y="79"/>
                </a:cxn>
                <a:cxn ang="0">
                  <a:pos x="63" y="85"/>
                </a:cxn>
                <a:cxn ang="0">
                  <a:pos x="38" y="132"/>
                </a:cxn>
                <a:cxn ang="0">
                  <a:pos x="37" y="145"/>
                </a:cxn>
                <a:cxn ang="0">
                  <a:pos x="44" y="178"/>
                </a:cxn>
                <a:cxn ang="0">
                  <a:pos x="0" y="178"/>
                </a:cxn>
                <a:cxn ang="0">
                  <a:pos x="14" y="232"/>
                </a:cxn>
                <a:cxn ang="0">
                  <a:pos x="14" y="235"/>
                </a:cxn>
                <a:cxn ang="0">
                  <a:pos x="17" y="235"/>
                </a:cxn>
                <a:cxn ang="0">
                  <a:pos x="3" y="181"/>
                </a:cxn>
                <a:cxn ang="0">
                  <a:pos x="47" y="181"/>
                </a:cxn>
                <a:cxn ang="0">
                  <a:pos x="41" y="149"/>
                </a:cxn>
                <a:cxn ang="0">
                  <a:pos x="42" y="135"/>
                </a:cxn>
                <a:cxn ang="0">
                  <a:pos x="66" y="89"/>
                </a:cxn>
                <a:cxn ang="0">
                  <a:pos x="78" y="82"/>
                </a:cxn>
                <a:cxn ang="0">
                  <a:pos x="86" y="80"/>
                </a:cxn>
                <a:cxn ang="0">
                  <a:pos x="91" y="75"/>
                </a:cxn>
                <a:cxn ang="0">
                  <a:pos x="92" y="75"/>
                </a:cxn>
                <a:cxn ang="0">
                  <a:pos x="92" y="72"/>
                </a:cxn>
                <a:cxn ang="0">
                  <a:pos x="79" y="50"/>
                </a:cxn>
                <a:cxn ang="0">
                  <a:pos x="74" y="40"/>
                </a:cxn>
                <a:cxn ang="0">
                  <a:pos x="78" y="32"/>
                </a:cxn>
                <a:cxn ang="0">
                  <a:pos x="96" y="5"/>
                </a:cxn>
                <a:cxn ang="0">
                  <a:pos x="106" y="4"/>
                </a:cxn>
                <a:cxn ang="0">
                  <a:pos x="108" y="4"/>
                </a:cxn>
                <a:cxn ang="0">
                  <a:pos x="110" y="4"/>
                </a:cxn>
                <a:cxn ang="0">
                  <a:pos x="114" y="4"/>
                </a:cxn>
                <a:cxn ang="0">
                  <a:pos x="114" y="4"/>
                </a:cxn>
                <a:cxn ang="0">
                  <a:pos x="128" y="10"/>
                </a:cxn>
                <a:cxn ang="0">
                  <a:pos x="125" y="6"/>
                </a:cxn>
                <a:cxn ang="0">
                  <a:pos x="111" y="1"/>
                </a:cxn>
                <a:cxn ang="0">
                  <a:pos x="110" y="1"/>
                </a:cxn>
                <a:cxn ang="0">
                  <a:pos x="107" y="1"/>
                </a:cxn>
                <a:cxn ang="0">
                  <a:pos x="105" y="0"/>
                </a:cxn>
                <a:cxn ang="0">
                  <a:pos x="103" y="0"/>
                </a:cxn>
              </a:cxnLst>
              <a:rect l="0" t="0" r="r" b="b"/>
              <a:pathLst>
                <a:path w="128" h="345">
                  <a:moveTo>
                    <a:pt x="56" y="274"/>
                  </a:moveTo>
                  <a:cubicBezTo>
                    <a:pt x="56" y="274"/>
                    <a:pt x="56" y="274"/>
                    <a:pt x="56" y="274"/>
                  </a:cubicBezTo>
                  <a:cubicBezTo>
                    <a:pt x="56" y="335"/>
                    <a:pt x="56" y="335"/>
                    <a:pt x="56" y="335"/>
                  </a:cubicBezTo>
                  <a:cubicBezTo>
                    <a:pt x="43" y="335"/>
                    <a:pt x="43" y="335"/>
                    <a:pt x="43" y="335"/>
                  </a:cubicBezTo>
                  <a:cubicBezTo>
                    <a:pt x="43" y="342"/>
                    <a:pt x="43" y="342"/>
                    <a:pt x="43" y="342"/>
                  </a:cubicBezTo>
                  <a:cubicBezTo>
                    <a:pt x="43" y="345"/>
                    <a:pt x="43" y="345"/>
                    <a:pt x="43" y="345"/>
                  </a:cubicBezTo>
                  <a:cubicBezTo>
                    <a:pt x="46" y="345"/>
                    <a:pt x="46" y="345"/>
                    <a:pt x="46" y="345"/>
                  </a:cubicBezTo>
                  <a:cubicBezTo>
                    <a:pt x="46" y="338"/>
                    <a:pt x="46" y="338"/>
                    <a:pt x="46" y="338"/>
                  </a:cubicBezTo>
                  <a:cubicBezTo>
                    <a:pt x="59" y="338"/>
                    <a:pt x="59" y="338"/>
                    <a:pt x="59" y="338"/>
                  </a:cubicBezTo>
                  <a:cubicBezTo>
                    <a:pt x="59" y="277"/>
                    <a:pt x="59" y="277"/>
                    <a:pt x="59" y="277"/>
                  </a:cubicBezTo>
                  <a:cubicBezTo>
                    <a:pt x="57" y="277"/>
                    <a:pt x="57" y="277"/>
                    <a:pt x="57" y="277"/>
                  </a:cubicBezTo>
                  <a:cubicBezTo>
                    <a:pt x="56" y="274"/>
                    <a:pt x="56" y="274"/>
                    <a:pt x="56" y="274"/>
                  </a:cubicBezTo>
                  <a:moveTo>
                    <a:pt x="103" y="0"/>
                  </a:moveTo>
                  <a:cubicBezTo>
                    <a:pt x="100" y="0"/>
                    <a:pt x="97" y="1"/>
                    <a:pt x="93" y="2"/>
                  </a:cubicBezTo>
                  <a:cubicBezTo>
                    <a:pt x="79" y="6"/>
                    <a:pt x="76" y="17"/>
                    <a:pt x="75" y="29"/>
                  </a:cubicBezTo>
                  <a:cubicBezTo>
                    <a:pt x="72" y="31"/>
                    <a:pt x="71" y="34"/>
                    <a:pt x="71" y="37"/>
                  </a:cubicBezTo>
                  <a:cubicBezTo>
                    <a:pt x="71" y="41"/>
                    <a:pt x="73" y="44"/>
                    <a:pt x="75" y="46"/>
                  </a:cubicBezTo>
                  <a:cubicBezTo>
                    <a:pt x="77" y="55"/>
                    <a:pt x="82" y="63"/>
                    <a:pt x="89" y="69"/>
                  </a:cubicBezTo>
                  <a:cubicBezTo>
                    <a:pt x="89" y="72"/>
                    <a:pt x="89" y="72"/>
                    <a:pt x="89" y="72"/>
                  </a:cubicBezTo>
                  <a:cubicBezTo>
                    <a:pt x="87" y="72"/>
                    <a:pt x="87" y="72"/>
                    <a:pt x="87" y="72"/>
                  </a:cubicBezTo>
                  <a:cubicBezTo>
                    <a:pt x="83" y="77"/>
                    <a:pt x="83" y="77"/>
                    <a:pt x="83" y="77"/>
                  </a:cubicBezTo>
                  <a:cubicBezTo>
                    <a:pt x="80" y="77"/>
                    <a:pt x="77" y="78"/>
                    <a:pt x="75" y="79"/>
                  </a:cubicBezTo>
                  <a:cubicBezTo>
                    <a:pt x="72" y="79"/>
                    <a:pt x="69" y="81"/>
                    <a:pt x="63" y="85"/>
                  </a:cubicBezTo>
                  <a:cubicBezTo>
                    <a:pt x="53" y="92"/>
                    <a:pt x="41" y="118"/>
                    <a:pt x="38" y="132"/>
                  </a:cubicBezTo>
                  <a:cubicBezTo>
                    <a:pt x="38" y="137"/>
                    <a:pt x="37" y="132"/>
                    <a:pt x="37" y="145"/>
                  </a:cubicBezTo>
                  <a:cubicBezTo>
                    <a:pt x="37" y="152"/>
                    <a:pt x="41" y="167"/>
                    <a:pt x="44" y="178"/>
                  </a:cubicBezTo>
                  <a:cubicBezTo>
                    <a:pt x="0" y="178"/>
                    <a:pt x="0" y="178"/>
                    <a:pt x="0" y="178"/>
                  </a:cubicBezTo>
                  <a:cubicBezTo>
                    <a:pt x="14" y="232"/>
                    <a:pt x="14" y="232"/>
                    <a:pt x="14" y="232"/>
                  </a:cubicBezTo>
                  <a:cubicBezTo>
                    <a:pt x="14" y="235"/>
                    <a:pt x="14" y="235"/>
                    <a:pt x="14" y="235"/>
                  </a:cubicBezTo>
                  <a:cubicBezTo>
                    <a:pt x="17" y="235"/>
                    <a:pt x="17" y="235"/>
                    <a:pt x="17" y="235"/>
                  </a:cubicBezTo>
                  <a:cubicBezTo>
                    <a:pt x="3" y="181"/>
                    <a:pt x="3" y="181"/>
                    <a:pt x="3" y="181"/>
                  </a:cubicBezTo>
                  <a:cubicBezTo>
                    <a:pt x="47" y="181"/>
                    <a:pt x="47" y="181"/>
                    <a:pt x="47" y="181"/>
                  </a:cubicBezTo>
                  <a:cubicBezTo>
                    <a:pt x="44" y="170"/>
                    <a:pt x="41" y="155"/>
                    <a:pt x="41" y="149"/>
                  </a:cubicBezTo>
                  <a:cubicBezTo>
                    <a:pt x="41" y="135"/>
                    <a:pt x="41" y="140"/>
                    <a:pt x="42" y="135"/>
                  </a:cubicBezTo>
                  <a:cubicBezTo>
                    <a:pt x="44" y="121"/>
                    <a:pt x="56" y="96"/>
                    <a:pt x="66" y="89"/>
                  </a:cubicBezTo>
                  <a:cubicBezTo>
                    <a:pt x="72" y="84"/>
                    <a:pt x="76" y="83"/>
                    <a:pt x="78" y="82"/>
                  </a:cubicBezTo>
                  <a:cubicBezTo>
                    <a:pt x="80" y="81"/>
                    <a:pt x="83" y="81"/>
                    <a:pt x="86" y="80"/>
                  </a:cubicBezTo>
                  <a:cubicBezTo>
                    <a:pt x="91" y="75"/>
                    <a:pt x="91" y="75"/>
                    <a:pt x="91" y="75"/>
                  </a:cubicBezTo>
                  <a:cubicBezTo>
                    <a:pt x="92" y="75"/>
                    <a:pt x="92" y="75"/>
                    <a:pt x="92" y="75"/>
                  </a:cubicBezTo>
                  <a:cubicBezTo>
                    <a:pt x="92" y="72"/>
                    <a:pt x="92" y="72"/>
                    <a:pt x="92" y="72"/>
                  </a:cubicBezTo>
                  <a:cubicBezTo>
                    <a:pt x="85" y="67"/>
                    <a:pt x="81" y="58"/>
                    <a:pt x="79" y="50"/>
                  </a:cubicBezTo>
                  <a:cubicBezTo>
                    <a:pt x="76" y="48"/>
                    <a:pt x="74" y="44"/>
                    <a:pt x="74" y="40"/>
                  </a:cubicBezTo>
                  <a:cubicBezTo>
                    <a:pt x="74" y="37"/>
                    <a:pt x="76" y="34"/>
                    <a:pt x="78" y="32"/>
                  </a:cubicBezTo>
                  <a:cubicBezTo>
                    <a:pt x="79" y="21"/>
                    <a:pt x="82" y="9"/>
                    <a:pt x="96" y="5"/>
                  </a:cubicBezTo>
                  <a:cubicBezTo>
                    <a:pt x="100" y="4"/>
                    <a:pt x="104" y="4"/>
                    <a:pt x="106" y="4"/>
                  </a:cubicBezTo>
                  <a:cubicBezTo>
                    <a:pt x="108" y="4"/>
                    <a:pt x="108" y="4"/>
                    <a:pt x="108" y="4"/>
                  </a:cubicBezTo>
                  <a:cubicBezTo>
                    <a:pt x="109" y="4"/>
                    <a:pt x="109" y="4"/>
                    <a:pt x="110" y="4"/>
                  </a:cubicBezTo>
                  <a:cubicBezTo>
                    <a:pt x="111" y="4"/>
                    <a:pt x="112" y="4"/>
                    <a:pt x="114" y="4"/>
                  </a:cubicBezTo>
                  <a:cubicBezTo>
                    <a:pt x="114" y="4"/>
                    <a:pt x="114" y="4"/>
                    <a:pt x="114" y="4"/>
                  </a:cubicBezTo>
                  <a:cubicBezTo>
                    <a:pt x="120" y="5"/>
                    <a:pt x="125" y="7"/>
                    <a:pt x="128" y="10"/>
                  </a:cubicBezTo>
                  <a:cubicBezTo>
                    <a:pt x="128" y="8"/>
                    <a:pt x="126" y="7"/>
                    <a:pt x="125" y="6"/>
                  </a:cubicBezTo>
                  <a:cubicBezTo>
                    <a:pt x="122" y="4"/>
                    <a:pt x="117" y="2"/>
                    <a:pt x="111" y="1"/>
                  </a:cubicBezTo>
                  <a:cubicBezTo>
                    <a:pt x="110" y="1"/>
                    <a:pt x="110" y="1"/>
                    <a:pt x="110" y="1"/>
                  </a:cubicBezTo>
                  <a:cubicBezTo>
                    <a:pt x="109" y="1"/>
                    <a:pt x="108" y="1"/>
                    <a:pt x="107" y="1"/>
                  </a:cubicBezTo>
                  <a:cubicBezTo>
                    <a:pt x="106" y="0"/>
                    <a:pt x="106" y="0"/>
                    <a:pt x="105" y="0"/>
                  </a:cubicBezTo>
                  <a:cubicBezTo>
                    <a:pt x="105" y="0"/>
                    <a:pt x="104" y="0"/>
                    <a:pt x="103" y="0"/>
                  </a:cubicBezTo>
                </a:path>
              </a:pathLst>
            </a:custGeom>
            <a:solidFill>
              <a:srgbClr val="FD9B0A"/>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35" name="Freeform 1140"/>
            <p:cNvSpPr>
              <a:spLocks/>
            </p:cNvSpPr>
            <p:nvPr/>
          </p:nvSpPr>
          <p:spPr bwMode="auto">
            <a:xfrm>
              <a:off x="12068176" y="5754688"/>
              <a:ext cx="3481388" cy="2830513"/>
            </a:xfrm>
            <a:custGeom>
              <a:avLst/>
              <a:gdLst/>
              <a:ahLst/>
              <a:cxnLst>
                <a:cxn ang="0">
                  <a:pos x="79" y="0"/>
                </a:cxn>
                <a:cxn ang="0">
                  <a:pos x="3" y="62"/>
                </a:cxn>
                <a:cxn ang="0">
                  <a:pos x="9" y="88"/>
                </a:cxn>
                <a:cxn ang="0">
                  <a:pos x="0" y="109"/>
                </a:cxn>
                <a:cxn ang="0">
                  <a:pos x="2" y="111"/>
                </a:cxn>
                <a:cxn ang="0">
                  <a:pos x="4" y="113"/>
                </a:cxn>
                <a:cxn ang="0">
                  <a:pos x="13" y="91"/>
                </a:cxn>
                <a:cxn ang="0">
                  <a:pos x="6" y="65"/>
                </a:cxn>
                <a:cxn ang="0">
                  <a:pos x="82" y="3"/>
                </a:cxn>
                <a:cxn ang="0">
                  <a:pos x="139" y="24"/>
                </a:cxn>
                <a:cxn ang="0">
                  <a:pos x="135" y="21"/>
                </a:cxn>
                <a:cxn ang="0">
                  <a:pos x="79" y="0"/>
                </a:cxn>
              </a:cxnLst>
              <a:rect l="0" t="0" r="r" b="b"/>
              <a:pathLst>
                <a:path w="139" h="113">
                  <a:moveTo>
                    <a:pt x="79" y="0"/>
                  </a:moveTo>
                  <a:cubicBezTo>
                    <a:pt x="37" y="0"/>
                    <a:pt x="3" y="28"/>
                    <a:pt x="3" y="62"/>
                  </a:cubicBezTo>
                  <a:cubicBezTo>
                    <a:pt x="3" y="71"/>
                    <a:pt x="5" y="79"/>
                    <a:pt x="9" y="88"/>
                  </a:cubicBezTo>
                  <a:cubicBezTo>
                    <a:pt x="7" y="96"/>
                    <a:pt x="3" y="104"/>
                    <a:pt x="0" y="109"/>
                  </a:cubicBezTo>
                  <a:cubicBezTo>
                    <a:pt x="1" y="110"/>
                    <a:pt x="2" y="111"/>
                    <a:pt x="2" y="111"/>
                  </a:cubicBezTo>
                  <a:cubicBezTo>
                    <a:pt x="3" y="112"/>
                    <a:pt x="3" y="112"/>
                    <a:pt x="4" y="113"/>
                  </a:cubicBezTo>
                  <a:cubicBezTo>
                    <a:pt x="7" y="107"/>
                    <a:pt x="10" y="100"/>
                    <a:pt x="13" y="91"/>
                  </a:cubicBezTo>
                  <a:cubicBezTo>
                    <a:pt x="8" y="83"/>
                    <a:pt x="6" y="74"/>
                    <a:pt x="6" y="65"/>
                  </a:cubicBezTo>
                  <a:cubicBezTo>
                    <a:pt x="6" y="31"/>
                    <a:pt x="40" y="3"/>
                    <a:pt x="82" y="3"/>
                  </a:cubicBezTo>
                  <a:cubicBezTo>
                    <a:pt x="104" y="3"/>
                    <a:pt x="125" y="11"/>
                    <a:pt x="139" y="24"/>
                  </a:cubicBezTo>
                  <a:cubicBezTo>
                    <a:pt x="138" y="23"/>
                    <a:pt x="136" y="22"/>
                    <a:pt x="135" y="21"/>
                  </a:cubicBezTo>
                  <a:cubicBezTo>
                    <a:pt x="121" y="8"/>
                    <a:pt x="101" y="0"/>
                    <a:pt x="79" y="0"/>
                  </a:cubicBezTo>
                </a:path>
              </a:pathLst>
            </a:custGeom>
            <a:solidFill>
              <a:srgbClr val="FD9B0A"/>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36" name="Freeform 1141"/>
            <p:cNvSpPr>
              <a:spLocks noEditPoints="1"/>
            </p:cNvSpPr>
            <p:nvPr/>
          </p:nvSpPr>
          <p:spPr bwMode="auto">
            <a:xfrm>
              <a:off x="7759701" y="7183438"/>
              <a:ext cx="3230563" cy="8618538"/>
            </a:xfrm>
            <a:custGeom>
              <a:avLst/>
              <a:gdLst/>
              <a:ahLst/>
              <a:cxnLst>
                <a:cxn ang="0">
                  <a:pos x="56" y="273"/>
                </a:cxn>
                <a:cxn ang="0">
                  <a:pos x="56" y="273"/>
                </a:cxn>
                <a:cxn ang="0">
                  <a:pos x="56" y="334"/>
                </a:cxn>
                <a:cxn ang="0">
                  <a:pos x="43" y="334"/>
                </a:cxn>
                <a:cxn ang="0">
                  <a:pos x="43" y="341"/>
                </a:cxn>
                <a:cxn ang="0">
                  <a:pos x="43" y="344"/>
                </a:cxn>
                <a:cxn ang="0">
                  <a:pos x="46" y="344"/>
                </a:cxn>
                <a:cxn ang="0">
                  <a:pos x="46" y="337"/>
                </a:cxn>
                <a:cxn ang="0">
                  <a:pos x="59" y="337"/>
                </a:cxn>
                <a:cxn ang="0">
                  <a:pos x="59" y="276"/>
                </a:cxn>
                <a:cxn ang="0">
                  <a:pos x="57" y="276"/>
                </a:cxn>
                <a:cxn ang="0">
                  <a:pos x="56" y="273"/>
                </a:cxn>
                <a:cxn ang="0">
                  <a:pos x="103" y="0"/>
                </a:cxn>
                <a:cxn ang="0">
                  <a:pos x="93" y="1"/>
                </a:cxn>
                <a:cxn ang="0">
                  <a:pos x="75" y="28"/>
                </a:cxn>
                <a:cxn ang="0">
                  <a:pos x="71" y="36"/>
                </a:cxn>
                <a:cxn ang="0">
                  <a:pos x="76" y="46"/>
                </a:cxn>
                <a:cxn ang="0">
                  <a:pos x="89" y="68"/>
                </a:cxn>
                <a:cxn ang="0">
                  <a:pos x="89" y="71"/>
                </a:cxn>
                <a:cxn ang="0">
                  <a:pos x="88" y="71"/>
                </a:cxn>
                <a:cxn ang="0">
                  <a:pos x="83" y="76"/>
                </a:cxn>
                <a:cxn ang="0">
                  <a:pos x="75" y="78"/>
                </a:cxn>
                <a:cxn ang="0">
                  <a:pos x="63" y="85"/>
                </a:cxn>
                <a:cxn ang="0">
                  <a:pos x="39" y="131"/>
                </a:cxn>
                <a:cxn ang="0">
                  <a:pos x="38" y="145"/>
                </a:cxn>
                <a:cxn ang="0">
                  <a:pos x="44" y="177"/>
                </a:cxn>
                <a:cxn ang="0">
                  <a:pos x="0" y="177"/>
                </a:cxn>
                <a:cxn ang="0">
                  <a:pos x="14" y="231"/>
                </a:cxn>
                <a:cxn ang="0">
                  <a:pos x="15" y="234"/>
                </a:cxn>
                <a:cxn ang="0">
                  <a:pos x="17" y="234"/>
                </a:cxn>
                <a:cxn ang="0">
                  <a:pos x="4" y="180"/>
                </a:cxn>
                <a:cxn ang="0">
                  <a:pos x="48" y="180"/>
                </a:cxn>
                <a:cxn ang="0">
                  <a:pos x="41" y="148"/>
                </a:cxn>
                <a:cxn ang="0">
                  <a:pos x="42" y="134"/>
                </a:cxn>
                <a:cxn ang="0">
                  <a:pos x="66" y="88"/>
                </a:cxn>
                <a:cxn ang="0">
                  <a:pos x="78" y="81"/>
                </a:cxn>
                <a:cxn ang="0">
                  <a:pos x="86" y="80"/>
                </a:cxn>
                <a:cxn ang="0">
                  <a:pos x="91" y="75"/>
                </a:cxn>
                <a:cxn ang="0">
                  <a:pos x="92" y="75"/>
                </a:cxn>
                <a:cxn ang="0">
                  <a:pos x="92" y="72"/>
                </a:cxn>
                <a:cxn ang="0">
                  <a:pos x="79" y="49"/>
                </a:cxn>
                <a:cxn ang="0">
                  <a:pos x="74" y="40"/>
                </a:cxn>
                <a:cxn ang="0">
                  <a:pos x="78" y="31"/>
                </a:cxn>
                <a:cxn ang="0">
                  <a:pos x="96" y="5"/>
                </a:cxn>
                <a:cxn ang="0">
                  <a:pos x="106" y="3"/>
                </a:cxn>
                <a:cxn ang="0">
                  <a:pos x="109" y="3"/>
                </a:cxn>
                <a:cxn ang="0">
                  <a:pos x="110" y="3"/>
                </a:cxn>
                <a:cxn ang="0">
                  <a:pos x="114" y="3"/>
                </a:cxn>
                <a:cxn ang="0">
                  <a:pos x="114" y="3"/>
                </a:cxn>
                <a:cxn ang="0">
                  <a:pos x="129" y="9"/>
                </a:cxn>
                <a:cxn ang="0">
                  <a:pos x="125" y="6"/>
                </a:cxn>
                <a:cxn ang="0">
                  <a:pos x="111" y="0"/>
                </a:cxn>
                <a:cxn ang="0">
                  <a:pos x="111" y="0"/>
                </a:cxn>
                <a:cxn ang="0">
                  <a:pos x="107" y="0"/>
                </a:cxn>
                <a:cxn ang="0">
                  <a:pos x="105" y="0"/>
                </a:cxn>
                <a:cxn ang="0">
                  <a:pos x="103" y="0"/>
                </a:cxn>
              </a:cxnLst>
              <a:rect l="0" t="0" r="r" b="b"/>
              <a:pathLst>
                <a:path w="129" h="344">
                  <a:moveTo>
                    <a:pt x="56" y="273"/>
                  </a:moveTo>
                  <a:cubicBezTo>
                    <a:pt x="56" y="273"/>
                    <a:pt x="56" y="273"/>
                    <a:pt x="56" y="273"/>
                  </a:cubicBezTo>
                  <a:cubicBezTo>
                    <a:pt x="56" y="334"/>
                    <a:pt x="56" y="334"/>
                    <a:pt x="56" y="334"/>
                  </a:cubicBezTo>
                  <a:cubicBezTo>
                    <a:pt x="43" y="334"/>
                    <a:pt x="43" y="334"/>
                    <a:pt x="43" y="334"/>
                  </a:cubicBezTo>
                  <a:cubicBezTo>
                    <a:pt x="43" y="341"/>
                    <a:pt x="43" y="341"/>
                    <a:pt x="43" y="341"/>
                  </a:cubicBezTo>
                  <a:cubicBezTo>
                    <a:pt x="43" y="344"/>
                    <a:pt x="43" y="344"/>
                    <a:pt x="43" y="344"/>
                  </a:cubicBezTo>
                  <a:cubicBezTo>
                    <a:pt x="46" y="344"/>
                    <a:pt x="46" y="344"/>
                    <a:pt x="46" y="344"/>
                  </a:cubicBezTo>
                  <a:cubicBezTo>
                    <a:pt x="46" y="337"/>
                    <a:pt x="46" y="337"/>
                    <a:pt x="46" y="337"/>
                  </a:cubicBezTo>
                  <a:cubicBezTo>
                    <a:pt x="59" y="337"/>
                    <a:pt x="59" y="337"/>
                    <a:pt x="59" y="337"/>
                  </a:cubicBezTo>
                  <a:cubicBezTo>
                    <a:pt x="59" y="276"/>
                    <a:pt x="59" y="276"/>
                    <a:pt x="59" y="276"/>
                  </a:cubicBezTo>
                  <a:cubicBezTo>
                    <a:pt x="57" y="276"/>
                    <a:pt x="57" y="276"/>
                    <a:pt x="57" y="276"/>
                  </a:cubicBezTo>
                  <a:cubicBezTo>
                    <a:pt x="56" y="273"/>
                    <a:pt x="56" y="273"/>
                    <a:pt x="56" y="273"/>
                  </a:cubicBezTo>
                  <a:moveTo>
                    <a:pt x="103" y="0"/>
                  </a:moveTo>
                  <a:cubicBezTo>
                    <a:pt x="101" y="0"/>
                    <a:pt x="97" y="0"/>
                    <a:pt x="93" y="1"/>
                  </a:cubicBezTo>
                  <a:cubicBezTo>
                    <a:pt x="79" y="5"/>
                    <a:pt x="76" y="17"/>
                    <a:pt x="75" y="28"/>
                  </a:cubicBezTo>
                  <a:cubicBezTo>
                    <a:pt x="73" y="30"/>
                    <a:pt x="71" y="33"/>
                    <a:pt x="71" y="36"/>
                  </a:cubicBezTo>
                  <a:cubicBezTo>
                    <a:pt x="71" y="40"/>
                    <a:pt x="73" y="44"/>
                    <a:pt x="76" y="46"/>
                  </a:cubicBezTo>
                  <a:cubicBezTo>
                    <a:pt x="78" y="54"/>
                    <a:pt x="82" y="63"/>
                    <a:pt x="89" y="68"/>
                  </a:cubicBezTo>
                  <a:cubicBezTo>
                    <a:pt x="89" y="71"/>
                    <a:pt x="89" y="71"/>
                    <a:pt x="89" y="71"/>
                  </a:cubicBezTo>
                  <a:cubicBezTo>
                    <a:pt x="88" y="71"/>
                    <a:pt x="88" y="71"/>
                    <a:pt x="88" y="71"/>
                  </a:cubicBezTo>
                  <a:cubicBezTo>
                    <a:pt x="83" y="76"/>
                    <a:pt x="83" y="76"/>
                    <a:pt x="83" y="76"/>
                  </a:cubicBezTo>
                  <a:cubicBezTo>
                    <a:pt x="80" y="77"/>
                    <a:pt x="77" y="77"/>
                    <a:pt x="75" y="78"/>
                  </a:cubicBezTo>
                  <a:cubicBezTo>
                    <a:pt x="73" y="79"/>
                    <a:pt x="69" y="80"/>
                    <a:pt x="63" y="85"/>
                  </a:cubicBezTo>
                  <a:cubicBezTo>
                    <a:pt x="53" y="92"/>
                    <a:pt x="41" y="117"/>
                    <a:pt x="39" y="131"/>
                  </a:cubicBezTo>
                  <a:cubicBezTo>
                    <a:pt x="38" y="136"/>
                    <a:pt x="38" y="131"/>
                    <a:pt x="38" y="145"/>
                  </a:cubicBezTo>
                  <a:cubicBezTo>
                    <a:pt x="38" y="151"/>
                    <a:pt x="41" y="166"/>
                    <a:pt x="44" y="177"/>
                  </a:cubicBezTo>
                  <a:cubicBezTo>
                    <a:pt x="0" y="177"/>
                    <a:pt x="0" y="177"/>
                    <a:pt x="0" y="177"/>
                  </a:cubicBezTo>
                  <a:cubicBezTo>
                    <a:pt x="14" y="231"/>
                    <a:pt x="14" y="231"/>
                    <a:pt x="14" y="231"/>
                  </a:cubicBezTo>
                  <a:cubicBezTo>
                    <a:pt x="15" y="234"/>
                    <a:pt x="15" y="234"/>
                    <a:pt x="15" y="234"/>
                  </a:cubicBezTo>
                  <a:cubicBezTo>
                    <a:pt x="17" y="234"/>
                    <a:pt x="17" y="234"/>
                    <a:pt x="17" y="234"/>
                  </a:cubicBezTo>
                  <a:cubicBezTo>
                    <a:pt x="4" y="180"/>
                    <a:pt x="4" y="180"/>
                    <a:pt x="4" y="180"/>
                  </a:cubicBezTo>
                  <a:cubicBezTo>
                    <a:pt x="48" y="180"/>
                    <a:pt x="48" y="180"/>
                    <a:pt x="48" y="180"/>
                  </a:cubicBezTo>
                  <a:cubicBezTo>
                    <a:pt x="45" y="170"/>
                    <a:pt x="41" y="155"/>
                    <a:pt x="41" y="148"/>
                  </a:cubicBezTo>
                  <a:cubicBezTo>
                    <a:pt x="41" y="135"/>
                    <a:pt x="41" y="140"/>
                    <a:pt x="42" y="134"/>
                  </a:cubicBezTo>
                  <a:cubicBezTo>
                    <a:pt x="44" y="120"/>
                    <a:pt x="57" y="95"/>
                    <a:pt x="66" y="88"/>
                  </a:cubicBezTo>
                  <a:cubicBezTo>
                    <a:pt x="72" y="83"/>
                    <a:pt x="76" y="82"/>
                    <a:pt x="78" y="81"/>
                  </a:cubicBezTo>
                  <a:cubicBezTo>
                    <a:pt x="80" y="80"/>
                    <a:pt x="83" y="80"/>
                    <a:pt x="86" y="80"/>
                  </a:cubicBezTo>
                  <a:cubicBezTo>
                    <a:pt x="91" y="75"/>
                    <a:pt x="91" y="75"/>
                    <a:pt x="91" y="75"/>
                  </a:cubicBezTo>
                  <a:cubicBezTo>
                    <a:pt x="92" y="75"/>
                    <a:pt x="92" y="75"/>
                    <a:pt x="92" y="75"/>
                  </a:cubicBezTo>
                  <a:cubicBezTo>
                    <a:pt x="92" y="72"/>
                    <a:pt x="92" y="72"/>
                    <a:pt x="92" y="72"/>
                  </a:cubicBezTo>
                  <a:cubicBezTo>
                    <a:pt x="86" y="66"/>
                    <a:pt x="81" y="57"/>
                    <a:pt x="79" y="49"/>
                  </a:cubicBezTo>
                  <a:cubicBezTo>
                    <a:pt x="76" y="47"/>
                    <a:pt x="74" y="44"/>
                    <a:pt x="74" y="40"/>
                  </a:cubicBezTo>
                  <a:cubicBezTo>
                    <a:pt x="74" y="36"/>
                    <a:pt x="76" y="33"/>
                    <a:pt x="78" y="31"/>
                  </a:cubicBezTo>
                  <a:cubicBezTo>
                    <a:pt x="79" y="20"/>
                    <a:pt x="83" y="9"/>
                    <a:pt x="96" y="5"/>
                  </a:cubicBezTo>
                  <a:cubicBezTo>
                    <a:pt x="100" y="3"/>
                    <a:pt x="104" y="3"/>
                    <a:pt x="106" y="3"/>
                  </a:cubicBezTo>
                  <a:cubicBezTo>
                    <a:pt x="108" y="3"/>
                    <a:pt x="109" y="3"/>
                    <a:pt x="109" y="3"/>
                  </a:cubicBezTo>
                  <a:cubicBezTo>
                    <a:pt x="109" y="3"/>
                    <a:pt x="110" y="3"/>
                    <a:pt x="110" y="3"/>
                  </a:cubicBezTo>
                  <a:cubicBezTo>
                    <a:pt x="111" y="3"/>
                    <a:pt x="113" y="3"/>
                    <a:pt x="114" y="3"/>
                  </a:cubicBezTo>
                  <a:cubicBezTo>
                    <a:pt x="114" y="3"/>
                    <a:pt x="114" y="3"/>
                    <a:pt x="114" y="3"/>
                  </a:cubicBezTo>
                  <a:cubicBezTo>
                    <a:pt x="121" y="4"/>
                    <a:pt x="125" y="6"/>
                    <a:pt x="129" y="9"/>
                  </a:cubicBezTo>
                  <a:cubicBezTo>
                    <a:pt x="128" y="8"/>
                    <a:pt x="127" y="7"/>
                    <a:pt x="125" y="6"/>
                  </a:cubicBezTo>
                  <a:cubicBezTo>
                    <a:pt x="122" y="3"/>
                    <a:pt x="117" y="1"/>
                    <a:pt x="111" y="0"/>
                  </a:cubicBezTo>
                  <a:cubicBezTo>
                    <a:pt x="111" y="0"/>
                    <a:pt x="111" y="0"/>
                    <a:pt x="111" y="0"/>
                  </a:cubicBezTo>
                  <a:cubicBezTo>
                    <a:pt x="109" y="0"/>
                    <a:pt x="108" y="0"/>
                    <a:pt x="107" y="0"/>
                  </a:cubicBezTo>
                  <a:cubicBezTo>
                    <a:pt x="106" y="0"/>
                    <a:pt x="106" y="0"/>
                    <a:pt x="105" y="0"/>
                  </a:cubicBezTo>
                  <a:cubicBezTo>
                    <a:pt x="105" y="0"/>
                    <a:pt x="105" y="0"/>
                    <a:pt x="103" y="0"/>
                  </a:cubicBezTo>
                </a:path>
              </a:pathLst>
            </a:custGeom>
            <a:solidFill>
              <a:srgbClr val="FD9B0A"/>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37" name="Freeform 1142"/>
            <p:cNvSpPr>
              <a:spLocks/>
            </p:cNvSpPr>
            <p:nvPr/>
          </p:nvSpPr>
          <p:spPr bwMode="auto">
            <a:xfrm>
              <a:off x="12168188" y="5829301"/>
              <a:ext cx="3457575" cy="2832100"/>
            </a:xfrm>
            <a:custGeom>
              <a:avLst/>
              <a:gdLst/>
              <a:ahLst/>
              <a:cxnLst>
                <a:cxn ang="0">
                  <a:pos x="78" y="0"/>
                </a:cxn>
                <a:cxn ang="0">
                  <a:pos x="2" y="62"/>
                </a:cxn>
                <a:cxn ang="0">
                  <a:pos x="9" y="88"/>
                </a:cxn>
                <a:cxn ang="0">
                  <a:pos x="0" y="110"/>
                </a:cxn>
                <a:cxn ang="0">
                  <a:pos x="1" y="111"/>
                </a:cxn>
                <a:cxn ang="0">
                  <a:pos x="3" y="113"/>
                </a:cxn>
                <a:cxn ang="0">
                  <a:pos x="12" y="91"/>
                </a:cxn>
                <a:cxn ang="0">
                  <a:pos x="5" y="66"/>
                </a:cxn>
                <a:cxn ang="0">
                  <a:pos x="81" y="3"/>
                </a:cxn>
                <a:cxn ang="0">
                  <a:pos x="138" y="24"/>
                </a:cxn>
                <a:cxn ang="0">
                  <a:pos x="135" y="21"/>
                </a:cxn>
                <a:cxn ang="0">
                  <a:pos x="78" y="0"/>
                </a:cxn>
              </a:cxnLst>
              <a:rect l="0" t="0" r="r" b="b"/>
              <a:pathLst>
                <a:path w="138" h="113">
                  <a:moveTo>
                    <a:pt x="78" y="0"/>
                  </a:moveTo>
                  <a:cubicBezTo>
                    <a:pt x="36" y="0"/>
                    <a:pt x="2" y="28"/>
                    <a:pt x="2" y="62"/>
                  </a:cubicBezTo>
                  <a:cubicBezTo>
                    <a:pt x="2" y="71"/>
                    <a:pt x="4" y="80"/>
                    <a:pt x="9" y="88"/>
                  </a:cubicBezTo>
                  <a:cubicBezTo>
                    <a:pt x="6" y="97"/>
                    <a:pt x="3" y="104"/>
                    <a:pt x="0" y="110"/>
                  </a:cubicBezTo>
                  <a:cubicBezTo>
                    <a:pt x="0" y="110"/>
                    <a:pt x="1" y="111"/>
                    <a:pt x="1" y="111"/>
                  </a:cubicBezTo>
                  <a:cubicBezTo>
                    <a:pt x="2" y="112"/>
                    <a:pt x="2" y="112"/>
                    <a:pt x="3" y="113"/>
                  </a:cubicBezTo>
                  <a:cubicBezTo>
                    <a:pt x="6" y="107"/>
                    <a:pt x="9" y="100"/>
                    <a:pt x="12" y="91"/>
                  </a:cubicBezTo>
                  <a:cubicBezTo>
                    <a:pt x="8" y="83"/>
                    <a:pt x="5" y="74"/>
                    <a:pt x="5" y="66"/>
                  </a:cubicBezTo>
                  <a:cubicBezTo>
                    <a:pt x="5" y="31"/>
                    <a:pt x="39" y="3"/>
                    <a:pt x="81" y="3"/>
                  </a:cubicBezTo>
                  <a:cubicBezTo>
                    <a:pt x="104" y="3"/>
                    <a:pt x="124" y="11"/>
                    <a:pt x="138" y="24"/>
                  </a:cubicBezTo>
                  <a:cubicBezTo>
                    <a:pt x="137" y="23"/>
                    <a:pt x="136" y="22"/>
                    <a:pt x="135" y="21"/>
                  </a:cubicBezTo>
                  <a:cubicBezTo>
                    <a:pt x="121" y="8"/>
                    <a:pt x="100" y="0"/>
                    <a:pt x="78" y="0"/>
                  </a:cubicBezTo>
                </a:path>
              </a:pathLst>
            </a:custGeom>
            <a:solidFill>
              <a:srgbClr val="FD9B0A"/>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38" name="Freeform 1143"/>
            <p:cNvSpPr>
              <a:spLocks noEditPoints="1"/>
            </p:cNvSpPr>
            <p:nvPr/>
          </p:nvSpPr>
          <p:spPr bwMode="auto">
            <a:xfrm>
              <a:off x="7859713" y="7258051"/>
              <a:ext cx="3206750" cy="8618538"/>
            </a:xfrm>
            <a:custGeom>
              <a:avLst/>
              <a:gdLst/>
              <a:ahLst/>
              <a:cxnLst>
                <a:cxn ang="0">
                  <a:pos x="55" y="273"/>
                </a:cxn>
                <a:cxn ang="0">
                  <a:pos x="55" y="273"/>
                </a:cxn>
                <a:cxn ang="0">
                  <a:pos x="55" y="334"/>
                </a:cxn>
                <a:cxn ang="0">
                  <a:pos x="42" y="334"/>
                </a:cxn>
                <a:cxn ang="0">
                  <a:pos x="42" y="341"/>
                </a:cxn>
                <a:cxn ang="0">
                  <a:pos x="42" y="344"/>
                </a:cxn>
                <a:cxn ang="0">
                  <a:pos x="46" y="344"/>
                </a:cxn>
                <a:cxn ang="0">
                  <a:pos x="46" y="337"/>
                </a:cxn>
                <a:cxn ang="0">
                  <a:pos x="58" y="337"/>
                </a:cxn>
                <a:cxn ang="0">
                  <a:pos x="58" y="276"/>
                </a:cxn>
                <a:cxn ang="0">
                  <a:pos x="56" y="276"/>
                </a:cxn>
                <a:cxn ang="0">
                  <a:pos x="55" y="273"/>
                </a:cxn>
                <a:cxn ang="0">
                  <a:pos x="102" y="0"/>
                </a:cxn>
                <a:cxn ang="0">
                  <a:pos x="92" y="2"/>
                </a:cxn>
                <a:cxn ang="0">
                  <a:pos x="74" y="28"/>
                </a:cxn>
                <a:cxn ang="0">
                  <a:pos x="70" y="37"/>
                </a:cxn>
                <a:cxn ang="0">
                  <a:pos x="75" y="46"/>
                </a:cxn>
                <a:cxn ang="0">
                  <a:pos x="88" y="69"/>
                </a:cxn>
                <a:cxn ang="0">
                  <a:pos x="88" y="72"/>
                </a:cxn>
                <a:cxn ang="0">
                  <a:pos x="87" y="72"/>
                </a:cxn>
                <a:cxn ang="0">
                  <a:pos x="82" y="77"/>
                </a:cxn>
                <a:cxn ang="0">
                  <a:pos x="74" y="78"/>
                </a:cxn>
                <a:cxn ang="0">
                  <a:pos x="62" y="85"/>
                </a:cxn>
                <a:cxn ang="0">
                  <a:pos x="38" y="131"/>
                </a:cxn>
                <a:cxn ang="0">
                  <a:pos x="37" y="145"/>
                </a:cxn>
                <a:cxn ang="0">
                  <a:pos x="44" y="177"/>
                </a:cxn>
                <a:cxn ang="0">
                  <a:pos x="0" y="177"/>
                </a:cxn>
                <a:cxn ang="0">
                  <a:pos x="13" y="231"/>
                </a:cxn>
                <a:cxn ang="0">
                  <a:pos x="14" y="234"/>
                </a:cxn>
                <a:cxn ang="0">
                  <a:pos x="16" y="234"/>
                </a:cxn>
                <a:cxn ang="0">
                  <a:pos x="3" y="181"/>
                </a:cxn>
                <a:cxn ang="0">
                  <a:pos x="47" y="181"/>
                </a:cxn>
                <a:cxn ang="0">
                  <a:pos x="40" y="148"/>
                </a:cxn>
                <a:cxn ang="0">
                  <a:pos x="41" y="134"/>
                </a:cxn>
                <a:cxn ang="0">
                  <a:pos x="65" y="88"/>
                </a:cxn>
                <a:cxn ang="0">
                  <a:pos x="77" y="82"/>
                </a:cxn>
                <a:cxn ang="0">
                  <a:pos x="85" y="80"/>
                </a:cxn>
                <a:cxn ang="0">
                  <a:pos x="90" y="75"/>
                </a:cxn>
                <a:cxn ang="0">
                  <a:pos x="91" y="75"/>
                </a:cxn>
                <a:cxn ang="0">
                  <a:pos x="91" y="72"/>
                </a:cxn>
                <a:cxn ang="0">
                  <a:pos x="78" y="49"/>
                </a:cxn>
                <a:cxn ang="0">
                  <a:pos x="74" y="40"/>
                </a:cxn>
                <a:cxn ang="0">
                  <a:pos x="77" y="31"/>
                </a:cxn>
                <a:cxn ang="0">
                  <a:pos x="95" y="5"/>
                </a:cxn>
                <a:cxn ang="0">
                  <a:pos x="106" y="3"/>
                </a:cxn>
                <a:cxn ang="0">
                  <a:pos x="108" y="3"/>
                </a:cxn>
                <a:cxn ang="0">
                  <a:pos x="110" y="3"/>
                </a:cxn>
                <a:cxn ang="0">
                  <a:pos x="113" y="3"/>
                </a:cxn>
                <a:cxn ang="0">
                  <a:pos x="113" y="3"/>
                </a:cxn>
                <a:cxn ang="0">
                  <a:pos x="128" y="9"/>
                </a:cxn>
                <a:cxn ang="0">
                  <a:pos x="125" y="6"/>
                </a:cxn>
                <a:cxn ang="0">
                  <a:pos x="110" y="0"/>
                </a:cxn>
                <a:cxn ang="0">
                  <a:pos x="110" y="0"/>
                </a:cxn>
                <a:cxn ang="0">
                  <a:pos x="106" y="0"/>
                </a:cxn>
                <a:cxn ang="0">
                  <a:pos x="105" y="0"/>
                </a:cxn>
                <a:cxn ang="0">
                  <a:pos x="102" y="0"/>
                </a:cxn>
              </a:cxnLst>
              <a:rect l="0" t="0" r="r" b="b"/>
              <a:pathLst>
                <a:path w="128" h="344">
                  <a:moveTo>
                    <a:pt x="55" y="273"/>
                  </a:moveTo>
                  <a:cubicBezTo>
                    <a:pt x="55" y="273"/>
                    <a:pt x="55" y="273"/>
                    <a:pt x="55" y="273"/>
                  </a:cubicBezTo>
                  <a:cubicBezTo>
                    <a:pt x="55" y="334"/>
                    <a:pt x="55" y="334"/>
                    <a:pt x="55" y="334"/>
                  </a:cubicBezTo>
                  <a:cubicBezTo>
                    <a:pt x="42" y="334"/>
                    <a:pt x="42" y="334"/>
                    <a:pt x="42" y="334"/>
                  </a:cubicBezTo>
                  <a:cubicBezTo>
                    <a:pt x="42" y="341"/>
                    <a:pt x="42" y="341"/>
                    <a:pt x="42" y="341"/>
                  </a:cubicBezTo>
                  <a:cubicBezTo>
                    <a:pt x="42" y="344"/>
                    <a:pt x="42" y="344"/>
                    <a:pt x="42" y="344"/>
                  </a:cubicBezTo>
                  <a:cubicBezTo>
                    <a:pt x="46" y="344"/>
                    <a:pt x="46" y="344"/>
                    <a:pt x="46" y="344"/>
                  </a:cubicBezTo>
                  <a:cubicBezTo>
                    <a:pt x="46" y="337"/>
                    <a:pt x="46" y="337"/>
                    <a:pt x="46" y="337"/>
                  </a:cubicBezTo>
                  <a:cubicBezTo>
                    <a:pt x="58" y="337"/>
                    <a:pt x="58" y="337"/>
                    <a:pt x="58" y="337"/>
                  </a:cubicBezTo>
                  <a:cubicBezTo>
                    <a:pt x="58" y="276"/>
                    <a:pt x="58" y="276"/>
                    <a:pt x="58" y="276"/>
                  </a:cubicBezTo>
                  <a:cubicBezTo>
                    <a:pt x="56" y="276"/>
                    <a:pt x="56" y="276"/>
                    <a:pt x="56" y="276"/>
                  </a:cubicBezTo>
                  <a:cubicBezTo>
                    <a:pt x="55" y="273"/>
                    <a:pt x="55" y="273"/>
                    <a:pt x="55" y="273"/>
                  </a:cubicBezTo>
                  <a:moveTo>
                    <a:pt x="102" y="0"/>
                  </a:moveTo>
                  <a:cubicBezTo>
                    <a:pt x="100" y="0"/>
                    <a:pt x="96" y="0"/>
                    <a:pt x="92" y="2"/>
                  </a:cubicBezTo>
                  <a:cubicBezTo>
                    <a:pt x="79" y="6"/>
                    <a:pt x="75" y="17"/>
                    <a:pt x="74" y="28"/>
                  </a:cubicBezTo>
                  <a:cubicBezTo>
                    <a:pt x="72" y="30"/>
                    <a:pt x="70" y="33"/>
                    <a:pt x="70" y="37"/>
                  </a:cubicBezTo>
                  <a:cubicBezTo>
                    <a:pt x="70" y="41"/>
                    <a:pt x="72" y="44"/>
                    <a:pt x="75" y="46"/>
                  </a:cubicBezTo>
                  <a:cubicBezTo>
                    <a:pt x="77" y="54"/>
                    <a:pt x="82" y="63"/>
                    <a:pt x="88" y="69"/>
                  </a:cubicBezTo>
                  <a:cubicBezTo>
                    <a:pt x="88" y="72"/>
                    <a:pt x="88" y="72"/>
                    <a:pt x="88" y="72"/>
                  </a:cubicBezTo>
                  <a:cubicBezTo>
                    <a:pt x="87" y="72"/>
                    <a:pt x="87" y="72"/>
                    <a:pt x="87" y="72"/>
                  </a:cubicBezTo>
                  <a:cubicBezTo>
                    <a:pt x="82" y="77"/>
                    <a:pt x="82" y="77"/>
                    <a:pt x="82" y="77"/>
                  </a:cubicBezTo>
                  <a:cubicBezTo>
                    <a:pt x="79" y="77"/>
                    <a:pt x="76" y="77"/>
                    <a:pt x="74" y="78"/>
                  </a:cubicBezTo>
                  <a:cubicBezTo>
                    <a:pt x="72" y="79"/>
                    <a:pt x="68" y="80"/>
                    <a:pt x="62" y="85"/>
                  </a:cubicBezTo>
                  <a:cubicBezTo>
                    <a:pt x="53" y="92"/>
                    <a:pt x="40" y="117"/>
                    <a:pt x="38" y="131"/>
                  </a:cubicBezTo>
                  <a:cubicBezTo>
                    <a:pt x="37" y="137"/>
                    <a:pt x="37" y="132"/>
                    <a:pt x="37" y="145"/>
                  </a:cubicBezTo>
                  <a:cubicBezTo>
                    <a:pt x="37" y="152"/>
                    <a:pt x="41" y="167"/>
                    <a:pt x="44" y="177"/>
                  </a:cubicBezTo>
                  <a:cubicBezTo>
                    <a:pt x="0" y="177"/>
                    <a:pt x="0" y="177"/>
                    <a:pt x="0" y="177"/>
                  </a:cubicBezTo>
                  <a:cubicBezTo>
                    <a:pt x="13" y="231"/>
                    <a:pt x="13" y="231"/>
                    <a:pt x="13" y="231"/>
                  </a:cubicBezTo>
                  <a:cubicBezTo>
                    <a:pt x="14" y="234"/>
                    <a:pt x="14" y="234"/>
                    <a:pt x="14" y="234"/>
                  </a:cubicBezTo>
                  <a:cubicBezTo>
                    <a:pt x="16" y="234"/>
                    <a:pt x="16" y="234"/>
                    <a:pt x="16" y="234"/>
                  </a:cubicBezTo>
                  <a:cubicBezTo>
                    <a:pt x="3" y="181"/>
                    <a:pt x="3" y="181"/>
                    <a:pt x="3" y="181"/>
                  </a:cubicBezTo>
                  <a:cubicBezTo>
                    <a:pt x="47" y="181"/>
                    <a:pt x="47" y="181"/>
                    <a:pt x="47" y="181"/>
                  </a:cubicBezTo>
                  <a:cubicBezTo>
                    <a:pt x="44" y="170"/>
                    <a:pt x="40" y="155"/>
                    <a:pt x="40" y="148"/>
                  </a:cubicBezTo>
                  <a:cubicBezTo>
                    <a:pt x="40" y="135"/>
                    <a:pt x="40" y="140"/>
                    <a:pt x="41" y="134"/>
                  </a:cubicBezTo>
                  <a:cubicBezTo>
                    <a:pt x="43" y="120"/>
                    <a:pt x="56" y="95"/>
                    <a:pt x="65" y="88"/>
                  </a:cubicBezTo>
                  <a:cubicBezTo>
                    <a:pt x="71" y="84"/>
                    <a:pt x="75" y="82"/>
                    <a:pt x="77" y="82"/>
                  </a:cubicBezTo>
                  <a:cubicBezTo>
                    <a:pt x="80" y="81"/>
                    <a:pt x="82" y="80"/>
                    <a:pt x="85" y="80"/>
                  </a:cubicBezTo>
                  <a:cubicBezTo>
                    <a:pt x="90" y="75"/>
                    <a:pt x="90" y="75"/>
                    <a:pt x="90" y="75"/>
                  </a:cubicBezTo>
                  <a:cubicBezTo>
                    <a:pt x="91" y="75"/>
                    <a:pt x="91" y="75"/>
                    <a:pt x="91" y="75"/>
                  </a:cubicBezTo>
                  <a:cubicBezTo>
                    <a:pt x="91" y="72"/>
                    <a:pt x="91" y="72"/>
                    <a:pt x="91" y="72"/>
                  </a:cubicBezTo>
                  <a:cubicBezTo>
                    <a:pt x="85" y="66"/>
                    <a:pt x="80" y="58"/>
                    <a:pt x="78" y="49"/>
                  </a:cubicBezTo>
                  <a:cubicBezTo>
                    <a:pt x="75" y="47"/>
                    <a:pt x="74" y="44"/>
                    <a:pt x="74" y="40"/>
                  </a:cubicBezTo>
                  <a:cubicBezTo>
                    <a:pt x="74" y="36"/>
                    <a:pt x="75" y="33"/>
                    <a:pt x="77" y="31"/>
                  </a:cubicBezTo>
                  <a:cubicBezTo>
                    <a:pt x="78" y="20"/>
                    <a:pt x="82" y="9"/>
                    <a:pt x="95" y="5"/>
                  </a:cubicBezTo>
                  <a:cubicBezTo>
                    <a:pt x="99" y="3"/>
                    <a:pt x="103" y="3"/>
                    <a:pt x="106" y="3"/>
                  </a:cubicBezTo>
                  <a:cubicBezTo>
                    <a:pt x="107" y="3"/>
                    <a:pt x="108" y="3"/>
                    <a:pt x="108" y="3"/>
                  </a:cubicBezTo>
                  <a:cubicBezTo>
                    <a:pt x="108" y="3"/>
                    <a:pt x="109" y="3"/>
                    <a:pt x="110" y="3"/>
                  </a:cubicBezTo>
                  <a:cubicBezTo>
                    <a:pt x="111" y="3"/>
                    <a:pt x="112" y="3"/>
                    <a:pt x="113" y="3"/>
                  </a:cubicBezTo>
                  <a:cubicBezTo>
                    <a:pt x="113" y="3"/>
                    <a:pt x="113" y="3"/>
                    <a:pt x="113" y="3"/>
                  </a:cubicBezTo>
                  <a:cubicBezTo>
                    <a:pt x="120" y="4"/>
                    <a:pt x="124" y="6"/>
                    <a:pt x="128" y="9"/>
                  </a:cubicBezTo>
                  <a:cubicBezTo>
                    <a:pt x="127" y="8"/>
                    <a:pt x="126" y="7"/>
                    <a:pt x="125" y="6"/>
                  </a:cubicBezTo>
                  <a:cubicBezTo>
                    <a:pt x="121" y="3"/>
                    <a:pt x="117" y="1"/>
                    <a:pt x="110" y="0"/>
                  </a:cubicBezTo>
                  <a:cubicBezTo>
                    <a:pt x="110" y="0"/>
                    <a:pt x="110" y="0"/>
                    <a:pt x="110" y="0"/>
                  </a:cubicBezTo>
                  <a:cubicBezTo>
                    <a:pt x="109" y="0"/>
                    <a:pt x="107" y="0"/>
                    <a:pt x="106" y="0"/>
                  </a:cubicBezTo>
                  <a:cubicBezTo>
                    <a:pt x="106" y="0"/>
                    <a:pt x="105" y="0"/>
                    <a:pt x="105" y="0"/>
                  </a:cubicBezTo>
                  <a:cubicBezTo>
                    <a:pt x="105" y="0"/>
                    <a:pt x="104" y="0"/>
                    <a:pt x="102" y="0"/>
                  </a:cubicBezTo>
                </a:path>
              </a:pathLst>
            </a:custGeom>
            <a:solidFill>
              <a:srgbClr val="FD9B0A"/>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39" name="Freeform 1144"/>
            <p:cNvSpPr>
              <a:spLocks/>
            </p:cNvSpPr>
            <p:nvPr/>
          </p:nvSpPr>
          <p:spPr bwMode="auto">
            <a:xfrm>
              <a:off x="12242801" y="5905501"/>
              <a:ext cx="3457575" cy="2830513"/>
            </a:xfrm>
            <a:custGeom>
              <a:avLst/>
              <a:gdLst/>
              <a:ahLst/>
              <a:cxnLst>
                <a:cxn ang="0">
                  <a:pos x="78" y="0"/>
                </a:cxn>
                <a:cxn ang="0">
                  <a:pos x="2" y="63"/>
                </a:cxn>
                <a:cxn ang="0">
                  <a:pos x="9" y="88"/>
                </a:cxn>
                <a:cxn ang="0">
                  <a:pos x="0" y="110"/>
                </a:cxn>
                <a:cxn ang="0">
                  <a:pos x="2" y="112"/>
                </a:cxn>
                <a:cxn ang="0">
                  <a:pos x="3" y="113"/>
                </a:cxn>
                <a:cxn ang="0">
                  <a:pos x="12" y="91"/>
                </a:cxn>
                <a:cxn ang="0">
                  <a:pos x="6" y="66"/>
                </a:cxn>
                <a:cxn ang="0">
                  <a:pos x="81" y="3"/>
                </a:cxn>
                <a:cxn ang="0">
                  <a:pos x="138" y="25"/>
                </a:cxn>
                <a:cxn ang="0">
                  <a:pos x="135" y="21"/>
                </a:cxn>
                <a:cxn ang="0">
                  <a:pos x="78" y="0"/>
                </a:cxn>
              </a:cxnLst>
              <a:rect l="0" t="0" r="r" b="b"/>
              <a:pathLst>
                <a:path w="138" h="113">
                  <a:moveTo>
                    <a:pt x="78" y="0"/>
                  </a:moveTo>
                  <a:cubicBezTo>
                    <a:pt x="36" y="0"/>
                    <a:pt x="2" y="28"/>
                    <a:pt x="2" y="63"/>
                  </a:cubicBezTo>
                  <a:cubicBezTo>
                    <a:pt x="2" y="71"/>
                    <a:pt x="5" y="80"/>
                    <a:pt x="9" y="88"/>
                  </a:cubicBezTo>
                  <a:cubicBezTo>
                    <a:pt x="6" y="97"/>
                    <a:pt x="3" y="104"/>
                    <a:pt x="0" y="110"/>
                  </a:cubicBezTo>
                  <a:cubicBezTo>
                    <a:pt x="0" y="110"/>
                    <a:pt x="1" y="111"/>
                    <a:pt x="2" y="112"/>
                  </a:cubicBezTo>
                  <a:cubicBezTo>
                    <a:pt x="2" y="112"/>
                    <a:pt x="3" y="113"/>
                    <a:pt x="3" y="113"/>
                  </a:cubicBezTo>
                  <a:cubicBezTo>
                    <a:pt x="6" y="108"/>
                    <a:pt x="10" y="100"/>
                    <a:pt x="12" y="91"/>
                  </a:cubicBezTo>
                  <a:cubicBezTo>
                    <a:pt x="8" y="83"/>
                    <a:pt x="6" y="75"/>
                    <a:pt x="6" y="66"/>
                  </a:cubicBezTo>
                  <a:cubicBezTo>
                    <a:pt x="6" y="31"/>
                    <a:pt x="40" y="3"/>
                    <a:pt x="81" y="3"/>
                  </a:cubicBezTo>
                  <a:cubicBezTo>
                    <a:pt x="104" y="3"/>
                    <a:pt x="124" y="12"/>
                    <a:pt x="138" y="25"/>
                  </a:cubicBezTo>
                  <a:cubicBezTo>
                    <a:pt x="137" y="23"/>
                    <a:pt x="136" y="22"/>
                    <a:pt x="135" y="21"/>
                  </a:cubicBezTo>
                  <a:cubicBezTo>
                    <a:pt x="121" y="8"/>
                    <a:pt x="101" y="0"/>
                    <a:pt x="78" y="0"/>
                  </a:cubicBezTo>
                </a:path>
              </a:pathLst>
            </a:custGeom>
            <a:solidFill>
              <a:srgbClr val="FD9B0A"/>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40" name="Freeform 1145"/>
            <p:cNvSpPr>
              <a:spLocks noEditPoints="1"/>
            </p:cNvSpPr>
            <p:nvPr/>
          </p:nvSpPr>
          <p:spPr bwMode="auto">
            <a:xfrm>
              <a:off x="7934326" y="7332663"/>
              <a:ext cx="3206750" cy="8643938"/>
            </a:xfrm>
            <a:custGeom>
              <a:avLst/>
              <a:gdLst/>
              <a:ahLst/>
              <a:cxnLst>
                <a:cxn ang="0">
                  <a:pos x="56" y="273"/>
                </a:cxn>
                <a:cxn ang="0">
                  <a:pos x="55" y="273"/>
                </a:cxn>
                <a:cxn ang="0">
                  <a:pos x="55" y="334"/>
                </a:cxn>
                <a:cxn ang="0">
                  <a:pos x="43" y="334"/>
                </a:cxn>
                <a:cxn ang="0">
                  <a:pos x="43" y="341"/>
                </a:cxn>
                <a:cxn ang="0">
                  <a:pos x="43" y="345"/>
                </a:cxn>
                <a:cxn ang="0">
                  <a:pos x="46" y="345"/>
                </a:cxn>
                <a:cxn ang="0">
                  <a:pos x="46" y="338"/>
                </a:cxn>
                <a:cxn ang="0">
                  <a:pos x="59" y="338"/>
                </a:cxn>
                <a:cxn ang="0">
                  <a:pos x="59" y="277"/>
                </a:cxn>
                <a:cxn ang="0">
                  <a:pos x="56" y="277"/>
                </a:cxn>
                <a:cxn ang="0">
                  <a:pos x="56" y="273"/>
                </a:cxn>
                <a:cxn ang="0">
                  <a:pos x="103" y="0"/>
                </a:cxn>
                <a:cxn ang="0">
                  <a:pos x="92" y="2"/>
                </a:cxn>
                <a:cxn ang="0">
                  <a:pos x="74" y="28"/>
                </a:cxn>
                <a:cxn ang="0">
                  <a:pos x="71" y="37"/>
                </a:cxn>
                <a:cxn ang="0">
                  <a:pos x="75" y="46"/>
                </a:cxn>
                <a:cxn ang="0">
                  <a:pos x="88" y="69"/>
                </a:cxn>
                <a:cxn ang="0">
                  <a:pos x="88" y="72"/>
                </a:cxn>
                <a:cxn ang="0">
                  <a:pos x="87" y="72"/>
                </a:cxn>
                <a:cxn ang="0">
                  <a:pos x="82" y="77"/>
                </a:cxn>
                <a:cxn ang="0">
                  <a:pos x="74" y="79"/>
                </a:cxn>
                <a:cxn ang="0">
                  <a:pos x="62" y="85"/>
                </a:cxn>
                <a:cxn ang="0">
                  <a:pos x="38" y="131"/>
                </a:cxn>
                <a:cxn ang="0">
                  <a:pos x="37" y="145"/>
                </a:cxn>
                <a:cxn ang="0">
                  <a:pos x="44" y="178"/>
                </a:cxn>
                <a:cxn ang="0">
                  <a:pos x="0" y="178"/>
                </a:cxn>
                <a:cxn ang="0">
                  <a:pos x="13" y="231"/>
                </a:cxn>
                <a:cxn ang="0">
                  <a:pos x="14" y="235"/>
                </a:cxn>
                <a:cxn ang="0">
                  <a:pos x="17" y="235"/>
                </a:cxn>
                <a:cxn ang="0">
                  <a:pos x="3" y="181"/>
                </a:cxn>
                <a:cxn ang="0">
                  <a:pos x="47" y="181"/>
                </a:cxn>
                <a:cxn ang="0">
                  <a:pos x="40" y="148"/>
                </a:cxn>
                <a:cxn ang="0">
                  <a:pos x="41" y="135"/>
                </a:cxn>
                <a:cxn ang="0">
                  <a:pos x="65" y="88"/>
                </a:cxn>
                <a:cxn ang="0">
                  <a:pos x="78" y="82"/>
                </a:cxn>
                <a:cxn ang="0">
                  <a:pos x="86" y="80"/>
                </a:cxn>
                <a:cxn ang="0">
                  <a:pos x="90" y="75"/>
                </a:cxn>
                <a:cxn ang="0">
                  <a:pos x="91" y="75"/>
                </a:cxn>
                <a:cxn ang="0">
                  <a:pos x="91" y="72"/>
                </a:cxn>
                <a:cxn ang="0">
                  <a:pos x="78" y="49"/>
                </a:cxn>
                <a:cxn ang="0">
                  <a:pos x="74" y="40"/>
                </a:cxn>
                <a:cxn ang="0">
                  <a:pos x="78" y="32"/>
                </a:cxn>
                <a:cxn ang="0">
                  <a:pos x="96" y="5"/>
                </a:cxn>
                <a:cxn ang="0">
                  <a:pos x="106" y="3"/>
                </a:cxn>
                <a:cxn ang="0">
                  <a:pos x="108" y="3"/>
                </a:cxn>
                <a:cxn ang="0">
                  <a:pos x="110" y="3"/>
                </a:cxn>
                <a:cxn ang="0">
                  <a:pos x="113" y="4"/>
                </a:cxn>
                <a:cxn ang="0">
                  <a:pos x="114" y="4"/>
                </a:cxn>
                <a:cxn ang="0">
                  <a:pos x="128" y="10"/>
                </a:cxn>
                <a:cxn ang="0">
                  <a:pos x="125" y="6"/>
                </a:cxn>
                <a:cxn ang="0">
                  <a:pos x="110" y="0"/>
                </a:cxn>
                <a:cxn ang="0">
                  <a:pos x="110" y="0"/>
                </a:cxn>
                <a:cxn ang="0">
                  <a:pos x="107" y="0"/>
                </a:cxn>
                <a:cxn ang="0">
                  <a:pos x="105" y="0"/>
                </a:cxn>
                <a:cxn ang="0">
                  <a:pos x="103" y="0"/>
                </a:cxn>
              </a:cxnLst>
              <a:rect l="0" t="0" r="r" b="b"/>
              <a:pathLst>
                <a:path w="128" h="345">
                  <a:moveTo>
                    <a:pt x="56" y="273"/>
                  </a:moveTo>
                  <a:cubicBezTo>
                    <a:pt x="55" y="273"/>
                    <a:pt x="55" y="273"/>
                    <a:pt x="55" y="273"/>
                  </a:cubicBezTo>
                  <a:cubicBezTo>
                    <a:pt x="55" y="334"/>
                    <a:pt x="55" y="334"/>
                    <a:pt x="55" y="334"/>
                  </a:cubicBezTo>
                  <a:cubicBezTo>
                    <a:pt x="43" y="334"/>
                    <a:pt x="43" y="334"/>
                    <a:pt x="43" y="334"/>
                  </a:cubicBezTo>
                  <a:cubicBezTo>
                    <a:pt x="43" y="341"/>
                    <a:pt x="43" y="341"/>
                    <a:pt x="43" y="341"/>
                  </a:cubicBezTo>
                  <a:cubicBezTo>
                    <a:pt x="43" y="345"/>
                    <a:pt x="43" y="345"/>
                    <a:pt x="43" y="345"/>
                  </a:cubicBezTo>
                  <a:cubicBezTo>
                    <a:pt x="46" y="345"/>
                    <a:pt x="46" y="345"/>
                    <a:pt x="46" y="345"/>
                  </a:cubicBezTo>
                  <a:cubicBezTo>
                    <a:pt x="46" y="338"/>
                    <a:pt x="46" y="338"/>
                    <a:pt x="46" y="338"/>
                  </a:cubicBezTo>
                  <a:cubicBezTo>
                    <a:pt x="59" y="338"/>
                    <a:pt x="59" y="338"/>
                    <a:pt x="59" y="338"/>
                  </a:cubicBezTo>
                  <a:cubicBezTo>
                    <a:pt x="59" y="277"/>
                    <a:pt x="59" y="277"/>
                    <a:pt x="59" y="277"/>
                  </a:cubicBezTo>
                  <a:cubicBezTo>
                    <a:pt x="56" y="277"/>
                    <a:pt x="56" y="277"/>
                    <a:pt x="56" y="277"/>
                  </a:cubicBezTo>
                  <a:cubicBezTo>
                    <a:pt x="56" y="273"/>
                    <a:pt x="56" y="273"/>
                    <a:pt x="56" y="273"/>
                  </a:cubicBezTo>
                  <a:moveTo>
                    <a:pt x="103" y="0"/>
                  </a:moveTo>
                  <a:cubicBezTo>
                    <a:pt x="100" y="0"/>
                    <a:pt x="96" y="0"/>
                    <a:pt x="92" y="2"/>
                  </a:cubicBezTo>
                  <a:cubicBezTo>
                    <a:pt x="79" y="6"/>
                    <a:pt x="75" y="17"/>
                    <a:pt x="74" y="28"/>
                  </a:cubicBezTo>
                  <a:cubicBezTo>
                    <a:pt x="72" y="30"/>
                    <a:pt x="71" y="33"/>
                    <a:pt x="71" y="37"/>
                  </a:cubicBezTo>
                  <a:cubicBezTo>
                    <a:pt x="71" y="41"/>
                    <a:pt x="72" y="44"/>
                    <a:pt x="75" y="46"/>
                  </a:cubicBezTo>
                  <a:cubicBezTo>
                    <a:pt x="77" y="55"/>
                    <a:pt x="82" y="63"/>
                    <a:pt x="88" y="69"/>
                  </a:cubicBezTo>
                  <a:cubicBezTo>
                    <a:pt x="88" y="72"/>
                    <a:pt x="88" y="72"/>
                    <a:pt x="88" y="72"/>
                  </a:cubicBezTo>
                  <a:cubicBezTo>
                    <a:pt x="87" y="72"/>
                    <a:pt x="87" y="72"/>
                    <a:pt x="87" y="72"/>
                  </a:cubicBezTo>
                  <a:cubicBezTo>
                    <a:pt x="82" y="77"/>
                    <a:pt x="82" y="77"/>
                    <a:pt x="82" y="77"/>
                  </a:cubicBezTo>
                  <a:cubicBezTo>
                    <a:pt x="79" y="77"/>
                    <a:pt x="77" y="78"/>
                    <a:pt x="74" y="79"/>
                  </a:cubicBezTo>
                  <a:cubicBezTo>
                    <a:pt x="72" y="79"/>
                    <a:pt x="68" y="81"/>
                    <a:pt x="62" y="85"/>
                  </a:cubicBezTo>
                  <a:cubicBezTo>
                    <a:pt x="53" y="92"/>
                    <a:pt x="40" y="117"/>
                    <a:pt x="38" y="131"/>
                  </a:cubicBezTo>
                  <a:cubicBezTo>
                    <a:pt x="37" y="137"/>
                    <a:pt x="37" y="132"/>
                    <a:pt x="37" y="145"/>
                  </a:cubicBezTo>
                  <a:cubicBezTo>
                    <a:pt x="37" y="152"/>
                    <a:pt x="41" y="167"/>
                    <a:pt x="44" y="178"/>
                  </a:cubicBezTo>
                  <a:cubicBezTo>
                    <a:pt x="0" y="178"/>
                    <a:pt x="0" y="178"/>
                    <a:pt x="0" y="178"/>
                  </a:cubicBezTo>
                  <a:cubicBezTo>
                    <a:pt x="13" y="231"/>
                    <a:pt x="13" y="231"/>
                    <a:pt x="13" y="231"/>
                  </a:cubicBezTo>
                  <a:cubicBezTo>
                    <a:pt x="14" y="235"/>
                    <a:pt x="14" y="235"/>
                    <a:pt x="14" y="235"/>
                  </a:cubicBezTo>
                  <a:cubicBezTo>
                    <a:pt x="17" y="235"/>
                    <a:pt x="17" y="235"/>
                    <a:pt x="17" y="235"/>
                  </a:cubicBezTo>
                  <a:cubicBezTo>
                    <a:pt x="3" y="181"/>
                    <a:pt x="3" y="181"/>
                    <a:pt x="3" y="181"/>
                  </a:cubicBezTo>
                  <a:cubicBezTo>
                    <a:pt x="47" y="181"/>
                    <a:pt x="47" y="181"/>
                    <a:pt x="47" y="181"/>
                  </a:cubicBezTo>
                  <a:cubicBezTo>
                    <a:pt x="44" y="170"/>
                    <a:pt x="40" y="155"/>
                    <a:pt x="40" y="148"/>
                  </a:cubicBezTo>
                  <a:cubicBezTo>
                    <a:pt x="40" y="135"/>
                    <a:pt x="41" y="140"/>
                    <a:pt x="41" y="135"/>
                  </a:cubicBezTo>
                  <a:cubicBezTo>
                    <a:pt x="44" y="121"/>
                    <a:pt x="56" y="95"/>
                    <a:pt x="65" y="88"/>
                  </a:cubicBezTo>
                  <a:cubicBezTo>
                    <a:pt x="72" y="84"/>
                    <a:pt x="75" y="82"/>
                    <a:pt x="78" y="82"/>
                  </a:cubicBezTo>
                  <a:cubicBezTo>
                    <a:pt x="80" y="81"/>
                    <a:pt x="83" y="80"/>
                    <a:pt x="86" y="80"/>
                  </a:cubicBezTo>
                  <a:cubicBezTo>
                    <a:pt x="90" y="75"/>
                    <a:pt x="90" y="75"/>
                    <a:pt x="90" y="75"/>
                  </a:cubicBezTo>
                  <a:cubicBezTo>
                    <a:pt x="91" y="75"/>
                    <a:pt x="91" y="75"/>
                    <a:pt x="91" y="75"/>
                  </a:cubicBezTo>
                  <a:cubicBezTo>
                    <a:pt x="91" y="72"/>
                    <a:pt x="91" y="72"/>
                    <a:pt x="91" y="72"/>
                  </a:cubicBezTo>
                  <a:cubicBezTo>
                    <a:pt x="85" y="66"/>
                    <a:pt x="80" y="58"/>
                    <a:pt x="78" y="49"/>
                  </a:cubicBezTo>
                  <a:cubicBezTo>
                    <a:pt x="76" y="47"/>
                    <a:pt x="74" y="44"/>
                    <a:pt x="74" y="40"/>
                  </a:cubicBezTo>
                  <a:cubicBezTo>
                    <a:pt x="74" y="37"/>
                    <a:pt x="75" y="34"/>
                    <a:pt x="78" y="32"/>
                  </a:cubicBezTo>
                  <a:cubicBezTo>
                    <a:pt x="79" y="20"/>
                    <a:pt x="82" y="9"/>
                    <a:pt x="96" y="5"/>
                  </a:cubicBezTo>
                  <a:cubicBezTo>
                    <a:pt x="100" y="4"/>
                    <a:pt x="103" y="3"/>
                    <a:pt x="106" y="3"/>
                  </a:cubicBezTo>
                  <a:cubicBezTo>
                    <a:pt x="107" y="3"/>
                    <a:pt x="108" y="3"/>
                    <a:pt x="108" y="3"/>
                  </a:cubicBezTo>
                  <a:cubicBezTo>
                    <a:pt x="109" y="3"/>
                    <a:pt x="109" y="3"/>
                    <a:pt x="110" y="3"/>
                  </a:cubicBezTo>
                  <a:cubicBezTo>
                    <a:pt x="111" y="4"/>
                    <a:pt x="112" y="4"/>
                    <a:pt x="113" y="4"/>
                  </a:cubicBezTo>
                  <a:cubicBezTo>
                    <a:pt x="114" y="4"/>
                    <a:pt x="114" y="4"/>
                    <a:pt x="114" y="4"/>
                  </a:cubicBezTo>
                  <a:cubicBezTo>
                    <a:pt x="120" y="5"/>
                    <a:pt x="125" y="7"/>
                    <a:pt x="128" y="10"/>
                  </a:cubicBezTo>
                  <a:cubicBezTo>
                    <a:pt x="127" y="8"/>
                    <a:pt x="126" y="7"/>
                    <a:pt x="125" y="6"/>
                  </a:cubicBezTo>
                  <a:cubicBezTo>
                    <a:pt x="121" y="3"/>
                    <a:pt x="117" y="1"/>
                    <a:pt x="110" y="0"/>
                  </a:cubicBezTo>
                  <a:cubicBezTo>
                    <a:pt x="110" y="0"/>
                    <a:pt x="110" y="0"/>
                    <a:pt x="110" y="0"/>
                  </a:cubicBezTo>
                  <a:cubicBezTo>
                    <a:pt x="109" y="0"/>
                    <a:pt x="108" y="0"/>
                    <a:pt x="107" y="0"/>
                  </a:cubicBezTo>
                  <a:cubicBezTo>
                    <a:pt x="106" y="0"/>
                    <a:pt x="105" y="0"/>
                    <a:pt x="105" y="0"/>
                  </a:cubicBezTo>
                  <a:cubicBezTo>
                    <a:pt x="105" y="0"/>
                    <a:pt x="104" y="0"/>
                    <a:pt x="103" y="0"/>
                  </a:cubicBezTo>
                </a:path>
              </a:pathLst>
            </a:custGeom>
            <a:solidFill>
              <a:srgbClr val="FD9B0A"/>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41" name="Freeform 1146"/>
            <p:cNvSpPr>
              <a:spLocks/>
            </p:cNvSpPr>
            <p:nvPr/>
          </p:nvSpPr>
          <p:spPr bwMode="auto">
            <a:xfrm>
              <a:off x="12319001" y="5980113"/>
              <a:ext cx="3455988" cy="2830513"/>
            </a:xfrm>
            <a:custGeom>
              <a:avLst/>
              <a:gdLst/>
              <a:ahLst/>
              <a:cxnLst>
                <a:cxn ang="0">
                  <a:pos x="78" y="0"/>
                </a:cxn>
                <a:cxn ang="0">
                  <a:pos x="3" y="63"/>
                </a:cxn>
                <a:cxn ang="0">
                  <a:pos x="9" y="88"/>
                </a:cxn>
                <a:cxn ang="0">
                  <a:pos x="0" y="110"/>
                </a:cxn>
                <a:cxn ang="0">
                  <a:pos x="2" y="112"/>
                </a:cxn>
                <a:cxn ang="0">
                  <a:pos x="3" y="113"/>
                </a:cxn>
                <a:cxn ang="0">
                  <a:pos x="12" y="91"/>
                </a:cxn>
                <a:cxn ang="0">
                  <a:pos x="6" y="66"/>
                </a:cxn>
                <a:cxn ang="0">
                  <a:pos x="82" y="4"/>
                </a:cxn>
                <a:cxn ang="0">
                  <a:pos x="138" y="25"/>
                </a:cxn>
                <a:cxn ang="0">
                  <a:pos x="135" y="22"/>
                </a:cxn>
                <a:cxn ang="0">
                  <a:pos x="78" y="0"/>
                </a:cxn>
              </a:cxnLst>
              <a:rect l="0" t="0" r="r" b="b"/>
              <a:pathLst>
                <a:path w="138" h="113">
                  <a:moveTo>
                    <a:pt x="78" y="0"/>
                  </a:moveTo>
                  <a:cubicBezTo>
                    <a:pt x="37" y="0"/>
                    <a:pt x="3" y="28"/>
                    <a:pt x="3" y="63"/>
                  </a:cubicBezTo>
                  <a:cubicBezTo>
                    <a:pt x="3" y="72"/>
                    <a:pt x="5" y="80"/>
                    <a:pt x="9" y="88"/>
                  </a:cubicBezTo>
                  <a:cubicBezTo>
                    <a:pt x="7" y="97"/>
                    <a:pt x="3" y="105"/>
                    <a:pt x="0" y="110"/>
                  </a:cubicBezTo>
                  <a:cubicBezTo>
                    <a:pt x="1" y="111"/>
                    <a:pt x="1" y="111"/>
                    <a:pt x="2" y="112"/>
                  </a:cubicBezTo>
                  <a:cubicBezTo>
                    <a:pt x="2" y="112"/>
                    <a:pt x="3" y="113"/>
                    <a:pt x="3" y="113"/>
                  </a:cubicBezTo>
                  <a:cubicBezTo>
                    <a:pt x="6" y="108"/>
                    <a:pt x="10" y="100"/>
                    <a:pt x="12" y="91"/>
                  </a:cubicBezTo>
                  <a:cubicBezTo>
                    <a:pt x="8" y="83"/>
                    <a:pt x="6" y="75"/>
                    <a:pt x="6" y="66"/>
                  </a:cubicBezTo>
                  <a:cubicBezTo>
                    <a:pt x="6" y="32"/>
                    <a:pt x="40" y="4"/>
                    <a:pt x="82" y="4"/>
                  </a:cubicBezTo>
                  <a:cubicBezTo>
                    <a:pt x="104" y="4"/>
                    <a:pt x="124" y="12"/>
                    <a:pt x="138" y="25"/>
                  </a:cubicBezTo>
                  <a:cubicBezTo>
                    <a:pt x="137" y="24"/>
                    <a:pt x="136" y="23"/>
                    <a:pt x="135" y="22"/>
                  </a:cubicBezTo>
                  <a:cubicBezTo>
                    <a:pt x="121" y="9"/>
                    <a:pt x="101" y="0"/>
                    <a:pt x="78" y="0"/>
                  </a:cubicBezTo>
                </a:path>
              </a:pathLst>
            </a:custGeom>
            <a:solidFill>
              <a:srgbClr val="FD9B0A"/>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42" name="Freeform 1147"/>
            <p:cNvSpPr>
              <a:spLocks noEditPoints="1"/>
            </p:cNvSpPr>
            <p:nvPr/>
          </p:nvSpPr>
          <p:spPr bwMode="auto">
            <a:xfrm>
              <a:off x="8008938" y="7408863"/>
              <a:ext cx="3206750" cy="8642350"/>
            </a:xfrm>
            <a:custGeom>
              <a:avLst/>
              <a:gdLst/>
              <a:ahLst/>
              <a:cxnLst>
                <a:cxn ang="0">
                  <a:pos x="56" y="274"/>
                </a:cxn>
                <a:cxn ang="0">
                  <a:pos x="56" y="274"/>
                </a:cxn>
                <a:cxn ang="0">
                  <a:pos x="56" y="335"/>
                </a:cxn>
                <a:cxn ang="0">
                  <a:pos x="43" y="335"/>
                </a:cxn>
                <a:cxn ang="0">
                  <a:pos x="43" y="342"/>
                </a:cxn>
                <a:cxn ang="0">
                  <a:pos x="43" y="345"/>
                </a:cxn>
                <a:cxn ang="0">
                  <a:pos x="46" y="345"/>
                </a:cxn>
                <a:cxn ang="0">
                  <a:pos x="46" y="338"/>
                </a:cxn>
                <a:cxn ang="0">
                  <a:pos x="59" y="338"/>
                </a:cxn>
                <a:cxn ang="0">
                  <a:pos x="59" y="277"/>
                </a:cxn>
                <a:cxn ang="0">
                  <a:pos x="57" y="277"/>
                </a:cxn>
                <a:cxn ang="0">
                  <a:pos x="56" y="274"/>
                </a:cxn>
                <a:cxn ang="0">
                  <a:pos x="103" y="0"/>
                </a:cxn>
                <a:cxn ang="0">
                  <a:pos x="93" y="2"/>
                </a:cxn>
                <a:cxn ang="0">
                  <a:pos x="75" y="29"/>
                </a:cxn>
                <a:cxn ang="0">
                  <a:pos x="71" y="37"/>
                </a:cxn>
                <a:cxn ang="0">
                  <a:pos x="75" y="46"/>
                </a:cxn>
                <a:cxn ang="0">
                  <a:pos x="88" y="69"/>
                </a:cxn>
                <a:cxn ang="0">
                  <a:pos x="88" y="72"/>
                </a:cxn>
                <a:cxn ang="0">
                  <a:pos x="87" y="72"/>
                </a:cxn>
                <a:cxn ang="0">
                  <a:pos x="83" y="77"/>
                </a:cxn>
                <a:cxn ang="0">
                  <a:pos x="75" y="79"/>
                </a:cxn>
                <a:cxn ang="0">
                  <a:pos x="62" y="85"/>
                </a:cxn>
                <a:cxn ang="0">
                  <a:pos x="38" y="132"/>
                </a:cxn>
                <a:cxn ang="0">
                  <a:pos x="37" y="145"/>
                </a:cxn>
                <a:cxn ang="0">
                  <a:pos x="44" y="178"/>
                </a:cxn>
                <a:cxn ang="0">
                  <a:pos x="0" y="178"/>
                </a:cxn>
                <a:cxn ang="0">
                  <a:pos x="14" y="232"/>
                </a:cxn>
                <a:cxn ang="0">
                  <a:pos x="14" y="235"/>
                </a:cxn>
                <a:cxn ang="0">
                  <a:pos x="17" y="235"/>
                </a:cxn>
                <a:cxn ang="0">
                  <a:pos x="17" y="235"/>
                </a:cxn>
                <a:cxn ang="0">
                  <a:pos x="3" y="181"/>
                </a:cxn>
                <a:cxn ang="0">
                  <a:pos x="47" y="181"/>
                </a:cxn>
                <a:cxn ang="0">
                  <a:pos x="41" y="149"/>
                </a:cxn>
                <a:cxn ang="0">
                  <a:pos x="42" y="135"/>
                </a:cxn>
                <a:cxn ang="0">
                  <a:pos x="66" y="89"/>
                </a:cxn>
                <a:cxn ang="0">
                  <a:pos x="78" y="82"/>
                </a:cxn>
                <a:cxn ang="0">
                  <a:pos x="86" y="80"/>
                </a:cxn>
                <a:cxn ang="0">
                  <a:pos x="90" y="75"/>
                </a:cxn>
                <a:cxn ang="0">
                  <a:pos x="92" y="75"/>
                </a:cxn>
                <a:cxn ang="0">
                  <a:pos x="92" y="72"/>
                </a:cxn>
                <a:cxn ang="0">
                  <a:pos x="79" y="50"/>
                </a:cxn>
                <a:cxn ang="0">
                  <a:pos x="74" y="40"/>
                </a:cxn>
                <a:cxn ang="0">
                  <a:pos x="78" y="32"/>
                </a:cxn>
                <a:cxn ang="0">
                  <a:pos x="96" y="5"/>
                </a:cxn>
                <a:cxn ang="0">
                  <a:pos x="106" y="3"/>
                </a:cxn>
                <a:cxn ang="0">
                  <a:pos x="108" y="4"/>
                </a:cxn>
                <a:cxn ang="0">
                  <a:pos x="110" y="4"/>
                </a:cxn>
                <a:cxn ang="0">
                  <a:pos x="113" y="4"/>
                </a:cxn>
                <a:cxn ang="0">
                  <a:pos x="114" y="4"/>
                </a:cxn>
                <a:cxn ang="0">
                  <a:pos x="128" y="10"/>
                </a:cxn>
                <a:cxn ang="0">
                  <a:pos x="125" y="7"/>
                </a:cxn>
                <a:cxn ang="0">
                  <a:pos x="111" y="1"/>
                </a:cxn>
                <a:cxn ang="0">
                  <a:pos x="110" y="1"/>
                </a:cxn>
                <a:cxn ang="0">
                  <a:pos x="107" y="0"/>
                </a:cxn>
                <a:cxn ang="0">
                  <a:pos x="105" y="0"/>
                </a:cxn>
                <a:cxn ang="0">
                  <a:pos x="103" y="0"/>
                </a:cxn>
              </a:cxnLst>
              <a:rect l="0" t="0" r="r" b="b"/>
              <a:pathLst>
                <a:path w="128" h="345">
                  <a:moveTo>
                    <a:pt x="56" y="274"/>
                  </a:moveTo>
                  <a:cubicBezTo>
                    <a:pt x="56" y="274"/>
                    <a:pt x="56" y="274"/>
                    <a:pt x="56" y="274"/>
                  </a:cubicBezTo>
                  <a:cubicBezTo>
                    <a:pt x="56" y="335"/>
                    <a:pt x="56" y="335"/>
                    <a:pt x="56" y="335"/>
                  </a:cubicBezTo>
                  <a:cubicBezTo>
                    <a:pt x="43" y="335"/>
                    <a:pt x="43" y="335"/>
                    <a:pt x="43" y="335"/>
                  </a:cubicBezTo>
                  <a:cubicBezTo>
                    <a:pt x="43" y="342"/>
                    <a:pt x="43" y="342"/>
                    <a:pt x="43" y="342"/>
                  </a:cubicBezTo>
                  <a:cubicBezTo>
                    <a:pt x="43" y="345"/>
                    <a:pt x="43" y="345"/>
                    <a:pt x="43" y="345"/>
                  </a:cubicBezTo>
                  <a:cubicBezTo>
                    <a:pt x="46" y="345"/>
                    <a:pt x="46" y="345"/>
                    <a:pt x="46" y="345"/>
                  </a:cubicBezTo>
                  <a:cubicBezTo>
                    <a:pt x="46" y="338"/>
                    <a:pt x="46" y="338"/>
                    <a:pt x="46" y="338"/>
                  </a:cubicBezTo>
                  <a:cubicBezTo>
                    <a:pt x="59" y="338"/>
                    <a:pt x="59" y="338"/>
                    <a:pt x="59" y="338"/>
                  </a:cubicBezTo>
                  <a:cubicBezTo>
                    <a:pt x="59" y="277"/>
                    <a:pt x="59" y="277"/>
                    <a:pt x="59" y="277"/>
                  </a:cubicBezTo>
                  <a:cubicBezTo>
                    <a:pt x="57" y="277"/>
                    <a:pt x="57" y="277"/>
                    <a:pt x="57" y="277"/>
                  </a:cubicBezTo>
                  <a:cubicBezTo>
                    <a:pt x="56" y="274"/>
                    <a:pt x="56" y="274"/>
                    <a:pt x="56" y="274"/>
                  </a:cubicBezTo>
                  <a:moveTo>
                    <a:pt x="103" y="0"/>
                  </a:moveTo>
                  <a:cubicBezTo>
                    <a:pt x="100" y="0"/>
                    <a:pt x="97" y="1"/>
                    <a:pt x="93" y="2"/>
                  </a:cubicBezTo>
                  <a:cubicBezTo>
                    <a:pt x="79" y="6"/>
                    <a:pt x="76" y="17"/>
                    <a:pt x="75" y="29"/>
                  </a:cubicBezTo>
                  <a:cubicBezTo>
                    <a:pt x="72" y="31"/>
                    <a:pt x="71" y="34"/>
                    <a:pt x="71" y="37"/>
                  </a:cubicBezTo>
                  <a:cubicBezTo>
                    <a:pt x="71" y="41"/>
                    <a:pt x="73" y="44"/>
                    <a:pt x="75" y="46"/>
                  </a:cubicBezTo>
                  <a:cubicBezTo>
                    <a:pt x="77" y="55"/>
                    <a:pt x="82" y="63"/>
                    <a:pt x="88" y="69"/>
                  </a:cubicBezTo>
                  <a:cubicBezTo>
                    <a:pt x="88" y="72"/>
                    <a:pt x="88" y="72"/>
                    <a:pt x="88" y="72"/>
                  </a:cubicBezTo>
                  <a:cubicBezTo>
                    <a:pt x="87" y="72"/>
                    <a:pt x="87" y="72"/>
                    <a:pt x="87" y="72"/>
                  </a:cubicBezTo>
                  <a:cubicBezTo>
                    <a:pt x="83" y="77"/>
                    <a:pt x="83" y="77"/>
                    <a:pt x="83" y="77"/>
                  </a:cubicBezTo>
                  <a:cubicBezTo>
                    <a:pt x="80" y="77"/>
                    <a:pt x="77" y="78"/>
                    <a:pt x="75" y="79"/>
                  </a:cubicBezTo>
                  <a:cubicBezTo>
                    <a:pt x="72" y="79"/>
                    <a:pt x="69" y="81"/>
                    <a:pt x="62" y="85"/>
                  </a:cubicBezTo>
                  <a:cubicBezTo>
                    <a:pt x="53" y="92"/>
                    <a:pt x="41" y="118"/>
                    <a:pt x="38" y="132"/>
                  </a:cubicBezTo>
                  <a:cubicBezTo>
                    <a:pt x="38" y="137"/>
                    <a:pt x="37" y="132"/>
                    <a:pt x="37" y="145"/>
                  </a:cubicBezTo>
                  <a:cubicBezTo>
                    <a:pt x="37" y="152"/>
                    <a:pt x="41" y="167"/>
                    <a:pt x="44" y="178"/>
                  </a:cubicBezTo>
                  <a:cubicBezTo>
                    <a:pt x="0" y="178"/>
                    <a:pt x="0" y="178"/>
                    <a:pt x="0" y="178"/>
                  </a:cubicBezTo>
                  <a:cubicBezTo>
                    <a:pt x="14" y="232"/>
                    <a:pt x="14" y="232"/>
                    <a:pt x="14" y="232"/>
                  </a:cubicBezTo>
                  <a:cubicBezTo>
                    <a:pt x="14" y="235"/>
                    <a:pt x="14" y="235"/>
                    <a:pt x="14" y="235"/>
                  </a:cubicBezTo>
                  <a:cubicBezTo>
                    <a:pt x="17" y="235"/>
                    <a:pt x="17" y="235"/>
                    <a:pt x="17" y="235"/>
                  </a:cubicBezTo>
                  <a:cubicBezTo>
                    <a:pt x="17" y="235"/>
                    <a:pt x="17" y="235"/>
                    <a:pt x="17" y="235"/>
                  </a:cubicBezTo>
                  <a:cubicBezTo>
                    <a:pt x="3" y="181"/>
                    <a:pt x="3" y="181"/>
                    <a:pt x="3" y="181"/>
                  </a:cubicBezTo>
                  <a:cubicBezTo>
                    <a:pt x="47" y="181"/>
                    <a:pt x="47" y="181"/>
                    <a:pt x="47" y="181"/>
                  </a:cubicBezTo>
                  <a:cubicBezTo>
                    <a:pt x="44" y="170"/>
                    <a:pt x="41" y="155"/>
                    <a:pt x="41" y="149"/>
                  </a:cubicBezTo>
                  <a:cubicBezTo>
                    <a:pt x="41" y="135"/>
                    <a:pt x="41" y="140"/>
                    <a:pt x="42" y="135"/>
                  </a:cubicBezTo>
                  <a:cubicBezTo>
                    <a:pt x="44" y="121"/>
                    <a:pt x="56" y="96"/>
                    <a:pt x="66" y="89"/>
                  </a:cubicBezTo>
                  <a:cubicBezTo>
                    <a:pt x="72" y="84"/>
                    <a:pt x="76" y="83"/>
                    <a:pt x="78" y="82"/>
                  </a:cubicBezTo>
                  <a:cubicBezTo>
                    <a:pt x="80" y="81"/>
                    <a:pt x="83" y="80"/>
                    <a:pt x="86" y="80"/>
                  </a:cubicBezTo>
                  <a:cubicBezTo>
                    <a:pt x="90" y="75"/>
                    <a:pt x="90" y="75"/>
                    <a:pt x="90" y="75"/>
                  </a:cubicBezTo>
                  <a:cubicBezTo>
                    <a:pt x="92" y="75"/>
                    <a:pt x="92" y="75"/>
                    <a:pt x="92" y="75"/>
                  </a:cubicBezTo>
                  <a:cubicBezTo>
                    <a:pt x="92" y="72"/>
                    <a:pt x="92" y="72"/>
                    <a:pt x="92" y="72"/>
                  </a:cubicBezTo>
                  <a:cubicBezTo>
                    <a:pt x="85" y="67"/>
                    <a:pt x="81" y="58"/>
                    <a:pt x="79" y="50"/>
                  </a:cubicBezTo>
                  <a:cubicBezTo>
                    <a:pt x="76" y="48"/>
                    <a:pt x="74" y="44"/>
                    <a:pt x="74" y="40"/>
                  </a:cubicBezTo>
                  <a:cubicBezTo>
                    <a:pt x="74" y="37"/>
                    <a:pt x="76" y="34"/>
                    <a:pt x="78" y="32"/>
                  </a:cubicBezTo>
                  <a:cubicBezTo>
                    <a:pt x="79" y="20"/>
                    <a:pt x="82" y="9"/>
                    <a:pt x="96" y="5"/>
                  </a:cubicBezTo>
                  <a:cubicBezTo>
                    <a:pt x="100" y="4"/>
                    <a:pt x="104" y="3"/>
                    <a:pt x="106" y="3"/>
                  </a:cubicBezTo>
                  <a:cubicBezTo>
                    <a:pt x="107" y="3"/>
                    <a:pt x="108" y="4"/>
                    <a:pt x="108" y="4"/>
                  </a:cubicBezTo>
                  <a:cubicBezTo>
                    <a:pt x="109" y="4"/>
                    <a:pt x="109" y="4"/>
                    <a:pt x="110" y="4"/>
                  </a:cubicBezTo>
                  <a:cubicBezTo>
                    <a:pt x="111" y="4"/>
                    <a:pt x="112" y="4"/>
                    <a:pt x="113" y="4"/>
                  </a:cubicBezTo>
                  <a:cubicBezTo>
                    <a:pt x="114" y="4"/>
                    <a:pt x="114" y="4"/>
                    <a:pt x="114" y="4"/>
                  </a:cubicBezTo>
                  <a:cubicBezTo>
                    <a:pt x="120" y="5"/>
                    <a:pt x="125" y="7"/>
                    <a:pt x="128" y="10"/>
                  </a:cubicBezTo>
                  <a:cubicBezTo>
                    <a:pt x="128" y="9"/>
                    <a:pt x="127" y="7"/>
                    <a:pt x="125" y="7"/>
                  </a:cubicBezTo>
                  <a:cubicBezTo>
                    <a:pt x="122" y="4"/>
                    <a:pt x="117" y="2"/>
                    <a:pt x="111" y="1"/>
                  </a:cubicBezTo>
                  <a:cubicBezTo>
                    <a:pt x="110" y="1"/>
                    <a:pt x="110" y="1"/>
                    <a:pt x="110" y="1"/>
                  </a:cubicBezTo>
                  <a:cubicBezTo>
                    <a:pt x="109" y="1"/>
                    <a:pt x="108" y="1"/>
                    <a:pt x="107" y="0"/>
                  </a:cubicBezTo>
                  <a:cubicBezTo>
                    <a:pt x="106" y="0"/>
                    <a:pt x="106" y="0"/>
                    <a:pt x="105" y="0"/>
                  </a:cubicBezTo>
                  <a:cubicBezTo>
                    <a:pt x="105" y="0"/>
                    <a:pt x="104" y="0"/>
                    <a:pt x="103" y="0"/>
                  </a:cubicBezTo>
                </a:path>
              </a:pathLst>
            </a:custGeom>
            <a:solidFill>
              <a:srgbClr val="FD9B0A"/>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43" name="Freeform 1148"/>
            <p:cNvSpPr>
              <a:spLocks/>
            </p:cNvSpPr>
            <p:nvPr/>
          </p:nvSpPr>
          <p:spPr bwMode="auto">
            <a:xfrm>
              <a:off x="12393613" y="6080126"/>
              <a:ext cx="3482975" cy="2806700"/>
            </a:xfrm>
            <a:custGeom>
              <a:avLst/>
              <a:gdLst/>
              <a:ahLst/>
              <a:cxnLst>
                <a:cxn ang="0">
                  <a:pos x="79" y="0"/>
                </a:cxn>
                <a:cxn ang="0">
                  <a:pos x="3" y="62"/>
                </a:cxn>
                <a:cxn ang="0">
                  <a:pos x="9" y="87"/>
                </a:cxn>
                <a:cxn ang="0">
                  <a:pos x="0" y="109"/>
                </a:cxn>
                <a:cxn ang="0">
                  <a:pos x="2" y="111"/>
                </a:cxn>
                <a:cxn ang="0">
                  <a:pos x="3" y="112"/>
                </a:cxn>
                <a:cxn ang="0">
                  <a:pos x="13" y="91"/>
                </a:cxn>
                <a:cxn ang="0">
                  <a:pos x="6" y="65"/>
                </a:cxn>
                <a:cxn ang="0">
                  <a:pos x="82" y="3"/>
                </a:cxn>
                <a:cxn ang="0">
                  <a:pos x="139" y="24"/>
                </a:cxn>
                <a:cxn ang="0">
                  <a:pos x="135" y="21"/>
                </a:cxn>
                <a:cxn ang="0">
                  <a:pos x="79" y="0"/>
                </a:cxn>
              </a:cxnLst>
              <a:rect l="0" t="0" r="r" b="b"/>
              <a:pathLst>
                <a:path w="139" h="112">
                  <a:moveTo>
                    <a:pt x="79" y="0"/>
                  </a:moveTo>
                  <a:cubicBezTo>
                    <a:pt x="37" y="0"/>
                    <a:pt x="3" y="28"/>
                    <a:pt x="3" y="62"/>
                  </a:cubicBezTo>
                  <a:cubicBezTo>
                    <a:pt x="3" y="71"/>
                    <a:pt x="5" y="79"/>
                    <a:pt x="9" y="87"/>
                  </a:cubicBezTo>
                  <a:cubicBezTo>
                    <a:pt x="7" y="96"/>
                    <a:pt x="3" y="104"/>
                    <a:pt x="0" y="109"/>
                  </a:cubicBezTo>
                  <a:cubicBezTo>
                    <a:pt x="1" y="110"/>
                    <a:pt x="1" y="110"/>
                    <a:pt x="2" y="111"/>
                  </a:cubicBezTo>
                  <a:cubicBezTo>
                    <a:pt x="2" y="111"/>
                    <a:pt x="3" y="112"/>
                    <a:pt x="3" y="112"/>
                  </a:cubicBezTo>
                  <a:cubicBezTo>
                    <a:pt x="7" y="107"/>
                    <a:pt x="10" y="100"/>
                    <a:pt x="13" y="91"/>
                  </a:cubicBezTo>
                  <a:cubicBezTo>
                    <a:pt x="8" y="83"/>
                    <a:pt x="6" y="74"/>
                    <a:pt x="6" y="65"/>
                  </a:cubicBezTo>
                  <a:cubicBezTo>
                    <a:pt x="6" y="31"/>
                    <a:pt x="40" y="3"/>
                    <a:pt x="82" y="3"/>
                  </a:cubicBezTo>
                  <a:cubicBezTo>
                    <a:pt x="104" y="3"/>
                    <a:pt x="125" y="11"/>
                    <a:pt x="139" y="24"/>
                  </a:cubicBezTo>
                  <a:cubicBezTo>
                    <a:pt x="137" y="23"/>
                    <a:pt x="136" y="22"/>
                    <a:pt x="135" y="21"/>
                  </a:cubicBezTo>
                  <a:cubicBezTo>
                    <a:pt x="121" y="8"/>
                    <a:pt x="101" y="0"/>
                    <a:pt x="79" y="0"/>
                  </a:cubicBezTo>
                </a:path>
              </a:pathLst>
            </a:custGeom>
            <a:solidFill>
              <a:srgbClr val="FD9B0A"/>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44" name="Freeform 1149"/>
            <p:cNvSpPr>
              <a:spLocks noEditPoints="1"/>
            </p:cNvSpPr>
            <p:nvPr/>
          </p:nvSpPr>
          <p:spPr bwMode="auto">
            <a:xfrm>
              <a:off x="8085138" y="7483476"/>
              <a:ext cx="3206750" cy="8643938"/>
            </a:xfrm>
            <a:custGeom>
              <a:avLst/>
              <a:gdLst/>
              <a:ahLst/>
              <a:cxnLst>
                <a:cxn ang="0">
                  <a:pos x="56" y="274"/>
                </a:cxn>
                <a:cxn ang="0">
                  <a:pos x="56" y="274"/>
                </a:cxn>
                <a:cxn ang="0">
                  <a:pos x="56" y="335"/>
                </a:cxn>
                <a:cxn ang="0">
                  <a:pos x="43" y="335"/>
                </a:cxn>
                <a:cxn ang="0">
                  <a:pos x="43" y="342"/>
                </a:cxn>
                <a:cxn ang="0">
                  <a:pos x="43" y="345"/>
                </a:cxn>
                <a:cxn ang="0">
                  <a:pos x="46" y="345"/>
                </a:cxn>
                <a:cxn ang="0">
                  <a:pos x="46" y="338"/>
                </a:cxn>
                <a:cxn ang="0">
                  <a:pos x="59" y="338"/>
                </a:cxn>
                <a:cxn ang="0">
                  <a:pos x="59" y="277"/>
                </a:cxn>
                <a:cxn ang="0">
                  <a:pos x="57" y="277"/>
                </a:cxn>
                <a:cxn ang="0">
                  <a:pos x="56" y="274"/>
                </a:cxn>
                <a:cxn ang="0">
                  <a:pos x="103" y="0"/>
                </a:cxn>
                <a:cxn ang="0">
                  <a:pos x="93" y="2"/>
                </a:cxn>
                <a:cxn ang="0">
                  <a:pos x="75" y="29"/>
                </a:cxn>
                <a:cxn ang="0">
                  <a:pos x="71" y="37"/>
                </a:cxn>
                <a:cxn ang="0">
                  <a:pos x="76" y="47"/>
                </a:cxn>
                <a:cxn ang="0">
                  <a:pos x="89" y="69"/>
                </a:cxn>
                <a:cxn ang="0">
                  <a:pos x="89" y="72"/>
                </a:cxn>
                <a:cxn ang="0">
                  <a:pos x="87" y="72"/>
                </a:cxn>
                <a:cxn ang="0">
                  <a:pos x="83" y="77"/>
                </a:cxn>
                <a:cxn ang="0">
                  <a:pos x="75" y="79"/>
                </a:cxn>
                <a:cxn ang="0">
                  <a:pos x="63" y="86"/>
                </a:cxn>
                <a:cxn ang="0">
                  <a:pos x="39" y="132"/>
                </a:cxn>
                <a:cxn ang="0">
                  <a:pos x="38" y="146"/>
                </a:cxn>
                <a:cxn ang="0">
                  <a:pos x="44" y="178"/>
                </a:cxn>
                <a:cxn ang="0">
                  <a:pos x="0" y="178"/>
                </a:cxn>
                <a:cxn ang="0">
                  <a:pos x="14" y="232"/>
                </a:cxn>
                <a:cxn ang="0">
                  <a:pos x="15" y="235"/>
                </a:cxn>
                <a:cxn ang="0">
                  <a:pos x="17" y="235"/>
                </a:cxn>
                <a:cxn ang="0">
                  <a:pos x="17" y="235"/>
                </a:cxn>
                <a:cxn ang="0">
                  <a:pos x="4" y="181"/>
                </a:cxn>
                <a:cxn ang="0">
                  <a:pos x="48" y="181"/>
                </a:cxn>
                <a:cxn ang="0">
                  <a:pos x="41" y="149"/>
                </a:cxn>
                <a:cxn ang="0">
                  <a:pos x="42" y="135"/>
                </a:cxn>
                <a:cxn ang="0">
                  <a:pos x="66" y="89"/>
                </a:cxn>
                <a:cxn ang="0">
                  <a:pos x="78" y="82"/>
                </a:cxn>
                <a:cxn ang="0">
                  <a:pos x="86" y="81"/>
                </a:cxn>
                <a:cxn ang="0">
                  <a:pos x="91" y="76"/>
                </a:cxn>
                <a:cxn ang="0">
                  <a:pos x="92" y="76"/>
                </a:cxn>
                <a:cxn ang="0">
                  <a:pos x="92" y="73"/>
                </a:cxn>
                <a:cxn ang="0">
                  <a:pos x="79" y="50"/>
                </a:cxn>
                <a:cxn ang="0">
                  <a:pos x="74" y="41"/>
                </a:cxn>
                <a:cxn ang="0">
                  <a:pos x="78" y="32"/>
                </a:cxn>
                <a:cxn ang="0">
                  <a:pos x="96" y="5"/>
                </a:cxn>
                <a:cxn ang="0">
                  <a:pos x="106" y="4"/>
                </a:cxn>
                <a:cxn ang="0">
                  <a:pos x="109" y="4"/>
                </a:cxn>
                <a:cxn ang="0">
                  <a:pos x="110" y="4"/>
                </a:cxn>
                <a:cxn ang="0">
                  <a:pos x="114" y="4"/>
                </a:cxn>
                <a:cxn ang="0">
                  <a:pos x="114" y="4"/>
                </a:cxn>
                <a:cxn ang="0">
                  <a:pos x="128" y="10"/>
                </a:cxn>
                <a:cxn ang="0">
                  <a:pos x="125" y="7"/>
                </a:cxn>
                <a:cxn ang="0">
                  <a:pos x="111" y="1"/>
                </a:cxn>
                <a:cxn ang="0">
                  <a:pos x="110" y="1"/>
                </a:cxn>
                <a:cxn ang="0">
                  <a:pos x="107" y="1"/>
                </a:cxn>
                <a:cxn ang="0">
                  <a:pos x="105" y="1"/>
                </a:cxn>
                <a:cxn ang="0">
                  <a:pos x="103" y="0"/>
                </a:cxn>
              </a:cxnLst>
              <a:rect l="0" t="0" r="r" b="b"/>
              <a:pathLst>
                <a:path w="128" h="345">
                  <a:moveTo>
                    <a:pt x="56" y="274"/>
                  </a:moveTo>
                  <a:cubicBezTo>
                    <a:pt x="56" y="274"/>
                    <a:pt x="56" y="274"/>
                    <a:pt x="56" y="274"/>
                  </a:cubicBezTo>
                  <a:cubicBezTo>
                    <a:pt x="56" y="335"/>
                    <a:pt x="56" y="335"/>
                    <a:pt x="56" y="335"/>
                  </a:cubicBezTo>
                  <a:cubicBezTo>
                    <a:pt x="43" y="335"/>
                    <a:pt x="43" y="335"/>
                    <a:pt x="43" y="335"/>
                  </a:cubicBezTo>
                  <a:cubicBezTo>
                    <a:pt x="43" y="342"/>
                    <a:pt x="43" y="342"/>
                    <a:pt x="43" y="342"/>
                  </a:cubicBezTo>
                  <a:cubicBezTo>
                    <a:pt x="43" y="345"/>
                    <a:pt x="43" y="345"/>
                    <a:pt x="43" y="345"/>
                  </a:cubicBezTo>
                  <a:cubicBezTo>
                    <a:pt x="46" y="345"/>
                    <a:pt x="46" y="345"/>
                    <a:pt x="46" y="345"/>
                  </a:cubicBezTo>
                  <a:cubicBezTo>
                    <a:pt x="46" y="338"/>
                    <a:pt x="46" y="338"/>
                    <a:pt x="46" y="338"/>
                  </a:cubicBezTo>
                  <a:cubicBezTo>
                    <a:pt x="59" y="338"/>
                    <a:pt x="59" y="338"/>
                    <a:pt x="59" y="338"/>
                  </a:cubicBezTo>
                  <a:cubicBezTo>
                    <a:pt x="59" y="277"/>
                    <a:pt x="59" y="277"/>
                    <a:pt x="59" y="277"/>
                  </a:cubicBezTo>
                  <a:cubicBezTo>
                    <a:pt x="57" y="277"/>
                    <a:pt x="57" y="277"/>
                    <a:pt x="57" y="277"/>
                  </a:cubicBezTo>
                  <a:cubicBezTo>
                    <a:pt x="56" y="274"/>
                    <a:pt x="56" y="274"/>
                    <a:pt x="56" y="274"/>
                  </a:cubicBezTo>
                  <a:moveTo>
                    <a:pt x="103" y="0"/>
                  </a:moveTo>
                  <a:cubicBezTo>
                    <a:pt x="101" y="0"/>
                    <a:pt x="97" y="1"/>
                    <a:pt x="93" y="2"/>
                  </a:cubicBezTo>
                  <a:cubicBezTo>
                    <a:pt x="79" y="6"/>
                    <a:pt x="76" y="17"/>
                    <a:pt x="75" y="29"/>
                  </a:cubicBezTo>
                  <a:cubicBezTo>
                    <a:pt x="73" y="31"/>
                    <a:pt x="71" y="34"/>
                    <a:pt x="71" y="37"/>
                  </a:cubicBezTo>
                  <a:cubicBezTo>
                    <a:pt x="71" y="41"/>
                    <a:pt x="73" y="45"/>
                    <a:pt x="76" y="47"/>
                  </a:cubicBezTo>
                  <a:cubicBezTo>
                    <a:pt x="78" y="55"/>
                    <a:pt x="82" y="64"/>
                    <a:pt x="89" y="69"/>
                  </a:cubicBezTo>
                  <a:cubicBezTo>
                    <a:pt x="89" y="72"/>
                    <a:pt x="89" y="72"/>
                    <a:pt x="89" y="72"/>
                  </a:cubicBezTo>
                  <a:cubicBezTo>
                    <a:pt x="87" y="72"/>
                    <a:pt x="87" y="72"/>
                    <a:pt x="87" y="72"/>
                  </a:cubicBezTo>
                  <a:cubicBezTo>
                    <a:pt x="83" y="77"/>
                    <a:pt x="83" y="77"/>
                    <a:pt x="83" y="77"/>
                  </a:cubicBezTo>
                  <a:cubicBezTo>
                    <a:pt x="80" y="77"/>
                    <a:pt x="77" y="78"/>
                    <a:pt x="75" y="79"/>
                  </a:cubicBezTo>
                  <a:cubicBezTo>
                    <a:pt x="73" y="80"/>
                    <a:pt x="69" y="81"/>
                    <a:pt x="63" y="86"/>
                  </a:cubicBezTo>
                  <a:cubicBezTo>
                    <a:pt x="53" y="93"/>
                    <a:pt x="41" y="118"/>
                    <a:pt x="39" y="132"/>
                  </a:cubicBezTo>
                  <a:cubicBezTo>
                    <a:pt x="38" y="137"/>
                    <a:pt x="38" y="132"/>
                    <a:pt x="38" y="146"/>
                  </a:cubicBezTo>
                  <a:cubicBezTo>
                    <a:pt x="38" y="152"/>
                    <a:pt x="41" y="167"/>
                    <a:pt x="44" y="178"/>
                  </a:cubicBezTo>
                  <a:cubicBezTo>
                    <a:pt x="0" y="178"/>
                    <a:pt x="0" y="178"/>
                    <a:pt x="0" y="178"/>
                  </a:cubicBezTo>
                  <a:cubicBezTo>
                    <a:pt x="14" y="232"/>
                    <a:pt x="14" y="232"/>
                    <a:pt x="14" y="232"/>
                  </a:cubicBezTo>
                  <a:cubicBezTo>
                    <a:pt x="15" y="235"/>
                    <a:pt x="15" y="235"/>
                    <a:pt x="15" y="235"/>
                  </a:cubicBezTo>
                  <a:cubicBezTo>
                    <a:pt x="17" y="235"/>
                    <a:pt x="17" y="235"/>
                    <a:pt x="17" y="235"/>
                  </a:cubicBezTo>
                  <a:cubicBezTo>
                    <a:pt x="17" y="235"/>
                    <a:pt x="17" y="235"/>
                    <a:pt x="17" y="235"/>
                  </a:cubicBezTo>
                  <a:cubicBezTo>
                    <a:pt x="4" y="181"/>
                    <a:pt x="4" y="181"/>
                    <a:pt x="4" y="181"/>
                  </a:cubicBezTo>
                  <a:cubicBezTo>
                    <a:pt x="48" y="181"/>
                    <a:pt x="48" y="181"/>
                    <a:pt x="48" y="181"/>
                  </a:cubicBezTo>
                  <a:cubicBezTo>
                    <a:pt x="45" y="171"/>
                    <a:pt x="41" y="156"/>
                    <a:pt x="41" y="149"/>
                  </a:cubicBezTo>
                  <a:cubicBezTo>
                    <a:pt x="41" y="136"/>
                    <a:pt x="41" y="141"/>
                    <a:pt x="42" y="135"/>
                  </a:cubicBezTo>
                  <a:cubicBezTo>
                    <a:pt x="44" y="121"/>
                    <a:pt x="57" y="96"/>
                    <a:pt x="66" y="89"/>
                  </a:cubicBezTo>
                  <a:cubicBezTo>
                    <a:pt x="72" y="84"/>
                    <a:pt x="76" y="83"/>
                    <a:pt x="78" y="82"/>
                  </a:cubicBezTo>
                  <a:cubicBezTo>
                    <a:pt x="80" y="81"/>
                    <a:pt x="83" y="81"/>
                    <a:pt x="86" y="81"/>
                  </a:cubicBezTo>
                  <a:cubicBezTo>
                    <a:pt x="91" y="76"/>
                    <a:pt x="91" y="76"/>
                    <a:pt x="91" y="76"/>
                  </a:cubicBezTo>
                  <a:cubicBezTo>
                    <a:pt x="92" y="76"/>
                    <a:pt x="92" y="76"/>
                    <a:pt x="92" y="76"/>
                  </a:cubicBezTo>
                  <a:cubicBezTo>
                    <a:pt x="92" y="73"/>
                    <a:pt x="92" y="73"/>
                    <a:pt x="92" y="73"/>
                  </a:cubicBezTo>
                  <a:cubicBezTo>
                    <a:pt x="86" y="67"/>
                    <a:pt x="81" y="58"/>
                    <a:pt x="79" y="50"/>
                  </a:cubicBezTo>
                  <a:cubicBezTo>
                    <a:pt x="76" y="48"/>
                    <a:pt x="74" y="45"/>
                    <a:pt x="74" y="41"/>
                  </a:cubicBezTo>
                  <a:cubicBezTo>
                    <a:pt x="74" y="37"/>
                    <a:pt x="76" y="34"/>
                    <a:pt x="78" y="32"/>
                  </a:cubicBezTo>
                  <a:cubicBezTo>
                    <a:pt x="79" y="21"/>
                    <a:pt x="83" y="10"/>
                    <a:pt x="96" y="5"/>
                  </a:cubicBezTo>
                  <a:cubicBezTo>
                    <a:pt x="100" y="4"/>
                    <a:pt x="104" y="4"/>
                    <a:pt x="106" y="4"/>
                  </a:cubicBezTo>
                  <a:cubicBezTo>
                    <a:pt x="108" y="4"/>
                    <a:pt x="109" y="4"/>
                    <a:pt x="109" y="4"/>
                  </a:cubicBezTo>
                  <a:cubicBezTo>
                    <a:pt x="109" y="4"/>
                    <a:pt x="110" y="4"/>
                    <a:pt x="110" y="4"/>
                  </a:cubicBezTo>
                  <a:cubicBezTo>
                    <a:pt x="111" y="4"/>
                    <a:pt x="113" y="4"/>
                    <a:pt x="114" y="4"/>
                  </a:cubicBezTo>
                  <a:cubicBezTo>
                    <a:pt x="114" y="4"/>
                    <a:pt x="114" y="4"/>
                    <a:pt x="114" y="4"/>
                  </a:cubicBezTo>
                  <a:cubicBezTo>
                    <a:pt x="120" y="5"/>
                    <a:pt x="125" y="7"/>
                    <a:pt x="128" y="10"/>
                  </a:cubicBezTo>
                  <a:cubicBezTo>
                    <a:pt x="128" y="9"/>
                    <a:pt x="127" y="8"/>
                    <a:pt x="125" y="7"/>
                  </a:cubicBezTo>
                  <a:cubicBezTo>
                    <a:pt x="122" y="4"/>
                    <a:pt x="117" y="2"/>
                    <a:pt x="111" y="1"/>
                  </a:cubicBezTo>
                  <a:cubicBezTo>
                    <a:pt x="110" y="1"/>
                    <a:pt x="110" y="1"/>
                    <a:pt x="110" y="1"/>
                  </a:cubicBezTo>
                  <a:cubicBezTo>
                    <a:pt x="109" y="1"/>
                    <a:pt x="108" y="1"/>
                    <a:pt x="107" y="1"/>
                  </a:cubicBezTo>
                  <a:cubicBezTo>
                    <a:pt x="106" y="1"/>
                    <a:pt x="106" y="1"/>
                    <a:pt x="105" y="1"/>
                  </a:cubicBezTo>
                  <a:cubicBezTo>
                    <a:pt x="105" y="1"/>
                    <a:pt x="104" y="0"/>
                    <a:pt x="103" y="0"/>
                  </a:cubicBezTo>
                </a:path>
              </a:pathLst>
            </a:custGeom>
            <a:solidFill>
              <a:srgbClr val="FD9B0A"/>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45" name="Freeform 1150"/>
            <p:cNvSpPr>
              <a:spLocks/>
            </p:cNvSpPr>
            <p:nvPr/>
          </p:nvSpPr>
          <p:spPr bwMode="auto">
            <a:xfrm>
              <a:off x="12468226" y="6156326"/>
              <a:ext cx="3482975" cy="2830513"/>
            </a:xfrm>
            <a:custGeom>
              <a:avLst/>
              <a:gdLst/>
              <a:ahLst/>
              <a:cxnLst>
                <a:cxn ang="0">
                  <a:pos x="79" y="0"/>
                </a:cxn>
                <a:cxn ang="0">
                  <a:pos x="3" y="62"/>
                </a:cxn>
                <a:cxn ang="0">
                  <a:pos x="10" y="88"/>
                </a:cxn>
                <a:cxn ang="0">
                  <a:pos x="0" y="109"/>
                </a:cxn>
                <a:cxn ang="0">
                  <a:pos x="2" y="112"/>
                </a:cxn>
                <a:cxn ang="0">
                  <a:pos x="4" y="113"/>
                </a:cxn>
                <a:cxn ang="0">
                  <a:pos x="13" y="91"/>
                </a:cxn>
                <a:cxn ang="0">
                  <a:pos x="6" y="66"/>
                </a:cxn>
                <a:cxn ang="0">
                  <a:pos x="82" y="3"/>
                </a:cxn>
                <a:cxn ang="0">
                  <a:pos x="139" y="24"/>
                </a:cxn>
                <a:cxn ang="0">
                  <a:pos x="136" y="21"/>
                </a:cxn>
                <a:cxn ang="0">
                  <a:pos x="79" y="0"/>
                </a:cxn>
              </a:cxnLst>
              <a:rect l="0" t="0" r="r" b="b"/>
              <a:pathLst>
                <a:path w="139" h="113">
                  <a:moveTo>
                    <a:pt x="79" y="0"/>
                  </a:moveTo>
                  <a:cubicBezTo>
                    <a:pt x="37" y="0"/>
                    <a:pt x="3" y="28"/>
                    <a:pt x="3" y="62"/>
                  </a:cubicBezTo>
                  <a:cubicBezTo>
                    <a:pt x="3" y="71"/>
                    <a:pt x="5" y="80"/>
                    <a:pt x="10" y="88"/>
                  </a:cubicBezTo>
                  <a:cubicBezTo>
                    <a:pt x="7" y="97"/>
                    <a:pt x="4" y="104"/>
                    <a:pt x="0" y="109"/>
                  </a:cubicBezTo>
                  <a:cubicBezTo>
                    <a:pt x="1" y="110"/>
                    <a:pt x="2" y="111"/>
                    <a:pt x="2" y="112"/>
                  </a:cubicBezTo>
                  <a:cubicBezTo>
                    <a:pt x="3" y="112"/>
                    <a:pt x="3" y="112"/>
                    <a:pt x="4" y="113"/>
                  </a:cubicBezTo>
                  <a:cubicBezTo>
                    <a:pt x="7" y="107"/>
                    <a:pt x="10" y="100"/>
                    <a:pt x="13" y="91"/>
                  </a:cubicBezTo>
                  <a:cubicBezTo>
                    <a:pt x="9" y="83"/>
                    <a:pt x="6" y="74"/>
                    <a:pt x="6" y="66"/>
                  </a:cubicBezTo>
                  <a:cubicBezTo>
                    <a:pt x="6" y="31"/>
                    <a:pt x="40" y="3"/>
                    <a:pt x="82" y="3"/>
                  </a:cubicBezTo>
                  <a:cubicBezTo>
                    <a:pt x="105" y="3"/>
                    <a:pt x="125" y="11"/>
                    <a:pt x="139" y="24"/>
                  </a:cubicBezTo>
                  <a:cubicBezTo>
                    <a:pt x="138" y="23"/>
                    <a:pt x="137" y="22"/>
                    <a:pt x="136" y="21"/>
                  </a:cubicBezTo>
                  <a:cubicBezTo>
                    <a:pt x="122" y="8"/>
                    <a:pt x="101" y="0"/>
                    <a:pt x="79" y="0"/>
                  </a:cubicBezTo>
                </a:path>
              </a:pathLst>
            </a:custGeom>
            <a:solidFill>
              <a:srgbClr val="FD9B0A"/>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46" name="Freeform 1151"/>
            <p:cNvSpPr>
              <a:spLocks noEditPoints="1"/>
            </p:cNvSpPr>
            <p:nvPr/>
          </p:nvSpPr>
          <p:spPr bwMode="auto">
            <a:xfrm>
              <a:off x="8185151" y="7583488"/>
              <a:ext cx="3206750" cy="8618538"/>
            </a:xfrm>
            <a:custGeom>
              <a:avLst/>
              <a:gdLst/>
              <a:ahLst/>
              <a:cxnLst>
                <a:cxn ang="0">
                  <a:pos x="55" y="273"/>
                </a:cxn>
                <a:cxn ang="0">
                  <a:pos x="55" y="273"/>
                </a:cxn>
                <a:cxn ang="0">
                  <a:pos x="55" y="334"/>
                </a:cxn>
                <a:cxn ang="0">
                  <a:pos x="42" y="334"/>
                </a:cxn>
                <a:cxn ang="0">
                  <a:pos x="42" y="341"/>
                </a:cxn>
                <a:cxn ang="0">
                  <a:pos x="42" y="344"/>
                </a:cxn>
                <a:cxn ang="0">
                  <a:pos x="46" y="344"/>
                </a:cxn>
                <a:cxn ang="0">
                  <a:pos x="46" y="337"/>
                </a:cxn>
                <a:cxn ang="0">
                  <a:pos x="58" y="337"/>
                </a:cxn>
                <a:cxn ang="0">
                  <a:pos x="58" y="276"/>
                </a:cxn>
                <a:cxn ang="0">
                  <a:pos x="56" y="276"/>
                </a:cxn>
                <a:cxn ang="0">
                  <a:pos x="55" y="273"/>
                </a:cxn>
                <a:cxn ang="0">
                  <a:pos x="102" y="0"/>
                </a:cxn>
                <a:cxn ang="0">
                  <a:pos x="92" y="1"/>
                </a:cxn>
                <a:cxn ang="0">
                  <a:pos x="74" y="28"/>
                </a:cxn>
                <a:cxn ang="0">
                  <a:pos x="70" y="37"/>
                </a:cxn>
                <a:cxn ang="0">
                  <a:pos x="75" y="46"/>
                </a:cxn>
                <a:cxn ang="0">
                  <a:pos x="88" y="69"/>
                </a:cxn>
                <a:cxn ang="0">
                  <a:pos x="88" y="72"/>
                </a:cxn>
                <a:cxn ang="0">
                  <a:pos x="87" y="72"/>
                </a:cxn>
                <a:cxn ang="0">
                  <a:pos x="82" y="77"/>
                </a:cxn>
                <a:cxn ang="0">
                  <a:pos x="74" y="78"/>
                </a:cxn>
                <a:cxn ang="0">
                  <a:pos x="62" y="85"/>
                </a:cxn>
                <a:cxn ang="0">
                  <a:pos x="38" y="131"/>
                </a:cxn>
                <a:cxn ang="0">
                  <a:pos x="37" y="145"/>
                </a:cxn>
                <a:cxn ang="0">
                  <a:pos x="44" y="177"/>
                </a:cxn>
                <a:cxn ang="0">
                  <a:pos x="0" y="177"/>
                </a:cxn>
                <a:cxn ang="0">
                  <a:pos x="13" y="231"/>
                </a:cxn>
                <a:cxn ang="0">
                  <a:pos x="14" y="234"/>
                </a:cxn>
                <a:cxn ang="0">
                  <a:pos x="16" y="234"/>
                </a:cxn>
                <a:cxn ang="0">
                  <a:pos x="16" y="234"/>
                </a:cxn>
                <a:cxn ang="0">
                  <a:pos x="3" y="181"/>
                </a:cxn>
                <a:cxn ang="0">
                  <a:pos x="47" y="181"/>
                </a:cxn>
                <a:cxn ang="0">
                  <a:pos x="40" y="148"/>
                </a:cxn>
                <a:cxn ang="0">
                  <a:pos x="41" y="134"/>
                </a:cxn>
                <a:cxn ang="0">
                  <a:pos x="65" y="88"/>
                </a:cxn>
                <a:cxn ang="0">
                  <a:pos x="77" y="82"/>
                </a:cxn>
                <a:cxn ang="0">
                  <a:pos x="85" y="80"/>
                </a:cxn>
                <a:cxn ang="0">
                  <a:pos x="90" y="75"/>
                </a:cxn>
                <a:cxn ang="0">
                  <a:pos x="91" y="75"/>
                </a:cxn>
                <a:cxn ang="0">
                  <a:pos x="91" y="72"/>
                </a:cxn>
                <a:cxn ang="0">
                  <a:pos x="78" y="49"/>
                </a:cxn>
                <a:cxn ang="0">
                  <a:pos x="74" y="40"/>
                </a:cxn>
                <a:cxn ang="0">
                  <a:pos x="77" y="31"/>
                </a:cxn>
                <a:cxn ang="0">
                  <a:pos x="95" y="5"/>
                </a:cxn>
                <a:cxn ang="0">
                  <a:pos x="105" y="3"/>
                </a:cxn>
                <a:cxn ang="0">
                  <a:pos x="108" y="3"/>
                </a:cxn>
                <a:cxn ang="0">
                  <a:pos x="109" y="3"/>
                </a:cxn>
                <a:cxn ang="0">
                  <a:pos x="113" y="3"/>
                </a:cxn>
                <a:cxn ang="0">
                  <a:pos x="113" y="3"/>
                </a:cxn>
                <a:cxn ang="0">
                  <a:pos x="128" y="9"/>
                </a:cxn>
                <a:cxn ang="0">
                  <a:pos x="126" y="7"/>
                </a:cxn>
                <a:cxn ang="0">
                  <a:pos x="124" y="6"/>
                </a:cxn>
                <a:cxn ang="0">
                  <a:pos x="110" y="0"/>
                </a:cxn>
                <a:cxn ang="0">
                  <a:pos x="110" y="0"/>
                </a:cxn>
                <a:cxn ang="0">
                  <a:pos x="106" y="0"/>
                </a:cxn>
                <a:cxn ang="0">
                  <a:pos x="105" y="0"/>
                </a:cxn>
                <a:cxn ang="0">
                  <a:pos x="102" y="0"/>
                </a:cxn>
              </a:cxnLst>
              <a:rect l="0" t="0" r="r" b="b"/>
              <a:pathLst>
                <a:path w="128" h="344">
                  <a:moveTo>
                    <a:pt x="55" y="273"/>
                  </a:moveTo>
                  <a:cubicBezTo>
                    <a:pt x="55" y="273"/>
                    <a:pt x="55" y="273"/>
                    <a:pt x="55" y="273"/>
                  </a:cubicBezTo>
                  <a:cubicBezTo>
                    <a:pt x="55" y="334"/>
                    <a:pt x="55" y="334"/>
                    <a:pt x="55" y="334"/>
                  </a:cubicBezTo>
                  <a:cubicBezTo>
                    <a:pt x="42" y="334"/>
                    <a:pt x="42" y="334"/>
                    <a:pt x="42" y="334"/>
                  </a:cubicBezTo>
                  <a:cubicBezTo>
                    <a:pt x="42" y="341"/>
                    <a:pt x="42" y="341"/>
                    <a:pt x="42" y="341"/>
                  </a:cubicBezTo>
                  <a:cubicBezTo>
                    <a:pt x="42" y="344"/>
                    <a:pt x="42" y="344"/>
                    <a:pt x="42" y="344"/>
                  </a:cubicBezTo>
                  <a:cubicBezTo>
                    <a:pt x="46" y="344"/>
                    <a:pt x="46" y="344"/>
                    <a:pt x="46" y="344"/>
                  </a:cubicBezTo>
                  <a:cubicBezTo>
                    <a:pt x="46" y="337"/>
                    <a:pt x="46" y="337"/>
                    <a:pt x="46" y="337"/>
                  </a:cubicBezTo>
                  <a:cubicBezTo>
                    <a:pt x="58" y="337"/>
                    <a:pt x="58" y="337"/>
                    <a:pt x="58" y="337"/>
                  </a:cubicBezTo>
                  <a:cubicBezTo>
                    <a:pt x="58" y="276"/>
                    <a:pt x="58" y="276"/>
                    <a:pt x="58" y="276"/>
                  </a:cubicBezTo>
                  <a:cubicBezTo>
                    <a:pt x="56" y="276"/>
                    <a:pt x="56" y="276"/>
                    <a:pt x="56" y="276"/>
                  </a:cubicBezTo>
                  <a:cubicBezTo>
                    <a:pt x="55" y="273"/>
                    <a:pt x="55" y="273"/>
                    <a:pt x="55" y="273"/>
                  </a:cubicBezTo>
                  <a:moveTo>
                    <a:pt x="102" y="0"/>
                  </a:moveTo>
                  <a:cubicBezTo>
                    <a:pt x="100" y="0"/>
                    <a:pt x="96" y="0"/>
                    <a:pt x="92" y="1"/>
                  </a:cubicBezTo>
                  <a:cubicBezTo>
                    <a:pt x="79" y="6"/>
                    <a:pt x="75" y="17"/>
                    <a:pt x="74" y="28"/>
                  </a:cubicBezTo>
                  <a:cubicBezTo>
                    <a:pt x="72" y="30"/>
                    <a:pt x="70" y="33"/>
                    <a:pt x="70" y="37"/>
                  </a:cubicBezTo>
                  <a:cubicBezTo>
                    <a:pt x="70" y="41"/>
                    <a:pt x="72" y="44"/>
                    <a:pt x="75" y="46"/>
                  </a:cubicBezTo>
                  <a:cubicBezTo>
                    <a:pt x="77" y="54"/>
                    <a:pt x="82" y="63"/>
                    <a:pt x="88" y="69"/>
                  </a:cubicBezTo>
                  <a:cubicBezTo>
                    <a:pt x="88" y="72"/>
                    <a:pt x="88" y="72"/>
                    <a:pt x="88" y="72"/>
                  </a:cubicBezTo>
                  <a:cubicBezTo>
                    <a:pt x="87" y="72"/>
                    <a:pt x="87" y="72"/>
                    <a:pt x="87" y="72"/>
                  </a:cubicBezTo>
                  <a:cubicBezTo>
                    <a:pt x="82" y="77"/>
                    <a:pt x="82" y="77"/>
                    <a:pt x="82" y="77"/>
                  </a:cubicBezTo>
                  <a:cubicBezTo>
                    <a:pt x="79" y="77"/>
                    <a:pt x="76" y="77"/>
                    <a:pt x="74" y="78"/>
                  </a:cubicBezTo>
                  <a:cubicBezTo>
                    <a:pt x="72" y="79"/>
                    <a:pt x="68" y="80"/>
                    <a:pt x="62" y="85"/>
                  </a:cubicBezTo>
                  <a:cubicBezTo>
                    <a:pt x="53" y="92"/>
                    <a:pt x="40" y="117"/>
                    <a:pt x="38" y="131"/>
                  </a:cubicBezTo>
                  <a:cubicBezTo>
                    <a:pt x="37" y="137"/>
                    <a:pt x="37" y="132"/>
                    <a:pt x="37" y="145"/>
                  </a:cubicBezTo>
                  <a:cubicBezTo>
                    <a:pt x="37" y="152"/>
                    <a:pt x="41" y="167"/>
                    <a:pt x="44" y="177"/>
                  </a:cubicBezTo>
                  <a:cubicBezTo>
                    <a:pt x="0" y="177"/>
                    <a:pt x="0" y="177"/>
                    <a:pt x="0" y="177"/>
                  </a:cubicBezTo>
                  <a:cubicBezTo>
                    <a:pt x="13" y="231"/>
                    <a:pt x="13" y="231"/>
                    <a:pt x="13" y="231"/>
                  </a:cubicBezTo>
                  <a:cubicBezTo>
                    <a:pt x="14" y="234"/>
                    <a:pt x="14" y="234"/>
                    <a:pt x="14" y="234"/>
                  </a:cubicBezTo>
                  <a:cubicBezTo>
                    <a:pt x="16" y="234"/>
                    <a:pt x="16" y="234"/>
                    <a:pt x="16" y="234"/>
                  </a:cubicBezTo>
                  <a:cubicBezTo>
                    <a:pt x="16" y="234"/>
                    <a:pt x="16" y="234"/>
                    <a:pt x="16" y="234"/>
                  </a:cubicBezTo>
                  <a:cubicBezTo>
                    <a:pt x="3" y="181"/>
                    <a:pt x="3" y="181"/>
                    <a:pt x="3" y="181"/>
                  </a:cubicBezTo>
                  <a:cubicBezTo>
                    <a:pt x="47" y="181"/>
                    <a:pt x="47" y="181"/>
                    <a:pt x="47" y="181"/>
                  </a:cubicBezTo>
                  <a:cubicBezTo>
                    <a:pt x="44" y="170"/>
                    <a:pt x="40" y="155"/>
                    <a:pt x="40" y="148"/>
                  </a:cubicBezTo>
                  <a:cubicBezTo>
                    <a:pt x="40" y="135"/>
                    <a:pt x="40" y="140"/>
                    <a:pt x="41" y="134"/>
                  </a:cubicBezTo>
                  <a:cubicBezTo>
                    <a:pt x="43" y="120"/>
                    <a:pt x="56" y="95"/>
                    <a:pt x="65" y="88"/>
                  </a:cubicBezTo>
                  <a:cubicBezTo>
                    <a:pt x="71" y="84"/>
                    <a:pt x="75" y="82"/>
                    <a:pt x="77" y="82"/>
                  </a:cubicBezTo>
                  <a:cubicBezTo>
                    <a:pt x="80" y="81"/>
                    <a:pt x="82" y="80"/>
                    <a:pt x="85" y="80"/>
                  </a:cubicBezTo>
                  <a:cubicBezTo>
                    <a:pt x="90" y="75"/>
                    <a:pt x="90" y="75"/>
                    <a:pt x="90" y="75"/>
                  </a:cubicBezTo>
                  <a:cubicBezTo>
                    <a:pt x="91" y="75"/>
                    <a:pt x="91" y="75"/>
                    <a:pt x="91" y="75"/>
                  </a:cubicBezTo>
                  <a:cubicBezTo>
                    <a:pt x="91" y="72"/>
                    <a:pt x="91" y="72"/>
                    <a:pt x="91" y="72"/>
                  </a:cubicBezTo>
                  <a:cubicBezTo>
                    <a:pt x="85" y="66"/>
                    <a:pt x="80" y="58"/>
                    <a:pt x="78" y="49"/>
                  </a:cubicBezTo>
                  <a:cubicBezTo>
                    <a:pt x="75" y="47"/>
                    <a:pt x="74" y="44"/>
                    <a:pt x="74" y="40"/>
                  </a:cubicBezTo>
                  <a:cubicBezTo>
                    <a:pt x="74" y="36"/>
                    <a:pt x="75" y="33"/>
                    <a:pt x="77" y="31"/>
                  </a:cubicBezTo>
                  <a:cubicBezTo>
                    <a:pt x="78" y="20"/>
                    <a:pt x="82" y="9"/>
                    <a:pt x="95" y="5"/>
                  </a:cubicBezTo>
                  <a:cubicBezTo>
                    <a:pt x="99" y="3"/>
                    <a:pt x="103" y="3"/>
                    <a:pt x="105" y="3"/>
                  </a:cubicBezTo>
                  <a:cubicBezTo>
                    <a:pt x="107" y="3"/>
                    <a:pt x="108" y="3"/>
                    <a:pt x="108" y="3"/>
                  </a:cubicBezTo>
                  <a:cubicBezTo>
                    <a:pt x="108" y="3"/>
                    <a:pt x="109" y="3"/>
                    <a:pt x="109" y="3"/>
                  </a:cubicBezTo>
                  <a:cubicBezTo>
                    <a:pt x="111" y="3"/>
                    <a:pt x="112" y="3"/>
                    <a:pt x="113" y="3"/>
                  </a:cubicBezTo>
                  <a:cubicBezTo>
                    <a:pt x="113" y="3"/>
                    <a:pt x="113" y="3"/>
                    <a:pt x="113" y="3"/>
                  </a:cubicBezTo>
                  <a:cubicBezTo>
                    <a:pt x="120" y="4"/>
                    <a:pt x="124" y="6"/>
                    <a:pt x="128" y="9"/>
                  </a:cubicBezTo>
                  <a:cubicBezTo>
                    <a:pt x="127" y="8"/>
                    <a:pt x="127" y="8"/>
                    <a:pt x="126" y="7"/>
                  </a:cubicBezTo>
                  <a:cubicBezTo>
                    <a:pt x="126" y="7"/>
                    <a:pt x="125" y="6"/>
                    <a:pt x="124" y="6"/>
                  </a:cubicBezTo>
                  <a:cubicBezTo>
                    <a:pt x="121" y="3"/>
                    <a:pt x="116" y="1"/>
                    <a:pt x="110" y="0"/>
                  </a:cubicBezTo>
                  <a:cubicBezTo>
                    <a:pt x="110" y="0"/>
                    <a:pt x="110" y="0"/>
                    <a:pt x="110" y="0"/>
                  </a:cubicBezTo>
                  <a:cubicBezTo>
                    <a:pt x="109" y="0"/>
                    <a:pt x="107" y="0"/>
                    <a:pt x="106" y="0"/>
                  </a:cubicBezTo>
                  <a:cubicBezTo>
                    <a:pt x="106" y="0"/>
                    <a:pt x="105" y="0"/>
                    <a:pt x="105" y="0"/>
                  </a:cubicBezTo>
                  <a:cubicBezTo>
                    <a:pt x="105" y="0"/>
                    <a:pt x="104" y="0"/>
                    <a:pt x="102" y="0"/>
                  </a:cubicBezTo>
                </a:path>
              </a:pathLst>
            </a:custGeom>
            <a:solidFill>
              <a:srgbClr val="FD9B0A"/>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47" name="Freeform 1152"/>
            <p:cNvSpPr>
              <a:spLocks/>
            </p:cNvSpPr>
            <p:nvPr/>
          </p:nvSpPr>
          <p:spPr bwMode="auto">
            <a:xfrm>
              <a:off x="12569826" y="6230938"/>
              <a:ext cx="3455988" cy="2830513"/>
            </a:xfrm>
            <a:custGeom>
              <a:avLst/>
              <a:gdLst/>
              <a:ahLst/>
              <a:cxnLst>
                <a:cxn ang="0">
                  <a:pos x="78" y="0"/>
                </a:cxn>
                <a:cxn ang="0">
                  <a:pos x="2" y="63"/>
                </a:cxn>
                <a:cxn ang="0">
                  <a:pos x="9" y="88"/>
                </a:cxn>
                <a:cxn ang="0">
                  <a:pos x="0" y="110"/>
                </a:cxn>
                <a:cxn ang="0">
                  <a:pos x="2" y="112"/>
                </a:cxn>
                <a:cxn ang="0">
                  <a:pos x="3" y="113"/>
                </a:cxn>
                <a:cxn ang="0">
                  <a:pos x="12" y="91"/>
                </a:cxn>
                <a:cxn ang="0">
                  <a:pos x="6" y="66"/>
                </a:cxn>
                <a:cxn ang="0">
                  <a:pos x="81" y="3"/>
                </a:cxn>
                <a:cxn ang="0">
                  <a:pos x="138" y="25"/>
                </a:cxn>
                <a:cxn ang="0">
                  <a:pos x="135" y="21"/>
                </a:cxn>
                <a:cxn ang="0">
                  <a:pos x="78" y="0"/>
                </a:cxn>
              </a:cxnLst>
              <a:rect l="0" t="0" r="r" b="b"/>
              <a:pathLst>
                <a:path w="138" h="113">
                  <a:moveTo>
                    <a:pt x="78" y="0"/>
                  </a:moveTo>
                  <a:cubicBezTo>
                    <a:pt x="36" y="0"/>
                    <a:pt x="2" y="28"/>
                    <a:pt x="2" y="63"/>
                  </a:cubicBezTo>
                  <a:cubicBezTo>
                    <a:pt x="2" y="71"/>
                    <a:pt x="5" y="80"/>
                    <a:pt x="9" y="88"/>
                  </a:cubicBezTo>
                  <a:cubicBezTo>
                    <a:pt x="6" y="97"/>
                    <a:pt x="3" y="104"/>
                    <a:pt x="0" y="110"/>
                  </a:cubicBezTo>
                  <a:cubicBezTo>
                    <a:pt x="0" y="110"/>
                    <a:pt x="1" y="111"/>
                    <a:pt x="2" y="112"/>
                  </a:cubicBezTo>
                  <a:cubicBezTo>
                    <a:pt x="2" y="112"/>
                    <a:pt x="2" y="112"/>
                    <a:pt x="3" y="113"/>
                  </a:cubicBezTo>
                  <a:cubicBezTo>
                    <a:pt x="6" y="108"/>
                    <a:pt x="10" y="100"/>
                    <a:pt x="12" y="91"/>
                  </a:cubicBezTo>
                  <a:cubicBezTo>
                    <a:pt x="8" y="83"/>
                    <a:pt x="6" y="75"/>
                    <a:pt x="6" y="66"/>
                  </a:cubicBezTo>
                  <a:cubicBezTo>
                    <a:pt x="6" y="31"/>
                    <a:pt x="40" y="3"/>
                    <a:pt x="81" y="3"/>
                  </a:cubicBezTo>
                  <a:cubicBezTo>
                    <a:pt x="104" y="3"/>
                    <a:pt x="124" y="12"/>
                    <a:pt x="138" y="25"/>
                  </a:cubicBezTo>
                  <a:cubicBezTo>
                    <a:pt x="137" y="23"/>
                    <a:pt x="136" y="22"/>
                    <a:pt x="135" y="21"/>
                  </a:cubicBezTo>
                  <a:cubicBezTo>
                    <a:pt x="121" y="8"/>
                    <a:pt x="101" y="0"/>
                    <a:pt x="78" y="0"/>
                  </a:cubicBezTo>
                </a:path>
              </a:pathLst>
            </a:custGeom>
            <a:solidFill>
              <a:srgbClr val="FD9B0A"/>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48" name="Freeform 1153"/>
            <p:cNvSpPr>
              <a:spLocks noEditPoints="1"/>
            </p:cNvSpPr>
            <p:nvPr/>
          </p:nvSpPr>
          <p:spPr bwMode="auto">
            <a:xfrm>
              <a:off x="8259763" y="7658101"/>
              <a:ext cx="3206750" cy="8643938"/>
            </a:xfrm>
            <a:custGeom>
              <a:avLst/>
              <a:gdLst/>
              <a:ahLst/>
              <a:cxnLst>
                <a:cxn ang="0">
                  <a:pos x="55" y="273"/>
                </a:cxn>
                <a:cxn ang="0">
                  <a:pos x="55" y="273"/>
                </a:cxn>
                <a:cxn ang="0">
                  <a:pos x="55" y="334"/>
                </a:cxn>
                <a:cxn ang="0">
                  <a:pos x="43" y="334"/>
                </a:cxn>
                <a:cxn ang="0">
                  <a:pos x="43" y="341"/>
                </a:cxn>
                <a:cxn ang="0">
                  <a:pos x="43" y="345"/>
                </a:cxn>
                <a:cxn ang="0">
                  <a:pos x="46" y="345"/>
                </a:cxn>
                <a:cxn ang="0">
                  <a:pos x="46" y="338"/>
                </a:cxn>
                <a:cxn ang="0">
                  <a:pos x="59" y="338"/>
                </a:cxn>
                <a:cxn ang="0">
                  <a:pos x="59" y="277"/>
                </a:cxn>
                <a:cxn ang="0">
                  <a:pos x="56" y="277"/>
                </a:cxn>
                <a:cxn ang="0">
                  <a:pos x="55" y="273"/>
                </a:cxn>
                <a:cxn ang="0">
                  <a:pos x="102" y="0"/>
                </a:cxn>
                <a:cxn ang="0">
                  <a:pos x="92" y="2"/>
                </a:cxn>
                <a:cxn ang="0">
                  <a:pos x="74" y="28"/>
                </a:cxn>
                <a:cxn ang="0">
                  <a:pos x="71" y="37"/>
                </a:cxn>
                <a:cxn ang="0">
                  <a:pos x="75" y="46"/>
                </a:cxn>
                <a:cxn ang="0">
                  <a:pos x="88" y="69"/>
                </a:cxn>
                <a:cxn ang="0">
                  <a:pos x="88" y="72"/>
                </a:cxn>
                <a:cxn ang="0">
                  <a:pos x="87" y="72"/>
                </a:cxn>
                <a:cxn ang="0">
                  <a:pos x="82" y="77"/>
                </a:cxn>
                <a:cxn ang="0">
                  <a:pos x="74" y="79"/>
                </a:cxn>
                <a:cxn ang="0">
                  <a:pos x="62" y="85"/>
                </a:cxn>
                <a:cxn ang="0">
                  <a:pos x="38" y="131"/>
                </a:cxn>
                <a:cxn ang="0">
                  <a:pos x="37" y="145"/>
                </a:cxn>
                <a:cxn ang="0">
                  <a:pos x="44" y="178"/>
                </a:cxn>
                <a:cxn ang="0">
                  <a:pos x="0" y="178"/>
                </a:cxn>
                <a:cxn ang="0">
                  <a:pos x="13" y="231"/>
                </a:cxn>
                <a:cxn ang="0">
                  <a:pos x="14" y="234"/>
                </a:cxn>
                <a:cxn ang="0">
                  <a:pos x="16" y="234"/>
                </a:cxn>
                <a:cxn ang="0">
                  <a:pos x="17" y="234"/>
                </a:cxn>
                <a:cxn ang="0">
                  <a:pos x="3" y="181"/>
                </a:cxn>
                <a:cxn ang="0">
                  <a:pos x="47" y="181"/>
                </a:cxn>
                <a:cxn ang="0">
                  <a:pos x="40" y="148"/>
                </a:cxn>
                <a:cxn ang="0">
                  <a:pos x="41" y="135"/>
                </a:cxn>
                <a:cxn ang="0">
                  <a:pos x="65" y="88"/>
                </a:cxn>
                <a:cxn ang="0">
                  <a:pos x="78" y="82"/>
                </a:cxn>
                <a:cxn ang="0">
                  <a:pos x="85" y="80"/>
                </a:cxn>
                <a:cxn ang="0">
                  <a:pos x="90" y="75"/>
                </a:cxn>
                <a:cxn ang="0">
                  <a:pos x="91" y="75"/>
                </a:cxn>
                <a:cxn ang="0">
                  <a:pos x="91" y="72"/>
                </a:cxn>
                <a:cxn ang="0">
                  <a:pos x="78" y="49"/>
                </a:cxn>
                <a:cxn ang="0">
                  <a:pos x="74" y="40"/>
                </a:cxn>
                <a:cxn ang="0">
                  <a:pos x="78" y="32"/>
                </a:cxn>
                <a:cxn ang="0">
                  <a:pos x="96" y="5"/>
                </a:cxn>
                <a:cxn ang="0">
                  <a:pos x="106" y="3"/>
                </a:cxn>
                <a:cxn ang="0">
                  <a:pos x="108" y="3"/>
                </a:cxn>
                <a:cxn ang="0">
                  <a:pos x="110" y="3"/>
                </a:cxn>
                <a:cxn ang="0">
                  <a:pos x="113" y="4"/>
                </a:cxn>
                <a:cxn ang="0">
                  <a:pos x="114" y="4"/>
                </a:cxn>
                <a:cxn ang="0">
                  <a:pos x="128" y="9"/>
                </a:cxn>
                <a:cxn ang="0">
                  <a:pos x="126" y="7"/>
                </a:cxn>
                <a:cxn ang="0">
                  <a:pos x="125" y="6"/>
                </a:cxn>
                <a:cxn ang="0">
                  <a:pos x="110" y="0"/>
                </a:cxn>
                <a:cxn ang="0">
                  <a:pos x="110" y="0"/>
                </a:cxn>
                <a:cxn ang="0">
                  <a:pos x="106" y="0"/>
                </a:cxn>
                <a:cxn ang="0">
                  <a:pos x="105" y="0"/>
                </a:cxn>
                <a:cxn ang="0">
                  <a:pos x="102" y="0"/>
                </a:cxn>
              </a:cxnLst>
              <a:rect l="0" t="0" r="r" b="b"/>
              <a:pathLst>
                <a:path w="128" h="345">
                  <a:moveTo>
                    <a:pt x="55" y="273"/>
                  </a:moveTo>
                  <a:cubicBezTo>
                    <a:pt x="55" y="273"/>
                    <a:pt x="55" y="273"/>
                    <a:pt x="55" y="273"/>
                  </a:cubicBezTo>
                  <a:cubicBezTo>
                    <a:pt x="55" y="334"/>
                    <a:pt x="55" y="334"/>
                    <a:pt x="55" y="334"/>
                  </a:cubicBezTo>
                  <a:cubicBezTo>
                    <a:pt x="43" y="334"/>
                    <a:pt x="43" y="334"/>
                    <a:pt x="43" y="334"/>
                  </a:cubicBezTo>
                  <a:cubicBezTo>
                    <a:pt x="43" y="341"/>
                    <a:pt x="43" y="341"/>
                    <a:pt x="43" y="341"/>
                  </a:cubicBezTo>
                  <a:cubicBezTo>
                    <a:pt x="43" y="345"/>
                    <a:pt x="43" y="345"/>
                    <a:pt x="43" y="345"/>
                  </a:cubicBezTo>
                  <a:cubicBezTo>
                    <a:pt x="46" y="345"/>
                    <a:pt x="46" y="345"/>
                    <a:pt x="46" y="345"/>
                  </a:cubicBezTo>
                  <a:cubicBezTo>
                    <a:pt x="46" y="338"/>
                    <a:pt x="46" y="338"/>
                    <a:pt x="46" y="338"/>
                  </a:cubicBezTo>
                  <a:cubicBezTo>
                    <a:pt x="59" y="338"/>
                    <a:pt x="59" y="338"/>
                    <a:pt x="59" y="338"/>
                  </a:cubicBezTo>
                  <a:cubicBezTo>
                    <a:pt x="59" y="277"/>
                    <a:pt x="59" y="277"/>
                    <a:pt x="59" y="277"/>
                  </a:cubicBezTo>
                  <a:cubicBezTo>
                    <a:pt x="56" y="277"/>
                    <a:pt x="56" y="277"/>
                    <a:pt x="56" y="277"/>
                  </a:cubicBezTo>
                  <a:cubicBezTo>
                    <a:pt x="55" y="273"/>
                    <a:pt x="55" y="273"/>
                    <a:pt x="55" y="273"/>
                  </a:cubicBezTo>
                  <a:moveTo>
                    <a:pt x="102" y="0"/>
                  </a:moveTo>
                  <a:cubicBezTo>
                    <a:pt x="100" y="0"/>
                    <a:pt x="96" y="0"/>
                    <a:pt x="92" y="2"/>
                  </a:cubicBezTo>
                  <a:cubicBezTo>
                    <a:pt x="79" y="6"/>
                    <a:pt x="75" y="17"/>
                    <a:pt x="74" y="28"/>
                  </a:cubicBezTo>
                  <a:cubicBezTo>
                    <a:pt x="72" y="30"/>
                    <a:pt x="71" y="33"/>
                    <a:pt x="71" y="37"/>
                  </a:cubicBezTo>
                  <a:cubicBezTo>
                    <a:pt x="71" y="41"/>
                    <a:pt x="72" y="44"/>
                    <a:pt x="75" y="46"/>
                  </a:cubicBezTo>
                  <a:cubicBezTo>
                    <a:pt x="77" y="55"/>
                    <a:pt x="82" y="63"/>
                    <a:pt x="88" y="69"/>
                  </a:cubicBezTo>
                  <a:cubicBezTo>
                    <a:pt x="88" y="72"/>
                    <a:pt x="88" y="72"/>
                    <a:pt x="88" y="72"/>
                  </a:cubicBezTo>
                  <a:cubicBezTo>
                    <a:pt x="87" y="72"/>
                    <a:pt x="87" y="72"/>
                    <a:pt x="87" y="72"/>
                  </a:cubicBezTo>
                  <a:cubicBezTo>
                    <a:pt x="82" y="77"/>
                    <a:pt x="82" y="77"/>
                    <a:pt x="82" y="77"/>
                  </a:cubicBezTo>
                  <a:cubicBezTo>
                    <a:pt x="79" y="77"/>
                    <a:pt x="77" y="78"/>
                    <a:pt x="74" y="79"/>
                  </a:cubicBezTo>
                  <a:cubicBezTo>
                    <a:pt x="72" y="79"/>
                    <a:pt x="68" y="81"/>
                    <a:pt x="62" y="85"/>
                  </a:cubicBezTo>
                  <a:cubicBezTo>
                    <a:pt x="53" y="92"/>
                    <a:pt x="40" y="117"/>
                    <a:pt x="38" y="131"/>
                  </a:cubicBezTo>
                  <a:cubicBezTo>
                    <a:pt x="37" y="137"/>
                    <a:pt x="37" y="132"/>
                    <a:pt x="37" y="145"/>
                  </a:cubicBezTo>
                  <a:cubicBezTo>
                    <a:pt x="37" y="152"/>
                    <a:pt x="41" y="167"/>
                    <a:pt x="44" y="178"/>
                  </a:cubicBezTo>
                  <a:cubicBezTo>
                    <a:pt x="0" y="178"/>
                    <a:pt x="0" y="178"/>
                    <a:pt x="0" y="178"/>
                  </a:cubicBezTo>
                  <a:cubicBezTo>
                    <a:pt x="13" y="231"/>
                    <a:pt x="13" y="231"/>
                    <a:pt x="13" y="231"/>
                  </a:cubicBezTo>
                  <a:cubicBezTo>
                    <a:pt x="14" y="234"/>
                    <a:pt x="14" y="234"/>
                    <a:pt x="14" y="234"/>
                  </a:cubicBezTo>
                  <a:cubicBezTo>
                    <a:pt x="16" y="234"/>
                    <a:pt x="16" y="234"/>
                    <a:pt x="16" y="234"/>
                  </a:cubicBezTo>
                  <a:cubicBezTo>
                    <a:pt x="17" y="234"/>
                    <a:pt x="17" y="234"/>
                    <a:pt x="17" y="234"/>
                  </a:cubicBezTo>
                  <a:cubicBezTo>
                    <a:pt x="3" y="181"/>
                    <a:pt x="3" y="181"/>
                    <a:pt x="3" y="181"/>
                  </a:cubicBezTo>
                  <a:cubicBezTo>
                    <a:pt x="47" y="181"/>
                    <a:pt x="47" y="181"/>
                    <a:pt x="47" y="181"/>
                  </a:cubicBezTo>
                  <a:cubicBezTo>
                    <a:pt x="44" y="170"/>
                    <a:pt x="40" y="155"/>
                    <a:pt x="40" y="148"/>
                  </a:cubicBezTo>
                  <a:cubicBezTo>
                    <a:pt x="40" y="135"/>
                    <a:pt x="41" y="140"/>
                    <a:pt x="41" y="135"/>
                  </a:cubicBezTo>
                  <a:cubicBezTo>
                    <a:pt x="44" y="120"/>
                    <a:pt x="56" y="95"/>
                    <a:pt x="65" y="88"/>
                  </a:cubicBezTo>
                  <a:cubicBezTo>
                    <a:pt x="72" y="84"/>
                    <a:pt x="75" y="82"/>
                    <a:pt x="78" y="82"/>
                  </a:cubicBezTo>
                  <a:cubicBezTo>
                    <a:pt x="80" y="81"/>
                    <a:pt x="82" y="80"/>
                    <a:pt x="85" y="80"/>
                  </a:cubicBezTo>
                  <a:cubicBezTo>
                    <a:pt x="90" y="75"/>
                    <a:pt x="90" y="75"/>
                    <a:pt x="90" y="75"/>
                  </a:cubicBezTo>
                  <a:cubicBezTo>
                    <a:pt x="91" y="75"/>
                    <a:pt x="91" y="75"/>
                    <a:pt x="91" y="75"/>
                  </a:cubicBezTo>
                  <a:cubicBezTo>
                    <a:pt x="91" y="72"/>
                    <a:pt x="91" y="72"/>
                    <a:pt x="91" y="72"/>
                  </a:cubicBezTo>
                  <a:cubicBezTo>
                    <a:pt x="85" y="66"/>
                    <a:pt x="80" y="58"/>
                    <a:pt x="78" y="49"/>
                  </a:cubicBezTo>
                  <a:cubicBezTo>
                    <a:pt x="76" y="47"/>
                    <a:pt x="74" y="44"/>
                    <a:pt x="74" y="40"/>
                  </a:cubicBezTo>
                  <a:cubicBezTo>
                    <a:pt x="74" y="37"/>
                    <a:pt x="75" y="34"/>
                    <a:pt x="78" y="32"/>
                  </a:cubicBezTo>
                  <a:cubicBezTo>
                    <a:pt x="79" y="20"/>
                    <a:pt x="82" y="9"/>
                    <a:pt x="96" y="5"/>
                  </a:cubicBezTo>
                  <a:cubicBezTo>
                    <a:pt x="100" y="3"/>
                    <a:pt x="103" y="3"/>
                    <a:pt x="106" y="3"/>
                  </a:cubicBezTo>
                  <a:cubicBezTo>
                    <a:pt x="107" y="3"/>
                    <a:pt x="108" y="3"/>
                    <a:pt x="108" y="3"/>
                  </a:cubicBezTo>
                  <a:cubicBezTo>
                    <a:pt x="109" y="3"/>
                    <a:pt x="109" y="3"/>
                    <a:pt x="110" y="3"/>
                  </a:cubicBezTo>
                  <a:cubicBezTo>
                    <a:pt x="111" y="3"/>
                    <a:pt x="112" y="4"/>
                    <a:pt x="113" y="4"/>
                  </a:cubicBezTo>
                  <a:cubicBezTo>
                    <a:pt x="114" y="4"/>
                    <a:pt x="114" y="4"/>
                    <a:pt x="114" y="4"/>
                  </a:cubicBezTo>
                  <a:cubicBezTo>
                    <a:pt x="120" y="5"/>
                    <a:pt x="125" y="7"/>
                    <a:pt x="128" y="9"/>
                  </a:cubicBezTo>
                  <a:cubicBezTo>
                    <a:pt x="128" y="9"/>
                    <a:pt x="127" y="8"/>
                    <a:pt x="126" y="7"/>
                  </a:cubicBezTo>
                  <a:cubicBezTo>
                    <a:pt x="126" y="7"/>
                    <a:pt x="125" y="6"/>
                    <a:pt x="125" y="6"/>
                  </a:cubicBezTo>
                  <a:cubicBezTo>
                    <a:pt x="121" y="3"/>
                    <a:pt x="117" y="1"/>
                    <a:pt x="110" y="0"/>
                  </a:cubicBezTo>
                  <a:cubicBezTo>
                    <a:pt x="110" y="0"/>
                    <a:pt x="110" y="0"/>
                    <a:pt x="110" y="0"/>
                  </a:cubicBezTo>
                  <a:cubicBezTo>
                    <a:pt x="109" y="0"/>
                    <a:pt x="108" y="0"/>
                    <a:pt x="106" y="0"/>
                  </a:cubicBezTo>
                  <a:cubicBezTo>
                    <a:pt x="106" y="0"/>
                    <a:pt x="105" y="0"/>
                    <a:pt x="105" y="0"/>
                  </a:cubicBezTo>
                  <a:cubicBezTo>
                    <a:pt x="105" y="0"/>
                    <a:pt x="104" y="0"/>
                    <a:pt x="102" y="0"/>
                  </a:cubicBezTo>
                </a:path>
              </a:pathLst>
            </a:custGeom>
            <a:solidFill>
              <a:srgbClr val="FD9B0A"/>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49" name="Freeform 1154"/>
            <p:cNvSpPr>
              <a:spLocks/>
            </p:cNvSpPr>
            <p:nvPr/>
          </p:nvSpPr>
          <p:spPr bwMode="auto">
            <a:xfrm>
              <a:off x="12644438" y="6305551"/>
              <a:ext cx="3457575" cy="2832100"/>
            </a:xfrm>
            <a:custGeom>
              <a:avLst/>
              <a:gdLst/>
              <a:ahLst/>
              <a:cxnLst>
                <a:cxn ang="0">
                  <a:pos x="78" y="0"/>
                </a:cxn>
                <a:cxn ang="0">
                  <a:pos x="3" y="63"/>
                </a:cxn>
                <a:cxn ang="0">
                  <a:pos x="9" y="88"/>
                </a:cxn>
                <a:cxn ang="0">
                  <a:pos x="0" y="110"/>
                </a:cxn>
                <a:cxn ang="0">
                  <a:pos x="2" y="112"/>
                </a:cxn>
                <a:cxn ang="0">
                  <a:pos x="3" y="113"/>
                </a:cxn>
                <a:cxn ang="0">
                  <a:pos x="12" y="91"/>
                </a:cxn>
                <a:cxn ang="0">
                  <a:pos x="6" y="66"/>
                </a:cxn>
                <a:cxn ang="0">
                  <a:pos x="82" y="4"/>
                </a:cxn>
                <a:cxn ang="0">
                  <a:pos x="138" y="25"/>
                </a:cxn>
                <a:cxn ang="0">
                  <a:pos x="135" y="22"/>
                </a:cxn>
                <a:cxn ang="0">
                  <a:pos x="78" y="0"/>
                </a:cxn>
              </a:cxnLst>
              <a:rect l="0" t="0" r="r" b="b"/>
              <a:pathLst>
                <a:path w="138" h="113">
                  <a:moveTo>
                    <a:pt x="78" y="0"/>
                  </a:moveTo>
                  <a:cubicBezTo>
                    <a:pt x="37" y="0"/>
                    <a:pt x="3" y="28"/>
                    <a:pt x="3" y="63"/>
                  </a:cubicBezTo>
                  <a:cubicBezTo>
                    <a:pt x="3" y="72"/>
                    <a:pt x="5" y="80"/>
                    <a:pt x="9" y="88"/>
                  </a:cubicBezTo>
                  <a:cubicBezTo>
                    <a:pt x="7" y="97"/>
                    <a:pt x="3" y="105"/>
                    <a:pt x="0" y="110"/>
                  </a:cubicBezTo>
                  <a:cubicBezTo>
                    <a:pt x="1" y="111"/>
                    <a:pt x="1" y="111"/>
                    <a:pt x="2" y="112"/>
                  </a:cubicBezTo>
                  <a:cubicBezTo>
                    <a:pt x="2" y="112"/>
                    <a:pt x="3" y="113"/>
                    <a:pt x="3" y="113"/>
                  </a:cubicBezTo>
                  <a:cubicBezTo>
                    <a:pt x="6" y="108"/>
                    <a:pt x="10" y="100"/>
                    <a:pt x="12" y="91"/>
                  </a:cubicBezTo>
                  <a:cubicBezTo>
                    <a:pt x="8" y="83"/>
                    <a:pt x="6" y="75"/>
                    <a:pt x="6" y="66"/>
                  </a:cubicBezTo>
                  <a:cubicBezTo>
                    <a:pt x="6" y="32"/>
                    <a:pt x="40" y="4"/>
                    <a:pt x="82" y="4"/>
                  </a:cubicBezTo>
                  <a:cubicBezTo>
                    <a:pt x="104" y="4"/>
                    <a:pt x="124" y="12"/>
                    <a:pt x="138" y="25"/>
                  </a:cubicBezTo>
                  <a:cubicBezTo>
                    <a:pt x="137" y="24"/>
                    <a:pt x="136" y="23"/>
                    <a:pt x="135" y="22"/>
                  </a:cubicBezTo>
                  <a:cubicBezTo>
                    <a:pt x="121" y="9"/>
                    <a:pt x="101" y="0"/>
                    <a:pt x="78" y="0"/>
                  </a:cubicBezTo>
                </a:path>
              </a:pathLst>
            </a:custGeom>
            <a:solidFill>
              <a:srgbClr val="FD9B0A"/>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50" name="Freeform 1155"/>
            <p:cNvSpPr>
              <a:spLocks noEditPoints="1"/>
            </p:cNvSpPr>
            <p:nvPr/>
          </p:nvSpPr>
          <p:spPr bwMode="auto">
            <a:xfrm>
              <a:off x="8335963" y="7734301"/>
              <a:ext cx="3206750" cy="8643938"/>
            </a:xfrm>
            <a:custGeom>
              <a:avLst/>
              <a:gdLst/>
              <a:ahLst/>
              <a:cxnLst>
                <a:cxn ang="0">
                  <a:pos x="56" y="274"/>
                </a:cxn>
                <a:cxn ang="0">
                  <a:pos x="56" y="274"/>
                </a:cxn>
                <a:cxn ang="0">
                  <a:pos x="56" y="335"/>
                </a:cxn>
                <a:cxn ang="0">
                  <a:pos x="43" y="335"/>
                </a:cxn>
                <a:cxn ang="0">
                  <a:pos x="43" y="342"/>
                </a:cxn>
                <a:cxn ang="0">
                  <a:pos x="43" y="345"/>
                </a:cxn>
                <a:cxn ang="0">
                  <a:pos x="46" y="345"/>
                </a:cxn>
                <a:cxn ang="0">
                  <a:pos x="46" y="338"/>
                </a:cxn>
                <a:cxn ang="0">
                  <a:pos x="59" y="338"/>
                </a:cxn>
                <a:cxn ang="0">
                  <a:pos x="59" y="277"/>
                </a:cxn>
                <a:cxn ang="0">
                  <a:pos x="57" y="277"/>
                </a:cxn>
                <a:cxn ang="0">
                  <a:pos x="56" y="274"/>
                </a:cxn>
                <a:cxn ang="0">
                  <a:pos x="103" y="0"/>
                </a:cxn>
                <a:cxn ang="0">
                  <a:pos x="93" y="2"/>
                </a:cxn>
                <a:cxn ang="0">
                  <a:pos x="75" y="29"/>
                </a:cxn>
                <a:cxn ang="0">
                  <a:pos x="71" y="37"/>
                </a:cxn>
                <a:cxn ang="0">
                  <a:pos x="75" y="46"/>
                </a:cxn>
                <a:cxn ang="0">
                  <a:pos x="88" y="69"/>
                </a:cxn>
                <a:cxn ang="0">
                  <a:pos x="88" y="72"/>
                </a:cxn>
                <a:cxn ang="0">
                  <a:pos x="87" y="72"/>
                </a:cxn>
                <a:cxn ang="0">
                  <a:pos x="82" y="77"/>
                </a:cxn>
                <a:cxn ang="0">
                  <a:pos x="75" y="79"/>
                </a:cxn>
                <a:cxn ang="0">
                  <a:pos x="62" y="85"/>
                </a:cxn>
                <a:cxn ang="0">
                  <a:pos x="38" y="132"/>
                </a:cxn>
                <a:cxn ang="0">
                  <a:pos x="37" y="145"/>
                </a:cxn>
                <a:cxn ang="0">
                  <a:pos x="44" y="178"/>
                </a:cxn>
                <a:cxn ang="0">
                  <a:pos x="0" y="178"/>
                </a:cxn>
                <a:cxn ang="0">
                  <a:pos x="14" y="231"/>
                </a:cxn>
                <a:cxn ang="0">
                  <a:pos x="14" y="235"/>
                </a:cxn>
                <a:cxn ang="0">
                  <a:pos x="17" y="235"/>
                </a:cxn>
                <a:cxn ang="0">
                  <a:pos x="17" y="235"/>
                </a:cxn>
                <a:cxn ang="0">
                  <a:pos x="3" y="181"/>
                </a:cxn>
                <a:cxn ang="0">
                  <a:pos x="47" y="181"/>
                </a:cxn>
                <a:cxn ang="0">
                  <a:pos x="41" y="149"/>
                </a:cxn>
                <a:cxn ang="0">
                  <a:pos x="42" y="135"/>
                </a:cxn>
                <a:cxn ang="0">
                  <a:pos x="66" y="89"/>
                </a:cxn>
                <a:cxn ang="0">
                  <a:pos x="78" y="82"/>
                </a:cxn>
                <a:cxn ang="0">
                  <a:pos x="86" y="80"/>
                </a:cxn>
                <a:cxn ang="0">
                  <a:pos x="90" y="75"/>
                </a:cxn>
                <a:cxn ang="0">
                  <a:pos x="92" y="75"/>
                </a:cxn>
                <a:cxn ang="0">
                  <a:pos x="92" y="72"/>
                </a:cxn>
                <a:cxn ang="0">
                  <a:pos x="79" y="50"/>
                </a:cxn>
                <a:cxn ang="0">
                  <a:pos x="74" y="40"/>
                </a:cxn>
                <a:cxn ang="0">
                  <a:pos x="78" y="32"/>
                </a:cxn>
                <a:cxn ang="0">
                  <a:pos x="96" y="5"/>
                </a:cxn>
                <a:cxn ang="0">
                  <a:pos x="106" y="3"/>
                </a:cxn>
                <a:cxn ang="0">
                  <a:pos x="108" y="4"/>
                </a:cxn>
                <a:cxn ang="0">
                  <a:pos x="110" y="4"/>
                </a:cxn>
                <a:cxn ang="0">
                  <a:pos x="113" y="4"/>
                </a:cxn>
                <a:cxn ang="0">
                  <a:pos x="114" y="4"/>
                </a:cxn>
                <a:cxn ang="0">
                  <a:pos x="128" y="10"/>
                </a:cxn>
                <a:cxn ang="0">
                  <a:pos x="127" y="8"/>
                </a:cxn>
                <a:cxn ang="0">
                  <a:pos x="125" y="6"/>
                </a:cxn>
                <a:cxn ang="0">
                  <a:pos x="111" y="1"/>
                </a:cxn>
                <a:cxn ang="0">
                  <a:pos x="110" y="1"/>
                </a:cxn>
                <a:cxn ang="0">
                  <a:pos x="107" y="0"/>
                </a:cxn>
                <a:cxn ang="0">
                  <a:pos x="105" y="0"/>
                </a:cxn>
                <a:cxn ang="0">
                  <a:pos x="103" y="0"/>
                </a:cxn>
              </a:cxnLst>
              <a:rect l="0" t="0" r="r" b="b"/>
              <a:pathLst>
                <a:path w="128" h="345">
                  <a:moveTo>
                    <a:pt x="56" y="274"/>
                  </a:moveTo>
                  <a:cubicBezTo>
                    <a:pt x="56" y="274"/>
                    <a:pt x="56" y="274"/>
                    <a:pt x="56" y="274"/>
                  </a:cubicBezTo>
                  <a:cubicBezTo>
                    <a:pt x="56" y="335"/>
                    <a:pt x="56" y="335"/>
                    <a:pt x="56" y="335"/>
                  </a:cubicBezTo>
                  <a:cubicBezTo>
                    <a:pt x="43" y="335"/>
                    <a:pt x="43" y="335"/>
                    <a:pt x="43" y="335"/>
                  </a:cubicBezTo>
                  <a:cubicBezTo>
                    <a:pt x="43" y="342"/>
                    <a:pt x="43" y="342"/>
                    <a:pt x="43" y="342"/>
                  </a:cubicBezTo>
                  <a:cubicBezTo>
                    <a:pt x="43" y="345"/>
                    <a:pt x="43" y="345"/>
                    <a:pt x="43" y="345"/>
                  </a:cubicBezTo>
                  <a:cubicBezTo>
                    <a:pt x="46" y="345"/>
                    <a:pt x="46" y="345"/>
                    <a:pt x="46" y="345"/>
                  </a:cubicBezTo>
                  <a:cubicBezTo>
                    <a:pt x="46" y="338"/>
                    <a:pt x="46" y="338"/>
                    <a:pt x="46" y="338"/>
                  </a:cubicBezTo>
                  <a:cubicBezTo>
                    <a:pt x="59" y="338"/>
                    <a:pt x="59" y="338"/>
                    <a:pt x="59" y="338"/>
                  </a:cubicBezTo>
                  <a:cubicBezTo>
                    <a:pt x="59" y="277"/>
                    <a:pt x="59" y="277"/>
                    <a:pt x="59" y="277"/>
                  </a:cubicBezTo>
                  <a:cubicBezTo>
                    <a:pt x="57" y="277"/>
                    <a:pt x="57" y="277"/>
                    <a:pt x="57" y="277"/>
                  </a:cubicBezTo>
                  <a:cubicBezTo>
                    <a:pt x="56" y="274"/>
                    <a:pt x="56" y="274"/>
                    <a:pt x="56" y="274"/>
                  </a:cubicBezTo>
                  <a:moveTo>
                    <a:pt x="103" y="0"/>
                  </a:moveTo>
                  <a:cubicBezTo>
                    <a:pt x="100" y="0"/>
                    <a:pt x="97" y="0"/>
                    <a:pt x="93" y="2"/>
                  </a:cubicBezTo>
                  <a:cubicBezTo>
                    <a:pt x="79" y="6"/>
                    <a:pt x="76" y="17"/>
                    <a:pt x="75" y="29"/>
                  </a:cubicBezTo>
                  <a:cubicBezTo>
                    <a:pt x="72" y="31"/>
                    <a:pt x="71" y="34"/>
                    <a:pt x="71" y="37"/>
                  </a:cubicBezTo>
                  <a:cubicBezTo>
                    <a:pt x="71" y="41"/>
                    <a:pt x="73" y="44"/>
                    <a:pt x="75" y="46"/>
                  </a:cubicBezTo>
                  <a:cubicBezTo>
                    <a:pt x="77" y="55"/>
                    <a:pt x="82" y="63"/>
                    <a:pt x="88" y="69"/>
                  </a:cubicBezTo>
                  <a:cubicBezTo>
                    <a:pt x="88" y="72"/>
                    <a:pt x="88" y="72"/>
                    <a:pt x="88" y="72"/>
                  </a:cubicBezTo>
                  <a:cubicBezTo>
                    <a:pt x="87" y="72"/>
                    <a:pt x="87" y="72"/>
                    <a:pt x="87" y="72"/>
                  </a:cubicBezTo>
                  <a:cubicBezTo>
                    <a:pt x="82" y="77"/>
                    <a:pt x="82" y="77"/>
                    <a:pt x="82" y="77"/>
                  </a:cubicBezTo>
                  <a:cubicBezTo>
                    <a:pt x="79" y="77"/>
                    <a:pt x="77" y="78"/>
                    <a:pt x="75" y="79"/>
                  </a:cubicBezTo>
                  <a:cubicBezTo>
                    <a:pt x="72" y="79"/>
                    <a:pt x="69" y="81"/>
                    <a:pt x="62" y="85"/>
                  </a:cubicBezTo>
                  <a:cubicBezTo>
                    <a:pt x="53" y="92"/>
                    <a:pt x="41" y="117"/>
                    <a:pt x="38" y="132"/>
                  </a:cubicBezTo>
                  <a:cubicBezTo>
                    <a:pt x="38" y="137"/>
                    <a:pt x="37" y="132"/>
                    <a:pt x="37" y="145"/>
                  </a:cubicBezTo>
                  <a:cubicBezTo>
                    <a:pt x="37" y="152"/>
                    <a:pt x="41" y="167"/>
                    <a:pt x="44" y="178"/>
                  </a:cubicBezTo>
                  <a:cubicBezTo>
                    <a:pt x="0" y="178"/>
                    <a:pt x="0" y="178"/>
                    <a:pt x="0" y="178"/>
                  </a:cubicBezTo>
                  <a:cubicBezTo>
                    <a:pt x="14" y="231"/>
                    <a:pt x="14" y="231"/>
                    <a:pt x="14" y="231"/>
                  </a:cubicBezTo>
                  <a:cubicBezTo>
                    <a:pt x="14" y="235"/>
                    <a:pt x="14" y="235"/>
                    <a:pt x="14" y="235"/>
                  </a:cubicBezTo>
                  <a:cubicBezTo>
                    <a:pt x="17" y="235"/>
                    <a:pt x="17" y="235"/>
                    <a:pt x="17" y="235"/>
                  </a:cubicBezTo>
                  <a:cubicBezTo>
                    <a:pt x="17" y="235"/>
                    <a:pt x="17" y="235"/>
                    <a:pt x="17" y="235"/>
                  </a:cubicBezTo>
                  <a:cubicBezTo>
                    <a:pt x="3" y="181"/>
                    <a:pt x="3" y="181"/>
                    <a:pt x="3" y="181"/>
                  </a:cubicBezTo>
                  <a:cubicBezTo>
                    <a:pt x="47" y="181"/>
                    <a:pt x="47" y="181"/>
                    <a:pt x="47" y="181"/>
                  </a:cubicBezTo>
                  <a:cubicBezTo>
                    <a:pt x="44" y="170"/>
                    <a:pt x="41" y="155"/>
                    <a:pt x="41" y="149"/>
                  </a:cubicBezTo>
                  <a:cubicBezTo>
                    <a:pt x="41" y="135"/>
                    <a:pt x="41" y="140"/>
                    <a:pt x="42" y="135"/>
                  </a:cubicBezTo>
                  <a:cubicBezTo>
                    <a:pt x="44" y="121"/>
                    <a:pt x="56" y="95"/>
                    <a:pt x="66" y="89"/>
                  </a:cubicBezTo>
                  <a:cubicBezTo>
                    <a:pt x="72" y="84"/>
                    <a:pt x="76" y="83"/>
                    <a:pt x="78" y="82"/>
                  </a:cubicBezTo>
                  <a:cubicBezTo>
                    <a:pt x="80" y="81"/>
                    <a:pt x="83" y="80"/>
                    <a:pt x="86" y="80"/>
                  </a:cubicBezTo>
                  <a:cubicBezTo>
                    <a:pt x="90" y="75"/>
                    <a:pt x="90" y="75"/>
                    <a:pt x="90" y="75"/>
                  </a:cubicBezTo>
                  <a:cubicBezTo>
                    <a:pt x="92" y="75"/>
                    <a:pt x="92" y="75"/>
                    <a:pt x="92" y="75"/>
                  </a:cubicBezTo>
                  <a:cubicBezTo>
                    <a:pt x="92" y="72"/>
                    <a:pt x="92" y="72"/>
                    <a:pt x="92" y="72"/>
                  </a:cubicBezTo>
                  <a:cubicBezTo>
                    <a:pt x="85" y="67"/>
                    <a:pt x="81" y="58"/>
                    <a:pt x="79" y="50"/>
                  </a:cubicBezTo>
                  <a:cubicBezTo>
                    <a:pt x="76" y="48"/>
                    <a:pt x="74" y="44"/>
                    <a:pt x="74" y="40"/>
                  </a:cubicBezTo>
                  <a:cubicBezTo>
                    <a:pt x="74" y="37"/>
                    <a:pt x="76" y="34"/>
                    <a:pt x="78" y="32"/>
                  </a:cubicBezTo>
                  <a:cubicBezTo>
                    <a:pt x="79" y="20"/>
                    <a:pt x="82" y="9"/>
                    <a:pt x="96" y="5"/>
                  </a:cubicBezTo>
                  <a:cubicBezTo>
                    <a:pt x="100" y="4"/>
                    <a:pt x="104" y="3"/>
                    <a:pt x="106" y="3"/>
                  </a:cubicBezTo>
                  <a:cubicBezTo>
                    <a:pt x="107" y="3"/>
                    <a:pt x="108" y="4"/>
                    <a:pt x="108" y="4"/>
                  </a:cubicBezTo>
                  <a:cubicBezTo>
                    <a:pt x="109" y="4"/>
                    <a:pt x="109" y="4"/>
                    <a:pt x="110" y="4"/>
                  </a:cubicBezTo>
                  <a:cubicBezTo>
                    <a:pt x="111" y="4"/>
                    <a:pt x="112" y="4"/>
                    <a:pt x="113" y="4"/>
                  </a:cubicBezTo>
                  <a:cubicBezTo>
                    <a:pt x="114" y="4"/>
                    <a:pt x="114" y="4"/>
                    <a:pt x="114" y="4"/>
                  </a:cubicBezTo>
                  <a:cubicBezTo>
                    <a:pt x="120" y="5"/>
                    <a:pt x="125" y="7"/>
                    <a:pt x="128" y="10"/>
                  </a:cubicBezTo>
                  <a:cubicBezTo>
                    <a:pt x="128" y="9"/>
                    <a:pt x="127" y="8"/>
                    <a:pt x="127" y="8"/>
                  </a:cubicBezTo>
                  <a:cubicBezTo>
                    <a:pt x="126" y="7"/>
                    <a:pt x="126" y="7"/>
                    <a:pt x="125" y="6"/>
                  </a:cubicBezTo>
                  <a:cubicBezTo>
                    <a:pt x="122" y="4"/>
                    <a:pt x="117" y="2"/>
                    <a:pt x="111" y="1"/>
                  </a:cubicBezTo>
                  <a:cubicBezTo>
                    <a:pt x="110" y="1"/>
                    <a:pt x="110" y="1"/>
                    <a:pt x="110" y="1"/>
                  </a:cubicBezTo>
                  <a:cubicBezTo>
                    <a:pt x="109" y="1"/>
                    <a:pt x="108" y="0"/>
                    <a:pt x="107" y="0"/>
                  </a:cubicBezTo>
                  <a:cubicBezTo>
                    <a:pt x="106" y="0"/>
                    <a:pt x="106" y="0"/>
                    <a:pt x="105" y="0"/>
                  </a:cubicBezTo>
                  <a:cubicBezTo>
                    <a:pt x="105" y="0"/>
                    <a:pt x="104" y="0"/>
                    <a:pt x="103" y="0"/>
                  </a:cubicBezTo>
                </a:path>
              </a:pathLst>
            </a:custGeom>
            <a:solidFill>
              <a:srgbClr val="FD9B0A"/>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51" name="Freeform 1156"/>
            <p:cNvSpPr>
              <a:spLocks/>
            </p:cNvSpPr>
            <p:nvPr/>
          </p:nvSpPr>
          <p:spPr bwMode="auto">
            <a:xfrm>
              <a:off x="12719051" y="6405563"/>
              <a:ext cx="3457575" cy="2806700"/>
            </a:xfrm>
            <a:custGeom>
              <a:avLst/>
              <a:gdLst/>
              <a:ahLst/>
              <a:cxnLst>
                <a:cxn ang="0">
                  <a:pos x="79" y="0"/>
                </a:cxn>
                <a:cxn ang="0">
                  <a:pos x="3" y="62"/>
                </a:cxn>
                <a:cxn ang="0">
                  <a:pos x="9" y="87"/>
                </a:cxn>
                <a:cxn ang="0">
                  <a:pos x="0" y="109"/>
                </a:cxn>
                <a:cxn ang="0">
                  <a:pos x="2" y="111"/>
                </a:cxn>
                <a:cxn ang="0">
                  <a:pos x="3" y="112"/>
                </a:cxn>
                <a:cxn ang="0">
                  <a:pos x="13" y="91"/>
                </a:cxn>
                <a:cxn ang="0">
                  <a:pos x="6" y="65"/>
                </a:cxn>
                <a:cxn ang="0">
                  <a:pos x="82" y="3"/>
                </a:cxn>
                <a:cxn ang="0">
                  <a:pos x="138" y="24"/>
                </a:cxn>
                <a:cxn ang="0">
                  <a:pos x="135" y="21"/>
                </a:cxn>
                <a:cxn ang="0">
                  <a:pos x="79" y="0"/>
                </a:cxn>
              </a:cxnLst>
              <a:rect l="0" t="0" r="r" b="b"/>
              <a:pathLst>
                <a:path w="138" h="112">
                  <a:moveTo>
                    <a:pt x="79" y="0"/>
                  </a:moveTo>
                  <a:cubicBezTo>
                    <a:pt x="37" y="0"/>
                    <a:pt x="3" y="28"/>
                    <a:pt x="3" y="62"/>
                  </a:cubicBezTo>
                  <a:cubicBezTo>
                    <a:pt x="3" y="71"/>
                    <a:pt x="5" y="79"/>
                    <a:pt x="9" y="87"/>
                  </a:cubicBezTo>
                  <a:cubicBezTo>
                    <a:pt x="7" y="96"/>
                    <a:pt x="3" y="104"/>
                    <a:pt x="0" y="109"/>
                  </a:cubicBezTo>
                  <a:cubicBezTo>
                    <a:pt x="1" y="110"/>
                    <a:pt x="1" y="110"/>
                    <a:pt x="2" y="111"/>
                  </a:cubicBezTo>
                  <a:cubicBezTo>
                    <a:pt x="2" y="112"/>
                    <a:pt x="3" y="112"/>
                    <a:pt x="3" y="112"/>
                  </a:cubicBezTo>
                  <a:cubicBezTo>
                    <a:pt x="6" y="107"/>
                    <a:pt x="10" y="100"/>
                    <a:pt x="13" y="91"/>
                  </a:cubicBezTo>
                  <a:cubicBezTo>
                    <a:pt x="8" y="83"/>
                    <a:pt x="6" y="74"/>
                    <a:pt x="6" y="65"/>
                  </a:cubicBezTo>
                  <a:cubicBezTo>
                    <a:pt x="6" y="31"/>
                    <a:pt x="40" y="3"/>
                    <a:pt x="82" y="3"/>
                  </a:cubicBezTo>
                  <a:cubicBezTo>
                    <a:pt x="104" y="3"/>
                    <a:pt x="125" y="11"/>
                    <a:pt x="138" y="24"/>
                  </a:cubicBezTo>
                  <a:cubicBezTo>
                    <a:pt x="137" y="23"/>
                    <a:pt x="136" y="22"/>
                    <a:pt x="135" y="21"/>
                  </a:cubicBezTo>
                  <a:cubicBezTo>
                    <a:pt x="121" y="8"/>
                    <a:pt x="101" y="0"/>
                    <a:pt x="79" y="0"/>
                  </a:cubicBezTo>
                </a:path>
              </a:pathLst>
            </a:custGeom>
            <a:solidFill>
              <a:srgbClr val="FD9B0A"/>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52" name="Freeform 1157"/>
            <p:cNvSpPr>
              <a:spLocks noEditPoints="1"/>
            </p:cNvSpPr>
            <p:nvPr/>
          </p:nvSpPr>
          <p:spPr bwMode="auto">
            <a:xfrm>
              <a:off x="8410576" y="7808913"/>
              <a:ext cx="3232150" cy="8643938"/>
            </a:xfrm>
            <a:custGeom>
              <a:avLst/>
              <a:gdLst/>
              <a:ahLst/>
              <a:cxnLst>
                <a:cxn ang="0">
                  <a:pos x="56" y="274"/>
                </a:cxn>
                <a:cxn ang="0">
                  <a:pos x="56" y="274"/>
                </a:cxn>
                <a:cxn ang="0">
                  <a:pos x="56" y="335"/>
                </a:cxn>
                <a:cxn ang="0">
                  <a:pos x="43" y="335"/>
                </a:cxn>
                <a:cxn ang="0">
                  <a:pos x="43" y="342"/>
                </a:cxn>
                <a:cxn ang="0">
                  <a:pos x="43" y="345"/>
                </a:cxn>
                <a:cxn ang="0">
                  <a:pos x="46" y="345"/>
                </a:cxn>
                <a:cxn ang="0">
                  <a:pos x="46" y="338"/>
                </a:cxn>
                <a:cxn ang="0">
                  <a:pos x="59" y="338"/>
                </a:cxn>
                <a:cxn ang="0">
                  <a:pos x="59" y="277"/>
                </a:cxn>
                <a:cxn ang="0">
                  <a:pos x="57" y="277"/>
                </a:cxn>
                <a:cxn ang="0">
                  <a:pos x="56" y="274"/>
                </a:cxn>
                <a:cxn ang="0">
                  <a:pos x="103" y="0"/>
                </a:cxn>
                <a:cxn ang="0">
                  <a:pos x="93" y="2"/>
                </a:cxn>
                <a:cxn ang="0">
                  <a:pos x="75" y="29"/>
                </a:cxn>
                <a:cxn ang="0">
                  <a:pos x="71" y="37"/>
                </a:cxn>
                <a:cxn ang="0">
                  <a:pos x="76" y="47"/>
                </a:cxn>
                <a:cxn ang="0">
                  <a:pos x="89" y="69"/>
                </a:cxn>
                <a:cxn ang="0">
                  <a:pos x="89" y="72"/>
                </a:cxn>
                <a:cxn ang="0">
                  <a:pos x="87" y="72"/>
                </a:cxn>
                <a:cxn ang="0">
                  <a:pos x="83" y="77"/>
                </a:cxn>
                <a:cxn ang="0">
                  <a:pos x="75" y="79"/>
                </a:cxn>
                <a:cxn ang="0">
                  <a:pos x="63" y="86"/>
                </a:cxn>
                <a:cxn ang="0">
                  <a:pos x="39" y="132"/>
                </a:cxn>
                <a:cxn ang="0">
                  <a:pos x="38" y="146"/>
                </a:cxn>
                <a:cxn ang="0">
                  <a:pos x="44" y="178"/>
                </a:cxn>
                <a:cxn ang="0">
                  <a:pos x="0" y="178"/>
                </a:cxn>
                <a:cxn ang="0">
                  <a:pos x="14" y="232"/>
                </a:cxn>
                <a:cxn ang="0">
                  <a:pos x="15" y="235"/>
                </a:cxn>
                <a:cxn ang="0">
                  <a:pos x="17" y="235"/>
                </a:cxn>
                <a:cxn ang="0">
                  <a:pos x="17" y="235"/>
                </a:cxn>
                <a:cxn ang="0">
                  <a:pos x="4" y="181"/>
                </a:cxn>
                <a:cxn ang="0">
                  <a:pos x="48" y="181"/>
                </a:cxn>
                <a:cxn ang="0">
                  <a:pos x="41" y="149"/>
                </a:cxn>
                <a:cxn ang="0">
                  <a:pos x="42" y="135"/>
                </a:cxn>
                <a:cxn ang="0">
                  <a:pos x="66" y="89"/>
                </a:cxn>
                <a:cxn ang="0">
                  <a:pos x="78" y="82"/>
                </a:cxn>
                <a:cxn ang="0">
                  <a:pos x="86" y="81"/>
                </a:cxn>
                <a:cxn ang="0">
                  <a:pos x="91" y="76"/>
                </a:cxn>
                <a:cxn ang="0">
                  <a:pos x="92" y="76"/>
                </a:cxn>
                <a:cxn ang="0">
                  <a:pos x="92" y="73"/>
                </a:cxn>
                <a:cxn ang="0">
                  <a:pos x="79" y="50"/>
                </a:cxn>
                <a:cxn ang="0">
                  <a:pos x="74" y="41"/>
                </a:cxn>
                <a:cxn ang="0">
                  <a:pos x="78" y="32"/>
                </a:cxn>
                <a:cxn ang="0">
                  <a:pos x="96" y="5"/>
                </a:cxn>
                <a:cxn ang="0">
                  <a:pos x="106" y="4"/>
                </a:cxn>
                <a:cxn ang="0">
                  <a:pos x="109" y="4"/>
                </a:cxn>
                <a:cxn ang="0">
                  <a:pos x="110" y="4"/>
                </a:cxn>
                <a:cxn ang="0">
                  <a:pos x="114" y="4"/>
                </a:cxn>
                <a:cxn ang="0">
                  <a:pos x="114" y="4"/>
                </a:cxn>
                <a:cxn ang="0">
                  <a:pos x="129" y="10"/>
                </a:cxn>
                <a:cxn ang="0">
                  <a:pos x="127" y="8"/>
                </a:cxn>
                <a:cxn ang="0">
                  <a:pos x="125" y="7"/>
                </a:cxn>
                <a:cxn ang="0">
                  <a:pos x="111" y="1"/>
                </a:cxn>
                <a:cxn ang="0">
                  <a:pos x="110" y="1"/>
                </a:cxn>
                <a:cxn ang="0">
                  <a:pos x="107" y="1"/>
                </a:cxn>
                <a:cxn ang="0">
                  <a:pos x="105" y="1"/>
                </a:cxn>
                <a:cxn ang="0">
                  <a:pos x="103" y="0"/>
                </a:cxn>
              </a:cxnLst>
              <a:rect l="0" t="0" r="r" b="b"/>
              <a:pathLst>
                <a:path w="129" h="345">
                  <a:moveTo>
                    <a:pt x="56" y="274"/>
                  </a:moveTo>
                  <a:cubicBezTo>
                    <a:pt x="56" y="274"/>
                    <a:pt x="56" y="274"/>
                    <a:pt x="56" y="274"/>
                  </a:cubicBezTo>
                  <a:cubicBezTo>
                    <a:pt x="56" y="335"/>
                    <a:pt x="56" y="335"/>
                    <a:pt x="56" y="335"/>
                  </a:cubicBezTo>
                  <a:cubicBezTo>
                    <a:pt x="43" y="335"/>
                    <a:pt x="43" y="335"/>
                    <a:pt x="43" y="335"/>
                  </a:cubicBezTo>
                  <a:cubicBezTo>
                    <a:pt x="43" y="342"/>
                    <a:pt x="43" y="342"/>
                    <a:pt x="43" y="342"/>
                  </a:cubicBezTo>
                  <a:cubicBezTo>
                    <a:pt x="43" y="345"/>
                    <a:pt x="43" y="345"/>
                    <a:pt x="43" y="345"/>
                  </a:cubicBezTo>
                  <a:cubicBezTo>
                    <a:pt x="46" y="345"/>
                    <a:pt x="46" y="345"/>
                    <a:pt x="46" y="345"/>
                  </a:cubicBezTo>
                  <a:cubicBezTo>
                    <a:pt x="46" y="338"/>
                    <a:pt x="46" y="338"/>
                    <a:pt x="46" y="338"/>
                  </a:cubicBezTo>
                  <a:cubicBezTo>
                    <a:pt x="59" y="338"/>
                    <a:pt x="59" y="338"/>
                    <a:pt x="59" y="338"/>
                  </a:cubicBezTo>
                  <a:cubicBezTo>
                    <a:pt x="59" y="277"/>
                    <a:pt x="59" y="277"/>
                    <a:pt x="59" y="277"/>
                  </a:cubicBezTo>
                  <a:cubicBezTo>
                    <a:pt x="57" y="277"/>
                    <a:pt x="57" y="277"/>
                    <a:pt x="57" y="277"/>
                  </a:cubicBezTo>
                  <a:cubicBezTo>
                    <a:pt x="56" y="274"/>
                    <a:pt x="56" y="274"/>
                    <a:pt x="56" y="274"/>
                  </a:cubicBezTo>
                  <a:moveTo>
                    <a:pt x="103" y="0"/>
                  </a:moveTo>
                  <a:cubicBezTo>
                    <a:pt x="101" y="0"/>
                    <a:pt x="97" y="1"/>
                    <a:pt x="93" y="2"/>
                  </a:cubicBezTo>
                  <a:cubicBezTo>
                    <a:pt x="79" y="6"/>
                    <a:pt x="76" y="17"/>
                    <a:pt x="75" y="29"/>
                  </a:cubicBezTo>
                  <a:cubicBezTo>
                    <a:pt x="73" y="31"/>
                    <a:pt x="71" y="34"/>
                    <a:pt x="71" y="37"/>
                  </a:cubicBezTo>
                  <a:cubicBezTo>
                    <a:pt x="71" y="41"/>
                    <a:pt x="73" y="45"/>
                    <a:pt x="76" y="47"/>
                  </a:cubicBezTo>
                  <a:cubicBezTo>
                    <a:pt x="78" y="55"/>
                    <a:pt x="82" y="64"/>
                    <a:pt x="89" y="69"/>
                  </a:cubicBezTo>
                  <a:cubicBezTo>
                    <a:pt x="89" y="72"/>
                    <a:pt x="89" y="72"/>
                    <a:pt x="89" y="72"/>
                  </a:cubicBezTo>
                  <a:cubicBezTo>
                    <a:pt x="87" y="72"/>
                    <a:pt x="87" y="72"/>
                    <a:pt x="87" y="72"/>
                  </a:cubicBezTo>
                  <a:cubicBezTo>
                    <a:pt x="83" y="77"/>
                    <a:pt x="83" y="77"/>
                    <a:pt x="83" y="77"/>
                  </a:cubicBezTo>
                  <a:cubicBezTo>
                    <a:pt x="80" y="77"/>
                    <a:pt x="77" y="78"/>
                    <a:pt x="75" y="79"/>
                  </a:cubicBezTo>
                  <a:cubicBezTo>
                    <a:pt x="73" y="80"/>
                    <a:pt x="69" y="81"/>
                    <a:pt x="63" y="86"/>
                  </a:cubicBezTo>
                  <a:cubicBezTo>
                    <a:pt x="53" y="92"/>
                    <a:pt x="41" y="118"/>
                    <a:pt x="39" y="132"/>
                  </a:cubicBezTo>
                  <a:cubicBezTo>
                    <a:pt x="38" y="137"/>
                    <a:pt x="38" y="132"/>
                    <a:pt x="38" y="146"/>
                  </a:cubicBezTo>
                  <a:cubicBezTo>
                    <a:pt x="38" y="152"/>
                    <a:pt x="41" y="167"/>
                    <a:pt x="44" y="178"/>
                  </a:cubicBezTo>
                  <a:cubicBezTo>
                    <a:pt x="0" y="178"/>
                    <a:pt x="0" y="178"/>
                    <a:pt x="0" y="178"/>
                  </a:cubicBezTo>
                  <a:cubicBezTo>
                    <a:pt x="14" y="232"/>
                    <a:pt x="14" y="232"/>
                    <a:pt x="14" y="232"/>
                  </a:cubicBezTo>
                  <a:cubicBezTo>
                    <a:pt x="15" y="235"/>
                    <a:pt x="15" y="235"/>
                    <a:pt x="15" y="235"/>
                  </a:cubicBezTo>
                  <a:cubicBezTo>
                    <a:pt x="17" y="235"/>
                    <a:pt x="17" y="235"/>
                    <a:pt x="17" y="235"/>
                  </a:cubicBezTo>
                  <a:cubicBezTo>
                    <a:pt x="17" y="235"/>
                    <a:pt x="17" y="235"/>
                    <a:pt x="17" y="235"/>
                  </a:cubicBezTo>
                  <a:cubicBezTo>
                    <a:pt x="4" y="181"/>
                    <a:pt x="4" y="181"/>
                    <a:pt x="4" y="181"/>
                  </a:cubicBezTo>
                  <a:cubicBezTo>
                    <a:pt x="48" y="181"/>
                    <a:pt x="48" y="181"/>
                    <a:pt x="48" y="181"/>
                  </a:cubicBezTo>
                  <a:cubicBezTo>
                    <a:pt x="45" y="170"/>
                    <a:pt x="41" y="156"/>
                    <a:pt x="41" y="149"/>
                  </a:cubicBezTo>
                  <a:cubicBezTo>
                    <a:pt x="41" y="136"/>
                    <a:pt x="41" y="141"/>
                    <a:pt x="42" y="135"/>
                  </a:cubicBezTo>
                  <a:cubicBezTo>
                    <a:pt x="44" y="121"/>
                    <a:pt x="57" y="96"/>
                    <a:pt x="66" y="89"/>
                  </a:cubicBezTo>
                  <a:cubicBezTo>
                    <a:pt x="72" y="84"/>
                    <a:pt x="76" y="83"/>
                    <a:pt x="78" y="82"/>
                  </a:cubicBezTo>
                  <a:cubicBezTo>
                    <a:pt x="80" y="81"/>
                    <a:pt x="83" y="81"/>
                    <a:pt x="86" y="81"/>
                  </a:cubicBezTo>
                  <a:cubicBezTo>
                    <a:pt x="91" y="76"/>
                    <a:pt x="91" y="76"/>
                    <a:pt x="91" y="76"/>
                  </a:cubicBezTo>
                  <a:cubicBezTo>
                    <a:pt x="92" y="76"/>
                    <a:pt x="92" y="76"/>
                    <a:pt x="92" y="76"/>
                  </a:cubicBezTo>
                  <a:cubicBezTo>
                    <a:pt x="92" y="73"/>
                    <a:pt x="92" y="73"/>
                    <a:pt x="92" y="73"/>
                  </a:cubicBezTo>
                  <a:cubicBezTo>
                    <a:pt x="86" y="67"/>
                    <a:pt x="81" y="58"/>
                    <a:pt x="79" y="50"/>
                  </a:cubicBezTo>
                  <a:cubicBezTo>
                    <a:pt x="76" y="48"/>
                    <a:pt x="74" y="45"/>
                    <a:pt x="74" y="41"/>
                  </a:cubicBezTo>
                  <a:cubicBezTo>
                    <a:pt x="74" y="37"/>
                    <a:pt x="76" y="34"/>
                    <a:pt x="78" y="32"/>
                  </a:cubicBezTo>
                  <a:cubicBezTo>
                    <a:pt x="79" y="21"/>
                    <a:pt x="83" y="9"/>
                    <a:pt x="96" y="5"/>
                  </a:cubicBezTo>
                  <a:cubicBezTo>
                    <a:pt x="100" y="4"/>
                    <a:pt x="104" y="4"/>
                    <a:pt x="106" y="4"/>
                  </a:cubicBezTo>
                  <a:cubicBezTo>
                    <a:pt x="108" y="4"/>
                    <a:pt x="109" y="4"/>
                    <a:pt x="109" y="4"/>
                  </a:cubicBezTo>
                  <a:cubicBezTo>
                    <a:pt x="109" y="4"/>
                    <a:pt x="110" y="4"/>
                    <a:pt x="110" y="4"/>
                  </a:cubicBezTo>
                  <a:cubicBezTo>
                    <a:pt x="111" y="4"/>
                    <a:pt x="113" y="4"/>
                    <a:pt x="114" y="4"/>
                  </a:cubicBezTo>
                  <a:cubicBezTo>
                    <a:pt x="114" y="4"/>
                    <a:pt x="114" y="4"/>
                    <a:pt x="114" y="4"/>
                  </a:cubicBezTo>
                  <a:cubicBezTo>
                    <a:pt x="120" y="5"/>
                    <a:pt x="125" y="7"/>
                    <a:pt x="129" y="10"/>
                  </a:cubicBezTo>
                  <a:cubicBezTo>
                    <a:pt x="128" y="9"/>
                    <a:pt x="127" y="8"/>
                    <a:pt x="127" y="8"/>
                  </a:cubicBezTo>
                  <a:cubicBezTo>
                    <a:pt x="126" y="7"/>
                    <a:pt x="126" y="7"/>
                    <a:pt x="125" y="7"/>
                  </a:cubicBezTo>
                  <a:cubicBezTo>
                    <a:pt x="122" y="4"/>
                    <a:pt x="117" y="2"/>
                    <a:pt x="111" y="1"/>
                  </a:cubicBezTo>
                  <a:cubicBezTo>
                    <a:pt x="110" y="1"/>
                    <a:pt x="110" y="1"/>
                    <a:pt x="110" y="1"/>
                  </a:cubicBezTo>
                  <a:cubicBezTo>
                    <a:pt x="109" y="1"/>
                    <a:pt x="108" y="1"/>
                    <a:pt x="107" y="1"/>
                  </a:cubicBezTo>
                  <a:cubicBezTo>
                    <a:pt x="106" y="1"/>
                    <a:pt x="106" y="1"/>
                    <a:pt x="105" y="1"/>
                  </a:cubicBezTo>
                  <a:cubicBezTo>
                    <a:pt x="105" y="1"/>
                    <a:pt x="104" y="0"/>
                    <a:pt x="103" y="0"/>
                  </a:cubicBezTo>
                </a:path>
              </a:pathLst>
            </a:custGeom>
            <a:solidFill>
              <a:srgbClr val="FD9B0A"/>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53" name="Freeform 1158"/>
            <p:cNvSpPr>
              <a:spLocks/>
            </p:cNvSpPr>
            <p:nvPr/>
          </p:nvSpPr>
          <p:spPr bwMode="auto">
            <a:xfrm>
              <a:off x="12795251" y="6481763"/>
              <a:ext cx="3481388" cy="2830513"/>
            </a:xfrm>
            <a:custGeom>
              <a:avLst/>
              <a:gdLst/>
              <a:ahLst/>
              <a:cxnLst>
                <a:cxn ang="0">
                  <a:pos x="79" y="0"/>
                </a:cxn>
                <a:cxn ang="0">
                  <a:pos x="3" y="62"/>
                </a:cxn>
                <a:cxn ang="0">
                  <a:pos x="10" y="88"/>
                </a:cxn>
                <a:cxn ang="0">
                  <a:pos x="0" y="109"/>
                </a:cxn>
                <a:cxn ang="0">
                  <a:pos x="2" y="111"/>
                </a:cxn>
                <a:cxn ang="0">
                  <a:pos x="4" y="113"/>
                </a:cxn>
                <a:cxn ang="0">
                  <a:pos x="13" y="91"/>
                </a:cxn>
                <a:cxn ang="0">
                  <a:pos x="6" y="66"/>
                </a:cxn>
                <a:cxn ang="0">
                  <a:pos x="82" y="3"/>
                </a:cxn>
                <a:cxn ang="0">
                  <a:pos x="139" y="24"/>
                </a:cxn>
                <a:cxn ang="0">
                  <a:pos x="135" y="21"/>
                </a:cxn>
                <a:cxn ang="0">
                  <a:pos x="79" y="0"/>
                </a:cxn>
              </a:cxnLst>
              <a:rect l="0" t="0" r="r" b="b"/>
              <a:pathLst>
                <a:path w="139" h="113">
                  <a:moveTo>
                    <a:pt x="79" y="0"/>
                  </a:moveTo>
                  <a:cubicBezTo>
                    <a:pt x="37" y="0"/>
                    <a:pt x="3" y="28"/>
                    <a:pt x="3" y="62"/>
                  </a:cubicBezTo>
                  <a:cubicBezTo>
                    <a:pt x="3" y="71"/>
                    <a:pt x="5" y="80"/>
                    <a:pt x="10" y="88"/>
                  </a:cubicBezTo>
                  <a:cubicBezTo>
                    <a:pt x="7" y="97"/>
                    <a:pt x="3" y="104"/>
                    <a:pt x="0" y="109"/>
                  </a:cubicBezTo>
                  <a:cubicBezTo>
                    <a:pt x="1" y="110"/>
                    <a:pt x="2" y="111"/>
                    <a:pt x="2" y="111"/>
                  </a:cubicBezTo>
                  <a:cubicBezTo>
                    <a:pt x="3" y="112"/>
                    <a:pt x="3" y="112"/>
                    <a:pt x="4" y="113"/>
                  </a:cubicBezTo>
                  <a:cubicBezTo>
                    <a:pt x="7" y="107"/>
                    <a:pt x="10" y="100"/>
                    <a:pt x="13" y="91"/>
                  </a:cubicBezTo>
                  <a:cubicBezTo>
                    <a:pt x="9" y="83"/>
                    <a:pt x="6" y="74"/>
                    <a:pt x="6" y="66"/>
                  </a:cubicBezTo>
                  <a:cubicBezTo>
                    <a:pt x="6" y="31"/>
                    <a:pt x="40" y="3"/>
                    <a:pt x="82" y="3"/>
                  </a:cubicBezTo>
                  <a:cubicBezTo>
                    <a:pt x="105" y="3"/>
                    <a:pt x="125" y="11"/>
                    <a:pt x="139" y="24"/>
                  </a:cubicBezTo>
                  <a:cubicBezTo>
                    <a:pt x="138" y="23"/>
                    <a:pt x="137" y="22"/>
                    <a:pt x="135" y="21"/>
                  </a:cubicBezTo>
                  <a:cubicBezTo>
                    <a:pt x="122" y="8"/>
                    <a:pt x="101" y="0"/>
                    <a:pt x="79" y="0"/>
                  </a:cubicBezTo>
                </a:path>
              </a:pathLst>
            </a:custGeom>
            <a:solidFill>
              <a:srgbClr val="FD9B0A"/>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54" name="Freeform 1159"/>
            <p:cNvSpPr>
              <a:spLocks noEditPoints="1"/>
            </p:cNvSpPr>
            <p:nvPr/>
          </p:nvSpPr>
          <p:spPr bwMode="auto">
            <a:xfrm>
              <a:off x="8510588" y="7908926"/>
              <a:ext cx="3206750" cy="8618538"/>
            </a:xfrm>
            <a:custGeom>
              <a:avLst/>
              <a:gdLst/>
              <a:ahLst/>
              <a:cxnLst>
                <a:cxn ang="0">
                  <a:pos x="55" y="273"/>
                </a:cxn>
                <a:cxn ang="0">
                  <a:pos x="55" y="273"/>
                </a:cxn>
                <a:cxn ang="0">
                  <a:pos x="55" y="334"/>
                </a:cxn>
                <a:cxn ang="0">
                  <a:pos x="42" y="334"/>
                </a:cxn>
                <a:cxn ang="0">
                  <a:pos x="42" y="341"/>
                </a:cxn>
                <a:cxn ang="0">
                  <a:pos x="42" y="344"/>
                </a:cxn>
                <a:cxn ang="0">
                  <a:pos x="46" y="344"/>
                </a:cxn>
                <a:cxn ang="0">
                  <a:pos x="46" y="337"/>
                </a:cxn>
                <a:cxn ang="0">
                  <a:pos x="58" y="337"/>
                </a:cxn>
                <a:cxn ang="0">
                  <a:pos x="58" y="276"/>
                </a:cxn>
                <a:cxn ang="0">
                  <a:pos x="56" y="276"/>
                </a:cxn>
                <a:cxn ang="0">
                  <a:pos x="55" y="273"/>
                </a:cxn>
                <a:cxn ang="0">
                  <a:pos x="102" y="0"/>
                </a:cxn>
                <a:cxn ang="0">
                  <a:pos x="92" y="1"/>
                </a:cxn>
                <a:cxn ang="0">
                  <a:pos x="74" y="28"/>
                </a:cxn>
                <a:cxn ang="0">
                  <a:pos x="70" y="37"/>
                </a:cxn>
                <a:cxn ang="0">
                  <a:pos x="75" y="46"/>
                </a:cxn>
                <a:cxn ang="0">
                  <a:pos x="88" y="69"/>
                </a:cxn>
                <a:cxn ang="0">
                  <a:pos x="88" y="72"/>
                </a:cxn>
                <a:cxn ang="0">
                  <a:pos x="87" y="72"/>
                </a:cxn>
                <a:cxn ang="0">
                  <a:pos x="82" y="77"/>
                </a:cxn>
                <a:cxn ang="0">
                  <a:pos x="74" y="78"/>
                </a:cxn>
                <a:cxn ang="0">
                  <a:pos x="62" y="85"/>
                </a:cxn>
                <a:cxn ang="0">
                  <a:pos x="38" y="131"/>
                </a:cxn>
                <a:cxn ang="0">
                  <a:pos x="37" y="145"/>
                </a:cxn>
                <a:cxn ang="0">
                  <a:pos x="44" y="177"/>
                </a:cxn>
                <a:cxn ang="0">
                  <a:pos x="0" y="177"/>
                </a:cxn>
                <a:cxn ang="0">
                  <a:pos x="13" y="231"/>
                </a:cxn>
                <a:cxn ang="0">
                  <a:pos x="14" y="234"/>
                </a:cxn>
                <a:cxn ang="0">
                  <a:pos x="16" y="234"/>
                </a:cxn>
                <a:cxn ang="0">
                  <a:pos x="16" y="234"/>
                </a:cxn>
                <a:cxn ang="0">
                  <a:pos x="3" y="181"/>
                </a:cxn>
                <a:cxn ang="0">
                  <a:pos x="47" y="181"/>
                </a:cxn>
                <a:cxn ang="0">
                  <a:pos x="40" y="148"/>
                </a:cxn>
                <a:cxn ang="0">
                  <a:pos x="41" y="134"/>
                </a:cxn>
                <a:cxn ang="0">
                  <a:pos x="65" y="88"/>
                </a:cxn>
                <a:cxn ang="0">
                  <a:pos x="77" y="82"/>
                </a:cxn>
                <a:cxn ang="0">
                  <a:pos x="85" y="80"/>
                </a:cxn>
                <a:cxn ang="0">
                  <a:pos x="90" y="75"/>
                </a:cxn>
                <a:cxn ang="0">
                  <a:pos x="91" y="75"/>
                </a:cxn>
                <a:cxn ang="0">
                  <a:pos x="91" y="72"/>
                </a:cxn>
                <a:cxn ang="0">
                  <a:pos x="78" y="49"/>
                </a:cxn>
                <a:cxn ang="0">
                  <a:pos x="73" y="40"/>
                </a:cxn>
                <a:cxn ang="0">
                  <a:pos x="77" y="31"/>
                </a:cxn>
                <a:cxn ang="0">
                  <a:pos x="95" y="5"/>
                </a:cxn>
                <a:cxn ang="0">
                  <a:pos x="105" y="3"/>
                </a:cxn>
                <a:cxn ang="0">
                  <a:pos x="108" y="3"/>
                </a:cxn>
                <a:cxn ang="0">
                  <a:pos x="109" y="3"/>
                </a:cxn>
                <a:cxn ang="0">
                  <a:pos x="113" y="3"/>
                </a:cxn>
                <a:cxn ang="0">
                  <a:pos x="113" y="3"/>
                </a:cxn>
                <a:cxn ang="0">
                  <a:pos x="128" y="9"/>
                </a:cxn>
                <a:cxn ang="0">
                  <a:pos x="126" y="7"/>
                </a:cxn>
                <a:cxn ang="0">
                  <a:pos x="125" y="6"/>
                </a:cxn>
                <a:cxn ang="0">
                  <a:pos x="110" y="0"/>
                </a:cxn>
                <a:cxn ang="0">
                  <a:pos x="110" y="0"/>
                </a:cxn>
                <a:cxn ang="0">
                  <a:pos x="106" y="0"/>
                </a:cxn>
                <a:cxn ang="0">
                  <a:pos x="105" y="0"/>
                </a:cxn>
                <a:cxn ang="0">
                  <a:pos x="102" y="0"/>
                </a:cxn>
              </a:cxnLst>
              <a:rect l="0" t="0" r="r" b="b"/>
              <a:pathLst>
                <a:path w="128" h="344">
                  <a:moveTo>
                    <a:pt x="55" y="273"/>
                  </a:moveTo>
                  <a:cubicBezTo>
                    <a:pt x="55" y="273"/>
                    <a:pt x="55" y="273"/>
                    <a:pt x="55" y="273"/>
                  </a:cubicBezTo>
                  <a:cubicBezTo>
                    <a:pt x="55" y="334"/>
                    <a:pt x="55" y="334"/>
                    <a:pt x="55" y="334"/>
                  </a:cubicBezTo>
                  <a:cubicBezTo>
                    <a:pt x="42" y="334"/>
                    <a:pt x="42" y="334"/>
                    <a:pt x="42" y="334"/>
                  </a:cubicBezTo>
                  <a:cubicBezTo>
                    <a:pt x="42" y="341"/>
                    <a:pt x="42" y="341"/>
                    <a:pt x="42" y="341"/>
                  </a:cubicBezTo>
                  <a:cubicBezTo>
                    <a:pt x="42" y="344"/>
                    <a:pt x="42" y="344"/>
                    <a:pt x="42" y="344"/>
                  </a:cubicBezTo>
                  <a:cubicBezTo>
                    <a:pt x="46" y="344"/>
                    <a:pt x="46" y="344"/>
                    <a:pt x="46" y="344"/>
                  </a:cubicBezTo>
                  <a:cubicBezTo>
                    <a:pt x="46" y="337"/>
                    <a:pt x="46" y="337"/>
                    <a:pt x="46" y="337"/>
                  </a:cubicBezTo>
                  <a:cubicBezTo>
                    <a:pt x="58" y="337"/>
                    <a:pt x="58" y="337"/>
                    <a:pt x="58" y="337"/>
                  </a:cubicBezTo>
                  <a:cubicBezTo>
                    <a:pt x="58" y="276"/>
                    <a:pt x="58" y="276"/>
                    <a:pt x="58" y="276"/>
                  </a:cubicBezTo>
                  <a:cubicBezTo>
                    <a:pt x="56" y="276"/>
                    <a:pt x="56" y="276"/>
                    <a:pt x="56" y="276"/>
                  </a:cubicBezTo>
                  <a:cubicBezTo>
                    <a:pt x="55" y="273"/>
                    <a:pt x="55" y="273"/>
                    <a:pt x="55" y="273"/>
                  </a:cubicBezTo>
                  <a:moveTo>
                    <a:pt x="102" y="0"/>
                  </a:moveTo>
                  <a:cubicBezTo>
                    <a:pt x="100" y="0"/>
                    <a:pt x="96" y="0"/>
                    <a:pt x="92" y="1"/>
                  </a:cubicBezTo>
                  <a:cubicBezTo>
                    <a:pt x="79" y="5"/>
                    <a:pt x="75" y="17"/>
                    <a:pt x="74" y="28"/>
                  </a:cubicBezTo>
                  <a:cubicBezTo>
                    <a:pt x="72" y="30"/>
                    <a:pt x="70" y="33"/>
                    <a:pt x="70" y="37"/>
                  </a:cubicBezTo>
                  <a:cubicBezTo>
                    <a:pt x="70" y="41"/>
                    <a:pt x="72" y="44"/>
                    <a:pt x="75" y="46"/>
                  </a:cubicBezTo>
                  <a:cubicBezTo>
                    <a:pt x="77" y="54"/>
                    <a:pt x="82" y="63"/>
                    <a:pt x="88" y="69"/>
                  </a:cubicBezTo>
                  <a:cubicBezTo>
                    <a:pt x="88" y="72"/>
                    <a:pt x="88" y="72"/>
                    <a:pt x="88" y="72"/>
                  </a:cubicBezTo>
                  <a:cubicBezTo>
                    <a:pt x="87" y="72"/>
                    <a:pt x="87" y="72"/>
                    <a:pt x="87" y="72"/>
                  </a:cubicBezTo>
                  <a:cubicBezTo>
                    <a:pt x="82" y="77"/>
                    <a:pt x="82" y="77"/>
                    <a:pt x="82" y="77"/>
                  </a:cubicBezTo>
                  <a:cubicBezTo>
                    <a:pt x="79" y="77"/>
                    <a:pt x="76" y="77"/>
                    <a:pt x="74" y="78"/>
                  </a:cubicBezTo>
                  <a:cubicBezTo>
                    <a:pt x="72" y="79"/>
                    <a:pt x="68" y="80"/>
                    <a:pt x="62" y="85"/>
                  </a:cubicBezTo>
                  <a:cubicBezTo>
                    <a:pt x="53" y="92"/>
                    <a:pt x="40" y="117"/>
                    <a:pt x="38" y="131"/>
                  </a:cubicBezTo>
                  <a:cubicBezTo>
                    <a:pt x="37" y="137"/>
                    <a:pt x="37" y="132"/>
                    <a:pt x="37" y="145"/>
                  </a:cubicBezTo>
                  <a:cubicBezTo>
                    <a:pt x="37" y="152"/>
                    <a:pt x="41" y="166"/>
                    <a:pt x="44" y="177"/>
                  </a:cubicBezTo>
                  <a:cubicBezTo>
                    <a:pt x="0" y="177"/>
                    <a:pt x="0" y="177"/>
                    <a:pt x="0" y="177"/>
                  </a:cubicBezTo>
                  <a:cubicBezTo>
                    <a:pt x="13" y="231"/>
                    <a:pt x="13" y="231"/>
                    <a:pt x="13" y="231"/>
                  </a:cubicBezTo>
                  <a:cubicBezTo>
                    <a:pt x="14" y="234"/>
                    <a:pt x="14" y="234"/>
                    <a:pt x="14" y="234"/>
                  </a:cubicBezTo>
                  <a:cubicBezTo>
                    <a:pt x="16" y="234"/>
                    <a:pt x="16" y="234"/>
                    <a:pt x="16" y="234"/>
                  </a:cubicBezTo>
                  <a:cubicBezTo>
                    <a:pt x="16" y="234"/>
                    <a:pt x="16" y="234"/>
                    <a:pt x="16" y="234"/>
                  </a:cubicBezTo>
                  <a:cubicBezTo>
                    <a:pt x="3" y="181"/>
                    <a:pt x="3" y="181"/>
                    <a:pt x="3" y="181"/>
                  </a:cubicBezTo>
                  <a:cubicBezTo>
                    <a:pt x="47" y="181"/>
                    <a:pt x="47" y="181"/>
                    <a:pt x="47" y="181"/>
                  </a:cubicBezTo>
                  <a:cubicBezTo>
                    <a:pt x="44" y="170"/>
                    <a:pt x="40" y="155"/>
                    <a:pt x="40" y="148"/>
                  </a:cubicBezTo>
                  <a:cubicBezTo>
                    <a:pt x="40" y="135"/>
                    <a:pt x="40" y="140"/>
                    <a:pt x="41" y="134"/>
                  </a:cubicBezTo>
                  <a:cubicBezTo>
                    <a:pt x="43" y="120"/>
                    <a:pt x="56" y="95"/>
                    <a:pt x="65" y="88"/>
                  </a:cubicBezTo>
                  <a:cubicBezTo>
                    <a:pt x="71" y="84"/>
                    <a:pt x="75" y="82"/>
                    <a:pt x="77" y="82"/>
                  </a:cubicBezTo>
                  <a:cubicBezTo>
                    <a:pt x="80" y="81"/>
                    <a:pt x="82" y="80"/>
                    <a:pt x="85" y="80"/>
                  </a:cubicBezTo>
                  <a:cubicBezTo>
                    <a:pt x="90" y="75"/>
                    <a:pt x="90" y="75"/>
                    <a:pt x="90" y="75"/>
                  </a:cubicBezTo>
                  <a:cubicBezTo>
                    <a:pt x="91" y="75"/>
                    <a:pt x="91" y="75"/>
                    <a:pt x="91" y="75"/>
                  </a:cubicBezTo>
                  <a:cubicBezTo>
                    <a:pt x="91" y="72"/>
                    <a:pt x="91" y="72"/>
                    <a:pt x="91" y="72"/>
                  </a:cubicBezTo>
                  <a:cubicBezTo>
                    <a:pt x="85" y="66"/>
                    <a:pt x="80" y="57"/>
                    <a:pt x="78" y="49"/>
                  </a:cubicBezTo>
                  <a:cubicBezTo>
                    <a:pt x="75" y="47"/>
                    <a:pt x="73" y="44"/>
                    <a:pt x="73" y="40"/>
                  </a:cubicBezTo>
                  <a:cubicBezTo>
                    <a:pt x="73" y="36"/>
                    <a:pt x="75" y="33"/>
                    <a:pt x="77" y="31"/>
                  </a:cubicBezTo>
                  <a:cubicBezTo>
                    <a:pt x="78" y="20"/>
                    <a:pt x="82" y="9"/>
                    <a:pt x="95" y="5"/>
                  </a:cubicBezTo>
                  <a:cubicBezTo>
                    <a:pt x="99" y="3"/>
                    <a:pt x="103" y="3"/>
                    <a:pt x="105" y="3"/>
                  </a:cubicBezTo>
                  <a:cubicBezTo>
                    <a:pt x="107" y="3"/>
                    <a:pt x="108" y="3"/>
                    <a:pt x="108" y="3"/>
                  </a:cubicBezTo>
                  <a:cubicBezTo>
                    <a:pt x="108" y="3"/>
                    <a:pt x="109" y="3"/>
                    <a:pt x="109" y="3"/>
                  </a:cubicBezTo>
                  <a:cubicBezTo>
                    <a:pt x="111" y="3"/>
                    <a:pt x="112" y="3"/>
                    <a:pt x="113" y="3"/>
                  </a:cubicBezTo>
                  <a:cubicBezTo>
                    <a:pt x="113" y="3"/>
                    <a:pt x="113" y="3"/>
                    <a:pt x="113" y="3"/>
                  </a:cubicBezTo>
                  <a:cubicBezTo>
                    <a:pt x="120" y="4"/>
                    <a:pt x="124" y="6"/>
                    <a:pt x="128" y="9"/>
                  </a:cubicBezTo>
                  <a:cubicBezTo>
                    <a:pt x="127" y="8"/>
                    <a:pt x="127" y="8"/>
                    <a:pt x="126" y="7"/>
                  </a:cubicBezTo>
                  <a:cubicBezTo>
                    <a:pt x="126" y="7"/>
                    <a:pt x="125" y="6"/>
                    <a:pt x="125" y="6"/>
                  </a:cubicBezTo>
                  <a:cubicBezTo>
                    <a:pt x="121" y="3"/>
                    <a:pt x="116" y="1"/>
                    <a:pt x="110" y="0"/>
                  </a:cubicBezTo>
                  <a:cubicBezTo>
                    <a:pt x="110" y="0"/>
                    <a:pt x="110" y="0"/>
                    <a:pt x="110" y="0"/>
                  </a:cubicBezTo>
                  <a:cubicBezTo>
                    <a:pt x="109" y="0"/>
                    <a:pt x="107" y="0"/>
                    <a:pt x="106" y="0"/>
                  </a:cubicBezTo>
                  <a:cubicBezTo>
                    <a:pt x="106" y="0"/>
                    <a:pt x="105" y="0"/>
                    <a:pt x="105" y="0"/>
                  </a:cubicBezTo>
                  <a:cubicBezTo>
                    <a:pt x="105" y="0"/>
                    <a:pt x="104" y="0"/>
                    <a:pt x="102" y="0"/>
                  </a:cubicBezTo>
                </a:path>
              </a:pathLst>
            </a:custGeom>
            <a:solidFill>
              <a:srgbClr val="FD9B0A"/>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55" name="Freeform 1160"/>
            <p:cNvSpPr>
              <a:spLocks/>
            </p:cNvSpPr>
            <p:nvPr/>
          </p:nvSpPr>
          <p:spPr bwMode="auto">
            <a:xfrm>
              <a:off x="12895263" y="6556376"/>
              <a:ext cx="3455988" cy="2830513"/>
            </a:xfrm>
            <a:custGeom>
              <a:avLst/>
              <a:gdLst/>
              <a:ahLst/>
              <a:cxnLst>
                <a:cxn ang="0">
                  <a:pos x="78" y="0"/>
                </a:cxn>
                <a:cxn ang="0">
                  <a:pos x="2" y="63"/>
                </a:cxn>
                <a:cxn ang="0">
                  <a:pos x="9" y="88"/>
                </a:cxn>
                <a:cxn ang="0">
                  <a:pos x="0" y="110"/>
                </a:cxn>
                <a:cxn ang="0">
                  <a:pos x="2" y="112"/>
                </a:cxn>
                <a:cxn ang="0">
                  <a:pos x="3" y="113"/>
                </a:cxn>
                <a:cxn ang="0">
                  <a:pos x="12" y="91"/>
                </a:cxn>
                <a:cxn ang="0">
                  <a:pos x="6" y="66"/>
                </a:cxn>
                <a:cxn ang="0">
                  <a:pos x="81" y="3"/>
                </a:cxn>
                <a:cxn ang="0">
                  <a:pos x="138" y="25"/>
                </a:cxn>
                <a:cxn ang="0">
                  <a:pos x="135" y="21"/>
                </a:cxn>
                <a:cxn ang="0">
                  <a:pos x="78" y="0"/>
                </a:cxn>
              </a:cxnLst>
              <a:rect l="0" t="0" r="r" b="b"/>
              <a:pathLst>
                <a:path w="138" h="113">
                  <a:moveTo>
                    <a:pt x="78" y="0"/>
                  </a:moveTo>
                  <a:cubicBezTo>
                    <a:pt x="36" y="0"/>
                    <a:pt x="2" y="28"/>
                    <a:pt x="2" y="63"/>
                  </a:cubicBezTo>
                  <a:cubicBezTo>
                    <a:pt x="2" y="71"/>
                    <a:pt x="5" y="80"/>
                    <a:pt x="9" y="88"/>
                  </a:cubicBezTo>
                  <a:cubicBezTo>
                    <a:pt x="6" y="97"/>
                    <a:pt x="3" y="104"/>
                    <a:pt x="0" y="110"/>
                  </a:cubicBezTo>
                  <a:cubicBezTo>
                    <a:pt x="0" y="110"/>
                    <a:pt x="1" y="111"/>
                    <a:pt x="2" y="112"/>
                  </a:cubicBezTo>
                  <a:cubicBezTo>
                    <a:pt x="2" y="112"/>
                    <a:pt x="2" y="113"/>
                    <a:pt x="3" y="113"/>
                  </a:cubicBezTo>
                  <a:cubicBezTo>
                    <a:pt x="6" y="108"/>
                    <a:pt x="10" y="100"/>
                    <a:pt x="12" y="91"/>
                  </a:cubicBezTo>
                  <a:cubicBezTo>
                    <a:pt x="8" y="83"/>
                    <a:pt x="6" y="75"/>
                    <a:pt x="6" y="66"/>
                  </a:cubicBezTo>
                  <a:cubicBezTo>
                    <a:pt x="6" y="31"/>
                    <a:pt x="40" y="3"/>
                    <a:pt x="81" y="3"/>
                  </a:cubicBezTo>
                  <a:cubicBezTo>
                    <a:pt x="104" y="3"/>
                    <a:pt x="124" y="12"/>
                    <a:pt x="138" y="25"/>
                  </a:cubicBezTo>
                  <a:cubicBezTo>
                    <a:pt x="137" y="23"/>
                    <a:pt x="136" y="22"/>
                    <a:pt x="135" y="21"/>
                  </a:cubicBezTo>
                  <a:cubicBezTo>
                    <a:pt x="121" y="8"/>
                    <a:pt x="101" y="0"/>
                    <a:pt x="78" y="0"/>
                  </a:cubicBezTo>
                </a:path>
              </a:pathLst>
            </a:custGeom>
            <a:solidFill>
              <a:srgbClr val="FD9B0A"/>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56" name="Freeform 1161"/>
            <p:cNvSpPr>
              <a:spLocks noEditPoints="1"/>
            </p:cNvSpPr>
            <p:nvPr/>
          </p:nvSpPr>
          <p:spPr bwMode="auto">
            <a:xfrm>
              <a:off x="8585201" y="7985126"/>
              <a:ext cx="3206750" cy="8618538"/>
            </a:xfrm>
            <a:custGeom>
              <a:avLst/>
              <a:gdLst/>
              <a:ahLst/>
              <a:cxnLst>
                <a:cxn ang="0">
                  <a:pos x="55" y="273"/>
                </a:cxn>
                <a:cxn ang="0">
                  <a:pos x="55" y="273"/>
                </a:cxn>
                <a:cxn ang="0">
                  <a:pos x="55" y="334"/>
                </a:cxn>
                <a:cxn ang="0">
                  <a:pos x="43" y="334"/>
                </a:cxn>
                <a:cxn ang="0">
                  <a:pos x="43" y="341"/>
                </a:cxn>
                <a:cxn ang="0">
                  <a:pos x="43" y="344"/>
                </a:cxn>
                <a:cxn ang="0">
                  <a:pos x="46" y="344"/>
                </a:cxn>
                <a:cxn ang="0">
                  <a:pos x="46" y="337"/>
                </a:cxn>
                <a:cxn ang="0">
                  <a:pos x="59" y="337"/>
                </a:cxn>
                <a:cxn ang="0">
                  <a:pos x="59" y="277"/>
                </a:cxn>
                <a:cxn ang="0">
                  <a:pos x="56" y="277"/>
                </a:cxn>
                <a:cxn ang="0">
                  <a:pos x="55" y="273"/>
                </a:cxn>
                <a:cxn ang="0">
                  <a:pos x="102" y="0"/>
                </a:cxn>
                <a:cxn ang="0">
                  <a:pos x="92" y="2"/>
                </a:cxn>
                <a:cxn ang="0">
                  <a:pos x="74" y="28"/>
                </a:cxn>
                <a:cxn ang="0">
                  <a:pos x="70" y="37"/>
                </a:cxn>
                <a:cxn ang="0">
                  <a:pos x="75" y="46"/>
                </a:cxn>
                <a:cxn ang="0">
                  <a:pos x="88" y="69"/>
                </a:cxn>
                <a:cxn ang="0">
                  <a:pos x="88" y="72"/>
                </a:cxn>
                <a:cxn ang="0">
                  <a:pos x="87" y="72"/>
                </a:cxn>
                <a:cxn ang="0">
                  <a:pos x="82" y="77"/>
                </a:cxn>
                <a:cxn ang="0">
                  <a:pos x="74" y="79"/>
                </a:cxn>
                <a:cxn ang="0">
                  <a:pos x="62" y="85"/>
                </a:cxn>
                <a:cxn ang="0">
                  <a:pos x="38" y="131"/>
                </a:cxn>
                <a:cxn ang="0">
                  <a:pos x="37" y="145"/>
                </a:cxn>
                <a:cxn ang="0">
                  <a:pos x="44" y="178"/>
                </a:cxn>
                <a:cxn ang="0">
                  <a:pos x="0" y="178"/>
                </a:cxn>
                <a:cxn ang="0">
                  <a:pos x="13" y="231"/>
                </a:cxn>
                <a:cxn ang="0">
                  <a:pos x="14" y="234"/>
                </a:cxn>
                <a:cxn ang="0">
                  <a:pos x="16" y="234"/>
                </a:cxn>
                <a:cxn ang="0">
                  <a:pos x="17" y="234"/>
                </a:cxn>
                <a:cxn ang="0">
                  <a:pos x="3" y="181"/>
                </a:cxn>
                <a:cxn ang="0">
                  <a:pos x="47" y="181"/>
                </a:cxn>
                <a:cxn ang="0">
                  <a:pos x="40" y="148"/>
                </a:cxn>
                <a:cxn ang="0">
                  <a:pos x="41" y="135"/>
                </a:cxn>
                <a:cxn ang="0">
                  <a:pos x="65" y="88"/>
                </a:cxn>
                <a:cxn ang="0">
                  <a:pos x="77" y="82"/>
                </a:cxn>
                <a:cxn ang="0">
                  <a:pos x="85" y="80"/>
                </a:cxn>
                <a:cxn ang="0">
                  <a:pos x="90" y="75"/>
                </a:cxn>
                <a:cxn ang="0">
                  <a:pos x="91" y="75"/>
                </a:cxn>
                <a:cxn ang="0">
                  <a:pos x="91" y="72"/>
                </a:cxn>
                <a:cxn ang="0">
                  <a:pos x="78" y="49"/>
                </a:cxn>
                <a:cxn ang="0">
                  <a:pos x="74" y="40"/>
                </a:cxn>
                <a:cxn ang="0">
                  <a:pos x="78" y="32"/>
                </a:cxn>
                <a:cxn ang="0">
                  <a:pos x="96" y="5"/>
                </a:cxn>
                <a:cxn ang="0">
                  <a:pos x="106" y="3"/>
                </a:cxn>
                <a:cxn ang="0">
                  <a:pos x="108" y="3"/>
                </a:cxn>
                <a:cxn ang="0">
                  <a:pos x="110" y="3"/>
                </a:cxn>
                <a:cxn ang="0">
                  <a:pos x="113" y="4"/>
                </a:cxn>
                <a:cxn ang="0">
                  <a:pos x="114" y="4"/>
                </a:cxn>
                <a:cxn ang="0">
                  <a:pos x="128" y="9"/>
                </a:cxn>
                <a:cxn ang="0">
                  <a:pos x="126" y="7"/>
                </a:cxn>
                <a:cxn ang="0">
                  <a:pos x="125" y="6"/>
                </a:cxn>
                <a:cxn ang="0">
                  <a:pos x="110" y="0"/>
                </a:cxn>
                <a:cxn ang="0">
                  <a:pos x="110" y="0"/>
                </a:cxn>
                <a:cxn ang="0">
                  <a:pos x="106" y="0"/>
                </a:cxn>
                <a:cxn ang="0">
                  <a:pos x="105" y="0"/>
                </a:cxn>
                <a:cxn ang="0">
                  <a:pos x="102" y="0"/>
                </a:cxn>
              </a:cxnLst>
              <a:rect l="0" t="0" r="r" b="b"/>
              <a:pathLst>
                <a:path w="128" h="344">
                  <a:moveTo>
                    <a:pt x="55" y="273"/>
                  </a:moveTo>
                  <a:cubicBezTo>
                    <a:pt x="55" y="273"/>
                    <a:pt x="55" y="273"/>
                    <a:pt x="55" y="273"/>
                  </a:cubicBezTo>
                  <a:cubicBezTo>
                    <a:pt x="55" y="334"/>
                    <a:pt x="55" y="334"/>
                    <a:pt x="55" y="334"/>
                  </a:cubicBezTo>
                  <a:cubicBezTo>
                    <a:pt x="43" y="334"/>
                    <a:pt x="43" y="334"/>
                    <a:pt x="43" y="334"/>
                  </a:cubicBezTo>
                  <a:cubicBezTo>
                    <a:pt x="43" y="341"/>
                    <a:pt x="43" y="341"/>
                    <a:pt x="43" y="341"/>
                  </a:cubicBezTo>
                  <a:cubicBezTo>
                    <a:pt x="43" y="344"/>
                    <a:pt x="43" y="344"/>
                    <a:pt x="43" y="344"/>
                  </a:cubicBezTo>
                  <a:cubicBezTo>
                    <a:pt x="46" y="344"/>
                    <a:pt x="46" y="344"/>
                    <a:pt x="46" y="344"/>
                  </a:cubicBezTo>
                  <a:cubicBezTo>
                    <a:pt x="46" y="337"/>
                    <a:pt x="46" y="337"/>
                    <a:pt x="46" y="337"/>
                  </a:cubicBezTo>
                  <a:cubicBezTo>
                    <a:pt x="59" y="337"/>
                    <a:pt x="59" y="337"/>
                    <a:pt x="59" y="337"/>
                  </a:cubicBezTo>
                  <a:cubicBezTo>
                    <a:pt x="59" y="277"/>
                    <a:pt x="59" y="277"/>
                    <a:pt x="59" y="277"/>
                  </a:cubicBezTo>
                  <a:cubicBezTo>
                    <a:pt x="56" y="277"/>
                    <a:pt x="56" y="277"/>
                    <a:pt x="56" y="277"/>
                  </a:cubicBezTo>
                  <a:cubicBezTo>
                    <a:pt x="55" y="273"/>
                    <a:pt x="55" y="273"/>
                    <a:pt x="55" y="273"/>
                  </a:cubicBezTo>
                  <a:moveTo>
                    <a:pt x="102" y="0"/>
                  </a:moveTo>
                  <a:cubicBezTo>
                    <a:pt x="100" y="0"/>
                    <a:pt x="96" y="0"/>
                    <a:pt x="92" y="2"/>
                  </a:cubicBezTo>
                  <a:cubicBezTo>
                    <a:pt x="79" y="6"/>
                    <a:pt x="75" y="17"/>
                    <a:pt x="74" y="28"/>
                  </a:cubicBezTo>
                  <a:cubicBezTo>
                    <a:pt x="72" y="30"/>
                    <a:pt x="70" y="33"/>
                    <a:pt x="70" y="37"/>
                  </a:cubicBezTo>
                  <a:cubicBezTo>
                    <a:pt x="70" y="41"/>
                    <a:pt x="72" y="44"/>
                    <a:pt x="75" y="46"/>
                  </a:cubicBezTo>
                  <a:cubicBezTo>
                    <a:pt x="77" y="54"/>
                    <a:pt x="82" y="63"/>
                    <a:pt x="88" y="69"/>
                  </a:cubicBezTo>
                  <a:cubicBezTo>
                    <a:pt x="88" y="72"/>
                    <a:pt x="88" y="72"/>
                    <a:pt x="88" y="72"/>
                  </a:cubicBezTo>
                  <a:cubicBezTo>
                    <a:pt x="87" y="72"/>
                    <a:pt x="87" y="72"/>
                    <a:pt x="87" y="72"/>
                  </a:cubicBezTo>
                  <a:cubicBezTo>
                    <a:pt x="82" y="77"/>
                    <a:pt x="82" y="77"/>
                    <a:pt x="82" y="77"/>
                  </a:cubicBezTo>
                  <a:cubicBezTo>
                    <a:pt x="79" y="77"/>
                    <a:pt x="77" y="78"/>
                    <a:pt x="74" y="79"/>
                  </a:cubicBezTo>
                  <a:cubicBezTo>
                    <a:pt x="72" y="79"/>
                    <a:pt x="68" y="81"/>
                    <a:pt x="62" y="85"/>
                  </a:cubicBezTo>
                  <a:cubicBezTo>
                    <a:pt x="53" y="92"/>
                    <a:pt x="40" y="117"/>
                    <a:pt x="38" y="131"/>
                  </a:cubicBezTo>
                  <a:cubicBezTo>
                    <a:pt x="37" y="137"/>
                    <a:pt x="37" y="132"/>
                    <a:pt x="37" y="145"/>
                  </a:cubicBezTo>
                  <a:cubicBezTo>
                    <a:pt x="37" y="152"/>
                    <a:pt x="41" y="167"/>
                    <a:pt x="44" y="178"/>
                  </a:cubicBezTo>
                  <a:cubicBezTo>
                    <a:pt x="0" y="178"/>
                    <a:pt x="0" y="178"/>
                    <a:pt x="0" y="178"/>
                  </a:cubicBezTo>
                  <a:cubicBezTo>
                    <a:pt x="13" y="231"/>
                    <a:pt x="13" y="231"/>
                    <a:pt x="13" y="231"/>
                  </a:cubicBezTo>
                  <a:cubicBezTo>
                    <a:pt x="14" y="234"/>
                    <a:pt x="14" y="234"/>
                    <a:pt x="14" y="234"/>
                  </a:cubicBezTo>
                  <a:cubicBezTo>
                    <a:pt x="16" y="234"/>
                    <a:pt x="16" y="234"/>
                    <a:pt x="16" y="234"/>
                  </a:cubicBezTo>
                  <a:cubicBezTo>
                    <a:pt x="17" y="234"/>
                    <a:pt x="17" y="234"/>
                    <a:pt x="17" y="234"/>
                  </a:cubicBezTo>
                  <a:cubicBezTo>
                    <a:pt x="3" y="181"/>
                    <a:pt x="3" y="181"/>
                    <a:pt x="3" y="181"/>
                  </a:cubicBezTo>
                  <a:cubicBezTo>
                    <a:pt x="47" y="181"/>
                    <a:pt x="47" y="181"/>
                    <a:pt x="47" y="181"/>
                  </a:cubicBezTo>
                  <a:cubicBezTo>
                    <a:pt x="44" y="170"/>
                    <a:pt x="40" y="155"/>
                    <a:pt x="40" y="148"/>
                  </a:cubicBezTo>
                  <a:cubicBezTo>
                    <a:pt x="40" y="135"/>
                    <a:pt x="41" y="140"/>
                    <a:pt x="41" y="135"/>
                  </a:cubicBezTo>
                  <a:cubicBezTo>
                    <a:pt x="44" y="120"/>
                    <a:pt x="56" y="95"/>
                    <a:pt x="65" y="88"/>
                  </a:cubicBezTo>
                  <a:cubicBezTo>
                    <a:pt x="72" y="84"/>
                    <a:pt x="75" y="82"/>
                    <a:pt x="77" y="82"/>
                  </a:cubicBezTo>
                  <a:cubicBezTo>
                    <a:pt x="80" y="81"/>
                    <a:pt x="82" y="80"/>
                    <a:pt x="85" y="80"/>
                  </a:cubicBezTo>
                  <a:cubicBezTo>
                    <a:pt x="90" y="75"/>
                    <a:pt x="90" y="75"/>
                    <a:pt x="90" y="75"/>
                  </a:cubicBezTo>
                  <a:cubicBezTo>
                    <a:pt x="91" y="75"/>
                    <a:pt x="91" y="75"/>
                    <a:pt x="91" y="75"/>
                  </a:cubicBezTo>
                  <a:cubicBezTo>
                    <a:pt x="91" y="72"/>
                    <a:pt x="91" y="72"/>
                    <a:pt x="91" y="72"/>
                  </a:cubicBezTo>
                  <a:cubicBezTo>
                    <a:pt x="85" y="66"/>
                    <a:pt x="80" y="58"/>
                    <a:pt x="78" y="49"/>
                  </a:cubicBezTo>
                  <a:cubicBezTo>
                    <a:pt x="76" y="47"/>
                    <a:pt x="74" y="44"/>
                    <a:pt x="74" y="40"/>
                  </a:cubicBezTo>
                  <a:cubicBezTo>
                    <a:pt x="74" y="37"/>
                    <a:pt x="75" y="33"/>
                    <a:pt x="78" y="32"/>
                  </a:cubicBezTo>
                  <a:cubicBezTo>
                    <a:pt x="79" y="20"/>
                    <a:pt x="82" y="9"/>
                    <a:pt x="96" y="5"/>
                  </a:cubicBezTo>
                  <a:cubicBezTo>
                    <a:pt x="100" y="3"/>
                    <a:pt x="103" y="3"/>
                    <a:pt x="106" y="3"/>
                  </a:cubicBezTo>
                  <a:cubicBezTo>
                    <a:pt x="107" y="3"/>
                    <a:pt x="108" y="3"/>
                    <a:pt x="108" y="3"/>
                  </a:cubicBezTo>
                  <a:cubicBezTo>
                    <a:pt x="109" y="3"/>
                    <a:pt x="109" y="3"/>
                    <a:pt x="110" y="3"/>
                  </a:cubicBezTo>
                  <a:cubicBezTo>
                    <a:pt x="111" y="3"/>
                    <a:pt x="112" y="3"/>
                    <a:pt x="113" y="4"/>
                  </a:cubicBezTo>
                  <a:cubicBezTo>
                    <a:pt x="114" y="4"/>
                    <a:pt x="114" y="4"/>
                    <a:pt x="114" y="4"/>
                  </a:cubicBezTo>
                  <a:cubicBezTo>
                    <a:pt x="120" y="4"/>
                    <a:pt x="125" y="6"/>
                    <a:pt x="128" y="9"/>
                  </a:cubicBezTo>
                  <a:cubicBezTo>
                    <a:pt x="128" y="9"/>
                    <a:pt x="127" y="8"/>
                    <a:pt x="126" y="7"/>
                  </a:cubicBezTo>
                  <a:cubicBezTo>
                    <a:pt x="126" y="7"/>
                    <a:pt x="125" y="6"/>
                    <a:pt x="125" y="6"/>
                  </a:cubicBezTo>
                  <a:cubicBezTo>
                    <a:pt x="121" y="3"/>
                    <a:pt x="117" y="1"/>
                    <a:pt x="110" y="0"/>
                  </a:cubicBezTo>
                  <a:cubicBezTo>
                    <a:pt x="110" y="0"/>
                    <a:pt x="110" y="0"/>
                    <a:pt x="110" y="0"/>
                  </a:cubicBezTo>
                  <a:cubicBezTo>
                    <a:pt x="109" y="0"/>
                    <a:pt x="108" y="0"/>
                    <a:pt x="106" y="0"/>
                  </a:cubicBezTo>
                  <a:cubicBezTo>
                    <a:pt x="106" y="0"/>
                    <a:pt x="105" y="0"/>
                    <a:pt x="105" y="0"/>
                  </a:cubicBezTo>
                  <a:cubicBezTo>
                    <a:pt x="105" y="0"/>
                    <a:pt x="104" y="0"/>
                    <a:pt x="102" y="0"/>
                  </a:cubicBezTo>
                </a:path>
              </a:pathLst>
            </a:custGeom>
            <a:solidFill>
              <a:srgbClr val="FD9B0A"/>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57" name="Freeform 1162"/>
            <p:cNvSpPr>
              <a:spLocks/>
            </p:cNvSpPr>
            <p:nvPr/>
          </p:nvSpPr>
          <p:spPr bwMode="auto">
            <a:xfrm>
              <a:off x="12969876" y="6630988"/>
              <a:ext cx="3457575" cy="2832100"/>
            </a:xfrm>
            <a:custGeom>
              <a:avLst/>
              <a:gdLst/>
              <a:ahLst/>
              <a:cxnLst>
                <a:cxn ang="0">
                  <a:pos x="78" y="0"/>
                </a:cxn>
                <a:cxn ang="0">
                  <a:pos x="3" y="63"/>
                </a:cxn>
                <a:cxn ang="0">
                  <a:pos x="9" y="88"/>
                </a:cxn>
                <a:cxn ang="0">
                  <a:pos x="0" y="110"/>
                </a:cxn>
                <a:cxn ang="0">
                  <a:pos x="2" y="112"/>
                </a:cxn>
                <a:cxn ang="0">
                  <a:pos x="3" y="113"/>
                </a:cxn>
                <a:cxn ang="0">
                  <a:pos x="12" y="91"/>
                </a:cxn>
                <a:cxn ang="0">
                  <a:pos x="6" y="66"/>
                </a:cxn>
                <a:cxn ang="0">
                  <a:pos x="81" y="4"/>
                </a:cxn>
                <a:cxn ang="0">
                  <a:pos x="138" y="25"/>
                </a:cxn>
                <a:cxn ang="0">
                  <a:pos x="135" y="22"/>
                </a:cxn>
                <a:cxn ang="0">
                  <a:pos x="78" y="0"/>
                </a:cxn>
              </a:cxnLst>
              <a:rect l="0" t="0" r="r" b="b"/>
              <a:pathLst>
                <a:path w="138" h="113">
                  <a:moveTo>
                    <a:pt x="78" y="0"/>
                  </a:moveTo>
                  <a:cubicBezTo>
                    <a:pt x="37" y="0"/>
                    <a:pt x="3" y="28"/>
                    <a:pt x="3" y="63"/>
                  </a:cubicBezTo>
                  <a:cubicBezTo>
                    <a:pt x="3" y="72"/>
                    <a:pt x="5" y="80"/>
                    <a:pt x="9" y="88"/>
                  </a:cubicBezTo>
                  <a:cubicBezTo>
                    <a:pt x="7" y="97"/>
                    <a:pt x="3" y="105"/>
                    <a:pt x="0" y="110"/>
                  </a:cubicBezTo>
                  <a:cubicBezTo>
                    <a:pt x="1" y="111"/>
                    <a:pt x="1" y="111"/>
                    <a:pt x="2" y="112"/>
                  </a:cubicBezTo>
                  <a:cubicBezTo>
                    <a:pt x="2" y="112"/>
                    <a:pt x="3" y="113"/>
                    <a:pt x="3" y="113"/>
                  </a:cubicBezTo>
                  <a:cubicBezTo>
                    <a:pt x="6" y="108"/>
                    <a:pt x="10" y="100"/>
                    <a:pt x="12" y="91"/>
                  </a:cubicBezTo>
                  <a:cubicBezTo>
                    <a:pt x="8" y="83"/>
                    <a:pt x="6" y="75"/>
                    <a:pt x="6" y="66"/>
                  </a:cubicBezTo>
                  <a:cubicBezTo>
                    <a:pt x="6" y="32"/>
                    <a:pt x="40" y="4"/>
                    <a:pt x="81" y="4"/>
                  </a:cubicBezTo>
                  <a:cubicBezTo>
                    <a:pt x="104" y="4"/>
                    <a:pt x="124" y="12"/>
                    <a:pt x="138" y="25"/>
                  </a:cubicBezTo>
                  <a:cubicBezTo>
                    <a:pt x="137" y="24"/>
                    <a:pt x="136" y="23"/>
                    <a:pt x="135" y="22"/>
                  </a:cubicBezTo>
                  <a:cubicBezTo>
                    <a:pt x="121" y="9"/>
                    <a:pt x="101" y="0"/>
                    <a:pt x="78" y="0"/>
                  </a:cubicBezTo>
                </a:path>
              </a:pathLst>
            </a:custGeom>
            <a:solidFill>
              <a:srgbClr val="FD9B0A"/>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58" name="Freeform 1163"/>
            <p:cNvSpPr>
              <a:spLocks noEditPoints="1"/>
            </p:cNvSpPr>
            <p:nvPr/>
          </p:nvSpPr>
          <p:spPr bwMode="auto">
            <a:xfrm>
              <a:off x="8661401" y="8059738"/>
              <a:ext cx="3206750" cy="8643938"/>
            </a:xfrm>
            <a:custGeom>
              <a:avLst/>
              <a:gdLst/>
              <a:ahLst/>
              <a:cxnLst>
                <a:cxn ang="0">
                  <a:pos x="56" y="274"/>
                </a:cxn>
                <a:cxn ang="0">
                  <a:pos x="56" y="274"/>
                </a:cxn>
                <a:cxn ang="0">
                  <a:pos x="56" y="334"/>
                </a:cxn>
                <a:cxn ang="0">
                  <a:pos x="43" y="334"/>
                </a:cxn>
                <a:cxn ang="0">
                  <a:pos x="43" y="341"/>
                </a:cxn>
                <a:cxn ang="0">
                  <a:pos x="43" y="345"/>
                </a:cxn>
                <a:cxn ang="0">
                  <a:pos x="46" y="345"/>
                </a:cxn>
                <a:cxn ang="0">
                  <a:pos x="46" y="338"/>
                </a:cxn>
                <a:cxn ang="0">
                  <a:pos x="59" y="338"/>
                </a:cxn>
                <a:cxn ang="0">
                  <a:pos x="59" y="277"/>
                </a:cxn>
                <a:cxn ang="0">
                  <a:pos x="56" y="277"/>
                </a:cxn>
                <a:cxn ang="0">
                  <a:pos x="56" y="274"/>
                </a:cxn>
                <a:cxn ang="0">
                  <a:pos x="103" y="0"/>
                </a:cxn>
                <a:cxn ang="0">
                  <a:pos x="93" y="2"/>
                </a:cxn>
                <a:cxn ang="0">
                  <a:pos x="75" y="29"/>
                </a:cxn>
                <a:cxn ang="0">
                  <a:pos x="71" y="37"/>
                </a:cxn>
                <a:cxn ang="0">
                  <a:pos x="75" y="46"/>
                </a:cxn>
                <a:cxn ang="0">
                  <a:pos x="88" y="69"/>
                </a:cxn>
                <a:cxn ang="0">
                  <a:pos x="88" y="72"/>
                </a:cxn>
                <a:cxn ang="0">
                  <a:pos x="87" y="72"/>
                </a:cxn>
                <a:cxn ang="0">
                  <a:pos x="82" y="77"/>
                </a:cxn>
                <a:cxn ang="0">
                  <a:pos x="74" y="79"/>
                </a:cxn>
                <a:cxn ang="0">
                  <a:pos x="62" y="85"/>
                </a:cxn>
                <a:cxn ang="0">
                  <a:pos x="38" y="132"/>
                </a:cxn>
                <a:cxn ang="0">
                  <a:pos x="37" y="145"/>
                </a:cxn>
                <a:cxn ang="0">
                  <a:pos x="44" y="178"/>
                </a:cxn>
                <a:cxn ang="0">
                  <a:pos x="0" y="178"/>
                </a:cxn>
                <a:cxn ang="0">
                  <a:pos x="14" y="231"/>
                </a:cxn>
                <a:cxn ang="0">
                  <a:pos x="14" y="235"/>
                </a:cxn>
                <a:cxn ang="0">
                  <a:pos x="17" y="235"/>
                </a:cxn>
                <a:cxn ang="0">
                  <a:pos x="17" y="235"/>
                </a:cxn>
                <a:cxn ang="0">
                  <a:pos x="3" y="181"/>
                </a:cxn>
                <a:cxn ang="0">
                  <a:pos x="47" y="181"/>
                </a:cxn>
                <a:cxn ang="0">
                  <a:pos x="40" y="149"/>
                </a:cxn>
                <a:cxn ang="0">
                  <a:pos x="42" y="135"/>
                </a:cxn>
                <a:cxn ang="0">
                  <a:pos x="66" y="89"/>
                </a:cxn>
                <a:cxn ang="0">
                  <a:pos x="78" y="82"/>
                </a:cxn>
                <a:cxn ang="0">
                  <a:pos x="86" y="80"/>
                </a:cxn>
                <a:cxn ang="0">
                  <a:pos x="90" y="75"/>
                </a:cxn>
                <a:cxn ang="0">
                  <a:pos x="92" y="75"/>
                </a:cxn>
                <a:cxn ang="0">
                  <a:pos x="92" y="72"/>
                </a:cxn>
                <a:cxn ang="0">
                  <a:pos x="79" y="49"/>
                </a:cxn>
                <a:cxn ang="0">
                  <a:pos x="74" y="40"/>
                </a:cxn>
                <a:cxn ang="0">
                  <a:pos x="78" y="32"/>
                </a:cxn>
                <a:cxn ang="0">
                  <a:pos x="96" y="5"/>
                </a:cxn>
                <a:cxn ang="0">
                  <a:pos x="106" y="3"/>
                </a:cxn>
                <a:cxn ang="0">
                  <a:pos x="108" y="4"/>
                </a:cxn>
                <a:cxn ang="0">
                  <a:pos x="110" y="4"/>
                </a:cxn>
                <a:cxn ang="0">
                  <a:pos x="113" y="4"/>
                </a:cxn>
                <a:cxn ang="0">
                  <a:pos x="114" y="4"/>
                </a:cxn>
                <a:cxn ang="0">
                  <a:pos x="128" y="10"/>
                </a:cxn>
                <a:cxn ang="0">
                  <a:pos x="127" y="8"/>
                </a:cxn>
                <a:cxn ang="0">
                  <a:pos x="125" y="6"/>
                </a:cxn>
                <a:cxn ang="0">
                  <a:pos x="111" y="1"/>
                </a:cxn>
                <a:cxn ang="0">
                  <a:pos x="110" y="1"/>
                </a:cxn>
                <a:cxn ang="0">
                  <a:pos x="107" y="0"/>
                </a:cxn>
                <a:cxn ang="0">
                  <a:pos x="105" y="0"/>
                </a:cxn>
                <a:cxn ang="0">
                  <a:pos x="103" y="0"/>
                </a:cxn>
              </a:cxnLst>
              <a:rect l="0" t="0" r="r" b="b"/>
              <a:pathLst>
                <a:path w="128" h="345">
                  <a:moveTo>
                    <a:pt x="56" y="274"/>
                  </a:moveTo>
                  <a:cubicBezTo>
                    <a:pt x="56" y="274"/>
                    <a:pt x="56" y="274"/>
                    <a:pt x="56" y="274"/>
                  </a:cubicBezTo>
                  <a:cubicBezTo>
                    <a:pt x="56" y="334"/>
                    <a:pt x="56" y="334"/>
                    <a:pt x="56" y="334"/>
                  </a:cubicBezTo>
                  <a:cubicBezTo>
                    <a:pt x="43" y="334"/>
                    <a:pt x="43" y="334"/>
                    <a:pt x="43" y="334"/>
                  </a:cubicBezTo>
                  <a:cubicBezTo>
                    <a:pt x="43" y="341"/>
                    <a:pt x="43" y="341"/>
                    <a:pt x="43" y="341"/>
                  </a:cubicBezTo>
                  <a:cubicBezTo>
                    <a:pt x="43" y="345"/>
                    <a:pt x="43" y="345"/>
                    <a:pt x="43" y="345"/>
                  </a:cubicBezTo>
                  <a:cubicBezTo>
                    <a:pt x="46" y="345"/>
                    <a:pt x="46" y="345"/>
                    <a:pt x="46" y="345"/>
                  </a:cubicBezTo>
                  <a:cubicBezTo>
                    <a:pt x="46" y="338"/>
                    <a:pt x="46" y="338"/>
                    <a:pt x="46" y="338"/>
                  </a:cubicBezTo>
                  <a:cubicBezTo>
                    <a:pt x="59" y="338"/>
                    <a:pt x="59" y="338"/>
                    <a:pt x="59" y="338"/>
                  </a:cubicBezTo>
                  <a:cubicBezTo>
                    <a:pt x="59" y="277"/>
                    <a:pt x="59" y="277"/>
                    <a:pt x="59" y="277"/>
                  </a:cubicBezTo>
                  <a:cubicBezTo>
                    <a:pt x="56" y="277"/>
                    <a:pt x="56" y="277"/>
                    <a:pt x="56" y="277"/>
                  </a:cubicBezTo>
                  <a:cubicBezTo>
                    <a:pt x="56" y="274"/>
                    <a:pt x="56" y="274"/>
                    <a:pt x="56" y="274"/>
                  </a:cubicBezTo>
                  <a:moveTo>
                    <a:pt x="103" y="0"/>
                  </a:moveTo>
                  <a:cubicBezTo>
                    <a:pt x="100" y="0"/>
                    <a:pt x="97" y="0"/>
                    <a:pt x="93" y="2"/>
                  </a:cubicBezTo>
                  <a:cubicBezTo>
                    <a:pt x="79" y="6"/>
                    <a:pt x="76" y="17"/>
                    <a:pt x="75" y="29"/>
                  </a:cubicBezTo>
                  <a:cubicBezTo>
                    <a:pt x="72" y="30"/>
                    <a:pt x="71" y="34"/>
                    <a:pt x="71" y="37"/>
                  </a:cubicBezTo>
                  <a:cubicBezTo>
                    <a:pt x="71" y="41"/>
                    <a:pt x="73" y="44"/>
                    <a:pt x="75" y="46"/>
                  </a:cubicBezTo>
                  <a:cubicBezTo>
                    <a:pt x="77" y="55"/>
                    <a:pt x="82" y="63"/>
                    <a:pt x="88" y="69"/>
                  </a:cubicBezTo>
                  <a:cubicBezTo>
                    <a:pt x="88" y="72"/>
                    <a:pt x="88" y="72"/>
                    <a:pt x="88" y="72"/>
                  </a:cubicBezTo>
                  <a:cubicBezTo>
                    <a:pt x="87" y="72"/>
                    <a:pt x="87" y="72"/>
                    <a:pt x="87" y="72"/>
                  </a:cubicBezTo>
                  <a:cubicBezTo>
                    <a:pt x="82" y="77"/>
                    <a:pt x="82" y="77"/>
                    <a:pt x="82" y="77"/>
                  </a:cubicBezTo>
                  <a:cubicBezTo>
                    <a:pt x="79" y="77"/>
                    <a:pt x="77" y="78"/>
                    <a:pt x="74" y="79"/>
                  </a:cubicBezTo>
                  <a:cubicBezTo>
                    <a:pt x="72" y="79"/>
                    <a:pt x="69" y="81"/>
                    <a:pt x="62" y="85"/>
                  </a:cubicBezTo>
                  <a:cubicBezTo>
                    <a:pt x="53" y="92"/>
                    <a:pt x="41" y="117"/>
                    <a:pt x="38" y="132"/>
                  </a:cubicBezTo>
                  <a:cubicBezTo>
                    <a:pt x="38" y="137"/>
                    <a:pt x="37" y="132"/>
                    <a:pt x="37" y="145"/>
                  </a:cubicBezTo>
                  <a:cubicBezTo>
                    <a:pt x="37" y="152"/>
                    <a:pt x="41" y="167"/>
                    <a:pt x="44" y="178"/>
                  </a:cubicBezTo>
                  <a:cubicBezTo>
                    <a:pt x="0" y="178"/>
                    <a:pt x="0" y="178"/>
                    <a:pt x="0" y="178"/>
                  </a:cubicBezTo>
                  <a:cubicBezTo>
                    <a:pt x="14" y="231"/>
                    <a:pt x="14" y="231"/>
                    <a:pt x="14" y="231"/>
                  </a:cubicBezTo>
                  <a:cubicBezTo>
                    <a:pt x="14" y="235"/>
                    <a:pt x="14" y="235"/>
                    <a:pt x="14" y="235"/>
                  </a:cubicBezTo>
                  <a:cubicBezTo>
                    <a:pt x="17" y="235"/>
                    <a:pt x="17" y="235"/>
                    <a:pt x="17" y="235"/>
                  </a:cubicBezTo>
                  <a:cubicBezTo>
                    <a:pt x="17" y="235"/>
                    <a:pt x="17" y="235"/>
                    <a:pt x="17" y="235"/>
                  </a:cubicBezTo>
                  <a:cubicBezTo>
                    <a:pt x="3" y="181"/>
                    <a:pt x="3" y="181"/>
                    <a:pt x="3" y="181"/>
                  </a:cubicBezTo>
                  <a:cubicBezTo>
                    <a:pt x="47" y="181"/>
                    <a:pt x="47" y="181"/>
                    <a:pt x="47" y="181"/>
                  </a:cubicBezTo>
                  <a:cubicBezTo>
                    <a:pt x="44" y="170"/>
                    <a:pt x="40" y="155"/>
                    <a:pt x="40" y="149"/>
                  </a:cubicBezTo>
                  <a:cubicBezTo>
                    <a:pt x="40" y="135"/>
                    <a:pt x="41" y="140"/>
                    <a:pt x="42" y="135"/>
                  </a:cubicBezTo>
                  <a:cubicBezTo>
                    <a:pt x="44" y="121"/>
                    <a:pt x="56" y="95"/>
                    <a:pt x="66" y="89"/>
                  </a:cubicBezTo>
                  <a:cubicBezTo>
                    <a:pt x="72" y="84"/>
                    <a:pt x="76" y="83"/>
                    <a:pt x="78" y="82"/>
                  </a:cubicBezTo>
                  <a:cubicBezTo>
                    <a:pt x="80" y="81"/>
                    <a:pt x="83" y="80"/>
                    <a:pt x="86" y="80"/>
                  </a:cubicBezTo>
                  <a:cubicBezTo>
                    <a:pt x="90" y="75"/>
                    <a:pt x="90" y="75"/>
                    <a:pt x="90" y="75"/>
                  </a:cubicBezTo>
                  <a:cubicBezTo>
                    <a:pt x="92" y="75"/>
                    <a:pt x="92" y="75"/>
                    <a:pt x="92" y="75"/>
                  </a:cubicBezTo>
                  <a:cubicBezTo>
                    <a:pt x="92" y="72"/>
                    <a:pt x="92" y="72"/>
                    <a:pt x="92" y="72"/>
                  </a:cubicBezTo>
                  <a:cubicBezTo>
                    <a:pt x="85" y="66"/>
                    <a:pt x="80" y="58"/>
                    <a:pt x="79" y="49"/>
                  </a:cubicBezTo>
                  <a:cubicBezTo>
                    <a:pt x="76" y="48"/>
                    <a:pt x="74" y="44"/>
                    <a:pt x="74" y="40"/>
                  </a:cubicBezTo>
                  <a:cubicBezTo>
                    <a:pt x="74" y="37"/>
                    <a:pt x="75" y="34"/>
                    <a:pt x="78" y="32"/>
                  </a:cubicBezTo>
                  <a:cubicBezTo>
                    <a:pt x="79" y="20"/>
                    <a:pt x="82" y="9"/>
                    <a:pt x="96" y="5"/>
                  </a:cubicBezTo>
                  <a:cubicBezTo>
                    <a:pt x="100" y="4"/>
                    <a:pt x="104" y="3"/>
                    <a:pt x="106" y="3"/>
                  </a:cubicBezTo>
                  <a:cubicBezTo>
                    <a:pt x="107" y="3"/>
                    <a:pt x="108" y="4"/>
                    <a:pt x="108" y="4"/>
                  </a:cubicBezTo>
                  <a:cubicBezTo>
                    <a:pt x="109" y="4"/>
                    <a:pt x="109" y="4"/>
                    <a:pt x="110" y="4"/>
                  </a:cubicBezTo>
                  <a:cubicBezTo>
                    <a:pt x="111" y="4"/>
                    <a:pt x="112" y="4"/>
                    <a:pt x="113" y="4"/>
                  </a:cubicBezTo>
                  <a:cubicBezTo>
                    <a:pt x="114" y="4"/>
                    <a:pt x="114" y="4"/>
                    <a:pt x="114" y="4"/>
                  </a:cubicBezTo>
                  <a:cubicBezTo>
                    <a:pt x="120" y="5"/>
                    <a:pt x="125" y="7"/>
                    <a:pt x="128" y="10"/>
                  </a:cubicBezTo>
                  <a:cubicBezTo>
                    <a:pt x="128" y="9"/>
                    <a:pt x="127" y="8"/>
                    <a:pt x="127" y="8"/>
                  </a:cubicBezTo>
                  <a:cubicBezTo>
                    <a:pt x="126" y="7"/>
                    <a:pt x="126" y="7"/>
                    <a:pt x="125" y="6"/>
                  </a:cubicBezTo>
                  <a:cubicBezTo>
                    <a:pt x="122" y="3"/>
                    <a:pt x="117" y="1"/>
                    <a:pt x="111" y="1"/>
                  </a:cubicBezTo>
                  <a:cubicBezTo>
                    <a:pt x="110" y="1"/>
                    <a:pt x="110" y="1"/>
                    <a:pt x="110" y="1"/>
                  </a:cubicBezTo>
                  <a:cubicBezTo>
                    <a:pt x="109" y="0"/>
                    <a:pt x="108" y="0"/>
                    <a:pt x="107" y="0"/>
                  </a:cubicBezTo>
                  <a:cubicBezTo>
                    <a:pt x="106" y="0"/>
                    <a:pt x="106" y="0"/>
                    <a:pt x="105" y="0"/>
                  </a:cubicBezTo>
                  <a:cubicBezTo>
                    <a:pt x="105" y="0"/>
                    <a:pt x="104" y="0"/>
                    <a:pt x="103" y="0"/>
                  </a:cubicBezTo>
                </a:path>
              </a:pathLst>
            </a:custGeom>
            <a:solidFill>
              <a:srgbClr val="FD9B0A"/>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59" name="Freeform 1164"/>
            <p:cNvSpPr>
              <a:spLocks/>
            </p:cNvSpPr>
            <p:nvPr/>
          </p:nvSpPr>
          <p:spPr bwMode="auto">
            <a:xfrm>
              <a:off x="13044488" y="6732588"/>
              <a:ext cx="3457575" cy="2805113"/>
            </a:xfrm>
            <a:custGeom>
              <a:avLst/>
              <a:gdLst/>
              <a:ahLst/>
              <a:cxnLst>
                <a:cxn ang="0">
                  <a:pos x="78" y="0"/>
                </a:cxn>
                <a:cxn ang="0">
                  <a:pos x="3" y="62"/>
                </a:cxn>
                <a:cxn ang="0">
                  <a:pos x="9" y="87"/>
                </a:cxn>
                <a:cxn ang="0">
                  <a:pos x="0" y="109"/>
                </a:cxn>
                <a:cxn ang="0">
                  <a:pos x="2" y="111"/>
                </a:cxn>
                <a:cxn ang="0">
                  <a:pos x="3" y="112"/>
                </a:cxn>
                <a:cxn ang="0">
                  <a:pos x="13" y="91"/>
                </a:cxn>
                <a:cxn ang="0">
                  <a:pos x="6" y="65"/>
                </a:cxn>
                <a:cxn ang="0">
                  <a:pos x="82" y="3"/>
                </a:cxn>
                <a:cxn ang="0">
                  <a:pos x="138" y="24"/>
                </a:cxn>
                <a:cxn ang="0">
                  <a:pos x="135" y="21"/>
                </a:cxn>
                <a:cxn ang="0">
                  <a:pos x="78" y="0"/>
                </a:cxn>
              </a:cxnLst>
              <a:rect l="0" t="0" r="r" b="b"/>
              <a:pathLst>
                <a:path w="138" h="112">
                  <a:moveTo>
                    <a:pt x="78" y="0"/>
                  </a:moveTo>
                  <a:cubicBezTo>
                    <a:pt x="37" y="0"/>
                    <a:pt x="3" y="28"/>
                    <a:pt x="3" y="62"/>
                  </a:cubicBezTo>
                  <a:cubicBezTo>
                    <a:pt x="3" y="71"/>
                    <a:pt x="5" y="79"/>
                    <a:pt x="9" y="87"/>
                  </a:cubicBezTo>
                  <a:cubicBezTo>
                    <a:pt x="7" y="96"/>
                    <a:pt x="3" y="104"/>
                    <a:pt x="0" y="109"/>
                  </a:cubicBezTo>
                  <a:cubicBezTo>
                    <a:pt x="1" y="110"/>
                    <a:pt x="1" y="111"/>
                    <a:pt x="2" y="111"/>
                  </a:cubicBezTo>
                  <a:cubicBezTo>
                    <a:pt x="3" y="112"/>
                    <a:pt x="3" y="112"/>
                    <a:pt x="3" y="112"/>
                  </a:cubicBezTo>
                  <a:cubicBezTo>
                    <a:pt x="6" y="107"/>
                    <a:pt x="10" y="100"/>
                    <a:pt x="13" y="91"/>
                  </a:cubicBezTo>
                  <a:cubicBezTo>
                    <a:pt x="8" y="83"/>
                    <a:pt x="6" y="74"/>
                    <a:pt x="6" y="65"/>
                  </a:cubicBezTo>
                  <a:cubicBezTo>
                    <a:pt x="6" y="31"/>
                    <a:pt x="40" y="3"/>
                    <a:pt x="82" y="3"/>
                  </a:cubicBezTo>
                  <a:cubicBezTo>
                    <a:pt x="104" y="3"/>
                    <a:pt x="125" y="11"/>
                    <a:pt x="138" y="24"/>
                  </a:cubicBezTo>
                  <a:cubicBezTo>
                    <a:pt x="137" y="23"/>
                    <a:pt x="136" y="22"/>
                    <a:pt x="135" y="21"/>
                  </a:cubicBezTo>
                  <a:cubicBezTo>
                    <a:pt x="121" y="8"/>
                    <a:pt x="101" y="0"/>
                    <a:pt x="78" y="0"/>
                  </a:cubicBezTo>
                </a:path>
              </a:pathLst>
            </a:custGeom>
            <a:solidFill>
              <a:srgbClr val="FD9B0A"/>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60" name="Freeform 1165"/>
            <p:cNvSpPr>
              <a:spLocks noEditPoints="1"/>
            </p:cNvSpPr>
            <p:nvPr/>
          </p:nvSpPr>
          <p:spPr bwMode="auto">
            <a:xfrm>
              <a:off x="8736013" y="8134351"/>
              <a:ext cx="3232150" cy="8643938"/>
            </a:xfrm>
            <a:custGeom>
              <a:avLst/>
              <a:gdLst/>
              <a:ahLst/>
              <a:cxnLst>
                <a:cxn ang="0">
                  <a:pos x="56" y="274"/>
                </a:cxn>
                <a:cxn ang="0">
                  <a:pos x="56" y="274"/>
                </a:cxn>
                <a:cxn ang="0">
                  <a:pos x="56" y="335"/>
                </a:cxn>
                <a:cxn ang="0">
                  <a:pos x="43" y="335"/>
                </a:cxn>
                <a:cxn ang="0">
                  <a:pos x="43" y="342"/>
                </a:cxn>
                <a:cxn ang="0">
                  <a:pos x="43" y="345"/>
                </a:cxn>
                <a:cxn ang="0">
                  <a:pos x="46" y="345"/>
                </a:cxn>
                <a:cxn ang="0">
                  <a:pos x="46" y="338"/>
                </a:cxn>
                <a:cxn ang="0">
                  <a:pos x="59" y="338"/>
                </a:cxn>
                <a:cxn ang="0">
                  <a:pos x="59" y="277"/>
                </a:cxn>
                <a:cxn ang="0">
                  <a:pos x="57" y="277"/>
                </a:cxn>
                <a:cxn ang="0">
                  <a:pos x="56" y="274"/>
                </a:cxn>
                <a:cxn ang="0">
                  <a:pos x="103" y="0"/>
                </a:cxn>
                <a:cxn ang="0">
                  <a:pos x="93" y="2"/>
                </a:cxn>
                <a:cxn ang="0">
                  <a:pos x="75" y="29"/>
                </a:cxn>
                <a:cxn ang="0">
                  <a:pos x="71" y="37"/>
                </a:cxn>
                <a:cxn ang="0">
                  <a:pos x="76" y="46"/>
                </a:cxn>
                <a:cxn ang="0">
                  <a:pos x="89" y="69"/>
                </a:cxn>
                <a:cxn ang="0">
                  <a:pos x="89" y="72"/>
                </a:cxn>
                <a:cxn ang="0">
                  <a:pos x="87" y="72"/>
                </a:cxn>
                <a:cxn ang="0">
                  <a:pos x="83" y="77"/>
                </a:cxn>
                <a:cxn ang="0">
                  <a:pos x="75" y="79"/>
                </a:cxn>
                <a:cxn ang="0">
                  <a:pos x="63" y="86"/>
                </a:cxn>
                <a:cxn ang="0">
                  <a:pos x="39" y="132"/>
                </a:cxn>
                <a:cxn ang="0">
                  <a:pos x="37" y="146"/>
                </a:cxn>
                <a:cxn ang="0">
                  <a:pos x="44" y="178"/>
                </a:cxn>
                <a:cxn ang="0">
                  <a:pos x="0" y="178"/>
                </a:cxn>
                <a:cxn ang="0">
                  <a:pos x="14" y="232"/>
                </a:cxn>
                <a:cxn ang="0">
                  <a:pos x="15" y="235"/>
                </a:cxn>
                <a:cxn ang="0">
                  <a:pos x="17" y="235"/>
                </a:cxn>
                <a:cxn ang="0">
                  <a:pos x="17" y="235"/>
                </a:cxn>
                <a:cxn ang="0">
                  <a:pos x="4" y="181"/>
                </a:cxn>
                <a:cxn ang="0">
                  <a:pos x="48" y="181"/>
                </a:cxn>
                <a:cxn ang="0">
                  <a:pos x="41" y="149"/>
                </a:cxn>
                <a:cxn ang="0">
                  <a:pos x="42" y="135"/>
                </a:cxn>
                <a:cxn ang="0">
                  <a:pos x="66" y="89"/>
                </a:cxn>
                <a:cxn ang="0">
                  <a:pos x="78" y="82"/>
                </a:cxn>
                <a:cxn ang="0">
                  <a:pos x="86" y="80"/>
                </a:cxn>
                <a:cxn ang="0">
                  <a:pos x="91" y="75"/>
                </a:cxn>
                <a:cxn ang="0">
                  <a:pos x="92" y="75"/>
                </a:cxn>
                <a:cxn ang="0">
                  <a:pos x="92" y="72"/>
                </a:cxn>
                <a:cxn ang="0">
                  <a:pos x="79" y="50"/>
                </a:cxn>
                <a:cxn ang="0">
                  <a:pos x="74" y="41"/>
                </a:cxn>
                <a:cxn ang="0">
                  <a:pos x="78" y="32"/>
                </a:cxn>
                <a:cxn ang="0">
                  <a:pos x="96" y="5"/>
                </a:cxn>
                <a:cxn ang="0">
                  <a:pos x="106" y="4"/>
                </a:cxn>
                <a:cxn ang="0">
                  <a:pos x="109" y="4"/>
                </a:cxn>
                <a:cxn ang="0">
                  <a:pos x="110" y="4"/>
                </a:cxn>
                <a:cxn ang="0">
                  <a:pos x="114" y="4"/>
                </a:cxn>
                <a:cxn ang="0">
                  <a:pos x="114" y="4"/>
                </a:cxn>
                <a:cxn ang="0">
                  <a:pos x="129" y="10"/>
                </a:cxn>
                <a:cxn ang="0">
                  <a:pos x="127" y="8"/>
                </a:cxn>
                <a:cxn ang="0">
                  <a:pos x="125" y="7"/>
                </a:cxn>
                <a:cxn ang="0">
                  <a:pos x="111" y="1"/>
                </a:cxn>
                <a:cxn ang="0">
                  <a:pos x="110" y="1"/>
                </a:cxn>
                <a:cxn ang="0">
                  <a:pos x="107" y="1"/>
                </a:cxn>
                <a:cxn ang="0">
                  <a:pos x="105" y="1"/>
                </a:cxn>
                <a:cxn ang="0">
                  <a:pos x="103" y="0"/>
                </a:cxn>
              </a:cxnLst>
              <a:rect l="0" t="0" r="r" b="b"/>
              <a:pathLst>
                <a:path w="129" h="345">
                  <a:moveTo>
                    <a:pt x="56" y="274"/>
                  </a:moveTo>
                  <a:cubicBezTo>
                    <a:pt x="56" y="274"/>
                    <a:pt x="56" y="274"/>
                    <a:pt x="56" y="274"/>
                  </a:cubicBezTo>
                  <a:cubicBezTo>
                    <a:pt x="56" y="335"/>
                    <a:pt x="56" y="335"/>
                    <a:pt x="56" y="335"/>
                  </a:cubicBezTo>
                  <a:cubicBezTo>
                    <a:pt x="43" y="335"/>
                    <a:pt x="43" y="335"/>
                    <a:pt x="43" y="335"/>
                  </a:cubicBezTo>
                  <a:cubicBezTo>
                    <a:pt x="43" y="342"/>
                    <a:pt x="43" y="342"/>
                    <a:pt x="43" y="342"/>
                  </a:cubicBezTo>
                  <a:cubicBezTo>
                    <a:pt x="43" y="345"/>
                    <a:pt x="43" y="345"/>
                    <a:pt x="43" y="345"/>
                  </a:cubicBezTo>
                  <a:cubicBezTo>
                    <a:pt x="46" y="345"/>
                    <a:pt x="46" y="345"/>
                    <a:pt x="46" y="345"/>
                  </a:cubicBezTo>
                  <a:cubicBezTo>
                    <a:pt x="46" y="338"/>
                    <a:pt x="46" y="338"/>
                    <a:pt x="46" y="338"/>
                  </a:cubicBezTo>
                  <a:cubicBezTo>
                    <a:pt x="59" y="338"/>
                    <a:pt x="59" y="338"/>
                    <a:pt x="59" y="338"/>
                  </a:cubicBezTo>
                  <a:cubicBezTo>
                    <a:pt x="59" y="277"/>
                    <a:pt x="59" y="277"/>
                    <a:pt x="59" y="277"/>
                  </a:cubicBezTo>
                  <a:cubicBezTo>
                    <a:pt x="57" y="277"/>
                    <a:pt x="57" y="277"/>
                    <a:pt x="57" y="277"/>
                  </a:cubicBezTo>
                  <a:cubicBezTo>
                    <a:pt x="56" y="274"/>
                    <a:pt x="56" y="274"/>
                    <a:pt x="56" y="274"/>
                  </a:cubicBezTo>
                  <a:moveTo>
                    <a:pt x="103" y="0"/>
                  </a:moveTo>
                  <a:cubicBezTo>
                    <a:pt x="101" y="0"/>
                    <a:pt x="97" y="1"/>
                    <a:pt x="93" y="2"/>
                  </a:cubicBezTo>
                  <a:cubicBezTo>
                    <a:pt x="79" y="6"/>
                    <a:pt x="76" y="17"/>
                    <a:pt x="75" y="29"/>
                  </a:cubicBezTo>
                  <a:cubicBezTo>
                    <a:pt x="72" y="31"/>
                    <a:pt x="71" y="34"/>
                    <a:pt x="71" y="37"/>
                  </a:cubicBezTo>
                  <a:cubicBezTo>
                    <a:pt x="71" y="41"/>
                    <a:pt x="73" y="45"/>
                    <a:pt x="76" y="46"/>
                  </a:cubicBezTo>
                  <a:cubicBezTo>
                    <a:pt x="77" y="55"/>
                    <a:pt x="82" y="63"/>
                    <a:pt x="89" y="69"/>
                  </a:cubicBezTo>
                  <a:cubicBezTo>
                    <a:pt x="89" y="72"/>
                    <a:pt x="89" y="72"/>
                    <a:pt x="89" y="72"/>
                  </a:cubicBezTo>
                  <a:cubicBezTo>
                    <a:pt x="87" y="72"/>
                    <a:pt x="87" y="72"/>
                    <a:pt x="87" y="72"/>
                  </a:cubicBezTo>
                  <a:cubicBezTo>
                    <a:pt x="83" y="77"/>
                    <a:pt x="83" y="77"/>
                    <a:pt x="83" y="77"/>
                  </a:cubicBezTo>
                  <a:cubicBezTo>
                    <a:pt x="80" y="77"/>
                    <a:pt x="77" y="78"/>
                    <a:pt x="75" y="79"/>
                  </a:cubicBezTo>
                  <a:cubicBezTo>
                    <a:pt x="73" y="80"/>
                    <a:pt x="69" y="81"/>
                    <a:pt x="63" y="86"/>
                  </a:cubicBezTo>
                  <a:cubicBezTo>
                    <a:pt x="53" y="92"/>
                    <a:pt x="41" y="118"/>
                    <a:pt x="39" y="132"/>
                  </a:cubicBezTo>
                  <a:cubicBezTo>
                    <a:pt x="38" y="137"/>
                    <a:pt x="37" y="132"/>
                    <a:pt x="37" y="146"/>
                  </a:cubicBezTo>
                  <a:cubicBezTo>
                    <a:pt x="37" y="152"/>
                    <a:pt x="41" y="167"/>
                    <a:pt x="44" y="178"/>
                  </a:cubicBezTo>
                  <a:cubicBezTo>
                    <a:pt x="0" y="178"/>
                    <a:pt x="0" y="178"/>
                    <a:pt x="0" y="178"/>
                  </a:cubicBezTo>
                  <a:cubicBezTo>
                    <a:pt x="14" y="232"/>
                    <a:pt x="14" y="232"/>
                    <a:pt x="14" y="232"/>
                  </a:cubicBezTo>
                  <a:cubicBezTo>
                    <a:pt x="15" y="235"/>
                    <a:pt x="15" y="235"/>
                    <a:pt x="15" y="235"/>
                  </a:cubicBezTo>
                  <a:cubicBezTo>
                    <a:pt x="17" y="235"/>
                    <a:pt x="17" y="235"/>
                    <a:pt x="17" y="235"/>
                  </a:cubicBezTo>
                  <a:cubicBezTo>
                    <a:pt x="17" y="235"/>
                    <a:pt x="17" y="235"/>
                    <a:pt x="17" y="235"/>
                  </a:cubicBezTo>
                  <a:cubicBezTo>
                    <a:pt x="4" y="181"/>
                    <a:pt x="4" y="181"/>
                    <a:pt x="4" y="181"/>
                  </a:cubicBezTo>
                  <a:cubicBezTo>
                    <a:pt x="48" y="181"/>
                    <a:pt x="48" y="181"/>
                    <a:pt x="48" y="181"/>
                  </a:cubicBezTo>
                  <a:cubicBezTo>
                    <a:pt x="45" y="170"/>
                    <a:pt x="41" y="156"/>
                    <a:pt x="41" y="149"/>
                  </a:cubicBezTo>
                  <a:cubicBezTo>
                    <a:pt x="41" y="136"/>
                    <a:pt x="41" y="141"/>
                    <a:pt x="42" y="135"/>
                  </a:cubicBezTo>
                  <a:cubicBezTo>
                    <a:pt x="44" y="121"/>
                    <a:pt x="56" y="96"/>
                    <a:pt x="66" y="89"/>
                  </a:cubicBezTo>
                  <a:cubicBezTo>
                    <a:pt x="72" y="84"/>
                    <a:pt x="76" y="83"/>
                    <a:pt x="78" y="82"/>
                  </a:cubicBezTo>
                  <a:cubicBezTo>
                    <a:pt x="80" y="81"/>
                    <a:pt x="83" y="81"/>
                    <a:pt x="86" y="80"/>
                  </a:cubicBezTo>
                  <a:cubicBezTo>
                    <a:pt x="91" y="75"/>
                    <a:pt x="91" y="75"/>
                    <a:pt x="91" y="75"/>
                  </a:cubicBezTo>
                  <a:cubicBezTo>
                    <a:pt x="92" y="75"/>
                    <a:pt x="92" y="75"/>
                    <a:pt x="92" y="75"/>
                  </a:cubicBezTo>
                  <a:cubicBezTo>
                    <a:pt x="92" y="72"/>
                    <a:pt x="92" y="72"/>
                    <a:pt x="92" y="72"/>
                  </a:cubicBezTo>
                  <a:cubicBezTo>
                    <a:pt x="85" y="67"/>
                    <a:pt x="81" y="58"/>
                    <a:pt x="79" y="50"/>
                  </a:cubicBezTo>
                  <a:cubicBezTo>
                    <a:pt x="76" y="48"/>
                    <a:pt x="74" y="44"/>
                    <a:pt x="74" y="41"/>
                  </a:cubicBezTo>
                  <a:cubicBezTo>
                    <a:pt x="74" y="37"/>
                    <a:pt x="76" y="34"/>
                    <a:pt x="78" y="32"/>
                  </a:cubicBezTo>
                  <a:cubicBezTo>
                    <a:pt x="79" y="21"/>
                    <a:pt x="83" y="9"/>
                    <a:pt x="96" y="5"/>
                  </a:cubicBezTo>
                  <a:cubicBezTo>
                    <a:pt x="100" y="4"/>
                    <a:pt x="104" y="4"/>
                    <a:pt x="106" y="4"/>
                  </a:cubicBezTo>
                  <a:cubicBezTo>
                    <a:pt x="108" y="4"/>
                    <a:pt x="109" y="4"/>
                    <a:pt x="109" y="4"/>
                  </a:cubicBezTo>
                  <a:cubicBezTo>
                    <a:pt x="109" y="4"/>
                    <a:pt x="110" y="4"/>
                    <a:pt x="110" y="4"/>
                  </a:cubicBezTo>
                  <a:cubicBezTo>
                    <a:pt x="111" y="4"/>
                    <a:pt x="113" y="4"/>
                    <a:pt x="114" y="4"/>
                  </a:cubicBezTo>
                  <a:cubicBezTo>
                    <a:pt x="114" y="4"/>
                    <a:pt x="114" y="4"/>
                    <a:pt x="114" y="4"/>
                  </a:cubicBezTo>
                  <a:cubicBezTo>
                    <a:pt x="120" y="5"/>
                    <a:pt x="125" y="7"/>
                    <a:pt x="129" y="10"/>
                  </a:cubicBezTo>
                  <a:cubicBezTo>
                    <a:pt x="128" y="9"/>
                    <a:pt x="127" y="8"/>
                    <a:pt x="127" y="8"/>
                  </a:cubicBezTo>
                  <a:cubicBezTo>
                    <a:pt x="126" y="7"/>
                    <a:pt x="126" y="7"/>
                    <a:pt x="125" y="7"/>
                  </a:cubicBezTo>
                  <a:cubicBezTo>
                    <a:pt x="122" y="4"/>
                    <a:pt x="117" y="2"/>
                    <a:pt x="111" y="1"/>
                  </a:cubicBezTo>
                  <a:cubicBezTo>
                    <a:pt x="110" y="1"/>
                    <a:pt x="110" y="1"/>
                    <a:pt x="110" y="1"/>
                  </a:cubicBezTo>
                  <a:cubicBezTo>
                    <a:pt x="109" y="1"/>
                    <a:pt x="108" y="1"/>
                    <a:pt x="107" y="1"/>
                  </a:cubicBezTo>
                  <a:cubicBezTo>
                    <a:pt x="106" y="1"/>
                    <a:pt x="106" y="1"/>
                    <a:pt x="105" y="1"/>
                  </a:cubicBezTo>
                  <a:cubicBezTo>
                    <a:pt x="105" y="1"/>
                    <a:pt x="104" y="0"/>
                    <a:pt x="103" y="0"/>
                  </a:cubicBezTo>
                </a:path>
              </a:pathLst>
            </a:custGeom>
            <a:solidFill>
              <a:srgbClr val="FD9B0A"/>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61" name="Freeform 1166"/>
            <p:cNvSpPr>
              <a:spLocks/>
            </p:cNvSpPr>
            <p:nvPr/>
          </p:nvSpPr>
          <p:spPr bwMode="auto">
            <a:xfrm>
              <a:off x="13120688" y="6807201"/>
              <a:ext cx="3481388" cy="2830513"/>
            </a:xfrm>
            <a:custGeom>
              <a:avLst/>
              <a:gdLst/>
              <a:ahLst/>
              <a:cxnLst>
                <a:cxn ang="0">
                  <a:pos x="79" y="0"/>
                </a:cxn>
                <a:cxn ang="0">
                  <a:pos x="3" y="62"/>
                </a:cxn>
                <a:cxn ang="0">
                  <a:pos x="10" y="88"/>
                </a:cxn>
                <a:cxn ang="0">
                  <a:pos x="0" y="109"/>
                </a:cxn>
                <a:cxn ang="0">
                  <a:pos x="2" y="111"/>
                </a:cxn>
                <a:cxn ang="0">
                  <a:pos x="4" y="113"/>
                </a:cxn>
                <a:cxn ang="0">
                  <a:pos x="13" y="91"/>
                </a:cxn>
                <a:cxn ang="0">
                  <a:pos x="6" y="66"/>
                </a:cxn>
                <a:cxn ang="0">
                  <a:pos x="82" y="3"/>
                </a:cxn>
                <a:cxn ang="0">
                  <a:pos x="139" y="24"/>
                </a:cxn>
                <a:cxn ang="0">
                  <a:pos x="135" y="21"/>
                </a:cxn>
                <a:cxn ang="0">
                  <a:pos x="79" y="0"/>
                </a:cxn>
              </a:cxnLst>
              <a:rect l="0" t="0" r="r" b="b"/>
              <a:pathLst>
                <a:path w="139" h="113">
                  <a:moveTo>
                    <a:pt x="79" y="0"/>
                  </a:moveTo>
                  <a:cubicBezTo>
                    <a:pt x="37" y="0"/>
                    <a:pt x="3" y="28"/>
                    <a:pt x="3" y="62"/>
                  </a:cubicBezTo>
                  <a:cubicBezTo>
                    <a:pt x="3" y="71"/>
                    <a:pt x="5" y="80"/>
                    <a:pt x="10" y="88"/>
                  </a:cubicBezTo>
                  <a:cubicBezTo>
                    <a:pt x="7" y="97"/>
                    <a:pt x="3" y="104"/>
                    <a:pt x="0" y="109"/>
                  </a:cubicBezTo>
                  <a:cubicBezTo>
                    <a:pt x="1" y="110"/>
                    <a:pt x="2" y="111"/>
                    <a:pt x="2" y="111"/>
                  </a:cubicBezTo>
                  <a:cubicBezTo>
                    <a:pt x="3" y="112"/>
                    <a:pt x="3" y="112"/>
                    <a:pt x="4" y="113"/>
                  </a:cubicBezTo>
                  <a:cubicBezTo>
                    <a:pt x="7" y="107"/>
                    <a:pt x="10" y="100"/>
                    <a:pt x="13" y="91"/>
                  </a:cubicBezTo>
                  <a:cubicBezTo>
                    <a:pt x="8" y="83"/>
                    <a:pt x="6" y="74"/>
                    <a:pt x="6" y="66"/>
                  </a:cubicBezTo>
                  <a:cubicBezTo>
                    <a:pt x="6" y="31"/>
                    <a:pt x="40" y="3"/>
                    <a:pt x="82" y="3"/>
                  </a:cubicBezTo>
                  <a:cubicBezTo>
                    <a:pt x="105" y="3"/>
                    <a:pt x="125" y="11"/>
                    <a:pt x="139" y="24"/>
                  </a:cubicBezTo>
                  <a:cubicBezTo>
                    <a:pt x="138" y="23"/>
                    <a:pt x="137" y="22"/>
                    <a:pt x="135" y="21"/>
                  </a:cubicBezTo>
                  <a:cubicBezTo>
                    <a:pt x="122" y="8"/>
                    <a:pt x="101" y="0"/>
                    <a:pt x="79" y="0"/>
                  </a:cubicBezTo>
                </a:path>
              </a:pathLst>
            </a:custGeom>
            <a:solidFill>
              <a:srgbClr val="FD9B0A"/>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62" name="Freeform 1167"/>
            <p:cNvSpPr>
              <a:spLocks noEditPoints="1"/>
            </p:cNvSpPr>
            <p:nvPr/>
          </p:nvSpPr>
          <p:spPr bwMode="auto">
            <a:xfrm>
              <a:off x="8836026" y="8234363"/>
              <a:ext cx="3206750" cy="8620125"/>
            </a:xfrm>
            <a:custGeom>
              <a:avLst/>
              <a:gdLst/>
              <a:ahLst/>
              <a:cxnLst>
                <a:cxn ang="0">
                  <a:pos x="55" y="273"/>
                </a:cxn>
                <a:cxn ang="0">
                  <a:pos x="55" y="273"/>
                </a:cxn>
                <a:cxn ang="0">
                  <a:pos x="55" y="334"/>
                </a:cxn>
                <a:cxn ang="0">
                  <a:pos x="42" y="334"/>
                </a:cxn>
                <a:cxn ang="0">
                  <a:pos x="42" y="341"/>
                </a:cxn>
                <a:cxn ang="0">
                  <a:pos x="42" y="344"/>
                </a:cxn>
                <a:cxn ang="0">
                  <a:pos x="45" y="344"/>
                </a:cxn>
                <a:cxn ang="0">
                  <a:pos x="45" y="337"/>
                </a:cxn>
                <a:cxn ang="0">
                  <a:pos x="58" y="337"/>
                </a:cxn>
                <a:cxn ang="0">
                  <a:pos x="58" y="276"/>
                </a:cxn>
                <a:cxn ang="0">
                  <a:pos x="56" y="276"/>
                </a:cxn>
                <a:cxn ang="0">
                  <a:pos x="55" y="273"/>
                </a:cxn>
                <a:cxn ang="0">
                  <a:pos x="102" y="0"/>
                </a:cxn>
                <a:cxn ang="0">
                  <a:pos x="92" y="1"/>
                </a:cxn>
                <a:cxn ang="0">
                  <a:pos x="74" y="28"/>
                </a:cxn>
                <a:cxn ang="0">
                  <a:pos x="70" y="37"/>
                </a:cxn>
                <a:cxn ang="0">
                  <a:pos x="75" y="46"/>
                </a:cxn>
                <a:cxn ang="0">
                  <a:pos x="88" y="68"/>
                </a:cxn>
                <a:cxn ang="0">
                  <a:pos x="88" y="71"/>
                </a:cxn>
                <a:cxn ang="0">
                  <a:pos x="87" y="71"/>
                </a:cxn>
                <a:cxn ang="0">
                  <a:pos x="82" y="76"/>
                </a:cxn>
                <a:cxn ang="0">
                  <a:pos x="74" y="78"/>
                </a:cxn>
                <a:cxn ang="0">
                  <a:pos x="62" y="85"/>
                </a:cxn>
                <a:cxn ang="0">
                  <a:pos x="38" y="131"/>
                </a:cxn>
                <a:cxn ang="0">
                  <a:pos x="37" y="145"/>
                </a:cxn>
                <a:cxn ang="0">
                  <a:pos x="44" y="177"/>
                </a:cxn>
                <a:cxn ang="0">
                  <a:pos x="0" y="177"/>
                </a:cxn>
                <a:cxn ang="0">
                  <a:pos x="13" y="231"/>
                </a:cxn>
                <a:cxn ang="0">
                  <a:pos x="14" y="234"/>
                </a:cxn>
                <a:cxn ang="0">
                  <a:pos x="16" y="234"/>
                </a:cxn>
                <a:cxn ang="0">
                  <a:pos x="16" y="234"/>
                </a:cxn>
                <a:cxn ang="0">
                  <a:pos x="3" y="180"/>
                </a:cxn>
                <a:cxn ang="0">
                  <a:pos x="47" y="180"/>
                </a:cxn>
                <a:cxn ang="0">
                  <a:pos x="40" y="148"/>
                </a:cxn>
                <a:cxn ang="0">
                  <a:pos x="41" y="134"/>
                </a:cxn>
                <a:cxn ang="0">
                  <a:pos x="65" y="88"/>
                </a:cxn>
                <a:cxn ang="0">
                  <a:pos x="77" y="82"/>
                </a:cxn>
                <a:cxn ang="0">
                  <a:pos x="85" y="80"/>
                </a:cxn>
                <a:cxn ang="0">
                  <a:pos x="90" y="75"/>
                </a:cxn>
                <a:cxn ang="0">
                  <a:pos x="91" y="75"/>
                </a:cxn>
                <a:cxn ang="0">
                  <a:pos x="91" y="72"/>
                </a:cxn>
                <a:cxn ang="0">
                  <a:pos x="78" y="49"/>
                </a:cxn>
                <a:cxn ang="0">
                  <a:pos x="73" y="40"/>
                </a:cxn>
                <a:cxn ang="0">
                  <a:pos x="77" y="31"/>
                </a:cxn>
                <a:cxn ang="0">
                  <a:pos x="95" y="5"/>
                </a:cxn>
                <a:cxn ang="0">
                  <a:pos x="105" y="3"/>
                </a:cxn>
                <a:cxn ang="0">
                  <a:pos x="108" y="3"/>
                </a:cxn>
                <a:cxn ang="0">
                  <a:pos x="109" y="3"/>
                </a:cxn>
                <a:cxn ang="0">
                  <a:pos x="113" y="3"/>
                </a:cxn>
                <a:cxn ang="0">
                  <a:pos x="113" y="3"/>
                </a:cxn>
                <a:cxn ang="0">
                  <a:pos x="128" y="9"/>
                </a:cxn>
                <a:cxn ang="0">
                  <a:pos x="126" y="7"/>
                </a:cxn>
                <a:cxn ang="0">
                  <a:pos x="125" y="6"/>
                </a:cxn>
                <a:cxn ang="0">
                  <a:pos x="110" y="0"/>
                </a:cxn>
                <a:cxn ang="0">
                  <a:pos x="110" y="0"/>
                </a:cxn>
                <a:cxn ang="0">
                  <a:pos x="106" y="0"/>
                </a:cxn>
                <a:cxn ang="0">
                  <a:pos x="105" y="0"/>
                </a:cxn>
                <a:cxn ang="0">
                  <a:pos x="102" y="0"/>
                </a:cxn>
              </a:cxnLst>
              <a:rect l="0" t="0" r="r" b="b"/>
              <a:pathLst>
                <a:path w="128" h="344">
                  <a:moveTo>
                    <a:pt x="55" y="273"/>
                  </a:moveTo>
                  <a:cubicBezTo>
                    <a:pt x="55" y="273"/>
                    <a:pt x="55" y="273"/>
                    <a:pt x="55" y="273"/>
                  </a:cubicBezTo>
                  <a:cubicBezTo>
                    <a:pt x="55" y="334"/>
                    <a:pt x="55" y="334"/>
                    <a:pt x="55" y="334"/>
                  </a:cubicBezTo>
                  <a:cubicBezTo>
                    <a:pt x="42" y="334"/>
                    <a:pt x="42" y="334"/>
                    <a:pt x="42" y="334"/>
                  </a:cubicBezTo>
                  <a:cubicBezTo>
                    <a:pt x="42" y="341"/>
                    <a:pt x="42" y="341"/>
                    <a:pt x="42" y="341"/>
                  </a:cubicBezTo>
                  <a:cubicBezTo>
                    <a:pt x="42" y="344"/>
                    <a:pt x="42" y="344"/>
                    <a:pt x="42" y="344"/>
                  </a:cubicBezTo>
                  <a:cubicBezTo>
                    <a:pt x="45" y="344"/>
                    <a:pt x="45" y="344"/>
                    <a:pt x="45" y="344"/>
                  </a:cubicBezTo>
                  <a:cubicBezTo>
                    <a:pt x="45" y="337"/>
                    <a:pt x="45" y="337"/>
                    <a:pt x="45" y="337"/>
                  </a:cubicBezTo>
                  <a:cubicBezTo>
                    <a:pt x="58" y="337"/>
                    <a:pt x="58" y="337"/>
                    <a:pt x="58" y="337"/>
                  </a:cubicBezTo>
                  <a:cubicBezTo>
                    <a:pt x="58" y="276"/>
                    <a:pt x="58" y="276"/>
                    <a:pt x="58" y="276"/>
                  </a:cubicBezTo>
                  <a:cubicBezTo>
                    <a:pt x="56" y="276"/>
                    <a:pt x="56" y="276"/>
                    <a:pt x="56" y="276"/>
                  </a:cubicBezTo>
                  <a:cubicBezTo>
                    <a:pt x="55" y="273"/>
                    <a:pt x="55" y="273"/>
                    <a:pt x="55" y="273"/>
                  </a:cubicBezTo>
                  <a:moveTo>
                    <a:pt x="102" y="0"/>
                  </a:moveTo>
                  <a:cubicBezTo>
                    <a:pt x="100" y="0"/>
                    <a:pt x="96" y="0"/>
                    <a:pt x="92" y="1"/>
                  </a:cubicBezTo>
                  <a:cubicBezTo>
                    <a:pt x="79" y="5"/>
                    <a:pt x="75" y="17"/>
                    <a:pt x="74" y="28"/>
                  </a:cubicBezTo>
                  <a:cubicBezTo>
                    <a:pt x="72" y="30"/>
                    <a:pt x="70" y="33"/>
                    <a:pt x="70" y="37"/>
                  </a:cubicBezTo>
                  <a:cubicBezTo>
                    <a:pt x="70" y="40"/>
                    <a:pt x="72" y="44"/>
                    <a:pt x="75" y="46"/>
                  </a:cubicBezTo>
                  <a:cubicBezTo>
                    <a:pt x="77" y="54"/>
                    <a:pt x="81" y="63"/>
                    <a:pt x="88" y="68"/>
                  </a:cubicBezTo>
                  <a:cubicBezTo>
                    <a:pt x="88" y="71"/>
                    <a:pt x="88" y="71"/>
                    <a:pt x="88" y="71"/>
                  </a:cubicBezTo>
                  <a:cubicBezTo>
                    <a:pt x="87" y="71"/>
                    <a:pt x="87" y="71"/>
                    <a:pt x="87" y="71"/>
                  </a:cubicBezTo>
                  <a:cubicBezTo>
                    <a:pt x="82" y="76"/>
                    <a:pt x="82" y="76"/>
                    <a:pt x="82" y="76"/>
                  </a:cubicBezTo>
                  <a:cubicBezTo>
                    <a:pt x="79" y="77"/>
                    <a:pt x="76" y="77"/>
                    <a:pt x="74" y="78"/>
                  </a:cubicBezTo>
                  <a:cubicBezTo>
                    <a:pt x="72" y="79"/>
                    <a:pt x="68" y="80"/>
                    <a:pt x="62" y="85"/>
                  </a:cubicBezTo>
                  <a:cubicBezTo>
                    <a:pt x="52" y="92"/>
                    <a:pt x="40" y="117"/>
                    <a:pt x="38" y="131"/>
                  </a:cubicBezTo>
                  <a:cubicBezTo>
                    <a:pt x="37" y="137"/>
                    <a:pt x="37" y="132"/>
                    <a:pt x="37" y="145"/>
                  </a:cubicBezTo>
                  <a:cubicBezTo>
                    <a:pt x="37" y="152"/>
                    <a:pt x="41" y="166"/>
                    <a:pt x="44" y="177"/>
                  </a:cubicBezTo>
                  <a:cubicBezTo>
                    <a:pt x="0" y="177"/>
                    <a:pt x="0" y="177"/>
                    <a:pt x="0" y="177"/>
                  </a:cubicBezTo>
                  <a:cubicBezTo>
                    <a:pt x="13" y="231"/>
                    <a:pt x="13" y="231"/>
                    <a:pt x="13" y="231"/>
                  </a:cubicBezTo>
                  <a:cubicBezTo>
                    <a:pt x="14" y="234"/>
                    <a:pt x="14" y="234"/>
                    <a:pt x="14" y="234"/>
                  </a:cubicBezTo>
                  <a:cubicBezTo>
                    <a:pt x="16" y="234"/>
                    <a:pt x="16" y="234"/>
                    <a:pt x="16" y="234"/>
                  </a:cubicBezTo>
                  <a:cubicBezTo>
                    <a:pt x="16" y="234"/>
                    <a:pt x="16" y="234"/>
                    <a:pt x="16" y="234"/>
                  </a:cubicBezTo>
                  <a:cubicBezTo>
                    <a:pt x="3" y="180"/>
                    <a:pt x="3" y="180"/>
                    <a:pt x="3" y="180"/>
                  </a:cubicBezTo>
                  <a:cubicBezTo>
                    <a:pt x="47" y="180"/>
                    <a:pt x="47" y="180"/>
                    <a:pt x="47" y="180"/>
                  </a:cubicBezTo>
                  <a:cubicBezTo>
                    <a:pt x="44" y="170"/>
                    <a:pt x="40" y="155"/>
                    <a:pt x="40" y="148"/>
                  </a:cubicBezTo>
                  <a:cubicBezTo>
                    <a:pt x="40" y="135"/>
                    <a:pt x="40" y="140"/>
                    <a:pt x="41" y="134"/>
                  </a:cubicBezTo>
                  <a:cubicBezTo>
                    <a:pt x="43" y="120"/>
                    <a:pt x="56" y="95"/>
                    <a:pt x="65" y="88"/>
                  </a:cubicBezTo>
                  <a:cubicBezTo>
                    <a:pt x="71" y="84"/>
                    <a:pt x="75" y="82"/>
                    <a:pt x="77" y="82"/>
                  </a:cubicBezTo>
                  <a:cubicBezTo>
                    <a:pt x="80" y="81"/>
                    <a:pt x="82" y="80"/>
                    <a:pt x="85" y="80"/>
                  </a:cubicBezTo>
                  <a:cubicBezTo>
                    <a:pt x="90" y="75"/>
                    <a:pt x="90" y="75"/>
                    <a:pt x="90" y="75"/>
                  </a:cubicBezTo>
                  <a:cubicBezTo>
                    <a:pt x="91" y="75"/>
                    <a:pt x="91" y="75"/>
                    <a:pt x="91" y="75"/>
                  </a:cubicBezTo>
                  <a:cubicBezTo>
                    <a:pt x="91" y="72"/>
                    <a:pt x="91" y="72"/>
                    <a:pt x="91" y="72"/>
                  </a:cubicBezTo>
                  <a:cubicBezTo>
                    <a:pt x="85" y="66"/>
                    <a:pt x="80" y="57"/>
                    <a:pt x="78" y="49"/>
                  </a:cubicBezTo>
                  <a:cubicBezTo>
                    <a:pt x="75" y="47"/>
                    <a:pt x="73" y="44"/>
                    <a:pt x="73" y="40"/>
                  </a:cubicBezTo>
                  <a:cubicBezTo>
                    <a:pt x="73" y="36"/>
                    <a:pt x="75" y="33"/>
                    <a:pt x="77" y="31"/>
                  </a:cubicBezTo>
                  <a:cubicBezTo>
                    <a:pt x="78" y="20"/>
                    <a:pt x="82" y="9"/>
                    <a:pt x="95" y="5"/>
                  </a:cubicBezTo>
                  <a:cubicBezTo>
                    <a:pt x="99" y="3"/>
                    <a:pt x="103" y="3"/>
                    <a:pt x="105" y="3"/>
                  </a:cubicBezTo>
                  <a:cubicBezTo>
                    <a:pt x="107" y="3"/>
                    <a:pt x="108" y="3"/>
                    <a:pt x="108" y="3"/>
                  </a:cubicBezTo>
                  <a:cubicBezTo>
                    <a:pt x="108" y="3"/>
                    <a:pt x="109" y="3"/>
                    <a:pt x="109" y="3"/>
                  </a:cubicBezTo>
                  <a:cubicBezTo>
                    <a:pt x="111" y="3"/>
                    <a:pt x="112" y="3"/>
                    <a:pt x="113" y="3"/>
                  </a:cubicBezTo>
                  <a:cubicBezTo>
                    <a:pt x="113" y="3"/>
                    <a:pt x="113" y="3"/>
                    <a:pt x="113" y="3"/>
                  </a:cubicBezTo>
                  <a:cubicBezTo>
                    <a:pt x="120" y="4"/>
                    <a:pt x="124" y="6"/>
                    <a:pt x="128" y="9"/>
                  </a:cubicBezTo>
                  <a:cubicBezTo>
                    <a:pt x="127" y="8"/>
                    <a:pt x="127" y="8"/>
                    <a:pt x="126" y="7"/>
                  </a:cubicBezTo>
                  <a:cubicBezTo>
                    <a:pt x="126" y="7"/>
                    <a:pt x="125" y="6"/>
                    <a:pt x="125" y="6"/>
                  </a:cubicBezTo>
                  <a:cubicBezTo>
                    <a:pt x="121" y="3"/>
                    <a:pt x="116" y="1"/>
                    <a:pt x="110" y="0"/>
                  </a:cubicBezTo>
                  <a:cubicBezTo>
                    <a:pt x="110" y="0"/>
                    <a:pt x="110" y="0"/>
                    <a:pt x="110" y="0"/>
                  </a:cubicBezTo>
                  <a:cubicBezTo>
                    <a:pt x="109" y="0"/>
                    <a:pt x="107" y="0"/>
                    <a:pt x="106" y="0"/>
                  </a:cubicBezTo>
                  <a:cubicBezTo>
                    <a:pt x="106" y="0"/>
                    <a:pt x="105" y="0"/>
                    <a:pt x="105" y="0"/>
                  </a:cubicBezTo>
                  <a:cubicBezTo>
                    <a:pt x="105" y="0"/>
                    <a:pt x="104" y="0"/>
                    <a:pt x="102" y="0"/>
                  </a:cubicBezTo>
                </a:path>
              </a:pathLst>
            </a:custGeom>
            <a:solidFill>
              <a:srgbClr val="FD9B0A"/>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63" name="Freeform 1168"/>
            <p:cNvSpPr>
              <a:spLocks/>
            </p:cNvSpPr>
            <p:nvPr/>
          </p:nvSpPr>
          <p:spPr bwMode="auto">
            <a:xfrm>
              <a:off x="13220701" y="6881813"/>
              <a:ext cx="3455988" cy="2832100"/>
            </a:xfrm>
            <a:custGeom>
              <a:avLst/>
              <a:gdLst/>
              <a:ahLst/>
              <a:cxnLst>
                <a:cxn ang="0">
                  <a:pos x="78" y="0"/>
                </a:cxn>
                <a:cxn ang="0">
                  <a:pos x="2" y="63"/>
                </a:cxn>
                <a:cxn ang="0">
                  <a:pos x="9" y="88"/>
                </a:cxn>
                <a:cxn ang="0">
                  <a:pos x="0" y="110"/>
                </a:cxn>
                <a:cxn ang="0">
                  <a:pos x="1" y="112"/>
                </a:cxn>
                <a:cxn ang="0">
                  <a:pos x="3" y="113"/>
                </a:cxn>
                <a:cxn ang="0">
                  <a:pos x="12" y="91"/>
                </a:cxn>
                <a:cxn ang="0">
                  <a:pos x="6" y="66"/>
                </a:cxn>
                <a:cxn ang="0">
                  <a:pos x="81" y="3"/>
                </a:cxn>
                <a:cxn ang="0">
                  <a:pos x="138" y="24"/>
                </a:cxn>
                <a:cxn ang="0">
                  <a:pos x="135" y="21"/>
                </a:cxn>
                <a:cxn ang="0">
                  <a:pos x="78" y="0"/>
                </a:cxn>
              </a:cxnLst>
              <a:rect l="0" t="0" r="r" b="b"/>
              <a:pathLst>
                <a:path w="138" h="113">
                  <a:moveTo>
                    <a:pt x="78" y="0"/>
                  </a:moveTo>
                  <a:cubicBezTo>
                    <a:pt x="36" y="0"/>
                    <a:pt x="2" y="28"/>
                    <a:pt x="2" y="63"/>
                  </a:cubicBezTo>
                  <a:cubicBezTo>
                    <a:pt x="2" y="71"/>
                    <a:pt x="4" y="80"/>
                    <a:pt x="9" y="88"/>
                  </a:cubicBezTo>
                  <a:cubicBezTo>
                    <a:pt x="6" y="97"/>
                    <a:pt x="3" y="104"/>
                    <a:pt x="0" y="110"/>
                  </a:cubicBezTo>
                  <a:cubicBezTo>
                    <a:pt x="0" y="110"/>
                    <a:pt x="1" y="111"/>
                    <a:pt x="1" y="112"/>
                  </a:cubicBezTo>
                  <a:cubicBezTo>
                    <a:pt x="2" y="112"/>
                    <a:pt x="2" y="112"/>
                    <a:pt x="3" y="113"/>
                  </a:cubicBezTo>
                  <a:cubicBezTo>
                    <a:pt x="6" y="108"/>
                    <a:pt x="10" y="100"/>
                    <a:pt x="12" y="91"/>
                  </a:cubicBezTo>
                  <a:cubicBezTo>
                    <a:pt x="8" y="83"/>
                    <a:pt x="6" y="75"/>
                    <a:pt x="6" y="66"/>
                  </a:cubicBezTo>
                  <a:cubicBezTo>
                    <a:pt x="6" y="31"/>
                    <a:pt x="39" y="3"/>
                    <a:pt x="81" y="3"/>
                  </a:cubicBezTo>
                  <a:cubicBezTo>
                    <a:pt x="104" y="3"/>
                    <a:pt x="124" y="12"/>
                    <a:pt x="138" y="24"/>
                  </a:cubicBezTo>
                  <a:cubicBezTo>
                    <a:pt x="137" y="23"/>
                    <a:pt x="136" y="22"/>
                    <a:pt x="135" y="21"/>
                  </a:cubicBezTo>
                  <a:cubicBezTo>
                    <a:pt x="121" y="8"/>
                    <a:pt x="101" y="0"/>
                    <a:pt x="78" y="0"/>
                  </a:cubicBezTo>
                </a:path>
              </a:pathLst>
            </a:custGeom>
            <a:solidFill>
              <a:srgbClr val="FD9B0A"/>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64" name="Freeform 1169"/>
            <p:cNvSpPr>
              <a:spLocks noEditPoints="1"/>
            </p:cNvSpPr>
            <p:nvPr/>
          </p:nvSpPr>
          <p:spPr bwMode="auto">
            <a:xfrm>
              <a:off x="8912226" y="8310563"/>
              <a:ext cx="3205163" cy="8543925"/>
            </a:xfrm>
            <a:custGeom>
              <a:avLst/>
              <a:gdLst/>
              <a:ahLst/>
              <a:cxnLst>
                <a:cxn ang="0">
                  <a:pos x="55" y="273"/>
                </a:cxn>
                <a:cxn ang="0">
                  <a:pos x="55" y="273"/>
                </a:cxn>
                <a:cxn ang="0">
                  <a:pos x="55" y="334"/>
                </a:cxn>
                <a:cxn ang="0">
                  <a:pos x="42" y="334"/>
                </a:cxn>
                <a:cxn ang="0">
                  <a:pos x="42" y="341"/>
                </a:cxn>
                <a:cxn ang="0">
                  <a:pos x="46" y="341"/>
                </a:cxn>
                <a:cxn ang="0">
                  <a:pos x="46" y="337"/>
                </a:cxn>
                <a:cxn ang="0">
                  <a:pos x="59" y="337"/>
                </a:cxn>
                <a:cxn ang="0">
                  <a:pos x="59" y="276"/>
                </a:cxn>
                <a:cxn ang="0">
                  <a:pos x="56" y="276"/>
                </a:cxn>
                <a:cxn ang="0">
                  <a:pos x="55" y="273"/>
                </a:cxn>
                <a:cxn ang="0">
                  <a:pos x="102" y="0"/>
                </a:cxn>
                <a:cxn ang="0">
                  <a:pos x="92" y="2"/>
                </a:cxn>
                <a:cxn ang="0">
                  <a:pos x="74" y="28"/>
                </a:cxn>
                <a:cxn ang="0">
                  <a:pos x="70" y="37"/>
                </a:cxn>
                <a:cxn ang="0">
                  <a:pos x="75" y="46"/>
                </a:cxn>
                <a:cxn ang="0">
                  <a:pos x="88" y="69"/>
                </a:cxn>
                <a:cxn ang="0">
                  <a:pos x="88" y="72"/>
                </a:cxn>
                <a:cxn ang="0">
                  <a:pos x="87" y="72"/>
                </a:cxn>
                <a:cxn ang="0">
                  <a:pos x="82" y="77"/>
                </a:cxn>
                <a:cxn ang="0">
                  <a:pos x="74" y="79"/>
                </a:cxn>
                <a:cxn ang="0">
                  <a:pos x="62" y="85"/>
                </a:cxn>
                <a:cxn ang="0">
                  <a:pos x="38" y="131"/>
                </a:cxn>
                <a:cxn ang="0">
                  <a:pos x="37" y="145"/>
                </a:cxn>
                <a:cxn ang="0">
                  <a:pos x="44" y="177"/>
                </a:cxn>
                <a:cxn ang="0">
                  <a:pos x="0" y="177"/>
                </a:cxn>
                <a:cxn ang="0">
                  <a:pos x="13" y="231"/>
                </a:cxn>
                <a:cxn ang="0">
                  <a:pos x="14" y="234"/>
                </a:cxn>
                <a:cxn ang="0">
                  <a:pos x="16" y="234"/>
                </a:cxn>
                <a:cxn ang="0">
                  <a:pos x="17" y="234"/>
                </a:cxn>
                <a:cxn ang="0">
                  <a:pos x="3" y="181"/>
                </a:cxn>
                <a:cxn ang="0">
                  <a:pos x="47" y="181"/>
                </a:cxn>
                <a:cxn ang="0">
                  <a:pos x="40" y="148"/>
                </a:cxn>
                <a:cxn ang="0">
                  <a:pos x="41" y="135"/>
                </a:cxn>
                <a:cxn ang="0">
                  <a:pos x="65" y="88"/>
                </a:cxn>
                <a:cxn ang="0">
                  <a:pos x="77" y="82"/>
                </a:cxn>
                <a:cxn ang="0">
                  <a:pos x="85" y="80"/>
                </a:cxn>
                <a:cxn ang="0">
                  <a:pos x="90" y="75"/>
                </a:cxn>
                <a:cxn ang="0">
                  <a:pos x="91" y="75"/>
                </a:cxn>
                <a:cxn ang="0">
                  <a:pos x="91" y="72"/>
                </a:cxn>
                <a:cxn ang="0">
                  <a:pos x="78" y="49"/>
                </a:cxn>
                <a:cxn ang="0">
                  <a:pos x="74" y="40"/>
                </a:cxn>
                <a:cxn ang="0">
                  <a:pos x="78" y="31"/>
                </a:cxn>
                <a:cxn ang="0">
                  <a:pos x="96" y="5"/>
                </a:cxn>
                <a:cxn ang="0">
                  <a:pos x="106" y="3"/>
                </a:cxn>
                <a:cxn ang="0">
                  <a:pos x="108" y="3"/>
                </a:cxn>
                <a:cxn ang="0">
                  <a:pos x="110" y="3"/>
                </a:cxn>
                <a:cxn ang="0">
                  <a:pos x="113" y="4"/>
                </a:cxn>
                <a:cxn ang="0">
                  <a:pos x="114" y="4"/>
                </a:cxn>
                <a:cxn ang="0">
                  <a:pos x="128" y="9"/>
                </a:cxn>
                <a:cxn ang="0">
                  <a:pos x="126" y="7"/>
                </a:cxn>
                <a:cxn ang="0">
                  <a:pos x="125" y="6"/>
                </a:cxn>
                <a:cxn ang="0">
                  <a:pos x="110" y="0"/>
                </a:cxn>
                <a:cxn ang="0">
                  <a:pos x="110" y="0"/>
                </a:cxn>
                <a:cxn ang="0">
                  <a:pos x="106" y="0"/>
                </a:cxn>
                <a:cxn ang="0">
                  <a:pos x="105" y="0"/>
                </a:cxn>
                <a:cxn ang="0">
                  <a:pos x="102" y="0"/>
                </a:cxn>
              </a:cxnLst>
              <a:rect l="0" t="0" r="r" b="b"/>
              <a:pathLst>
                <a:path w="128" h="341">
                  <a:moveTo>
                    <a:pt x="55" y="273"/>
                  </a:moveTo>
                  <a:cubicBezTo>
                    <a:pt x="55" y="273"/>
                    <a:pt x="55" y="273"/>
                    <a:pt x="55" y="273"/>
                  </a:cubicBezTo>
                  <a:cubicBezTo>
                    <a:pt x="55" y="334"/>
                    <a:pt x="55" y="334"/>
                    <a:pt x="55" y="334"/>
                  </a:cubicBezTo>
                  <a:cubicBezTo>
                    <a:pt x="42" y="334"/>
                    <a:pt x="42" y="334"/>
                    <a:pt x="42" y="334"/>
                  </a:cubicBezTo>
                  <a:cubicBezTo>
                    <a:pt x="42" y="341"/>
                    <a:pt x="42" y="341"/>
                    <a:pt x="42" y="341"/>
                  </a:cubicBezTo>
                  <a:cubicBezTo>
                    <a:pt x="46" y="341"/>
                    <a:pt x="46" y="341"/>
                    <a:pt x="46" y="341"/>
                  </a:cubicBezTo>
                  <a:cubicBezTo>
                    <a:pt x="46" y="337"/>
                    <a:pt x="46" y="337"/>
                    <a:pt x="46" y="337"/>
                  </a:cubicBezTo>
                  <a:cubicBezTo>
                    <a:pt x="59" y="337"/>
                    <a:pt x="59" y="337"/>
                    <a:pt x="59" y="337"/>
                  </a:cubicBezTo>
                  <a:cubicBezTo>
                    <a:pt x="59" y="276"/>
                    <a:pt x="59" y="276"/>
                    <a:pt x="59" y="276"/>
                  </a:cubicBezTo>
                  <a:cubicBezTo>
                    <a:pt x="56" y="276"/>
                    <a:pt x="56" y="276"/>
                    <a:pt x="56" y="276"/>
                  </a:cubicBezTo>
                  <a:cubicBezTo>
                    <a:pt x="55" y="273"/>
                    <a:pt x="55" y="273"/>
                    <a:pt x="55" y="273"/>
                  </a:cubicBezTo>
                  <a:moveTo>
                    <a:pt x="102" y="0"/>
                  </a:moveTo>
                  <a:cubicBezTo>
                    <a:pt x="100" y="0"/>
                    <a:pt x="96" y="0"/>
                    <a:pt x="92" y="2"/>
                  </a:cubicBezTo>
                  <a:cubicBezTo>
                    <a:pt x="79" y="6"/>
                    <a:pt x="75" y="17"/>
                    <a:pt x="74" y="28"/>
                  </a:cubicBezTo>
                  <a:cubicBezTo>
                    <a:pt x="72" y="30"/>
                    <a:pt x="70" y="33"/>
                    <a:pt x="70" y="37"/>
                  </a:cubicBezTo>
                  <a:cubicBezTo>
                    <a:pt x="70" y="41"/>
                    <a:pt x="72" y="44"/>
                    <a:pt x="75" y="46"/>
                  </a:cubicBezTo>
                  <a:cubicBezTo>
                    <a:pt x="77" y="54"/>
                    <a:pt x="82" y="63"/>
                    <a:pt x="88" y="69"/>
                  </a:cubicBezTo>
                  <a:cubicBezTo>
                    <a:pt x="88" y="72"/>
                    <a:pt x="88" y="72"/>
                    <a:pt x="88" y="72"/>
                  </a:cubicBezTo>
                  <a:cubicBezTo>
                    <a:pt x="87" y="72"/>
                    <a:pt x="87" y="72"/>
                    <a:pt x="87" y="72"/>
                  </a:cubicBezTo>
                  <a:cubicBezTo>
                    <a:pt x="82" y="77"/>
                    <a:pt x="82" y="77"/>
                    <a:pt x="82" y="77"/>
                  </a:cubicBezTo>
                  <a:cubicBezTo>
                    <a:pt x="79" y="77"/>
                    <a:pt x="77" y="78"/>
                    <a:pt x="74" y="79"/>
                  </a:cubicBezTo>
                  <a:cubicBezTo>
                    <a:pt x="72" y="79"/>
                    <a:pt x="68" y="81"/>
                    <a:pt x="62" y="85"/>
                  </a:cubicBezTo>
                  <a:cubicBezTo>
                    <a:pt x="53" y="92"/>
                    <a:pt x="40" y="117"/>
                    <a:pt x="38" y="131"/>
                  </a:cubicBezTo>
                  <a:cubicBezTo>
                    <a:pt x="37" y="137"/>
                    <a:pt x="37" y="132"/>
                    <a:pt x="37" y="145"/>
                  </a:cubicBezTo>
                  <a:cubicBezTo>
                    <a:pt x="37" y="152"/>
                    <a:pt x="41" y="167"/>
                    <a:pt x="44" y="177"/>
                  </a:cubicBezTo>
                  <a:cubicBezTo>
                    <a:pt x="0" y="177"/>
                    <a:pt x="0" y="177"/>
                    <a:pt x="0" y="177"/>
                  </a:cubicBezTo>
                  <a:cubicBezTo>
                    <a:pt x="13" y="231"/>
                    <a:pt x="13" y="231"/>
                    <a:pt x="13" y="231"/>
                  </a:cubicBezTo>
                  <a:cubicBezTo>
                    <a:pt x="14" y="234"/>
                    <a:pt x="14" y="234"/>
                    <a:pt x="14" y="234"/>
                  </a:cubicBezTo>
                  <a:cubicBezTo>
                    <a:pt x="16" y="234"/>
                    <a:pt x="16" y="234"/>
                    <a:pt x="16" y="234"/>
                  </a:cubicBezTo>
                  <a:cubicBezTo>
                    <a:pt x="17" y="234"/>
                    <a:pt x="17" y="234"/>
                    <a:pt x="17" y="234"/>
                  </a:cubicBezTo>
                  <a:cubicBezTo>
                    <a:pt x="3" y="181"/>
                    <a:pt x="3" y="181"/>
                    <a:pt x="3" y="181"/>
                  </a:cubicBezTo>
                  <a:cubicBezTo>
                    <a:pt x="47" y="181"/>
                    <a:pt x="47" y="181"/>
                    <a:pt x="47" y="181"/>
                  </a:cubicBezTo>
                  <a:cubicBezTo>
                    <a:pt x="44" y="170"/>
                    <a:pt x="40" y="155"/>
                    <a:pt x="40" y="148"/>
                  </a:cubicBezTo>
                  <a:cubicBezTo>
                    <a:pt x="40" y="135"/>
                    <a:pt x="40" y="140"/>
                    <a:pt x="41" y="135"/>
                  </a:cubicBezTo>
                  <a:cubicBezTo>
                    <a:pt x="43" y="120"/>
                    <a:pt x="56" y="95"/>
                    <a:pt x="65" y="88"/>
                  </a:cubicBezTo>
                  <a:cubicBezTo>
                    <a:pt x="72" y="84"/>
                    <a:pt x="75" y="82"/>
                    <a:pt x="77" y="82"/>
                  </a:cubicBezTo>
                  <a:cubicBezTo>
                    <a:pt x="80" y="81"/>
                    <a:pt x="82" y="80"/>
                    <a:pt x="85" y="80"/>
                  </a:cubicBezTo>
                  <a:cubicBezTo>
                    <a:pt x="90" y="75"/>
                    <a:pt x="90" y="75"/>
                    <a:pt x="90" y="75"/>
                  </a:cubicBezTo>
                  <a:cubicBezTo>
                    <a:pt x="91" y="75"/>
                    <a:pt x="91" y="75"/>
                    <a:pt x="91" y="75"/>
                  </a:cubicBezTo>
                  <a:cubicBezTo>
                    <a:pt x="91" y="72"/>
                    <a:pt x="91" y="72"/>
                    <a:pt x="91" y="72"/>
                  </a:cubicBezTo>
                  <a:cubicBezTo>
                    <a:pt x="85" y="66"/>
                    <a:pt x="80" y="58"/>
                    <a:pt x="78" y="49"/>
                  </a:cubicBezTo>
                  <a:cubicBezTo>
                    <a:pt x="76" y="47"/>
                    <a:pt x="74" y="44"/>
                    <a:pt x="74" y="40"/>
                  </a:cubicBezTo>
                  <a:cubicBezTo>
                    <a:pt x="74" y="37"/>
                    <a:pt x="75" y="33"/>
                    <a:pt x="78" y="31"/>
                  </a:cubicBezTo>
                  <a:cubicBezTo>
                    <a:pt x="78" y="20"/>
                    <a:pt x="82" y="9"/>
                    <a:pt x="96" y="5"/>
                  </a:cubicBezTo>
                  <a:cubicBezTo>
                    <a:pt x="100" y="3"/>
                    <a:pt x="103" y="3"/>
                    <a:pt x="106" y="3"/>
                  </a:cubicBezTo>
                  <a:cubicBezTo>
                    <a:pt x="107" y="3"/>
                    <a:pt x="108" y="3"/>
                    <a:pt x="108" y="3"/>
                  </a:cubicBezTo>
                  <a:cubicBezTo>
                    <a:pt x="109" y="3"/>
                    <a:pt x="109" y="3"/>
                    <a:pt x="110" y="3"/>
                  </a:cubicBezTo>
                  <a:cubicBezTo>
                    <a:pt x="111" y="3"/>
                    <a:pt x="112" y="3"/>
                    <a:pt x="113" y="4"/>
                  </a:cubicBezTo>
                  <a:cubicBezTo>
                    <a:pt x="114" y="4"/>
                    <a:pt x="114" y="4"/>
                    <a:pt x="114" y="4"/>
                  </a:cubicBezTo>
                  <a:cubicBezTo>
                    <a:pt x="120" y="4"/>
                    <a:pt x="125" y="6"/>
                    <a:pt x="128" y="9"/>
                  </a:cubicBezTo>
                  <a:cubicBezTo>
                    <a:pt x="128" y="9"/>
                    <a:pt x="127" y="8"/>
                    <a:pt x="126" y="7"/>
                  </a:cubicBezTo>
                  <a:cubicBezTo>
                    <a:pt x="126" y="7"/>
                    <a:pt x="125" y="6"/>
                    <a:pt x="125" y="6"/>
                  </a:cubicBezTo>
                  <a:cubicBezTo>
                    <a:pt x="121" y="3"/>
                    <a:pt x="117" y="1"/>
                    <a:pt x="110" y="0"/>
                  </a:cubicBezTo>
                  <a:cubicBezTo>
                    <a:pt x="110" y="0"/>
                    <a:pt x="110" y="0"/>
                    <a:pt x="110" y="0"/>
                  </a:cubicBezTo>
                  <a:cubicBezTo>
                    <a:pt x="109" y="0"/>
                    <a:pt x="108" y="0"/>
                    <a:pt x="106" y="0"/>
                  </a:cubicBezTo>
                  <a:cubicBezTo>
                    <a:pt x="106" y="0"/>
                    <a:pt x="105" y="0"/>
                    <a:pt x="105" y="0"/>
                  </a:cubicBezTo>
                  <a:cubicBezTo>
                    <a:pt x="105" y="0"/>
                    <a:pt x="104" y="0"/>
                    <a:pt x="102" y="0"/>
                  </a:cubicBezTo>
                </a:path>
              </a:pathLst>
            </a:custGeom>
            <a:solidFill>
              <a:srgbClr val="FD9B0A"/>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65" name="Freeform 1170"/>
            <p:cNvSpPr>
              <a:spLocks/>
            </p:cNvSpPr>
            <p:nvPr/>
          </p:nvSpPr>
          <p:spPr bwMode="auto">
            <a:xfrm>
              <a:off x="13295313" y="6958013"/>
              <a:ext cx="3457575" cy="2830513"/>
            </a:xfrm>
            <a:custGeom>
              <a:avLst/>
              <a:gdLst/>
              <a:ahLst/>
              <a:cxnLst>
                <a:cxn ang="0">
                  <a:pos x="78" y="0"/>
                </a:cxn>
                <a:cxn ang="0">
                  <a:pos x="3" y="63"/>
                </a:cxn>
                <a:cxn ang="0">
                  <a:pos x="9" y="88"/>
                </a:cxn>
                <a:cxn ang="0">
                  <a:pos x="0" y="110"/>
                </a:cxn>
                <a:cxn ang="0">
                  <a:pos x="2" y="112"/>
                </a:cxn>
                <a:cxn ang="0">
                  <a:pos x="3" y="113"/>
                </a:cxn>
                <a:cxn ang="0">
                  <a:pos x="12" y="91"/>
                </a:cxn>
                <a:cxn ang="0">
                  <a:pos x="6" y="66"/>
                </a:cxn>
                <a:cxn ang="0">
                  <a:pos x="81" y="4"/>
                </a:cxn>
                <a:cxn ang="0">
                  <a:pos x="138" y="25"/>
                </a:cxn>
                <a:cxn ang="0">
                  <a:pos x="135" y="21"/>
                </a:cxn>
                <a:cxn ang="0">
                  <a:pos x="78" y="0"/>
                </a:cxn>
              </a:cxnLst>
              <a:rect l="0" t="0" r="r" b="b"/>
              <a:pathLst>
                <a:path w="138" h="113">
                  <a:moveTo>
                    <a:pt x="78" y="0"/>
                  </a:moveTo>
                  <a:cubicBezTo>
                    <a:pt x="36" y="0"/>
                    <a:pt x="3" y="28"/>
                    <a:pt x="3" y="63"/>
                  </a:cubicBezTo>
                  <a:cubicBezTo>
                    <a:pt x="3" y="72"/>
                    <a:pt x="5" y="80"/>
                    <a:pt x="9" y="88"/>
                  </a:cubicBezTo>
                  <a:cubicBezTo>
                    <a:pt x="7" y="97"/>
                    <a:pt x="3" y="105"/>
                    <a:pt x="0" y="110"/>
                  </a:cubicBezTo>
                  <a:cubicBezTo>
                    <a:pt x="0" y="110"/>
                    <a:pt x="1" y="111"/>
                    <a:pt x="2" y="112"/>
                  </a:cubicBezTo>
                  <a:cubicBezTo>
                    <a:pt x="2" y="112"/>
                    <a:pt x="3" y="113"/>
                    <a:pt x="3" y="113"/>
                  </a:cubicBezTo>
                  <a:cubicBezTo>
                    <a:pt x="6" y="108"/>
                    <a:pt x="10" y="100"/>
                    <a:pt x="12" y="91"/>
                  </a:cubicBezTo>
                  <a:cubicBezTo>
                    <a:pt x="8" y="83"/>
                    <a:pt x="6" y="75"/>
                    <a:pt x="6" y="66"/>
                  </a:cubicBezTo>
                  <a:cubicBezTo>
                    <a:pt x="6" y="32"/>
                    <a:pt x="40" y="4"/>
                    <a:pt x="81" y="4"/>
                  </a:cubicBezTo>
                  <a:cubicBezTo>
                    <a:pt x="104" y="4"/>
                    <a:pt x="124" y="12"/>
                    <a:pt x="138" y="25"/>
                  </a:cubicBezTo>
                  <a:cubicBezTo>
                    <a:pt x="137" y="24"/>
                    <a:pt x="136" y="23"/>
                    <a:pt x="135" y="21"/>
                  </a:cubicBezTo>
                  <a:cubicBezTo>
                    <a:pt x="121" y="9"/>
                    <a:pt x="101" y="0"/>
                    <a:pt x="78" y="0"/>
                  </a:cubicBezTo>
                </a:path>
              </a:pathLst>
            </a:custGeom>
            <a:solidFill>
              <a:srgbClr val="FD9B0A"/>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66" name="Freeform 1171"/>
            <p:cNvSpPr>
              <a:spLocks noEditPoints="1"/>
            </p:cNvSpPr>
            <p:nvPr/>
          </p:nvSpPr>
          <p:spPr bwMode="auto">
            <a:xfrm>
              <a:off x="8986838" y="8385176"/>
              <a:ext cx="3206750" cy="8469313"/>
            </a:xfrm>
            <a:custGeom>
              <a:avLst/>
              <a:gdLst/>
              <a:ahLst/>
              <a:cxnLst>
                <a:cxn ang="0">
                  <a:pos x="56" y="273"/>
                </a:cxn>
                <a:cxn ang="0">
                  <a:pos x="56" y="273"/>
                </a:cxn>
                <a:cxn ang="0">
                  <a:pos x="56" y="334"/>
                </a:cxn>
                <a:cxn ang="0">
                  <a:pos x="43" y="334"/>
                </a:cxn>
                <a:cxn ang="0">
                  <a:pos x="43" y="338"/>
                </a:cxn>
                <a:cxn ang="0">
                  <a:pos x="46" y="338"/>
                </a:cxn>
                <a:cxn ang="0">
                  <a:pos x="46" y="338"/>
                </a:cxn>
                <a:cxn ang="0">
                  <a:pos x="59" y="338"/>
                </a:cxn>
                <a:cxn ang="0">
                  <a:pos x="59" y="277"/>
                </a:cxn>
                <a:cxn ang="0">
                  <a:pos x="56" y="277"/>
                </a:cxn>
                <a:cxn ang="0">
                  <a:pos x="56" y="273"/>
                </a:cxn>
                <a:cxn ang="0">
                  <a:pos x="103" y="0"/>
                </a:cxn>
                <a:cxn ang="0">
                  <a:pos x="93" y="2"/>
                </a:cxn>
                <a:cxn ang="0">
                  <a:pos x="75" y="28"/>
                </a:cxn>
                <a:cxn ang="0">
                  <a:pos x="71" y="37"/>
                </a:cxn>
                <a:cxn ang="0">
                  <a:pos x="75" y="46"/>
                </a:cxn>
                <a:cxn ang="0">
                  <a:pos x="88" y="69"/>
                </a:cxn>
                <a:cxn ang="0">
                  <a:pos x="88" y="72"/>
                </a:cxn>
                <a:cxn ang="0">
                  <a:pos x="87" y="72"/>
                </a:cxn>
                <a:cxn ang="0">
                  <a:pos x="82" y="77"/>
                </a:cxn>
                <a:cxn ang="0">
                  <a:pos x="74" y="79"/>
                </a:cxn>
                <a:cxn ang="0">
                  <a:pos x="62" y="85"/>
                </a:cxn>
                <a:cxn ang="0">
                  <a:pos x="38" y="132"/>
                </a:cxn>
                <a:cxn ang="0">
                  <a:pos x="37" y="145"/>
                </a:cxn>
                <a:cxn ang="0">
                  <a:pos x="44" y="178"/>
                </a:cxn>
                <a:cxn ang="0">
                  <a:pos x="0" y="178"/>
                </a:cxn>
                <a:cxn ang="0">
                  <a:pos x="14" y="231"/>
                </a:cxn>
                <a:cxn ang="0">
                  <a:pos x="14" y="235"/>
                </a:cxn>
                <a:cxn ang="0">
                  <a:pos x="17" y="235"/>
                </a:cxn>
                <a:cxn ang="0">
                  <a:pos x="17" y="235"/>
                </a:cxn>
                <a:cxn ang="0">
                  <a:pos x="3" y="181"/>
                </a:cxn>
                <a:cxn ang="0">
                  <a:pos x="47" y="181"/>
                </a:cxn>
                <a:cxn ang="0">
                  <a:pos x="40" y="148"/>
                </a:cxn>
                <a:cxn ang="0">
                  <a:pos x="42" y="135"/>
                </a:cxn>
                <a:cxn ang="0">
                  <a:pos x="66" y="89"/>
                </a:cxn>
                <a:cxn ang="0">
                  <a:pos x="78" y="82"/>
                </a:cxn>
                <a:cxn ang="0">
                  <a:pos x="86" y="80"/>
                </a:cxn>
                <a:cxn ang="0">
                  <a:pos x="90" y="75"/>
                </a:cxn>
                <a:cxn ang="0">
                  <a:pos x="92" y="75"/>
                </a:cxn>
                <a:cxn ang="0">
                  <a:pos x="92" y="72"/>
                </a:cxn>
                <a:cxn ang="0">
                  <a:pos x="78" y="49"/>
                </a:cxn>
                <a:cxn ang="0">
                  <a:pos x="74" y="40"/>
                </a:cxn>
                <a:cxn ang="0">
                  <a:pos x="78" y="32"/>
                </a:cxn>
                <a:cxn ang="0">
                  <a:pos x="96" y="5"/>
                </a:cxn>
                <a:cxn ang="0">
                  <a:pos x="106" y="3"/>
                </a:cxn>
                <a:cxn ang="0">
                  <a:pos x="108" y="3"/>
                </a:cxn>
                <a:cxn ang="0">
                  <a:pos x="110" y="4"/>
                </a:cxn>
                <a:cxn ang="0">
                  <a:pos x="113" y="4"/>
                </a:cxn>
                <a:cxn ang="0">
                  <a:pos x="114" y="4"/>
                </a:cxn>
                <a:cxn ang="0">
                  <a:pos x="128" y="9"/>
                </a:cxn>
                <a:cxn ang="0">
                  <a:pos x="127" y="8"/>
                </a:cxn>
                <a:cxn ang="0">
                  <a:pos x="125" y="6"/>
                </a:cxn>
                <a:cxn ang="0">
                  <a:pos x="111" y="1"/>
                </a:cxn>
                <a:cxn ang="0">
                  <a:pos x="110" y="1"/>
                </a:cxn>
                <a:cxn ang="0">
                  <a:pos x="107" y="0"/>
                </a:cxn>
                <a:cxn ang="0">
                  <a:pos x="105" y="0"/>
                </a:cxn>
                <a:cxn ang="0">
                  <a:pos x="103" y="0"/>
                </a:cxn>
              </a:cxnLst>
              <a:rect l="0" t="0" r="r" b="b"/>
              <a:pathLst>
                <a:path w="128" h="338">
                  <a:moveTo>
                    <a:pt x="56" y="273"/>
                  </a:moveTo>
                  <a:cubicBezTo>
                    <a:pt x="56" y="273"/>
                    <a:pt x="56" y="273"/>
                    <a:pt x="56" y="273"/>
                  </a:cubicBezTo>
                  <a:cubicBezTo>
                    <a:pt x="56" y="334"/>
                    <a:pt x="56" y="334"/>
                    <a:pt x="56" y="334"/>
                  </a:cubicBezTo>
                  <a:cubicBezTo>
                    <a:pt x="43" y="334"/>
                    <a:pt x="43" y="334"/>
                    <a:pt x="43" y="334"/>
                  </a:cubicBezTo>
                  <a:cubicBezTo>
                    <a:pt x="43" y="338"/>
                    <a:pt x="43" y="338"/>
                    <a:pt x="43" y="338"/>
                  </a:cubicBezTo>
                  <a:cubicBezTo>
                    <a:pt x="46" y="338"/>
                    <a:pt x="46" y="338"/>
                    <a:pt x="46" y="338"/>
                  </a:cubicBezTo>
                  <a:cubicBezTo>
                    <a:pt x="46" y="338"/>
                    <a:pt x="46" y="338"/>
                    <a:pt x="46" y="338"/>
                  </a:cubicBezTo>
                  <a:cubicBezTo>
                    <a:pt x="59" y="338"/>
                    <a:pt x="59" y="338"/>
                    <a:pt x="59" y="338"/>
                  </a:cubicBezTo>
                  <a:cubicBezTo>
                    <a:pt x="59" y="277"/>
                    <a:pt x="59" y="277"/>
                    <a:pt x="59" y="277"/>
                  </a:cubicBezTo>
                  <a:cubicBezTo>
                    <a:pt x="56" y="277"/>
                    <a:pt x="56" y="277"/>
                    <a:pt x="56" y="277"/>
                  </a:cubicBezTo>
                  <a:cubicBezTo>
                    <a:pt x="56" y="273"/>
                    <a:pt x="56" y="273"/>
                    <a:pt x="56" y="273"/>
                  </a:cubicBezTo>
                  <a:moveTo>
                    <a:pt x="103" y="0"/>
                  </a:moveTo>
                  <a:cubicBezTo>
                    <a:pt x="100" y="0"/>
                    <a:pt x="97" y="0"/>
                    <a:pt x="93" y="2"/>
                  </a:cubicBezTo>
                  <a:cubicBezTo>
                    <a:pt x="79" y="6"/>
                    <a:pt x="75" y="17"/>
                    <a:pt x="75" y="28"/>
                  </a:cubicBezTo>
                  <a:cubicBezTo>
                    <a:pt x="72" y="30"/>
                    <a:pt x="71" y="34"/>
                    <a:pt x="71" y="37"/>
                  </a:cubicBezTo>
                  <a:cubicBezTo>
                    <a:pt x="71" y="41"/>
                    <a:pt x="73" y="44"/>
                    <a:pt x="75" y="46"/>
                  </a:cubicBezTo>
                  <a:cubicBezTo>
                    <a:pt x="77" y="55"/>
                    <a:pt x="82" y="63"/>
                    <a:pt x="88" y="69"/>
                  </a:cubicBezTo>
                  <a:cubicBezTo>
                    <a:pt x="88" y="72"/>
                    <a:pt x="88" y="72"/>
                    <a:pt x="88" y="72"/>
                  </a:cubicBezTo>
                  <a:cubicBezTo>
                    <a:pt x="87" y="72"/>
                    <a:pt x="87" y="72"/>
                    <a:pt x="87" y="72"/>
                  </a:cubicBezTo>
                  <a:cubicBezTo>
                    <a:pt x="82" y="77"/>
                    <a:pt x="82" y="77"/>
                    <a:pt x="82" y="77"/>
                  </a:cubicBezTo>
                  <a:cubicBezTo>
                    <a:pt x="79" y="77"/>
                    <a:pt x="77" y="78"/>
                    <a:pt x="74" y="79"/>
                  </a:cubicBezTo>
                  <a:cubicBezTo>
                    <a:pt x="72" y="79"/>
                    <a:pt x="69" y="81"/>
                    <a:pt x="62" y="85"/>
                  </a:cubicBezTo>
                  <a:cubicBezTo>
                    <a:pt x="53" y="92"/>
                    <a:pt x="40" y="117"/>
                    <a:pt x="38" y="132"/>
                  </a:cubicBezTo>
                  <a:cubicBezTo>
                    <a:pt x="37" y="137"/>
                    <a:pt x="37" y="132"/>
                    <a:pt x="37" y="145"/>
                  </a:cubicBezTo>
                  <a:cubicBezTo>
                    <a:pt x="37" y="152"/>
                    <a:pt x="41" y="167"/>
                    <a:pt x="44" y="178"/>
                  </a:cubicBezTo>
                  <a:cubicBezTo>
                    <a:pt x="0" y="178"/>
                    <a:pt x="0" y="178"/>
                    <a:pt x="0" y="178"/>
                  </a:cubicBezTo>
                  <a:cubicBezTo>
                    <a:pt x="14" y="231"/>
                    <a:pt x="14" y="231"/>
                    <a:pt x="14" y="231"/>
                  </a:cubicBezTo>
                  <a:cubicBezTo>
                    <a:pt x="14" y="235"/>
                    <a:pt x="14" y="235"/>
                    <a:pt x="14" y="235"/>
                  </a:cubicBezTo>
                  <a:cubicBezTo>
                    <a:pt x="17" y="235"/>
                    <a:pt x="17" y="235"/>
                    <a:pt x="17" y="235"/>
                  </a:cubicBezTo>
                  <a:cubicBezTo>
                    <a:pt x="17" y="235"/>
                    <a:pt x="17" y="235"/>
                    <a:pt x="17" y="235"/>
                  </a:cubicBezTo>
                  <a:cubicBezTo>
                    <a:pt x="3" y="181"/>
                    <a:pt x="3" y="181"/>
                    <a:pt x="3" y="181"/>
                  </a:cubicBezTo>
                  <a:cubicBezTo>
                    <a:pt x="47" y="181"/>
                    <a:pt x="47" y="181"/>
                    <a:pt x="47" y="181"/>
                  </a:cubicBezTo>
                  <a:cubicBezTo>
                    <a:pt x="44" y="170"/>
                    <a:pt x="40" y="155"/>
                    <a:pt x="40" y="148"/>
                  </a:cubicBezTo>
                  <a:cubicBezTo>
                    <a:pt x="40" y="135"/>
                    <a:pt x="41" y="140"/>
                    <a:pt x="42" y="135"/>
                  </a:cubicBezTo>
                  <a:cubicBezTo>
                    <a:pt x="44" y="121"/>
                    <a:pt x="56" y="95"/>
                    <a:pt x="66" y="89"/>
                  </a:cubicBezTo>
                  <a:cubicBezTo>
                    <a:pt x="72" y="84"/>
                    <a:pt x="75" y="82"/>
                    <a:pt x="78" y="82"/>
                  </a:cubicBezTo>
                  <a:cubicBezTo>
                    <a:pt x="80" y="81"/>
                    <a:pt x="83" y="80"/>
                    <a:pt x="86" y="80"/>
                  </a:cubicBezTo>
                  <a:cubicBezTo>
                    <a:pt x="90" y="75"/>
                    <a:pt x="90" y="75"/>
                    <a:pt x="90" y="75"/>
                  </a:cubicBezTo>
                  <a:cubicBezTo>
                    <a:pt x="92" y="75"/>
                    <a:pt x="92" y="75"/>
                    <a:pt x="92" y="75"/>
                  </a:cubicBezTo>
                  <a:cubicBezTo>
                    <a:pt x="92" y="72"/>
                    <a:pt x="92" y="72"/>
                    <a:pt x="92" y="72"/>
                  </a:cubicBezTo>
                  <a:cubicBezTo>
                    <a:pt x="85" y="66"/>
                    <a:pt x="80" y="58"/>
                    <a:pt x="78" y="49"/>
                  </a:cubicBezTo>
                  <a:cubicBezTo>
                    <a:pt x="76" y="48"/>
                    <a:pt x="74" y="44"/>
                    <a:pt x="74" y="40"/>
                  </a:cubicBezTo>
                  <a:cubicBezTo>
                    <a:pt x="74" y="37"/>
                    <a:pt x="75" y="34"/>
                    <a:pt x="78" y="32"/>
                  </a:cubicBezTo>
                  <a:cubicBezTo>
                    <a:pt x="79" y="20"/>
                    <a:pt x="82" y="9"/>
                    <a:pt x="96" y="5"/>
                  </a:cubicBezTo>
                  <a:cubicBezTo>
                    <a:pt x="100" y="4"/>
                    <a:pt x="104" y="3"/>
                    <a:pt x="106" y="3"/>
                  </a:cubicBezTo>
                  <a:cubicBezTo>
                    <a:pt x="107" y="3"/>
                    <a:pt x="108" y="3"/>
                    <a:pt x="108" y="3"/>
                  </a:cubicBezTo>
                  <a:cubicBezTo>
                    <a:pt x="109" y="3"/>
                    <a:pt x="109" y="4"/>
                    <a:pt x="110" y="4"/>
                  </a:cubicBezTo>
                  <a:cubicBezTo>
                    <a:pt x="111" y="4"/>
                    <a:pt x="112" y="4"/>
                    <a:pt x="113" y="4"/>
                  </a:cubicBezTo>
                  <a:cubicBezTo>
                    <a:pt x="114" y="4"/>
                    <a:pt x="114" y="4"/>
                    <a:pt x="114" y="4"/>
                  </a:cubicBezTo>
                  <a:cubicBezTo>
                    <a:pt x="120" y="5"/>
                    <a:pt x="125" y="7"/>
                    <a:pt x="128" y="9"/>
                  </a:cubicBezTo>
                  <a:cubicBezTo>
                    <a:pt x="128" y="9"/>
                    <a:pt x="127" y="8"/>
                    <a:pt x="127" y="8"/>
                  </a:cubicBezTo>
                  <a:cubicBezTo>
                    <a:pt x="126" y="7"/>
                    <a:pt x="126" y="7"/>
                    <a:pt x="125" y="6"/>
                  </a:cubicBezTo>
                  <a:cubicBezTo>
                    <a:pt x="122" y="3"/>
                    <a:pt x="117" y="1"/>
                    <a:pt x="111" y="1"/>
                  </a:cubicBezTo>
                  <a:cubicBezTo>
                    <a:pt x="110" y="1"/>
                    <a:pt x="110" y="1"/>
                    <a:pt x="110" y="1"/>
                  </a:cubicBezTo>
                  <a:cubicBezTo>
                    <a:pt x="109" y="0"/>
                    <a:pt x="108" y="0"/>
                    <a:pt x="107" y="0"/>
                  </a:cubicBezTo>
                  <a:cubicBezTo>
                    <a:pt x="106" y="0"/>
                    <a:pt x="106" y="0"/>
                    <a:pt x="105" y="0"/>
                  </a:cubicBezTo>
                  <a:cubicBezTo>
                    <a:pt x="105" y="0"/>
                    <a:pt x="104" y="0"/>
                    <a:pt x="103" y="0"/>
                  </a:cubicBezTo>
                </a:path>
              </a:pathLst>
            </a:custGeom>
            <a:solidFill>
              <a:srgbClr val="FD9B0A"/>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67" name="Freeform 1172"/>
            <p:cNvSpPr>
              <a:spLocks/>
            </p:cNvSpPr>
            <p:nvPr/>
          </p:nvSpPr>
          <p:spPr bwMode="auto">
            <a:xfrm>
              <a:off x="13369926" y="7058026"/>
              <a:ext cx="3457575" cy="2805113"/>
            </a:xfrm>
            <a:custGeom>
              <a:avLst/>
              <a:gdLst/>
              <a:ahLst/>
              <a:cxnLst>
                <a:cxn ang="0">
                  <a:pos x="78" y="0"/>
                </a:cxn>
                <a:cxn ang="0">
                  <a:pos x="3" y="62"/>
                </a:cxn>
                <a:cxn ang="0">
                  <a:pos x="9" y="87"/>
                </a:cxn>
                <a:cxn ang="0">
                  <a:pos x="0" y="109"/>
                </a:cxn>
                <a:cxn ang="0">
                  <a:pos x="2" y="111"/>
                </a:cxn>
                <a:cxn ang="0">
                  <a:pos x="3" y="112"/>
                </a:cxn>
                <a:cxn ang="0">
                  <a:pos x="13" y="91"/>
                </a:cxn>
                <a:cxn ang="0">
                  <a:pos x="6" y="65"/>
                </a:cxn>
                <a:cxn ang="0">
                  <a:pos x="82" y="3"/>
                </a:cxn>
                <a:cxn ang="0">
                  <a:pos x="138" y="24"/>
                </a:cxn>
                <a:cxn ang="0">
                  <a:pos x="135" y="21"/>
                </a:cxn>
                <a:cxn ang="0">
                  <a:pos x="78" y="0"/>
                </a:cxn>
              </a:cxnLst>
              <a:rect l="0" t="0" r="r" b="b"/>
              <a:pathLst>
                <a:path w="138" h="112">
                  <a:moveTo>
                    <a:pt x="78" y="0"/>
                  </a:moveTo>
                  <a:cubicBezTo>
                    <a:pt x="37" y="0"/>
                    <a:pt x="3" y="28"/>
                    <a:pt x="3" y="62"/>
                  </a:cubicBezTo>
                  <a:cubicBezTo>
                    <a:pt x="3" y="71"/>
                    <a:pt x="5" y="79"/>
                    <a:pt x="9" y="87"/>
                  </a:cubicBezTo>
                  <a:cubicBezTo>
                    <a:pt x="7" y="96"/>
                    <a:pt x="3" y="104"/>
                    <a:pt x="0" y="109"/>
                  </a:cubicBezTo>
                  <a:cubicBezTo>
                    <a:pt x="1" y="110"/>
                    <a:pt x="1" y="110"/>
                    <a:pt x="2" y="111"/>
                  </a:cubicBezTo>
                  <a:cubicBezTo>
                    <a:pt x="2" y="112"/>
                    <a:pt x="3" y="112"/>
                    <a:pt x="3" y="112"/>
                  </a:cubicBezTo>
                  <a:cubicBezTo>
                    <a:pt x="6" y="107"/>
                    <a:pt x="10" y="100"/>
                    <a:pt x="13" y="91"/>
                  </a:cubicBezTo>
                  <a:cubicBezTo>
                    <a:pt x="8" y="83"/>
                    <a:pt x="6" y="74"/>
                    <a:pt x="6" y="65"/>
                  </a:cubicBezTo>
                  <a:cubicBezTo>
                    <a:pt x="6" y="31"/>
                    <a:pt x="40" y="3"/>
                    <a:pt x="82" y="3"/>
                  </a:cubicBezTo>
                  <a:cubicBezTo>
                    <a:pt x="104" y="3"/>
                    <a:pt x="125" y="11"/>
                    <a:pt x="138" y="24"/>
                  </a:cubicBezTo>
                  <a:cubicBezTo>
                    <a:pt x="137" y="23"/>
                    <a:pt x="136" y="22"/>
                    <a:pt x="135" y="21"/>
                  </a:cubicBezTo>
                  <a:cubicBezTo>
                    <a:pt x="121" y="8"/>
                    <a:pt x="101" y="0"/>
                    <a:pt x="78" y="0"/>
                  </a:cubicBezTo>
                </a:path>
              </a:pathLst>
            </a:custGeom>
            <a:solidFill>
              <a:srgbClr val="FD9B0A"/>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68" name="Freeform 1173"/>
            <p:cNvSpPr>
              <a:spLocks noEditPoints="1"/>
            </p:cNvSpPr>
            <p:nvPr/>
          </p:nvSpPr>
          <p:spPr bwMode="auto">
            <a:xfrm>
              <a:off x="9061451" y="8459788"/>
              <a:ext cx="3232150" cy="8394700"/>
            </a:xfrm>
            <a:custGeom>
              <a:avLst/>
              <a:gdLst/>
              <a:ahLst/>
              <a:cxnLst>
                <a:cxn ang="0">
                  <a:pos x="56" y="274"/>
                </a:cxn>
                <a:cxn ang="0">
                  <a:pos x="56" y="274"/>
                </a:cxn>
                <a:cxn ang="0">
                  <a:pos x="56" y="335"/>
                </a:cxn>
                <a:cxn ang="0">
                  <a:pos x="43" y="335"/>
                </a:cxn>
                <a:cxn ang="0">
                  <a:pos x="43" y="335"/>
                </a:cxn>
                <a:cxn ang="0">
                  <a:pos x="59" y="335"/>
                </a:cxn>
                <a:cxn ang="0">
                  <a:pos x="59" y="277"/>
                </a:cxn>
                <a:cxn ang="0">
                  <a:pos x="57" y="277"/>
                </a:cxn>
                <a:cxn ang="0">
                  <a:pos x="56" y="274"/>
                </a:cxn>
                <a:cxn ang="0">
                  <a:pos x="103" y="0"/>
                </a:cxn>
                <a:cxn ang="0">
                  <a:pos x="93" y="2"/>
                </a:cxn>
                <a:cxn ang="0">
                  <a:pos x="75" y="29"/>
                </a:cxn>
                <a:cxn ang="0">
                  <a:pos x="71" y="37"/>
                </a:cxn>
                <a:cxn ang="0">
                  <a:pos x="75" y="46"/>
                </a:cxn>
                <a:cxn ang="0">
                  <a:pos x="89" y="69"/>
                </a:cxn>
                <a:cxn ang="0">
                  <a:pos x="89" y="72"/>
                </a:cxn>
                <a:cxn ang="0">
                  <a:pos x="87" y="72"/>
                </a:cxn>
                <a:cxn ang="0">
                  <a:pos x="83" y="77"/>
                </a:cxn>
                <a:cxn ang="0">
                  <a:pos x="75" y="79"/>
                </a:cxn>
                <a:cxn ang="0">
                  <a:pos x="63" y="86"/>
                </a:cxn>
                <a:cxn ang="0">
                  <a:pos x="39" y="132"/>
                </a:cxn>
                <a:cxn ang="0">
                  <a:pos x="37" y="145"/>
                </a:cxn>
                <a:cxn ang="0">
                  <a:pos x="44" y="178"/>
                </a:cxn>
                <a:cxn ang="0">
                  <a:pos x="0" y="178"/>
                </a:cxn>
                <a:cxn ang="0">
                  <a:pos x="14" y="232"/>
                </a:cxn>
                <a:cxn ang="0">
                  <a:pos x="15" y="235"/>
                </a:cxn>
                <a:cxn ang="0">
                  <a:pos x="17" y="235"/>
                </a:cxn>
                <a:cxn ang="0">
                  <a:pos x="17" y="235"/>
                </a:cxn>
                <a:cxn ang="0">
                  <a:pos x="4" y="181"/>
                </a:cxn>
                <a:cxn ang="0">
                  <a:pos x="47" y="181"/>
                </a:cxn>
                <a:cxn ang="0">
                  <a:pos x="41" y="149"/>
                </a:cxn>
                <a:cxn ang="0">
                  <a:pos x="42" y="135"/>
                </a:cxn>
                <a:cxn ang="0">
                  <a:pos x="66" y="89"/>
                </a:cxn>
                <a:cxn ang="0">
                  <a:pos x="78" y="82"/>
                </a:cxn>
                <a:cxn ang="0">
                  <a:pos x="86" y="80"/>
                </a:cxn>
                <a:cxn ang="0">
                  <a:pos x="91" y="75"/>
                </a:cxn>
                <a:cxn ang="0">
                  <a:pos x="92" y="75"/>
                </a:cxn>
                <a:cxn ang="0">
                  <a:pos x="92" y="72"/>
                </a:cxn>
                <a:cxn ang="0">
                  <a:pos x="79" y="50"/>
                </a:cxn>
                <a:cxn ang="0">
                  <a:pos x="74" y="41"/>
                </a:cxn>
                <a:cxn ang="0">
                  <a:pos x="78" y="32"/>
                </a:cxn>
                <a:cxn ang="0">
                  <a:pos x="96" y="5"/>
                </a:cxn>
                <a:cxn ang="0">
                  <a:pos x="106" y="4"/>
                </a:cxn>
                <a:cxn ang="0">
                  <a:pos x="108" y="4"/>
                </a:cxn>
                <a:cxn ang="0">
                  <a:pos x="110" y="4"/>
                </a:cxn>
                <a:cxn ang="0">
                  <a:pos x="114" y="4"/>
                </a:cxn>
                <a:cxn ang="0">
                  <a:pos x="114" y="4"/>
                </a:cxn>
                <a:cxn ang="0">
                  <a:pos x="129" y="10"/>
                </a:cxn>
                <a:cxn ang="0">
                  <a:pos x="127" y="8"/>
                </a:cxn>
                <a:cxn ang="0">
                  <a:pos x="125" y="6"/>
                </a:cxn>
                <a:cxn ang="0">
                  <a:pos x="111" y="1"/>
                </a:cxn>
                <a:cxn ang="0">
                  <a:pos x="110" y="1"/>
                </a:cxn>
                <a:cxn ang="0">
                  <a:pos x="107" y="1"/>
                </a:cxn>
                <a:cxn ang="0">
                  <a:pos x="105" y="0"/>
                </a:cxn>
                <a:cxn ang="0">
                  <a:pos x="103" y="0"/>
                </a:cxn>
              </a:cxnLst>
              <a:rect l="0" t="0" r="r" b="b"/>
              <a:pathLst>
                <a:path w="129" h="335">
                  <a:moveTo>
                    <a:pt x="56" y="274"/>
                  </a:moveTo>
                  <a:cubicBezTo>
                    <a:pt x="56" y="274"/>
                    <a:pt x="56" y="274"/>
                    <a:pt x="56" y="274"/>
                  </a:cubicBezTo>
                  <a:cubicBezTo>
                    <a:pt x="56" y="335"/>
                    <a:pt x="56" y="335"/>
                    <a:pt x="56" y="335"/>
                  </a:cubicBezTo>
                  <a:cubicBezTo>
                    <a:pt x="43" y="335"/>
                    <a:pt x="43" y="335"/>
                    <a:pt x="43" y="335"/>
                  </a:cubicBezTo>
                  <a:cubicBezTo>
                    <a:pt x="43" y="335"/>
                    <a:pt x="43" y="335"/>
                    <a:pt x="43" y="335"/>
                  </a:cubicBezTo>
                  <a:cubicBezTo>
                    <a:pt x="59" y="335"/>
                    <a:pt x="59" y="335"/>
                    <a:pt x="59" y="335"/>
                  </a:cubicBezTo>
                  <a:cubicBezTo>
                    <a:pt x="59" y="277"/>
                    <a:pt x="59" y="277"/>
                    <a:pt x="59" y="277"/>
                  </a:cubicBezTo>
                  <a:cubicBezTo>
                    <a:pt x="57" y="277"/>
                    <a:pt x="57" y="277"/>
                    <a:pt x="57" y="277"/>
                  </a:cubicBezTo>
                  <a:cubicBezTo>
                    <a:pt x="56" y="274"/>
                    <a:pt x="56" y="274"/>
                    <a:pt x="56" y="274"/>
                  </a:cubicBezTo>
                  <a:moveTo>
                    <a:pt x="103" y="0"/>
                  </a:moveTo>
                  <a:cubicBezTo>
                    <a:pt x="101" y="0"/>
                    <a:pt x="97" y="1"/>
                    <a:pt x="93" y="2"/>
                  </a:cubicBezTo>
                  <a:cubicBezTo>
                    <a:pt x="79" y="6"/>
                    <a:pt x="76" y="17"/>
                    <a:pt x="75" y="29"/>
                  </a:cubicBezTo>
                  <a:cubicBezTo>
                    <a:pt x="72" y="31"/>
                    <a:pt x="71" y="34"/>
                    <a:pt x="71" y="37"/>
                  </a:cubicBezTo>
                  <a:cubicBezTo>
                    <a:pt x="71" y="41"/>
                    <a:pt x="73" y="45"/>
                    <a:pt x="75" y="46"/>
                  </a:cubicBezTo>
                  <a:cubicBezTo>
                    <a:pt x="77" y="55"/>
                    <a:pt x="82" y="63"/>
                    <a:pt x="89" y="69"/>
                  </a:cubicBezTo>
                  <a:cubicBezTo>
                    <a:pt x="89" y="72"/>
                    <a:pt x="89" y="72"/>
                    <a:pt x="89" y="72"/>
                  </a:cubicBezTo>
                  <a:cubicBezTo>
                    <a:pt x="87" y="72"/>
                    <a:pt x="87" y="72"/>
                    <a:pt x="87" y="72"/>
                  </a:cubicBezTo>
                  <a:cubicBezTo>
                    <a:pt x="83" y="77"/>
                    <a:pt x="83" y="77"/>
                    <a:pt x="83" y="77"/>
                  </a:cubicBezTo>
                  <a:cubicBezTo>
                    <a:pt x="80" y="77"/>
                    <a:pt x="77" y="78"/>
                    <a:pt x="75" y="79"/>
                  </a:cubicBezTo>
                  <a:cubicBezTo>
                    <a:pt x="72" y="79"/>
                    <a:pt x="69" y="81"/>
                    <a:pt x="63" y="86"/>
                  </a:cubicBezTo>
                  <a:cubicBezTo>
                    <a:pt x="53" y="92"/>
                    <a:pt x="41" y="118"/>
                    <a:pt x="39" y="132"/>
                  </a:cubicBezTo>
                  <a:cubicBezTo>
                    <a:pt x="38" y="137"/>
                    <a:pt x="37" y="132"/>
                    <a:pt x="37" y="145"/>
                  </a:cubicBezTo>
                  <a:cubicBezTo>
                    <a:pt x="37" y="152"/>
                    <a:pt x="41" y="167"/>
                    <a:pt x="44" y="178"/>
                  </a:cubicBezTo>
                  <a:cubicBezTo>
                    <a:pt x="0" y="178"/>
                    <a:pt x="0" y="178"/>
                    <a:pt x="0" y="178"/>
                  </a:cubicBezTo>
                  <a:cubicBezTo>
                    <a:pt x="14" y="232"/>
                    <a:pt x="14" y="232"/>
                    <a:pt x="14" y="232"/>
                  </a:cubicBezTo>
                  <a:cubicBezTo>
                    <a:pt x="15" y="235"/>
                    <a:pt x="15" y="235"/>
                    <a:pt x="15" y="235"/>
                  </a:cubicBezTo>
                  <a:cubicBezTo>
                    <a:pt x="17" y="235"/>
                    <a:pt x="17" y="235"/>
                    <a:pt x="17" y="235"/>
                  </a:cubicBezTo>
                  <a:cubicBezTo>
                    <a:pt x="17" y="235"/>
                    <a:pt x="17" y="235"/>
                    <a:pt x="17" y="235"/>
                  </a:cubicBezTo>
                  <a:cubicBezTo>
                    <a:pt x="4" y="181"/>
                    <a:pt x="4" y="181"/>
                    <a:pt x="4" y="181"/>
                  </a:cubicBezTo>
                  <a:cubicBezTo>
                    <a:pt x="47" y="181"/>
                    <a:pt x="47" y="181"/>
                    <a:pt x="47" y="181"/>
                  </a:cubicBezTo>
                  <a:cubicBezTo>
                    <a:pt x="44" y="170"/>
                    <a:pt x="41" y="156"/>
                    <a:pt x="41" y="149"/>
                  </a:cubicBezTo>
                  <a:cubicBezTo>
                    <a:pt x="41" y="135"/>
                    <a:pt x="41" y="141"/>
                    <a:pt x="42" y="135"/>
                  </a:cubicBezTo>
                  <a:cubicBezTo>
                    <a:pt x="44" y="121"/>
                    <a:pt x="56" y="96"/>
                    <a:pt x="66" y="89"/>
                  </a:cubicBezTo>
                  <a:cubicBezTo>
                    <a:pt x="72" y="84"/>
                    <a:pt x="76" y="83"/>
                    <a:pt x="78" y="82"/>
                  </a:cubicBezTo>
                  <a:cubicBezTo>
                    <a:pt x="80" y="81"/>
                    <a:pt x="83" y="81"/>
                    <a:pt x="86" y="80"/>
                  </a:cubicBezTo>
                  <a:cubicBezTo>
                    <a:pt x="91" y="75"/>
                    <a:pt x="91" y="75"/>
                    <a:pt x="91" y="75"/>
                  </a:cubicBezTo>
                  <a:cubicBezTo>
                    <a:pt x="92" y="75"/>
                    <a:pt x="92" y="75"/>
                    <a:pt x="92" y="75"/>
                  </a:cubicBezTo>
                  <a:cubicBezTo>
                    <a:pt x="92" y="72"/>
                    <a:pt x="92" y="72"/>
                    <a:pt x="92" y="72"/>
                  </a:cubicBezTo>
                  <a:cubicBezTo>
                    <a:pt x="85" y="67"/>
                    <a:pt x="81" y="58"/>
                    <a:pt x="79" y="50"/>
                  </a:cubicBezTo>
                  <a:cubicBezTo>
                    <a:pt x="76" y="48"/>
                    <a:pt x="74" y="44"/>
                    <a:pt x="74" y="41"/>
                  </a:cubicBezTo>
                  <a:cubicBezTo>
                    <a:pt x="74" y="37"/>
                    <a:pt x="76" y="34"/>
                    <a:pt x="78" y="32"/>
                  </a:cubicBezTo>
                  <a:cubicBezTo>
                    <a:pt x="79" y="21"/>
                    <a:pt x="83" y="9"/>
                    <a:pt x="96" y="5"/>
                  </a:cubicBezTo>
                  <a:cubicBezTo>
                    <a:pt x="100" y="4"/>
                    <a:pt x="104" y="4"/>
                    <a:pt x="106" y="4"/>
                  </a:cubicBezTo>
                  <a:cubicBezTo>
                    <a:pt x="108" y="4"/>
                    <a:pt x="108" y="4"/>
                    <a:pt x="108" y="4"/>
                  </a:cubicBezTo>
                  <a:cubicBezTo>
                    <a:pt x="109" y="4"/>
                    <a:pt x="110" y="4"/>
                    <a:pt x="110" y="4"/>
                  </a:cubicBezTo>
                  <a:cubicBezTo>
                    <a:pt x="111" y="4"/>
                    <a:pt x="112" y="4"/>
                    <a:pt x="114" y="4"/>
                  </a:cubicBezTo>
                  <a:cubicBezTo>
                    <a:pt x="114" y="4"/>
                    <a:pt x="114" y="4"/>
                    <a:pt x="114" y="4"/>
                  </a:cubicBezTo>
                  <a:cubicBezTo>
                    <a:pt x="120" y="5"/>
                    <a:pt x="125" y="7"/>
                    <a:pt x="129" y="10"/>
                  </a:cubicBezTo>
                  <a:cubicBezTo>
                    <a:pt x="128" y="9"/>
                    <a:pt x="127" y="8"/>
                    <a:pt x="127" y="8"/>
                  </a:cubicBezTo>
                  <a:cubicBezTo>
                    <a:pt x="126" y="7"/>
                    <a:pt x="126" y="7"/>
                    <a:pt x="125" y="6"/>
                  </a:cubicBezTo>
                  <a:cubicBezTo>
                    <a:pt x="122" y="4"/>
                    <a:pt x="117" y="2"/>
                    <a:pt x="111" y="1"/>
                  </a:cubicBezTo>
                  <a:cubicBezTo>
                    <a:pt x="110" y="1"/>
                    <a:pt x="110" y="1"/>
                    <a:pt x="110" y="1"/>
                  </a:cubicBezTo>
                  <a:cubicBezTo>
                    <a:pt x="109" y="1"/>
                    <a:pt x="108" y="1"/>
                    <a:pt x="107" y="1"/>
                  </a:cubicBezTo>
                  <a:cubicBezTo>
                    <a:pt x="106" y="1"/>
                    <a:pt x="106" y="0"/>
                    <a:pt x="105" y="0"/>
                  </a:cubicBezTo>
                  <a:cubicBezTo>
                    <a:pt x="105" y="0"/>
                    <a:pt x="104" y="0"/>
                    <a:pt x="103" y="0"/>
                  </a:cubicBezTo>
                </a:path>
              </a:pathLst>
            </a:custGeom>
            <a:solidFill>
              <a:srgbClr val="FD9B0A"/>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69" name="Freeform 1174"/>
            <p:cNvSpPr>
              <a:spLocks/>
            </p:cNvSpPr>
            <p:nvPr/>
          </p:nvSpPr>
          <p:spPr bwMode="auto">
            <a:xfrm>
              <a:off x="13446126" y="7132638"/>
              <a:ext cx="3432175" cy="2830513"/>
            </a:xfrm>
            <a:custGeom>
              <a:avLst/>
              <a:gdLst/>
              <a:ahLst/>
              <a:cxnLst>
                <a:cxn ang="0">
                  <a:pos x="79" y="0"/>
                </a:cxn>
                <a:cxn ang="0">
                  <a:pos x="3" y="62"/>
                </a:cxn>
                <a:cxn ang="0">
                  <a:pos x="10" y="88"/>
                </a:cxn>
                <a:cxn ang="0">
                  <a:pos x="0" y="109"/>
                </a:cxn>
                <a:cxn ang="0">
                  <a:pos x="2" y="111"/>
                </a:cxn>
                <a:cxn ang="0">
                  <a:pos x="4" y="113"/>
                </a:cxn>
                <a:cxn ang="0">
                  <a:pos x="13" y="91"/>
                </a:cxn>
                <a:cxn ang="0">
                  <a:pos x="6" y="66"/>
                </a:cxn>
                <a:cxn ang="0">
                  <a:pos x="82" y="3"/>
                </a:cxn>
                <a:cxn ang="0">
                  <a:pos x="137" y="23"/>
                </a:cxn>
                <a:cxn ang="0">
                  <a:pos x="137" y="22"/>
                </a:cxn>
                <a:cxn ang="0">
                  <a:pos x="135" y="21"/>
                </a:cxn>
                <a:cxn ang="0">
                  <a:pos x="79" y="0"/>
                </a:cxn>
              </a:cxnLst>
              <a:rect l="0" t="0" r="r" b="b"/>
              <a:pathLst>
                <a:path w="137" h="113">
                  <a:moveTo>
                    <a:pt x="79" y="0"/>
                  </a:moveTo>
                  <a:cubicBezTo>
                    <a:pt x="37" y="0"/>
                    <a:pt x="3" y="28"/>
                    <a:pt x="3" y="62"/>
                  </a:cubicBezTo>
                  <a:cubicBezTo>
                    <a:pt x="3" y="71"/>
                    <a:pt x="5" y="80"/>
                    <a:pt x="10" y="88"/>
                  </a:cubicBezTo>
                  <a:cubicBezTo>
                    <a:pt x="7" y="97"/>
                    <a:pt x="3" y="104"/>
                    <a:pt x="0" y="109"/>
                  </a:cubicBezTo>
                  <a:cubicBezTo>
                    <a:pt x="1" y="110"/>
                    <a:pt x="2" y="111"/>
                    <a:pt x="2" y="111"/>
                  </a:cubicBezTo>
                  <a:cubicBezTo>
                    <a:pt x="3" y="112"/>
                    <a:pt x="3" y="112"/>
                    <a:pt x="4" y="113"/>
                  </a:cubicBezTo>
                  <a:cubicBezTo>
                    <a:pt x="7" y="107"/>
                    <a:pt x="10" y="100"/>
                    <a:pt x="13" y="91"/>
                  </a:cubicBezTo>
                  <a:cubicBezTo>
                    <a:pt x="8" y="83"/>
                    <a:pt x="6" y="74"/>
                    <a:pt x="6" y="66"/>
                  </a:cubicBezTo>
                  <a:cubicBezTo>
                    <a:pt x="6" y="31"/>
                    <a:pt x="40" y="3"/>
                    <a:pt x="82" y="3"/>
                  </a:cubicBezTo>
                  <a:cubicBezTo>
                    <a:pt x="104" y="3"/>
                    <a:pt x="123" y="11"/>
                    <a:pt x="137" y="23"/>
                  </a:cubicBezTo>
                  <a:cubicBezTo>
                    <a:pt x="137" y="22"/>
                    <a:pt x="137" y="22"/>
                    <a:pt x="137" y="22"/>
                  </a:cubicBezTo>
                  <a:cubicBezTo>
                    <a:pt x="136" y="22"/>
                    <a:pt x="136" y="21"/>
                    <a:pt x="135" y="21"/>
                  </a:cubicBezTo>
                  <a:cubicBezTo>
                    <a:pt x="122" y="8"/>
                    <a:pt x="101" y="0"/>
                    <a:pt x="79" y="0"/>
                  </a:cubicBezTo>
                </a:path>
              </a:pathLst>
            </a:custGeom>
            <a:solidFill>
              <a:srgbClr val="FD9B0A"/>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70" name="Freeform 1175"/>
            <p:cNvSpPr>
              <a:spLocks noEditPoints="1"/>
            </p:cNvSpPr>
            <p:nvPr/>
          </p:nvSpPr>
          <p:spPr bwMode="auto">
            <a:xfrm>
              <a:off x="9161463" y="8561388"/>
              <a:ext cx="3206750" cy="8293100"/>
            </a:xfrm>
            <a:custGeom>
              <a:avLst/>
              <a:gdLst/>
              <a:ahLst/>
              <a:cxnLst>
                <a:cxn ang="0">
                  <a:pos x="55" y="273"/>
                </a:cxn>
                <a:cxn ang="0">
                  <a:pos x="55" y="273"/>
                </a:cxn>
                <a:cxn ang="0">
                  <a:pos x="55" y="331"/>
                </a:cxn>
                <a:cxn ang="0">
                  <a:pos x="58" y="331"/>
                </a:cxn>
                <a:cxn ang="0">
                  <a:pos x="58" y="276"/>
                </a:cxn>
                <a:cxn ang="0">
                  <a:pos x="56" y="276"/>
                </a:cxn>
                <a:cxn ang="0">
                  <a:pos x="55" y="273"/>
                </a:cxn>
                <a:cxn ang="0">
                  <a:pos x="102" y="0"/>
                </a:cxn>
                <a:cxn ang="0">
                  <a:pos x="92" y="1"/>
                </a:cxn>
                <a:cxn ang="0">
                  <a:pos x="74" y="28"/>
                </a:cxn>
                <a:cxn ang="0">
                  <a:pos x="70" y="37"/>
                </a:cxn>
                <a:cxn ang="0">
                  <a:pos x="75" y="46"/>
                </a:cxn>
                <a:cxn ang="0">
                  <a:pos x="88" y="68"/>
                </a:cxn>
                <a:cxn ang="0">
                  <a:pos x="88" y="71"/>
                </a:cxn>
                <a:cxn ang="0">
                  <a:pos x="87" y="71"/>
                </a:cxn>
                <a:cxn ang="0">
                  <a:pos x="82" y="76"/>
                </a:cxn>
                <a:cxn ang="0">
                  <a:pos x="74" y="78"/>
                </a:cxn>
                <a:cxn ang="0">
                  <a:pos x="62" y="85"/>
                </a:cxn>
                <a:cxn ang="0">
                  <a:pos x="38" y="131"/>
                </a:cxn>
                <a:cxn ang="0">
                  <a:pos x="37" y="145"/>
                </a:cxn>
                <a:cxn ang="0">
                  <a:pos x="43" y="177"/>
                </a:cxn>
                <a:cxn ang="0">
                  <a:pos x="0" y="177"/>
                </a:cxn>
                <a:cxn ang="0">
                  <a:pos x="13" y="231"/>
                </a:cxn>
                <a:cxn ang="0">
                  <a:pos x="14" y="234"/>
                </a:cxn>
                <a:cxn ang="0">
                  <a:pos x="16" y="234"/>
                </a:cxn>
                <a:cxn ang="0">
                  <a:pos x="16" y="234"/>
                </a:cxn>
                <a:cxn ang="0">
                  <a:pos x="3" y="180"/>
                </a:cxn>
                <a:cxn ang="0">
                  <a:pos x="47" y="180"/>
                </a:cxn>
                <a:cxn ang="0">
                  <a:pos x="40" y="148"/>
                </a:cxn>
                <a:cxn ang="0">
                  <a:pos x="41" y="134"/>
                </a:cxn>
                <a:cxn ang="0">
                  <a:pos x="65" y="88"/>
                </a:cxn>
                <a:cxn ang="0">
                  <a:pos x="77" y="82"/>
                </a:cxn>
                <a:cxn ang="0">
                  <a:pos x="85" y="80"/>
                </a:cxn>
                <a:cxn ang="0">
                  <a:pos x="90" y="75"/>
                </a:cxn>
                <a:cxn ang="0">
                  <a:pos x="91" y="75"/>
                </a:cxn>
                <a:cxn ang="0">
                  <a:pos x="91" y="72"/>
                </a:cxn>
                <a:cxn ang="0">
                  <a:pos x="78" y="49"/>
                </a:cxn>
                <a:cxn ang="0">
                  <a:pos x="73" y="40"/>
                </a:cxn>
                <a:cxn ang="0">
                  <a:pos x="77" y="31"/>
                </a:cxn>
                <a:cxn ang="0">
                  <a:pos x="95" y="5"/>
                </a:cxn>
                <a:cxn ang="0">
                  <a:pos x="105" y="3"/>
                </a:cxn>
                <a:cxn ang="0">
                  <a:pos x="108" y="3"/>
                </a:cxn>
                <a:cxn ang="0">
                  <a:pos x="109" y="3"/>
                </a:cxn>
                <a:cxn ang="0">
                  <a:pos x="113" y="3"/>
                </a:cxn>
                <a:cxn ang="0">
                  <a:pos x="113" y="3"/>
                </a:cxn>
                <a:cxn ang="0">
                  <a:pos x="128" y="9"/>
                </a:cxn>
                <a:cxn ang="0">
                  <a:pos x="126" y="7"/>
                </a:cxn>
                <a:cxn ang="0">
                  <a:pos x="125" y="6"/>
                </a:cxn>
                <a:cxn ang="0">
                  <a:pos x="110" y="0"/>
                </a:cxn>
                <a:cxn ang="0">
                  <a:pos x="110" y="0"/>
                </a:cxn>
                <a:cxn ang="0">
                  <a:pos x="106" y="0"/>
                </a:cxn>
                <a:cxn ang="0">
                  <a:pos x="104" y="0"/>
                </a:cxn>
                <a:cxn ang="0">
                  <a:pos x="102" y="0"/>
                </a:cxn>
              </a:cxnLst>
              <a:rect l="0" t="0" r="r" b="b"/>
              <a:pathLst>
                <a:path w="128" h="331">
                  <a:moveTo>
                    <a:pt x="55" y="273"/>
                  </a:moveTo>
                  <a:cubicBezTo>
                    <a:pt x="55" y="273"/>
                    <a:pt x="55" y="273"/>
                    <a:pt x="55" y="273"/>
                  </a:cubicBezTo>
                  <a:cubicBezTo>
                    <a:pt x="55" y="331"/>
                    <a:pt x="55" y="331"/>
                    <a:pt x="55" y="331"/>
                  </a:cubicBezTo>
                  <a:cubicBezTo>
                    <a:pt x="58" y="331"/>
                    <a:pt x="58" y="331"/>
                    <a:pt x="58" y="331"/>
                  </a:cubicBezTo>
                  <a:cubicBezTo>
                    <a:pt x="58" y="276"/>
                    <a:pt x="58" y="276"/>
                    <a:pt x="58" y="276"/>
                  </a:cubicBezTo>
                  <a:cubicBezTo>
                    <a:pt x="56" y="276"/>
                    <a:pt x="56" y="276"/>
                    <a:pt x="56" y="276"/>
                  </a:cubicBezTo>
                  <a:cubicBezTo>
                    <a:pt x="55" y="273"/>
                    <a:pt x="55" y="273"/>
                    <a:pt x="55" y="273"/>
                  </a:cubicBezTo>
                  <a:moveTo>
                    <a:pt x="102" y="0"/>
                  </a:moveTo>
                  <a:cubicBezTo>
                    <a:pt x="100" y="0"/>
                    <a:pt x="96" y="0"/>
                    <a:pt x="92" y="1"/>
                  </a:cubicBezTo>
                  <a:cubicBezTo>
                    <a:pt x="79" y="5"/>
                    <a:pt x="75" y="17"/>
                    <a:pt x="74" y="28"/>
                  </a:cubicBezTo>
                  <a:cubicBezTo>
                    <a:pt x="72" y="30"/>
                    <a:pt x="70" y="33"/>
                    <a:pt x="70" y="37"/>
                  </a:cubicBezTo>
                  <a:cubicBezTo>
                    <a:pt x="70" y="40"/>
                    <a:pt x="72" y="44"/>
                    <a:pt x="75" y="46"/>
                  </a:cubicBezTo>
                  <a:cubicBezTo>
                    <a:pt x="77" y="54"/>
                    <a:pt x="81" y="63"/>
                    <a:pt x="88" y="68"/>
                  </a:cubicBezTo>
                  <a:cubicBezTo>
                    <a:pt x="88" y="71"/>
                    <a:pt x="88" y="71"/>
                    <a:pt x="88" y="71"/>
                  </a:cubicBezTo>
                  <a:cubicBezTo>
                    <a:pt x="87" y="71"/>
                    <a:pt x="87" y="71"/>
                    <a:pt x="87" y="71"/>
                  </a:cubicBezTo>
                  <a:cubicBezTo>
                    <a:pt x="82" y="76"/>
                    <a:pt x="82" y="76"/>
                    <a:pt x="82" y="76"/>
                  </a:cubicBezTo>
                  <a:cubicBezTo>
                    <a:pt x="79" y="77"/>
                    <a:pt x="76" y="77"/>
                    <a:pt x="74" y="78"/>
                  </a:cubicBezTo>
                  <a:cubicBezTo>
                    <a:pt x="72" y="79"/>
                    <a:pt x="68" y="80"/>
                    <a:pt x="62" y="85"/>
                  </a:cubicBezTo>
                  <a:cubicBezTo>
                    <a:pt x="52" y="92"/>
                    <a:pt x="40" y="117"/>
                    <a:pt x="38" y="131"/>
                  </a:cubicBezTo>
                  <a:cubicBezTo>
                    <a:pt x="37" y="137"/>
                    <a:pt x="37" y="131"/>
                    <a:pt x="37" y="145"/>
                  </a:cubicBezTo>
                  <a:cubicBezTo>
                    <a:pt x="37" y="152"/>
                    <a:pt x="40" y="166"/>
                    <a:pt x="43" y="177"/>
                  </a:cubicBezTo>
                  <a:cubicBezTo>
                    <a:pt x="0" y="177"/>
                    <a:pt x="0" y="177"/>
                    <a:pt x="0" y="177"/>
                  </a:cubicBezTo>
                  <a:cubicBezTo>
                    <a:pt x="13" y="231"/>
                    <a:pt x="13" y="231"/>
                    <a:pt x="13" y="231"/>
                  </a:cubicBezTo>
                  <a:cubicBezTo>
                    <a:pt x="14" y="234"/>
                    <a:pt x="14" y="234"/>
                    <a:pt x="14" y="234"/>
                  </a:cubicBezTo>
                  <a:cubicBezTo>
                    <a:pt x="16" y="234"/>
                    <a:pt x="16" y="234"/>
                    <a:pt x="16" y="234"/>
                  </a:cubicBezTo>
                  <a:cubicBezTo>
                    <a:pt x="16" y="234"/>
                    <a:pt x="16" y="234"/>
                    <a:pt x="16" y="234"/>
                  </a:cubicBezTo>
                  <a:cubicBezTo>
                    <a:pt x="3" y="180"/>
                    <a:pt x="3" y="180"/>
                    <a:pt x="3" y="180"/>
                  </a:cubicBezTo>
                  <a:cubicBezTo>
                    <a:pt x="47" y="180"/>
                    <a:pt x="47" y="180"/>
                    <a:pt x="47" y="180"/>
                  </a:cubicBezTo>
                  <a:cubicBezTo>
                    <a:pt x="44" y="170"/>
                    <a:pt x="40" y="155"/>
                    <a:pt x="40" y="148"/>
                  </a:cubicBezTo>
                  <a:cubicBezTo>
                    <a:pt x="40" y="135"/>
                    <a:pt x="40" y="140"/>
                    <a:pt x="41" y="134"/>
                  </a:cubicBezTo>
                  <a:cubicBezTo>
                    <a:pt x="43" y="120"/>
                    <a:pt x="56" y="95"/>
                    <a:pt x="65" y="88"/>
                  </a:cubicBezTo>
                  <a:cubicBezTo>
                    <a:pt x="71" y="84"/>
                    <a:pt x="75" y="82"/>
                    <a:pt x="77" y="82"/>
                  </a:cubicBezTo>
                  <a:cubicBezTo>
                    <a:pt x="79" y="81"/>
                    <a:pt x="82" y="80"/>
                    <a:pt x="85" y="80"/>
                  </a:cubicBezTo>
                  <a:cubicBezTo>
                    <a:pt x="90" y="75"/>
                    <a:pt x="90" y="75"/>
                    <a:pt x="90" y="75"/>
                  </a:cubicBezTo>
                  <a:cubicBezTo>
                    <a:pt x="91" y="75"/>
                    <a:pt x="91" y="75"/>
                    <a:pt x="91" y="75"/>
                  </a:cubicBezTo>
                  <a:cubicBezTo>
                    <a:pt x="91" y="72"/>
                    <a:pt x="91" y="72"/>
                    <a:pt x="91" y="72"/>
                  </a:cubicBezTo>
                  <a:cubicBezTo>
                    <a:pt x="85" y="66"/>
                    <a:pt x="80" y="57"/>
                    <a:pt x="78" y="49"/>
                  </a:cubicBezTo>
                  <a:cubicBezTo>
                    <a:pt x="75" y="47"/>
                    <a:pt x="73" y="44"/>
                    <a:pt x="73" y="40"/>
                  </a:cubicBezTo>
                  <a:cubicBezTo>
                    <a:pt x="73" y="36"/>
                    <a:pt x="75" y="33"/>
                    <a:pt x="77" y="31"/>
                  </a:cubicBezTo>
                  <a:cubicBezTo>
                    <a:pt x="78" y="20"/>
                    <a:pt x="82" y="9"/>
                    <a:pt x="95" y="5"/>
                  </a:cubicBezTo>
                  <a:cubicBezTo>
                    <a:pt x="99" y="3"/>
                    <a:pt x="103" y="3"/>
                    <a:pt x="105" y="3"/>
                  </a:cubicBezTo>
                  <a:cubicBezTo>
                    <a:pt x="107" y="3"/>
                    <a:pt x="108" y="3"/>
                    <a:pt x="108" y="3"/>
                  </a:cubicBezTo>
                  <a:cubicBezTo>
                    <a:pt x="108" y="3"/>
                    <a:pt x="109" y="3"/>
                    <a:pt x="109" y="3"/>
                  </a:cubicBezTo>
                  <a:cubicBezTo>
                    <a:pt x="111" y="3"/>
                    <a:pt x="112" y="3"/>
                    <a:pt x="113" y="3"/>
                  </a:cubicBezTo>
                  <a:cubicBezTo>
                    <a:pt x="113" y="3"/>
                    <a:pt x="113" y="3"/>
                    <a:pt x="113" y="3"/>
                  </a:cubicBezTo>
                  <a:cubicBezTo>
                    <a:pt x="120" y="4"/>
                    <a:pt x="124" y="6"/>
                    <a:pt x="128" y="9"/>
                  </a:cubicBezTo>
                  <a:cubicBezTo>
                    <a:pt x="127" y="8"/>
                    <a:pt x="127" y="8"/>
                    <a:pt x="126" y="7"/>
                  </a:cubicBezTo>
                  <a:cubicBezTo>
                    <a:pt x="126" y="7"/>
                    <a:pt x="125" y="6"/>
                    <a:pt x="125" y="6"/>
                  </a:cubicBezTo>
                  <a:cubicBezTo>
                    <a:pt x="121" y="3"/>
                    <a:pt x="116" y="1"/>
                    <a:pt x="110" y="0"/>
                  </a:cubicBezTo>
                  <a:cubicBezTo>
                    <a:pt x="110" y="0"/>
                    <a:pt x="110" y="0"/>
                    <a:pt x="110" y="0"/>
                  </a:cubicBezTo>
                  <a:cubicBezTo>
                    <a:pt x="108" y="0"/>
                    <a:pt x="107" y="0"/>
                    <a:pt x="106" y="0"/>
                  </a:cubicBezTo>
                  <a:cubicBezTo>
                    <a:pt x="106" y="0"/>
                    <a:pt x="105" y="0"/>
                    <a:pt x="104" y="0"/>
                  </a:cubicBezTo>
                  <a:cubicBezTo>
                    <a:pt x="104" y="0"/>
                    <a:pt x="104" y="0"/>
                    <a:pt x="102" y="0"/>
                  </a:cubicBezTo>
                </a:path>
              </a:pathLst>
            </a:custGeom>
            <a:solidFill>
              <a:srgbClr val="FD9B0A"/>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71" name="Freeform 1176"/>
            <p:cNvSpPr>
              <a:spLocks/>
            </p:cNvSpPr>
            <p:nvPr/>
          </p:nvSpPr>
          <p:spPr bwMode="auto">
            <a:xfrm>
              <a:off x="13546138" y="7207251"/>
              <a:ext cx="3332163" cy="2832100"/>
            </a:xfrm>
            <a:custGeom>
              <a:avLst/>
              <a:gdLst/>
              <a:ahLst/>
              <a:cxnLst>
                <a:cxn ang="0">
                  <a:pos x="78" y="0"/>
                </a:cxn>
                <a:cxn ang="0">
                  <a:pos x="2" y="63"/>
                </a:cxn>
                <a:cxn ang="0">
                  <a:pos x="9" y="88"/>
                </a:cxn>
                <a:cxn ang="0">
                  <a:pos x="0" y="110"/>
                </a:cxn>
                <a:cxn ang="0">
                  <a:pos x="1" y="112"/>
                </a:cxn>
                <a:cxn ang="0">
                  <a:pos x="3" y="113"/>
                </a:cxn>
                <a:cxn ang="0">
                  <a:pos x="12" y="91"/>
                </a:cxn>
                <a:cxn ang="0">
                  <a:pos x="5" y="66"/>
                </a:cxn>
                <a:cxn ang="0">
                  <a:pos x="81" y="3"/>
                </a:cxn>
                <a:cxn ang="0">
                  <a:pos x="133" y="20"/>
                </a:cxn>
                <a:cxn ang="0">
                  <a:pos x="133" y="20"/>
                </a:cxn>
                <a:cxn ang="0">
                  <a:pos x="78" y="0"/>
                </a:cxn>
              </a:cxnLst>
              <a:rect l="0" t="0" r="r" b="b"/>
              <a:pathLst>
                <a:path w="133" h="113">
                  <a:moveTo>
                    <a:pt x="78" y="0"/>
                  </a:moveTo>
                  <a:cubicBezTo>
                    <a:pt x="36" y="0"/>
                    <a:pt x="2" y="28"/>
                    <a:pt x="2" y="63"/>
                  </a:cubicBezTo>
                  <a:cubicBezTo>
                    <a:pt x="2" y="71"/>
                    <a:pt x="4" y="80"/>
                    <a:pt x="9" y="88"/>
                  </a:cubicBezTo>
                  <a:cubicBezTo>
                    <a:pt x="6" y="97"/>
                    <a:pt x="3" y="104"/>
                    <a:pt x="0" y="110"/>
                  </a:cubicBezTo>
                  <a:cubicBezTo>
                    <a:pt x="0" y="110"/>
                    <a:pt x="1" y="111"/>
                    <a:pt x="1" y="112"/>
                  </a:cubicBezTo>
                  <a:cubicBezTo>
                    <a:pt x="2" y="112"/>
                    <a:pt x="2" y="112"/>
                    <a:pt x="3" y="113"/>
                  </a:cubicBezTo>
                  <a:cubicBezTo>
                    <a:pt x="6" y="107"/>
                    <a:pt x="10" y="100"/>
                    <a:pt x="12" y="91"/>
                  </a:cubicBezTo>
                  <a:cubicBezTo>
                    <a:pt x="8" y="83"/>
                    <a:pt x="5" y="75"/>
                    <a:pt x="5" y="66"/>
                  </a:cubicBezTo>
                  <a:cubicBezTo>
                    <a:pt x="5" y="31"/>
                    <a:pt x="39" y="3"/>
                    <a:pt x="81" y="3"/>
                  </a:cubicBezTo>
                  <a:cubicBezTo>
                    <a:pt x="101" y="3"/>
                    <a:pt x="119" y="10"/>
                    <a:pt x="133" y="20"/>
                  </a:cubicBezTo>
                  <a:cubicBezTo>
                    <a:pt x="133" y="20"/>
                    <a:pt x="133" y="20"/>
                    <a:pt x="133" y="20"/>
                  </a:cubicBezTo>
                  <a:cubicBezTo>
                    <a:pt x="119" y="8"/>
                    <a:pt x="100" y="0"/>
                    <a:pt x="78" y="0"/>
                  </a:cubicBezTo>
                </a:path>
              </a:pathLst>
            </a:custGeom>
            <a:solidFill>
              <a:srgbClr val="FD9B0A"/>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72" name="Freeform 1177"/>
            <p:cNvSpPr>
              <a:spLocks noEditPoints="1"/>
            </p:cNvSpPr>
            <p:nvPr/>
          </p:nvSpPr>
          <p:spPr bwMode="auto">
            <a:xfrm>
              <a:off x="9237663" y="8636001"/>
              <a:ext cx="3206750" cy="8218488"/>
            </a:xfrm>
            <a:custGeom>
              <a:avLst/>
              <a:gdLst/>
              <a:ahLst/>
              <a:cxnLst>
                <a:cxn ang="0">
                  <a:pos x="55" y="273"/>
                </a:cxn>
                <a:cxn ang="0">
                  <a:pos x="55" y="273"/>
                </a:cxn>
                <a:cxn ang="0">
                  <a:pos x="55" y="328"/>
                </a:cxn>
                <a:cxn ang="0">
                  <a:pos x="58" y="328"/>
                </a:cxn>
                <a:cxn ang="0">
                  <a:pos x="58" y="276"/>
                </a:cxn>
                <a:cxn ang="0">
                  <a:pos x="56" y="276"/>
                </a:cxn>
                <a:cxn ang="0">
                  <a:pos x="55" y="273"/>
                </a:cxn>
                <a:cxn ang="0">
                  <a:pos x="102" y="0"/>
                </a:cxn>
                <a:cxn ang="0">
                  <a:pos x="92" y="2"/>
                </a:cxn>
                <a:cxn ang="0">
                  <a:pos x="74" y="28"/>
                </a:cxn>
                <a:cxn ang="0">
                  <a:pos x="70" y="37"/>
                </a:cxn>
                <a:cxn ang="0">
                  <a:pos x="75" y="46"/>
                </a:cxn>
                <a:cxn ang="0">
                  <a:pos x="88" y="69"/>
                </a:cxn>
                <a:cxn ang="0">
                  <a:pos x="88" y="72"/>
                </a:cxn>
                <a:cxn ang="0">
                  <a:pos x="87" y="72"/>
                </a:cxn>
                <a:cxn ang="0">
                  <a:pos x="82" y="77"/>
                </a:cxn>
                <a:cxn ang="0">
                  <a:pos x="74" y="79"/>
                </a:cxn>
                <a:cxn ang="0">
                  <a:pos x="62" y="85"/>
                </a:cxn>
                <a:cxn ang="0">
                  <a:pos x="38" y="131"/>
                </a:cxn>
                <a:cxn ang="0">
                  <a:pos x="37" y="145"/>
                </a:cxn>
                <a:cxn ang="0">
                  <a:pos x="44" y="177"/>
                </a:cxn>
                <a:cxn ang="0">
                  <a:pos x="0" y="177"/>
                </a:cxn>
                <a:cxn ang="0">
                  <a:pos x="13" y="231"/>
                </a:cxn>
                <a:cxn ang="0">
                  <a:pos x="14" y="234"/>
                </a:cxn>
                <a:cxn ang="0">
                  <a:pos x="16" y="234"/>
                </a:cxn>
                <a:cxn ang="0">
                  <a:pos x="16" y="234"/>
                </a:cxn>
                <a:cxn ang="0">
                  <a:pos x="3" y="181"/>
                </a:cxn>
                <a:cxn ang="0">
                  <a:pos x="47" y="181"/>
                </a:cxn>
                <a:cxn ang="0">
                  <a:pos x="40" y="148"/>
                </a:cxn>
                <a:cxn ang="0">
                  <a:pos x="41" y="135"/>
                </a:cxn>
                <a:cxn ang="0">
                  <a:pos x="65" y="88"/>
                </a:cxn>
                <a:cxn ang="0">
                  <a:pos x="77" y="82"/>
                </a:cxn>
                <a:cxn ang="0">
                  <a:pos x="85" y="80"/>
                </a:cxn>
                <a:cxn ang="0">
                  <a:pos x="90" y="75"/>
                </a:cxn>
                <a:cxn ang="0">
                  <a:pos x="91" y="75"/>
                </a:cxn>
                <a:cxn ang="0">
                  <a:pos x="91" y="72"/>
                </a:cxn>
                <a:cxn ang="0">
                  <a:pos x="78" y="49"/>
                </a:cxn>
                <a:cxn ang="0">
                  <a:pos x="74" y="40"/>
                </a:cxn>
                <a:cxn ang="0">
                  <a:pos x="77" y="31"/>
                </a:cxn>
                <a:cxn ang="0">
                  <a:pos x="95" y="5"/>
                </a:cxn>
                <a:cxn ang="0">
                  <a:pos x="106" y="3"/>
                </a:cxn>
                <a:cxn ang="0">
                  <a:pos x="108" y="3"/>
                </a:cxn>
                <a:cxn ang="0">
                  <a:pos x="110" y="3"/>
                </a:cxn>
                <a:cxn ang="0">
                  <a:pos x="113" y="4"/>
                </a:cxn>
                <a:cxn ang="0">
                  <a:pos x="113" y="4"/>
                </a:cxn>
                <a:cxn ang="0">
                  <a:pos x="128" y="9"/>
                </a:cxn>
                <a:cxn ang="0">
                  <a:pos x="126" y="7"/>
                </a:cxn>
                <a:cxn ang="0">
                  <a:pos x="125" y="6"/>
                </a:cxn>
                <a:cxn ang="0">
                  <a:pos x="110" y="0"/>
                </a:cxn>
                <a:cxn ang="0">
                  <a:pos x="110" y="0"/>
                </a:cxn>
                <a:cxn ang="0">
                  <a:pos x="106" y="0"/>
                </a:cxn>
                <a:cxn ang="0">
                  <a:pos x="105" y="0"/>
                </a:cxn>
                <a:cxn ang="0">
                  <a:pos x="102" y="0"/>
                </a:cxn>
              </a:cxnLst>
              <a:rect l="0" t="0" r="r" b="b"/>
              <a:pathLst>
                <a:path w="128" h="328">
                  <a:moveTo>
                    <a:pt x="55" y="273"/>
                  </a:moveTo>
                  <a:cubicBezTo>
                    <a:pt x="55" y="273"/>
                    <a:pt x="55" y="273"/>
                    <a:pt x="55" y="273"/>
                  </a:cubicBezTo>
                  <a:cubicBezTo>
                    <a:pt x="55" y="328"/>
                    <a:pt x="55" y="328"/>
                    <a:pt x="55" y="328"/>
                  </a:cubicBezTo>
                  <a:cubicBezTo>
                    <a:pt x="58" y="328"/>
                    <a:pt x="58" y="328"/>
                    <a:pt x="58" y="328"/>
                  </a:cubicBezTo>
                  <a:cubicBezTo>
                    <a:pt x="58" y="276"/>
                    <a:pt x="58" y="276"/>
                    <a:pt x="58" y="276"/>
                  </a:cubicBezTo>
                  <a:cubicBezTo>
                    <a:pt x="56" y="276"/>
                    <a:pt x="56" y="276"/>
                    <a:pt x="56" y="276"/>
                  </a:cubicBezTo>
                  <a:cubicBezTo>
                    <a:pt x="55" y="273"/>
                    <a:pt x="55" y="273"/>
                    <a:pt x="55" y="273"/>
                  </a:cubicBezTo>
                  <a:moveTo>
                    <a:pt x="102" y="0"/>
                  </a:moveTo>
                  <a:cubicBezTo>
                    <a:pt x="100" y="0"/>
                    <a:pt x="96" y="0"/>
                    <a:pt x="92" y="2"/>
                  </a:cubicBezTo>
                  <a:cubicBezTo>
                    <a:pt x="79" y="6"/>
                    <a:pt x="75" y="17"/>
                    <a:pt x="74" y="28"/>
                  </a:cubicBezTo>
                  <a:cubicBezTo>
                    <a:pt x="72" y="30"/>
                    <a:pt x="70" y="33"/>
                    <a:pt x="70" y="37"/>
                  </a:cubicBezTo>
                  <a:cubicBezTo>
                    <a:pt x="70" y="41"/>
                    <a:pt x="72" y="44"/>
                    <a:pt x="75" y="46"/>
                  </a:cubicBezTo>
                  <a:cubicBezTo>
                    <a:pt x="77" y="54"/>
                    <a:pt x="82" y="63"/>
                    <a:pt x="88" y="69"/>
                  </a:cubicBezTo>
                  <a:cubicBezTo>
                    <a:pt x="88" y="72"/>
                    <a:pt x="88" y="72"/>
                    <a:pt x="88" y="72"/>
                  </a:cubicBezTo>
                  <a:cubicBezTo>
                    <a:pt x="87" y="72"/>
                    <a:pt x="87" y="72"/>
                    <a:pt x="87" y="72"/>
                  </a:cubicBezTo>
                  <a:cubicBezTo>
                    <a:pt x="82" y="77"/>
                    <a:pt x="82" y="77"/>
                    <a:pt x="82" y="77"/>
                  </a:cubicBezTo>
                  <a:cubicBezTo>
                    <a:pt x="79" y="77"/>
                    <a:pt x="76" y="78"/>
                    <a:pt x="74" y="79"/>
                  </a:cubicBezTo>
                  <a:cubicBezTo>
                    <a:pt x="72" y="79"/>
                    <a:pt x="68" y="81"/>
                    <a:pt x="62" y="85"/>
                  </a:cubicBezTo>
                  <a:cubicBezTo>
                    <a:pt x="53" y="92"/>
                    <a:pt x="40" y="117"/>
                    <a:pt x="38" y="131"/>
                  </a:cubicBezTo>
                  <a:cubicBezTo>
                    <a:pt x="37" y="137"/>
                    <a:pt x="37" y="132"/>
                    <a:pt x="37" y="145"/>
                  </a:cubicBezTo>
                  <a:cubicBezTo>
                    <a:pt x="37" y="152"/>
                    <a:pt x="41" y="167"/>
                    <a:pt x="44" y="177"/>
                  </a:cubicBezTo>
                  <a:cubicBezTo>
                    <a:pt x="0" y="177"/>
                    <a:pt x="0" y="177"/>
                    <a:pt x="0" y="177"/>
                  </a:cubicBezTo>
                  <a:cubicBezTo>
                    <a:pt x="13" y="231"/>
                    <a:pt x="13" y="231"/>
                    <a:pt x="13" y="231"/>
                  </a:cubicBezTo>
                  <a:cubicBezTo>
                    <a:pt x="14" y="234"/>
                    <a:pt x="14" y="234"/>
                    <a:pt x="14" y="234"/>
                  </a:cubicBezTo>
                  <a:cubicBezTo>
                    <a:pt x="16" y="234"/>
                    <a:pt x="16" y="234"/>
                    <a:pt x="16" y="234"/>
                  </a:cubicBezTo>
                  <a:cubicBezTo>
                    <a:pt x="16" y="234"/>
                    <a:pt x="16" y="234"/>
                    <a:pt x="16" y="234"/>
                  </a:cubicBezTo>
                  <a:cubicBezTo>
                    <a:pt x="3" y="181"/>
                    <a:pt x="3" y="181"/>
                    <a:pt x="3" y="181"/>
                  </a:cubicBezTo>
                  <a:cubicBezTo>
                    <a:pt x="47" y="181"/>
                    <a:pt x="47" y="181"/>
                    <a:pt x="47" y="181"/>
                  </a:cubicBezTo>
                  <a:cubicBezTo>
                    <a:pt x="44" y="170"/>
                    <a:pt x="40" y="155"/>
                    <a:pt x="40" y="148"/>
                  </a:cubicBezTo>
                  <a:cubicBezTo>
                    <a:pt x="40" y="135"/>
                    <a:pt x="40" y="140"/>
                    <a:pt x="41" y="135"/>
                  </a:cubicBezTo>
                  <a:cubicBezTo>
                    <a:pt x="43" y="120"/>
                    <a:pt x="56" y="95"/>
                    <a:pt x="65" y="88"/>
                  </a:cubicBezTo>
                  <a:cubicBezTo>
                    <a:pt x="71" y="84"/>
                    <a:pt x="75" y="82"/>
                    <a:pt x="77" y="82"/>
                  </a:cubicBezTo>
                  <a:cubicBezTo>
                    <a:pt x="80" y="81"/>
                    <a:pt x="82" y="80"/>
                    <a:pt x="85" y="80"/>
                  </a:cubicBezTo>
                  <a:cubicBezTo>
                    <a:pt x="90" y="75"/>
                    <a:pt x="90" y="75"/>
                    <a:pt x="90" y="75"/>
                  </a:cubicBezTo>
                  <a:cubicBezTo>
                    <a:pt x="91" y="75"/>
                    <a:pt x="91" y="75"/>
                    <a:pt x="91" y="75"/>
                  </a:cubicBezTo>
                  <a:cubicBezTo>
                    <a:pt x="91" y="72"/>
                    <a:pt x="91" y="72"/>
                    <a:pt x="91" y="72"/>
                  </a:cubicBezTo>
                  <a:cubicBezTo>
                    <a:pt x="85" y="66"/>
                    <a:pt x="80" y="58"/>
                    <a:pt x="78" y="49"/>
                  </a:cubicBezTo>
                  <a:cubicBezTo>
                    <a:pt x="75" y="47"/>
                    <a:pt x="74" y="44"/>
                    <a:pt x="74" y="40"/>
                  </a:cubicBezTo>
                  <a:cubicBezTo>
                    <a:pt x="74" y="36"/>
                    <a:pt x="75" y="33"/>
                    <a:pt x="77" y="31"/>
                  </a:cubicBezTo>
                  <a:cubicBezTo>
                    <a:pt x="78" y="20"/>
                    <a:pt x="82" y="9"/>
                    <a:pt x="95" y="5"/>
                  </a:cubicBezTo>
                  <a:cubicBezTo>
                    <a:pt x="100" y="3"/>
                    <a:pt x="103" y="3"/>
                    <a:pt x="106" y="3"/>
                  </a:cubicBezTo>
                  <a:cubicBezTo>
                    <a:pt x="107" y="3"/>
                    <a:pt x="108" y="3"/>
                    <a:pt x="108" y="3"/>
                  </a:cubicBezTo>
                  <a:cubicBezTo>
                    <a:pt x="109" y="3"/>
                    <a:pt x="109" y="3"/>
                    <a:pt x="110" y="3"/>
                  </a:cubicBezTo>
                  <a:cubicBezTo>
                    <a:pt x="111" y="3"/>
                    <a:pt x="112" y="3"/>
                    <a:pt x="113" y="4"/>
                  </a:cubicBezTo>
                  <a:cubicBezTo>
                    <a:pt x="113" y="4"/>
                    <a:pt x="113" y="4"/>
                    <a:pt x="113" y="4"/>
                  </a:cubicBezTo>
                  <a:cubicBezTo>
                    <a:pt x="120" y="4"/>
                    <a:pt x="124" y="6"/>
                    <a:pt x="128" y="9"/>
                  </a:cubicBezTo>
                  <a:cubicBezTo>
                    <a:pt x="127" y="8"/>
                    <a:pt x="127" y="8"/>
                    <a:pt x="126" y="7"/>
                  </a:cubicBezTo>
                  <a:cubicBezTo>
                    <a:pt x="126" y="7"/>
                    <a:pt x="125" y="6"/>
                    <a:pt x="125" y="6"/>
                  </a:cubicBezTo>
                  <a:cubicBezTo>
                    <a:pt x="121" y="3"/>
                    <a:pt x="117" y="1"/>
                    <a:pt x="110" y="0"/>
                  </a:cubicBezTo>
                  <a:cubicBezTo>
                    <a:pt x="110" y="0"/>
                    <a:pt x="110" y="0"/>
                    <a:pt x="110" y="0"/>
                  </a:cubicBezTo>
                  <a:cubicBezTo>
                    <a:pt x="109" y="0"/>
                    <a:pt x="108" y="0"/>
                    <a:pt x="106" y="0"/>
                  </a:cubicBezTo>
                  <a:cubicBezTo>
                    <a:pt x="106" y="0"/>
                    <a:pt x="105" y="0"/>
                    <a:pt x="105" y="0"/>
                  </a:cubicBezTo>
                  <a:cubicBezTo>
                    <a:pt x="105" y="0"/>
                    <a:pt x="104" y="0"/>
                    <a:pt x="102" y="0"/>
                  </a:cubicBezTo>
                </a:path>
              </a:pathLst>
            </a:custGeom>
            <a:solidFill>
              <a:srgbClr val="FD9B0A"/>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73" name="Freeform 1178"/>
            <p:cNvSpPr>
              <a:spLocks/>
            </p:cNvSpPr>
            <p:nvPr/>
          </p:nvSpPr>
          <p:spPr bwMode="auto">
            <a:xfrm>
              <a:off x="13620751" y="7283451"/>
              <a:ext cx="3257550" cy="2830513"/>
            </a:xfrm>
            <a:custGeom>
              <a:avLst/>
              <a:gdLst/>
              <a:ahLst/>
              <a:cxnLst>
                <a:cxn ang="0">
                  <a:pos x="78" y="0"/>
                </a:cxn>
                <a:cxn ang="0">
                  <a:pos x="2" y="63"/>
                </a:cxn>
                <a:cxn ang="0">
                  <a:pos x="9" y="88"/>
                </a:cxn>
                <a:cxn ang="0">
                  <a:pos x="0" y="110"/>
                </a:cxn>
                <a:cxn ang="0">
                  <a:pos x="2" y="112"/>
                </a:cxn>
                <a:cxn ang="0">
                  <a:pos x="3" y="113"/>
                </a:cxn>
                <a:cxn ang="0">
                  <a:pos x="12" y="91"/>
                </a:cxn>
                <a:cxn ang="0">
                  <a:pos x="6" y="66"/>
                </a:cxn>
                <a:cxn ang="0">
                  <a:pos x="81" y="4"/>
                </a:cxn>
                <a:cxn ang="0">
                  <a:pos x="130" y="18"/>
                </a:cxn>
                <a:cxn ang="0">
                  <a:pos x="130" y="17"/>
                </a:cxn>
                <a:cxn ang="0">
                  <a:pos x="78" y="0"/>
                </a:cxn>
              </a:cxnLst>
              <a:rect l="0" t="0" r="r" b="b"/>
              <a:pathLst>
                <a:path w="130" h="113">
                  <a:moveTo>
                    <a:pt x="78" y="0"/>
                  </a:moveTo>
                  <a:cubicBezTo>
                    <a:pt x="36" y="0"/>
                    <a:pt x="2" y="28"/>
                    <a:pt x="2" y="63"/>
                  </a:cubicBezTo>
                  <a:cubicBezTo>
                    <a:pt x="2" y="72"/>
                    <a:pt x="5" y="80"/>
                    <a:pt x="9" y="88"/>
                  </a:cubicBezTo>
                  <a:cubicBezTo>
                    <a:pt x="7" y="97"/>
                    <a:pt x="3" y="104"/>
                    <a:pt x="0" y="110"/>
                  </a:cubicBezTo>
                  <a:cubicBezTo>
                    <a:pt x="0" y="110"/>
                    <a:pt x="1" y="111"/>
                    <a:pt x="2" y="112"/>
                  </a:cubicBezTo>
                  <a:cubicBezTo>
                    <a:pt x="2" y="112"/>
                    <a:pt x="3" y="113"/>
                    <a:pt x="3" y="113"/>
                  </a:cubicBezTo>
                  <a:cubicBezTo>
                    <a:pt x="6" y="108"/>
                    <a:pt x="10" y="100"/>
                    <a:pt x="12" y="91"/>
                  </a:cubicBezTo>
                  <a:cubicBezTo>
                    <a:pt x="8" y="83"/>
                    <a:pt x="6" y="75"/>
                    <a:pt x="6" y="66"/>
                  </a:cubicBezTo>
                  <a:cubicBezTo>
                    <a:pt x="6" y="32"/>
                    <a:pt x="40" y="4"/>
                    <a:pt x="81" y="4"/>
                  </a:cubicBezTo>
                  <a:cubicBezTo>
                    <a:pt x="100" y="4"/>
                    <a:pt x="117" y="9"/>
                    <a:pt x="130" y="18"/>
                  </a:cubicBezTo>
                  <a:cubicBezTo>
                    <a:pt x="130" y="17"/>
                    <a:pt x="130" y="17"/>
                    <a:pt x="130" y="17"/>
                  </a:cubicBezTo>
                  <a:cubicBezTo>
                    <a:pt x="116" y="7"/>
                    <a:pt x="98" y="0"/>
                    <a:pt x="78" y="0"/>
                  </a:cubicBezTo>
                </a:path>
              </a:pathLst>
            </a:custGeom>
            <a:solidFill>
              <a:srgbClr val="FD9B0A"/>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74" name="Freeform 1179"/>
            <p:cNvSpPr>
              <a:spLocks noEditPoints="1"/>
            </p:cNvSpPr>
            <p:nvPr/>
          </p:nvSpPr>
          <p:spPr bwMode="auto">
            <a:xfrm>
              <a:off x="9312276" y="8710613"/>
              <a:ext cx="3206750" cy="8143875"/>
            </a:xfrm>
            <a:custGeom>
              <a:avLst/>
              <a:gdLst/>
              <a:ahLst/>
              <a:cxnLst>
                <a:cxn ang="0">
                  <a:pos x="56" y="273"/>
                </a:cxn>
                <a:cxn ang="0">
                  <a:pos x="55" y="273"/>
                </a:cxn>
                <a:cxn ang="0">
                  <a:pos x="55" y="325"/>
                </a:cxn>
                <a:cxn ang="0">
                  <a:pos x="59" y="325"/>
                </a:cxn>
                <a:cxn ang="0">
                  <a:pos x="59" y="277"/>
                </a:cxn>
                <a:cxn ang="0">
                  <a:pos x="56" y="277"/>
                </a:cxn>
                <a:cxn ang="0">
                  <a:pos x="56" y="273"/>
                </a:cxn>
                <a:cxn ang="0">
                  <a:pos x="103" y="0"/>
                </a:cxn>
                <a:cxn ang="0">
                  <a:pos x="92" y="2"/>
                </a:cxn>
                <a:cxn ang="0">
                  <a:pos x="74" y="28"/>
                </a:cxn>
                <a:cxn ang="0">
                  <a:pos x="71" y="37"/>
                </a:cxn>
                <a:cxn ang="0">
                  <a:pos x="75" y="46"/>
                </a:cxn>
                <a:cxn ang="0">
                  <a:pos x="88" y="69"/>
                </a:cxn>
                <a:cxn ang="0">
                  <a:pos x="88" y="72"/>
                </a:cxn>
                <a:cxn ang="0">
                  <a:pos x="87" y="72"/>
                </a:cxn>
                <a:cxn ang="0">
                  <a:pos x="82" y="77"/>
                </a:cxn>
                <a:cxn ang="0">
                  <a:pos x="74" y="79"/>
                </a:cxn>
                <a:cxn ang="0">
                  <a:pos x="62" y="85"/>
                </a:cxn>
                <a:cxn ang="0">
                  <a:pos x="38" y="132"/>
                </a:cxn>
                <a:cxn ang="0">
                  <a:pos x="37" y="145"/>
                </a:cxn>
                <a:cxn ang="0">
                  <a:pos x="44" y="178"/>
                </a:cxn>
                <a:cxn ang="0">
                  <a:pos x="0" y="178"/>
                </a:cxn>
                <a:cxn ang="0">
                  <a:pos x="13" y="231"/>
                </a:cxn>
                <a:cxn ang="0">
                  <a:pos x="14" y="235"/>
                </a:cxn>
                <a:cxn ang="0">
                  <a:pos x="17" y="235"/>
                </a:cxn>
                <a:cxn ang="0">
                  <a:pos x="17" y="235"/>
                </a:cxn>
                <a:cxn ang="0">
                  <a:pos x="3" y="181"/>
                </a:cxn>
                <a:cxn ang="0">
                  <a:pos x="47" y="181"/>
                </a:cxn>
                <a:cxn ang="0">
                  <a:pos x="40" y="148"/>
                </a:cxn>
                <a:cxn ang="0">
                  <a:pos x="41" y="135"/>
                </a:cxn>
                <a:cxn ang="0">
                  <a:pos x="66" y="89"/>
                </a:cxn>
                <a:cxn ang="0">
                  <a:pos x="78" y="82"/>
                </a:cxn>
                <a:cxn ang="0">
                  <a:pos x="86" y="80"/>
                </a:cxn>
                <a:cxn ang="0">
                  <a:pos x="90" y="75"/>
                </a:cxn>
                <a:cxn ang="0">
                  <a:pos x="92" y="75"/>
                </a:cxn>
                <a:cxn ang="0">
                  <a:pos x="92" y="72"/>
                </a:cxn>
                <a:cxn ang="0">
                  <a:pos x="78" y="49"/>
                </a:cxn>
                <a:cxn ang="0">
                  <a:pos x="74" y="40"/>
                </a:cxn>
                <a:cxn ang="0">
                  <a:pos x="78" y="32"/>
                </a:cxn>
                <a:cxn ang="0">
                  <a:pos x="96" y="5"/>
                </a:cxn>
                <a:cxn ang="0">
                  <a:pos x="106" y="3"/>
                </a:cxn>
                <a:cxn ang="0">
                  <a:pos x="108" y="3"/>
                </a:cxn>
                <a:cxn ang="0">
                  <a:pos x="110" y="4"/>
                </a:cxn>
                <a:cxn ang="0">
                  <a:pos x="113" y="4"/>
                </a:cxn>
                <a:cxn ang="0">
                  <a:pos x="114" y="4"/>
                </a:cxn>
                <a:cxn ang="0">
                  <a:pos x="128" y="10"/>
                </a:cxn>
                <a:cxn ang="0">
                  <a:pos x="126" y="7"/>
                </a:cxn>
                <a:cxn ang="0">
                  <a:pos x="125" y="6"/>
                </a:cxn>
                <a:cxn ang="0">
                  <a:pos x="110" y="1"/>
                </a:cxn>
                <a:cxn ang="0">
                  <a:pos x="110" y="1"/>
                </a:cxn>
                <a:cxn ang="0">
                  <a:pos x="107" y="0"/>
                </a:cxn>
                <a:cxn ang="0">
                  <a:pos x="105" y="0"/>
                </a:cxn>
                <a:cxn ang="0">
                  <a:pos x="103" y="0"/>
                </a:cxn>
              </a:cxnLst>
              <a:rect l="0" t="0" r="r" b="b"/>
              <a:pathLst>
                <a:path w="128" h="325">
                  <a:moveTo>
                    <a:pt x="56" y="273"/>
                  </a:moveTo>
                  <a:cubicBezTo>
                    <a:pt x="55" y="273"/>
                    <a:pt x="55" y="273"/>
                    <a:pt x="55" y="273"/>
                  </a:cubicBezTo>
                  <a:cubicBezTo>
                    <a:pt x="55" y="325"/>
                    <a:pt x="55" y="325"/>
                    <a:pt x="55" y="325"/>
                  </a:cubicBezTo>
                  <a:cubicBezTo>
                    <a:pt x="59" y="325"/>
                    <a:pt x="59" y="325"/>
                    <a:pt x="59" y="325"/>
                  </a:cubicBezTo>
                  <a:cubicBezTo>
                    <a:pt x="59" y="277"/>
                    <a:pt x="59" y="277"/>
                    <a:pt x="59" y="277"/>
                  </a:cubicBezTo>
                  <a:cubicBezTo>
                    <a:pt x="56" y="277"/>
                    <a:pt x="56" y="277"/>
                    <a:pt x="56" y="277"/>
                  </a:cubicBezTo>
                  <a:cubicBezTo>
                    <a:pt x="56" y="273"/>
                    <a:pt x="56" y="273"/>
                    <a:pt x="56" y="273"/>
                  </a:cubicBezTo>
                  <a:moveTo>
                    <a:pt x="103" y="0"/>
                  </a:moveTo>
                  <a:cubicBezTo>
                    <a:pt x="100" y="0"/>
                    <a:pt x="97" y="0"/>
                    <a:pt x="92" y="2"/>
                  </a:cubicBezTo>
                  <a:cubicBezTo>
                    <a:pt x="79" y="6"/>
                    <a:pt x="75" y="17"/>
                    <a:pt x="74" y="28"/>
                  </a:cubicBezTo>
                  <a:cubicBezTo>
                    <a:pt x="72" y="30"/>
                    <a:pt x="71" y="33"/>
                    <a:pt x="71" y="37"/>
                  </a:cubicBezTo>
                  <a:cubicBezTo>
                    <a:pt x="71" y="41"/>
                    <a:pt x="72" y="44"/>
                    <a:pt x="75" y="46"/>
                  </a:cubicBezTo>
                  <a:cubicBezTo>
                    <a:pt x="77" y="55"/>
                    <a:pt x="82" y="63"/>
                    <a:pt x="88" y="69"/>
                  </a:cubicBezTo>
                  <a:cubicBezTo>
                    <a:pt x="88" y="72"/>
                    <a:pt x="88" y="72"/>
                    <a:pt x="88" y="72"/>
                  </a:cubicBezTo>
                  <a:cubicBezTo>
                    <a:pt x="87" y="72"/>
                    <a:pt x="87" y="72"/>
                    <a:pt x="87" y="72"/>
                  </a:cubicBezTo>
                  <a:cubicBezTo>
                    <a:pt x="82" y="77"/>
                    <a:pt x="82" y="77"/>
                    <a:pt x="82" y="77"/>
                  </a:cubicBezTo>
                  <a:cubicBezTo>
                    <a:pt x="79" y="77"/>
                    <a:pt x="77" y="78"/>
                    <a:pt x="74" y="79"/>
                  </a:cubicBezTo>
                  <a:cubicBezTo>
                    <a:pt x="72" y="79"/>
                    <a:pt x="68" y="81"/>
                    <a:pt x="62" y="85"/>
                  </a:cubicBezTo>
                  <a:cubicBezTo>
                    <a:pt x="53" y="92"/>
                    <a:pt x="40" y="117"/>
                    <a:pt x="38" y="132"/>
                  </a:cubicBezTo>
                  <a:cubicBezTo>
                    <a:pt x="37" y="137"/>
                    <a:pt x="37" y="132"/>
                    <a:pt x="37" y="145"/>
                  </a:cubicBezTo>
                  <a:cubicBezTo>
                    <a:pt x="37" y="152"/>
                    <a:pt x="41" y="167"/>
                    <a:pt x="44" y="178"/>
                  </a:cubicBezTo>
                  <a:cubicBezTo>
                    <a:pt x="0" y="178"/>
                    <a:pt x="0" y="178"/>
                    <a:pt x="0" y="178"/>
                  </a:cubicBezTo>
                  <a:cubicBezTo>
                    <a:pt x="13" y="231"/>
                    <a:pt x="13" y="231"/>
                    <a:pt x="13" y="231"/>
                  </a:cubicBezTo>
                  <a:cubicBezTo>
                    <a:pt x="14" y="235"/>
                    <a:pt x="14" y="235"/>
                    <a:pt x="14" y="235"/>
                  </a:cubicBezTo>
                  <a:cubicBezTo>
                    <a:pt x="17" y="235"/>
                    <a:pt x="17" y="235"/>
                    <a:pt x="17" y="235"/>
                  </a:cubicBezTo>
                  <a:cubicBezTo>
                    <a:pt x="17" y="235"/>
                    <a:pt x="17" y="235"/>
                    <a:pt x="17" y="235"/>
                  </a:cubicBezTo>
                  <a:cubicBezTo>
                    <a:pt x="3" y="181"/>
                    <a:pt x="3" y="181"/>
                    <a:pt x="3" y="181"/>
                  </a:cubicBezTo>
                  <a:cubicBezTo>
                    <a:pt x="47" y="181"/>
                    <a:pt x="47" y="181"/>
                    <a:pt x="47" y="181"/>
                  </a:cubicBezTo>
                  <a:cubicBezTo>
                    <a:pt x="44" y="170"/>
                    <a:pt x="40" y="155"/>
                    <a:pt x="40" y="148"/>
                  </a:cubicBezTo>
                  <a:cubicBezTo>
                    <a:pt x="40" y="135"/>
                    <a:pt x="41" y="140"/>
                    <a:pt x="41" y="135"/>
                  </a:cubicBezTo>
                  <a:cubicBezTo>
                    <a:pt x="44" y="121"/>
                    <a:pt x="56" y="95"/>
                    <a:pt x="66" y="89"/>
                  </a:cubicBezTo>
                  <a:cubicBezTo>
                    <a:pt x="72" y="84"/>
                    <a:pt x="75" y="82"/>
                    <a:pt x="78" y="82"/>
                  </a:cubicBezTo>
                  <a:cubicBezTo>
                    <a:pt x="80" y="81"/>
                    <a:pt x="83" y="80"/>
                    <a:pt x="86" y="80"/>
                  </a:cubicBezTo>
                  <a:cubicBezTo>
                    <a:pt x="90" y="75"/>
                    <a:pt x="90" y="75"/>
                    <a:pt x="90" y="75"/>
                  </a:cubicBezTo>
                  <a:cubicBezTo>
                    <a:pt x="92" y="75"/>
                    <a:pt x="92" y="75"/>
                    <a:pt x="92" y="75"/>
                  </a:cubicBezTo>
                  <a:cubicBezTo>
                    <a:pt x="92" y="72"/>
                    <a:pt x="92" y="72"/>
                    <a:pt x="92" y="72"/>
                  </a:cubicBezTo>
                  <a:cubicBezTo>
                    <a:pt x="85" y="66"/>
                    <a:pt x="80" y="58"/>
                    <a:pt x="78" y="49"/>
                  </a:cubicBezTo>
                  <a:cubicBezTo>
                    <a:pt x="76" y="48"/>
                    <a:pt x="74" y="44"/>
                    <a:pt x="74" y="40"/>
                  </a:cubicBezTo>
                  <a:cubicBezTo>
                    <a:pt x="74" y="37"/>
                    <a:pt x="75" y="34"/>
                    <a:pt x="78" y="32"/>
                  </a:cubicBezTo>
                  <a:cubicBezTo>
                    <a:pt x="79" y="20"/>
                    <a:pt x="82" y="9"/>
                    <a:pt x="96" y="5"/>
                  </a:cubicBezTo>
                  <a:cubicBezTo>
                    <a:pt x="100" y="4"/>
                    <a:pt x="104" y="3"/>
                    <a:pt x="106" y="3"/>
                  </a:cubicBezTo>
                  <a:cubicBezTo>
                    <a:pt x="107" y="3"/>
                    <a:pt x="108" y="3"/>
                    <a:pt x="108" y="3"/>
                  </a:cubicBezTo>
                  <a:cubicBezTo>
                    <a:pt x="109" y="3"/>
                    <a:pt x="109" y="4"/>
                    <a:pt x="110" y="4"/>
                  </a:cubicBezTo>
                  <a:cubicBezTo>
                    <a:pt x="111" y="4"/>
                    <a:pt x="112" y="4"/>
                    <a:pt x="113" y="4"/>
                  </a:cubicBezTo>
                  <a:cubicBezTo>
                    <a:pt x="114" y="4"/>
                    <a:pt x="114" y="4"/>
                    <a:pt x="114" y="4"/>
                  </a:cubicBezTo>
                  <a:cubicBezTo>
                    <a:pt x="120" y="5"/>
                    <a:pt x="125" y="7"/>
                    <a:pt x="128" y="10"/>
                  </a:cubicBezTo>
                  <a:cubicBezTo>
                    <a:pt x="128" y="9"/>
                    <a:pt x="127" y="8"/>
                    <a:pt x="126" y="7"/>
                  </a:cubicBezTo>
                  <a:cubicBezTo>
                    <a:pt x="126" y="7"/>
                    <a:pt x="125" y="6"/>
                    <a:pt x="125" y="6"/>
                  </a:cubicBezTo>
                  <a:cubicBezTo>
                    <a:pt x="121" y="3"/>
                    <a:pt x="117" y="1"/>
                    <a:pt x="110" y="1"/>
                  </a:cubicBezTo>
                  <a:cubicBezTo>
                    <a:pt x="110" y="1"/>
                    <a:pt x="110" y="1"/>
                    <a:pt x="110" y="1"/>
                  </a:cubicBezTo>
                  <a:cubicBezTo>
                    <a:pt x="109" y="0"/>
                    <a:pt x="108" y="0"/>
                    <a:pt x="107" y="0"/>
                  </a:cubicBezTo>
                  <a:cubicBezTo>
                    <a:pt x="106" y="0"/>
                    <a:pt x="106" y="0"/>
                    <a:pt x="105" y="0"/>
                  </a:cubicBezTo>
                  <a:cubicBezTo>
                    <a:pt x="105" y="0"/>
                    <a:pt x="104" y="0"/>
                    <a:pt x="103" y="0"/>
                  </a:cubicBezTo>
                </a:path>
              </a:pathLst>
            </a:custGeom>
            <a:solidFill>
              <a:srgbClr val="FD9B0A"/>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75" name="Freeform 1180"/>
            <p:cNvSpPr>
              <a:spLocks/>
            </p:cNvSpPr>
            <p:nvPr/>
          </p:nvSpPr>
          <p:spPr bwMode="auto">
            <a:xfrm>
              <a:off x="13696951" y="7383463"/>
              <a:ext cx="3181350" cy="2805113"/>
            </a:xfrm>
            <a:custGeom>
              <a:avLst/>
              <a:gdLst/>
              <a:ahLst/>
              <a:cxnLst>
                <a:cxn ang="0">
                  <a:pos x="78" y="0"/>
                </a:cxn>
                <a:cxn ang="0">
                  <a:pos x="3" y="62"/>
                </a:cxn>
                <a:cxn ang="0">
                  <a:pos x="9" y="87"/>
                </a:cxn>
                <a:cxn ang="0">
                  <a:pos x="0" y="109"/>
                </a:cxn>
                <a:cxn ang="0">
                  <a:pos x="2" y="111"/>
                </a:cxn>
                <a:cxn ang="0">
                  <a:pos x="3" y="112"/>
                </a:cxn>
                <a:cxn ang="0">
                  <a:pos x="12" y="91"/>
                </a:cxn>
                <a:cxn ang="0">
                  <a:pos x="6" y="65"/>
                </a:cxn>
                <a:cxn ang="0">
                  <a:pos x="82" y="3"/>
                </a:cxn>
                <a:cxn ang="0">
                  <a:pos x="127" y="15"/>
                </a:cxn>
                <a:cxn ang="0">
                  <a:pos x="127" y="14"/>
                </a:cxn>
                <a:cxn ang="0">
                  <a:pos x="78" y="0"/>
                </a:cxn>
              </a:cxnLst>
              <a:rect l="0" t="0" r="r" b="b"/>
              <a:pathLst>
                <a:path w="127" h="112">
                  <a:moveTo>
                    <a:pt x="78" y="0"/>
                  </a:moveTo>
                  <a:cubicBezTo>
                    <a:pt x="37" y="0"/>
                    <a:pt x="3" y="28"/>
                    <a:pt x="3" y="62"/>
                  </a:cubicBezTo>
                  <a:cubicBezTo>
                    <a:pt x="3" y="71"/>
                    <a:pt x="5" y="79"/>
                    <a:pt x="9" y="87"/>
                  </a:cubicBezTo>
                  <a:cubicBezTo>
                    <a:pt x="7" y="96"/>
                    <a:pt x="3" y="104"/>
                    <a:pt x="0" y="109"/>
                  </a:cubicBezTo>
                  <a:cubicBezTo>
                    <a:pt x="1" y="110"/>
                    <a:pt x="1" y="110"/>
                    <a:pt x="2" y="111"/>
                  </a:cubicBezTo>
                  <a:cubicBezTo>
                    <a:pt x="2" y="111"/>
                    <a:pt x="3" y="112"/>
                    <a:pt x="3" y="112"/>
                  </a:cubicBezTo>
                  <a:cubicBezTo>
                    <a:pt x="6" y="107"/>
                    <a:pt x="10" y="99"/>
                    <a:pt x="12" y="91"/>
                  </a:cubicBezTo>
                  <a:cubicBezTo>
                    <a:pt x="8" y="82"/>
                    <a:pt x="6" y="74"/>
                    <a:pt x="6" y="65"/>
                  </a:cubicBezTo>
                  <a:cubicBezTo>
                    <a:pt x="6" y="31"/>
                    <a:pt x="40" y="3"/>
                    <a:pt x="82" y="3"/>
                  </a:cubicBezTo>
                  <a:cubicBezTo>
                    <a:pt x="99" y="3"/>
                    <a:pt x="114" y="7"/>
                    <a:pt x="127" y="15"/>
                  </a:cubicBezTo>
                  <a:cubicBezTo>
                    <a:pt x="127" y="14"/>
                    <a:pt x="127" y="14"/>
                    <a:pt x="127" y="14"/>
                  </a:cubicBezTo>
                  <a:cubicBezTo>
                    <a:pt x="114" y="5"/>
                    <a:pt x="97" y="0"/>
                    <a:pt x="78" y="0"/>
                  </a:cubicBezTo>
                </a:path>
              </a:pathLst>
            </a:custGeom>
            <a:solidFill>
              <a:srgbClr val="FD9B0A"/>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76" name="Freeform 1181"/>
            <p:cNvSpPr>
              <a:spLocks noEditPoints="1"/>
            </p:cNvSpPr>
            <p:nvPr/>
          </p:nvSpPr>
          <p:spPr bwMode="auto">
            <a:xfrm>
              <a:off x="9386888" y="8786813"/>
              <a:ext cx="3232150" cy="8067675"/>
            </a:xfrm>
            <a:custGeom>
              <a:avLst/>
              <a:gdLst/>
              <a:ahLst/>
              <a:cxnLst>
                <a:cxn ang="0">
                  <a:pos x="56" y="274"/>
                </a:cxn>
                <a:cxn ang="0">
                  <a:pos x="56" y="274"/>
                </a:cxn>
                <a:cxn ang="0">
                  <a:pos x="56" y="322"/>
                </a:cxn>
                <a:cxn ang="0">
                  <a:pos x="59" y="322"/>
                </a:cxn>
                <a:cxn ang="0">
                  <a:pos x="59" y="277"/>
                </a:cxn>
                <a:cxn ang="0">
                  <a:pos x="57" y="277"/>
                </a:cxn>
                <a:cxn ang="0">
                  <a:pos x="56" y="274"/>
                </a:cxn>
                <a:cxn ang="0">
                  <a:pos x="103" y="0"/>
                </a:cxn>
                <a:cxn ang="0">
                  <a:pos x="93" y="2"/>
                </a:cxn>
                <a:cxn ang="0">
                  <a:pos x="75" y="29"/>
                </a:cxn>
                <a:cxn ang="0">
                  <a:pos x="71" y="37"/>
                </a:cxn>
                <a:cxn ang="0">
                  <a:pos x="75" y="46"/>
                </a:cxn>
                <a:cxn ang="0">
                  <a:pos x="89" y="69"/>
                </a:cxn>
                <a:cxn ang="0">
                  <a:pos x="89" y="72"/>
                </a:cxn>
                <a:cxn ang="0">
                  <a:pos x="87" y="72"/>
                </a:cxn>
                <a:cxn ang="0">
                  <a:pos x="83" y="77"/>
                </a:cxn>
                <a:cxn ang="0">
                  <a:pos x="75" y="79"/>
                </a:cxn>
                <a:cxn ang="0">
                  <a:pos x="63" y="86"/>
                </a:cxn>
                <a:cxn ang="0">
                  <a:pos x="38" y="132"/>
                </a:cxn>
                <a:cxn ang="0">
                  <a:pos x="37" y="145"/>
                </a:cxn>
                <a:cxn ang="0">
                  <a:pos x="44" y="178"/>
                </a:cxn>
                <a:cxn ang="0">
                  <a:pos x="0" y="178"/>
                </a:cxn>
                <a:cxn ang="0">
                  <a:pos x="14" y="232"/>
                </a:cxn>
                <a:cxn ang="0">
                  <a:pos x="15" y="235"/>
                </a:cxn>
                <a:cxn ang="0">
                  <a:pos x="17" y="235"/>
                </a:cxn>
                <a:cxn ang="0">
                  <a:pos x="17" y="235"/>
                </a:cxn>
                <a:cxn ang="0">
                  <a:pos x="3" y="181"/>
                </a:cxn>
                <a:cxn ang="0">
                  <a:pos x="47" y="181"/>
                </a:cxn>
                <a:cxn ang="0">
                  <a:pos x="41" y="149"/>
                </a:cxn>
                <a:cxn ang="0">
                  <a:pos x="42" y="135"/>
                </a:cxn>
                <a:cxn ang="0">
                  <a:pos x="66" y="89"/>
                </a:cxn>
                <a:cxn ang="0">
                  <a:pos x="78" y="82"/>
                </a:cxn>
                <a:cxn ang="0">
                  <a:pos x="86" y="80"/>
                </a:cxn>
                <a:cxn ang="0">
                  <a:pos x="91" y="75"/>
                </a:cxn>
                <a:cxn ang="0">
                  <a:pos x="92" y="75"/>
                </a:cxn>
                <a:cxn ang="0">
                  <a:pos x="92" y="72"/>
                </a:cxn>
                <a:cxn ang="0">
                  <a:pos x="79" y="50"/>
                </a:cxn>
                <a:cxn ang="0">
                  <a:pos x="74" y="41"/>
                </a:cxn>
                <a:cxn ang="0">
                  <a:pos x="78" y="32"/>
                </a:cxn>
                <a:cxn ang="0">
                  <a:pos x="96" y="5"/>
                </a:cxn>
                <a:cxn ang="0">
                  <a:pos x="106" y="4"/>
                </a:cxn>
                <a:cxn ang="0">
                  <a:pos x="108" y="4"/>
                </a:cxn>
                <a:cxn ang="0">
                  <a:pos x="110" y="4"/>
                </a:cxn>
                <a:cxn ang="0">
                  <a:pos x="114" y="4"/>
                </a:cxn>
                <a:cxn ang="0">
                  <a:pos x="114" y="4"/>
                </a:cxn>
                <a:cxn ang="0">
                  <a:pos x="129" y="10"/>
                </a:cxn>
                <a:cxn ang="0">
                  <a:pos x="127" y="8"/>
                </a:cxn>
                <a:cxn ang="0">
                  <a:pos x="125" y="7"/>
                </a:cxn>
                <a:cxn ang="0">
                  <a:pos x="111" y="1"/>
                </a:cxn>
                <a:cxn ang="0">
                  <a:pos x="110" y="1"/>
                </a:cxn>
                <a:cxn ang="0">
                  <a:pos x="107" y="1"/>
                </a:cxn>
                <a:cxn ang="0">
                  <a:pos x="105" y="0"/>
                </a:cxn>
                <a:cxn ang="0">
                  <a:pos x="103" y="0"/>
                </a:cxn>
              </a:cxnLst>
              <a:rect l="0" t="0" r="r" b="b"/>
              <a:pathLst>
                <a:path w="129" h="322">
                  <a:moveTo>
                    <a:pt x="56" y="274"/>
                  </a:moveTo>
                  <a:cubicBezTo>
                    <a:pt x="56" y="274"/>
                    <a:pt x="56" y="274"/>
                    <a:pt x="56" y="274"/>
                  </a:cubicBezTo>
                  <a:cubicBezTo>
                    <a:pt x="56" y="322"/>
                    <a:pt x="56" y="322"/>
                    <a:pt x="56" y="322"/>
                  </a:cubicBezTo>
                  <a:cubicBezTo>
                    <a:pt x="59" y="322"/>
                    <a:pt x="59" y="322"/>
                    <a:pt x="59" y="322"/>
                  </a:cubicBezTo>
                  <a:cubicBezTo>
                    <a:pt x="59" y="277"/>
                    <a:pt x="59" y="277"/>
                    <a:pt x="59" y="277"/>
                  </a:cubicBezTo>
                  <a:cubicBezTo>
                    <a:pt x="57" y="277"/>
                    <a:pt x="57" y="277"/>
                    <a:pt x="57" y="277"/>
                  </a:cubicBezTo>
                  <a:cubicBezTo>
                    <a:pt x="56" y="274"/>
                    <a:pt x="56" y="274"/>
                    <a:pt x="56" y="274"/>
                  </a:cubicBezTo>
                  <a:moveTo>
                    <a:pt x="103" y="0"/>
                  </a:moveTo>
                  <a:cubicBezTo>
                    <a:pt x="101" y="0"/>
                    <a:pt x="97" y="1"/>
                    <a:pt x="93" y="2"/>
                  </a:cubicBezTo>
                  <a:cubicBezTo>
                    <a:pt x="79" y="6"/>
                    <a:pt x="76" y="17"/>
                    <a:pt x="75" y="29"/>
                  </a:cubicBezTo>
                  <a:cubicBezTo>
                    <a:pt x="72" y="31"/>
                    <a:pt x="71" y="34"/>
                    <a:pt x="71" y="37"/>
                  </a:cubicBezTo>
                  <a:cubicBezTo>
                    <a:pt x="71" y="41"/>
                    <a:pt x="73" y="45"/>
                    <a:pt x="75" y="46"/>
                  </a:cubicBezTo>
                  <a:cubicBezTo>
                    <a:pt x="77" y="55"/>
                    <a:pt x="82" y="63"/>
                    <a:pt x="89" y="69"/>
                  </a:cubicBezTo>
                  <a:cubicBezTo>
                    <a:pt x="89" y="72"/>
                    <a:pt x="89" y="72"/>
                    <a:pt x="89" y="72"/>
                  </a:cubicBezTo>
                  <a:cubicBezTo>
                    <a:pt x="87" y="72"/>
                    <a:pt x="87" y="72"/>
                    <a:pt x="87" y="72"/>
                  </a:cubicBezTo>
                  <a:cubicBezTo>
                    <a:pt x="83" y="77"/>
                    <a:pt x="83" y="77"/>
                    <a:pt x="83" y="77"/>
                  </a:cubicBezTo>
                  <a:cubicBezTo>
                    <a:pt x="80" y="77"/>
                    <a:pt x="77" y="78"/>
                    <a:pt x="75" y="79"/>
                  </a:cubicBezTo>
                  <a:cubicBezTo>
                    <a:pt x="72" y="79"/>
                    <a:pt x="69" y="81"/>
                    <a:pt x="63" y="86"/>
                  </a:cubicBezTo>
                  <a:cubicBezTo>
                    <a:pt x="53" y="92"/>
                    <a:pt x="41" y="118"/>
                    <a:pt x="38" y="132"/>
                  </a:cubicBezTo>
                  <a:cubicBezTo>
                    <a:pt x="38" y="137"/>
                    <a:pt x="37" y="132"/>
                    <a:pt x="37" y="145"/>
                  </a:cubicBezTo>
                  <a:cubicBezTo>
                    <a:pt x="37" y="152"/>
                    <a:pt x="41" y="167"/>
                    <a:pt x="44" y="178"/>
                  </a:cubicBezTo>
                  <a:cubicBezTo>
                    <a:pt x="0" y="178"/>
                    <a:pt x="0" y="178"/>
                    <a:pt x="0" y="178"/>
                  </a:cubicBezTo>
                  <a:cubicBezTo>
                    <a:pt x="14" y="232"/>
                    <a:pt x="14" y="232"/>
                    <a:pt x="14" y="232"/>
                  </a:cubicBezTo>
                  <a:cubicBezTo>
                    <a:pt x="15" y="235"/>
                    <a:pt x="15" y="235"/>
                    <a:pt x="15" y="235"/>
                  </a:cubicBezTo>
                  <a:cubicBezTo>
                    <a:pt x="17" y="235"/>
                    <a:pt x="17" y="235"/>
                    <a:pt x="17" y="235"/>
                  </a:cubicBezTo>
                  <a:cubicBezTo>
                    <a:pt x="17" y="235"/>
                    <a:pt x="17" y="235"/>
                    <a:pt x="17" y="235"/>
                  </a:cubicBezTo>
                  <a:cubicBezTo>
                    <a:pt x="3" y="181"/>
                    <a:pt x="3" y="181"/>
                    <a:pt x="3" y="181"/>
                  </a:cubicBezTo>
                  <a:cubicBezTo>
                    <a:pt x="47" y="181"/>
                    <a:pt x="47" y="181"/>
                    <a:pt x="47" y="181"/>
                  </a:cubicBezTo>
                  <a:cubicBezTo>
                    <a:pt x="44" y="170"/>
                    <a:pt x="41" y="155"/>
                    <a:pt x="41" y="149"/>
                  </a:cubicBezTo>
                  <a:cubicBezTo>
                    <a:pt x="41" y="135"/>
                    <a:pt x="41" y="140"/>
                    <a:pt x="42" y="135"/>
                  </a:cubicBezTo>
                  <a:cubicBezTo>
                    <a:pt x="44" y="121"/>
                    <a:pt x="56" y="96"/>
                    <a:pt x="66" y="89"/>
                  </a:cubicBezTo>
                  <a:cubicBezTo>
                    <a:pt x="72" y="84"/>
                    <a:pt x="76" y="83"/>
                    <a:pt x="78" y="82"/>
                  </a:cubicBezTo>
                  <a:cubicBezTo>
                    <a:pt x="80" y="81"/>
                    <a:pt x="83" y="81"/>
                    <a:pt x="86" y="80"/>
                  </a:cubicBezTo>
                  <a:cubicBezTo>
                    <a:pt x="91" y="75"/>
                    <a:pt x="91" y="75"/>
                    <a:pt x="91" y="75"/>
                  </a:cubicBezTo>
                  <a:cubicBezTo>
                    <a:pt x="92" y="75"/>
                    <a:pt x="92" y="75"/>
                    <a:pt x="92" y="75"/>
                  </a:cubicBezTo>
                  <a:cubicBezTo>
                    <a:pt x="92" y="72"/>
                    <a:pt x="92" y="72"/>
                    <a:pt x="92" y="72"/>
                  </a:cubicBezTo>
                  <a:cubicBezTo>
                    <a:pt x="85" y="67"/>
                    <a:pt x="81" y="58"/>
                    <a:pt x="79" y="50"/>
                  </a:cubicBezTo>
                  <a:cubicBezTo>
                    <a:pt x="76" y="48"/>
                    <a:pt x="74" y="44"/>
                    <a:pt x="74" y="41"/>
                  </a:cubicBezTo>
                  <a:cubicBezTo>
                    <a:pt x="74" y="37"/>
                    <a:pt x="76" y="34"/>
                    <a:pt x="78" y="32"/>
                  </a:cubicBezTo>
                  <a:cubicBezTo>
                    <a:pt x="79" y="21"/>
                    <a:pt x="83" y="9"/>
                    <a:pt x="96" y="5"/>
                  </a:cubicBezTo>
                  <a:cubicBezTo>
                    <a:pt x="100" y="4"/>
                    <a:pt x="104" y="4"/>
                    <a:pt x="106" y="4"/>
                  </a:cubicBezTo>
                  <a:cubicBezTo>
                    <a:pt x="108" y="4"/>
                    <a:pt x="108" y="4"/>
                    <a:pt x="108" y="4"/>
                  </a:cubicBezTo>
                  <a:cubicBezTo>
                    <a:pt x="109" y="4"/>
                    <a:pt x="110" y="4"/>
                    <a:pt x="110" y="4"/>
                  </a:cubicBezTo>
                  <a:cubicBezTo>
                    <a:pt x="111" y="4"/>
                    <a:pt x="112" y="4"/>
                    <a:pt x="114" y="4"/>
                  </a:cubicBezTo>
                  <a:cubicBezTo>
                    <a:pt x="114" y="4"/>
                    <a:pt x="114" y="4"/>
                    <a:pt x="114" y="4"/>
                  </a:cubicBezTo>
                  <a:cubicBezTo>
                    <a:pt x="120" y="5"/>
                    <a:pt x="125" y="7"/>
                    <a:pt x="129" y="10"/>
                  </a:cubicBezTo>
                  <a:cubicBezTo>
                    <a:pt x="128" y="9"/>
                    <a:pt x="127" y="8"/>
                    <a:pt x="127" y="8"/>
                  </a:cubicBezTo>
                  <a:cubicBezTo>
                    <a:pt x="126" y="7"/>
                    <a:pt x="126" y="7"/>
                    <a:pt x="125" y="7"/>
                  </a:cubicBezTo>
                  <a:cubicBezTo>
                    <a:pt x="122" y="4"/>
                    <a:pt x="117" y="2"/>
                    <a:pt x="111" y="1"/>
                  </a:cubicBezTo>
                  <a:cubicBezTo>
                    <a:pt x="110" y="1"/>
                    <a:pt x="110" y="1"/>
                    <a:pt x="110" y="1"/>
                  </a:cubicBezTo>
                  <a:cubicBezTo>
                    <a:pt x="109" y="1"/>
                    <a:pt x="108" y="1"/>
                    <a:pt x="107" y="1"/>
                  </a:cubicBezTo>
                  <a:cubicBezTo>
                    <a:pt x="106" y="1"/>
                    <a:pt x="106" y="0"/>
                    <a:pt x="105" y="0"/>
                  </a:cubicBezTo>
                  <a:cubicBezTo>
                    <a:pt x="105" y="0"/>
                    <a:pt x="104" y="0"/>
                    <a:pt x="103" y="0"/>
                  </a:cubicBezTo>
                </a:path>
              </a:pathLst>
            </a:custGeom>
            <a:solidFill>
              <a:srgbClr val="FD9B0A"/>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77" name="Freeform 1182"/>
            <p:cNvSpPr>
              <a:spLocks/>
            </p:cNvSpPr>
            <p:nvPr/>
          </p:nvSpPr>
          <p:spPr bwMode="auto">
            <a:xfrm>
              <a:off x="13771563" y="7458076"/>
              <a:ext cx="3106738" cy="2832100"/>
            </a:xfrm>
            <a:custGeom>
              <a:avLst/>
              <a:gdLst/>
              <a:ahLst/>
              <a:cxnLst>
                <a:cxn ang="0">
                  <a:pos x="79" y="0"/>
                </a:cxn>
                <a:cxn ang="0">
                  <a:pos x="3" y="62"/>
                </a:cxn>
                <a:cxn ang="0">
                  <a:pos x="9" y="88"/>
                </a:cxn>
                <a:cxn ang="0">
                  <a:pos x="0" y="109"/>
                </a:cxn>
                <a:cxn ang="0">
                  <a:pos x="2" y="111"/>
                </a:cxn>
                <a:cxn ang="0">
                  <a:pos x="4" y="113"/>
                </a:cxn>
                <a:cxn ang="0">
                  <a:pos x="13" y="91"/>
                </a:cxn>
                <a:cxn ang="0">
                  <a:pos x="6" y="65"/>
                </a:cxn>
                <a:cxn ang="0">
                  <a:pos x="82" y="3"/>
                </a:cxn>
                <a:cxn ang="0">
                  <a:pos x="124" y="13"/>
                </a:cxn>
                <a:cxn ang="0">
                  <a:pos x="124" y="12"/>
                </a:cxn>
                <a:cxn ang="0">
                  <a:pos x="79" y="0"/>
                </a:cxn>
              </a:cxnLst>
              <a:rect l="0" t="0" r="r" b="b"/>
              <a:pathLst>
                <a:path w="124" h="113">
                  <a:moveTo>
                    <a:pt x="79" y="0"/>
                  </a:moveTo>
                  <a:cubicBezTo>
                    <a:pt x="37" y="0"/>
                    <a:pt x="3" y="28"/>
                    <a:pt x="3" y="62"/>
                  </a:cubicBezTo>
                  <a:cubicBezTo>
                    <a:pt x="3" y="71"/>
                    <a:pt x="5" y="79"/>
                    <a:pt x="9" y="88"/>
                  </a:cubicBezTo>
                  <a:cubicBezTo>
                    <a:pt x="7" y="96"/>
                    <a:pt x="3" y="104"/>
                    <a:pt x="0" y="109"/>
                  </a:cubicBezTo>
                  <a:cubicBezTo>
                    <a:pt x="1" y="110"/>
                    <a:pt x="2" y="111"/>
                    <a:pt x="2" y="111"/>
                  </a:cubicBezTo>
                  <a:cubicBezTo>
                    <a:pt x="3" y="112"/>
                    <a:pt x="3" y="112"/>
                    <a:pt x="4" y="113"/>
                  </a:cubicBezTo>
                  <a:cubicBezTo>
                    <a:pt x="7" y="107"/>
                    <a:pt x="10" y="100"/>
                    <a:pt x="13" y="91"/>
                  </a:cubicBezTo>
                  <a:cubicBezTo>
                    <a:pt x="8" y="83"/>
                    <a:pt x="6" y="74"/>
                    <a:pt x="6" y="65"/>
                  </a:cubicBezTo>
                  <a:cubicBezTo>
                    <a:pt x="6" y="31"/>
                    <a:pt x="40" y="3"/>
                    <a:pt x="82" y="3"/>
                  </a:cubicBezTo>
                  <a:cubicBezTo>
                    <a:pt x="97" y="3"/>
                    <a:pt x="112" y="7"/>
                    <a:pt x="124" y="13"/>
                  </a:cubicBezTo>
                  <a:cubicBezTo>
                    <a:pt x="124" y="12"/>
                    <a:pt x="124" y="12"/>
                    <a:pt x="124" y="12"/>
                  </a:cubicBezTo>
                  <a:cubicBezTo>
                    <a:pt x="111" y="4"/>
                    <a:pt x="96" y="0"/>
                    <a:pt x="79" y="0"/>
                  </a:cubicBezTo>
                </a:path>
              </a:pathLst>
            </a:custGeom>
            <a:solidFill>
              <a:srgbClr val="FD9B0A"/>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78" name="Freeform 1183"/>
            <p:cNvSpPr>
              <a:spLocks noEditPoints="1"/>
            </p:cNvSpPr>
            <p:nvPr/>
          </p:nvSpPr>
          <p:spPr bwMode="auto">
            <a:xfrm>
              <a:off x="9463088" y="8886826"/>
              <a:ext cx="3230563" cy="7967663"/>
            </a:xfrm>
            <a:custGeom>
              <a:avLst/>
              <a:gdLst/>
              <a:ahLst/>
              <a:cxnLst>
                <a:cxn ang="0">
                  <a:pos x="56" y="273"/>
                </a:cxn>
                <a:cxn ang="0">
                  <a:pos x="56" y="273"/>
                </a:cxn>
                <a:cxn ang="0">
                  <a:pos x="56" y="318"/>
                </a:cxn>
                <a:cxn ang="0">
                  <a:pos x="59" y="318"/>
                </a:cxn>
                <a:cxn ang="0">
                  <a:pos x="59" y="276"/>
                </a:cxn>
                <a:cxn ang="0">
                  <a:pos x="57" y="276"/>
                </a:cxn>
                <a:cxn ang="0">
                  <a:pos x="56" y="273"/>
                </a:cxn>
                <a:cxn ang="0">
                  <a:pos x="103" y="0"/>
                </a:cxn>
                <a:cxn ang="0">
                  <a:pos x="93" y="1"/>
                </a:cxn>
                <a:cxn ang="0">
                  <a:pos x="75" y="28"/>
                </a:cxn>
                <a:cxn ang="0">
                  <a:pos x="71" y="37"/>
                </a:cxn>
                <a:cxn ang="0">
                  <a:pos x="76" y="46"/>
                </a:cxn>
                <a:cxn ang="0">
                  <a:pos x="89" y="68"/>
                </a:cxn>
                <a:cxn ang="0">
                  <a:pos x="89" y="71"/>
                </a:cxn>
                <a:cxn ang="0">
                  <a:pos x="88" y="71"/>
                </a:cxn>
                <a:cxn ang="0">
                  <a:pos x="83" y="76"/>
                </a:cxn>
                <a:cxn ang="0">
                  <a:pos x="75" y="78"/>
                </a:cxn>
                <a:cxn ang="0">
                  <a:pos x="63" y="85"/>
                </a:cxn>
                <a:cxn ang="0">
                  <a:pos x="39" y="131"/>
                </a:cxn>
                <a:cxn ang="0">
                  <a:pos x="38" y="145"/>
                </a:cxn>
                <a:cxn ang="0">
                  <a:pos x="44" y="177"/>
                </a:cxn>
                <a:cxn ang="0">
                  <a:pos x="0" y="177"/>
                </a:cxn>
                <a:cxn ang="0">
                  <a:pos x="14" y="231"/>
                </a:cxn>
                <a:cxn ang="0">
                  <a:pos x="15" y="234"/>
                </a:cxn>
                <a:cxn ang="0">
                  <a:pos x="17" y="234"/>
                </a:cxn>
                <a:cxn ang="0">
                  <a:pos x="17" y="234"/>
                </a:cxn>
                <a:cxn ang="0">
                  <a:pos x="4" y="180"/>
                </a:cxn>
                <a:cxn ang="0">
                  <a:pos x="48" y="180"/>
                </a:cxn>
                <a:cxn ang="0">
                  <a:pos x="41" y="148"/>
                </a:cxn>
                <a:cxn ang="0">
                  <a:pos x="42" y="134"/>
                </a:cxn>
                <a:cxn ang="0">
                  <a:pos x="66" y="88"/>
                </a:cxn>
                <a:cxn ang="0">
                  <a:pos x="78" y="82"/>
                </a:cxn>
                <a:cxn ang="0">
                  <a:pos x="86" y="80"/>
                </a:cxn>
                <a:cxn ang="0">
                  <a:pos x="91" y="75"/>
                </a:cxn>
                <a:cxn ang="0">
                  <a:pos x="92" y="75"/>
                </a:cxn>
                <a:cxn ang="0">
                  <a:pos x="92" y="72"/>
                </a:cxn>
                <a:cxn ang="0">
                  <a:pos x="79" y="49"/>
                </a:cxn>
                <a:cxn ang="0">
                  <a:pos x="74" y="40"/>
                </a:cxn>
                <a:cxn ang="0">
                  <a:pos x="78" y="31"/>
                </a:cxn>
                <a:cxn ang="0">
                  <a:pos x="96" y="5"/>
                </a:cxn>
                <a:cxn ang="0">
                  <a:pos x="106" y="3"/>
                </a:cxn>
                <a:cxn ang="0">
                  <a:pos x="109" y="3"/>
                </a:cxn>
                <a:cxn ang="0">
                  <a:pos x="110" y="3"/>
                </a:cxn>
                <a:cxn ang="0">
                  <a:pos x="114" y="3"/>
                </a:cxn>
                <a:cxn ang="0">
                  <a:pos x="114" y="3"/>
                </a:cxn>
                <a:cxn ang="0">
                  <a:pos x="129" y="9"/>
                </a:cxn>
                <a:cxn ang="0">
                  <a:pos x="127" y="7"/>
                </a:cxn>
                <a:cxn ang="0">
                  <a:pos x="126" y="6"/>
                </a:cxn>
                <a:cxn ang="0">
                  <a:pos x="111" y="0"/>
                </a:cxn>
                <a:cxn ang="0">
                  <a:pos x="111" y="0"/>
                </a:cxn>
                <a:cxn ang="0">
                  <a:pos x="107" y="0"/>
                </a:cxn>
                <a:cxn ang="0">
                  <a:pos x="105" y="0"/>
                </a:cxn>
                <a:cxn ang="0">
                  <a:pos x="103" y="0"/>
                </a:cxn>
              </a:cxnLst>
              <a:rect l="0" t="0" r="r" b="b"/>
              <a:pathLst>
                <a:path w="129" h="318">
                  <a:moveTo>
                    <a:pt x="56" y="273"/>
                  </a:moveTo>
                  <a:cubicBezTo>
                    <a:pt x="56" y="273"/>
                    <a:pt x="56" y="273"/>
                    <a:pt x="56" y="273"/>
                  </a:cubicBezTo>
                  <a:cubicBezTo>
                    <a:pt x="56" y="318"/>
                    <a:pt x="56" y="318"/>
                    <a:pt x="56" y="318"/>
                  </a:cubicBezTo>
                  <a:cubicBezTo>
                    <a:pt x="59" y="318"/>
                    <a:pt x="59" y="318"/>
                    <a:pt x="59" y="318"/>
                  </a:cubicBezTo>
                  <a:cubicBezTo>
                    <a:pt x="59" y="276"/>
                    <a:pt x="59" y="276"/>
                    <a:pt x="59" y="276"/>
                  </a:cubicBezTo>
                  <a:cubicBezTo>
                    <a:pt x="57" y="276"/>
                    <a:pt x="57" y="276"/>
                    <a:pt x="57" y="276"/>
                  </a:cubicBezTo>
                  <a:cubicBezTo>
                    <a:pt x="56" y="273"/>
                    <a:pt x="56" y="273"/>
                    <a:pt x="56" y="273"/>
                  </a:cubicBezTo>
                  <a:moveTo>
                    <a:pt x="103" y="0"/>
                  </a:moveTo>
                  <a:cubicBezTo>
                    <a:pt x="101" y="0"/>
                    <a:pt x="97" y="0"/>
                    <a:pt x="93" y="1"/>
                  </a:cubicBezTo>
                  <a:cubicBezTo>
                    <a:pt x="80" y="5"/>
                    <a:pt x="76" y="17"/>
                    <a:pt x="75" y="28"/>
                  </a:cubicBezTo>
                  <a:cubicBezTo>
                    <a:pt x="73" y="30"/>
                    <a:pt x="71" y="33"/>
                    <a:pt x="71" y="37"/>
                  </a:cubicBezTo>
                  <a:cubicBezTo>
                    <a:pt x="71" y="40"/>
                    <a:pt x="73" y="44"/>
                    <a:pt x="76" y="46"/>
                  </a:cubicBezTo>
                  <a:cubicBezTo>
                    <a:pt x="78" y="54"/>
                    <a:pt x="82" y="63"/>
                    <a:pt x="89" y="68"/>
                  </a:cubicBezTo>
                  <a:cubicBezTo>
                    <a:pt x="89" y="71"/>
                    <a:pt x="89" y="71"/>
                    <a:pt x="89" y="71"/>
                  </a:cubicBezTo>
                  <a:cubicBezTo>
                    <a:pt x="88" y="71"/>
                    <a:pt x="88" y="71"/>
                    <a:pt x="88" y="71"/>
                  </a:cubicBezTo>
                  <a:cubicBezTo>
                    <a:pt x="83" y="76"/>
                    <a:pt x="83" y="76"/>
                    <a:pt x="83" y="76"/>
                  </a:cubicBezTo>
                  <a:cubicBezTo>
                    <a:pt x="80" y="77"/>
                    <a:pt x="77" y="77"/>
                    <a:pt x="75" y="78"/>
                  </a:cubicBezTo>
                  <a:cubicBezTo>
                    <a:pt x="73" y="79"/>
                    <a:pt x="69" y="80"/>
                    <a:pt x="63" y="85"/>
                  </a:cubicBezTo>
                  <a:cubicBezTo>
                    <a:pt x="53" y="92"/>
                    <a:pt x="41" y="117"/>
                    <a:pt x="39" y="131"/>
                  </a:cubicBezTo>
                  <a:cubicBezTo>
                    <a:pt x="38" y="136"/>
                    <a:pt x="38" y="131"/>
                    <a:pt x="38" y="145"/>
                  </a:cubicBezTo>
                  <a:cubicBezTo>
                    <a:pt x="38" y="151"/>
                    <a:pt x="41" y="166"/>
                    <a:pt x="44" y="177"/>
                  </a:cubicBezTo>
                  <a:cubicBezTo>
                    <a:pt x="0" y="177"/>
                    <a:pt x="0" y="177"/>
                    <a:pt x="0" y="177"/>
                  </a:cubicBezTo>
                  <a:cubicBezTo>
                    <a:pt x="14" y="231"/>
                    <a:pt x="14" y="231"/>
                    <a:pt x="14" y="231"/>
                  </a:cubicBezTo>
                  <a:cubicBezTo>
                    <a:pt x="15" y="234"/>
                    <a:pt x="15" y="234"/>
                    <a:pt x="15" y="234"/>
                  </a:cubicBezTo>
                  <a:cubicBezTo>
                    <a:pt x="17" y="234"/>
                    <a:pt x="17" y="234"/>
                    <a:pt x="17" y="234"/>
                  </a:cubicBezTo>
                  <a:cubicBezTo>
                    <a:pt x="17" y="234"/>
                    <a:pt x="17" y="234"/>
                    <a:pt x="17" y="234"/>
                  </a:cubicBezTo>
                  <a:cubicBezTo>
                    <a:pt x="4" y="180"/>
                    <a:pt x="4" y="180"/>
                    <a:pt x="4" y="180"/>
                  </a:cubicBezTo>
                  <a:cubicBezTo>
                    <a:pt x="48" y="180"/>
                    <a:pt x="48" y="180"/>
                    <a:pt x="48" y="180"/>
                  </a:cubicBezTo>
                  <a:cubicBezTo>
                    <a:pt x="45" y="170"/>
                    <a:pt x="41" y="155"/>
                    <a:pt x="41" y="148"/>
                  </a:cubicBezTo>
                  <a:cubicBezTo>
                    <a:pt x="41" y="135"/>
                    <a:pt x="41" y="140"/>
                    <a:pt x="42" y="134"/>
                  </a:cubicBezTo>
                  <a:cubicBezTo>
                    <a:pt x="44" y="120"/>
                    <a:pt x="57" y="95"/>
                    <a:pt x="66" y="88"/>
                  </a:cubicBezTo>
                  <a:cubicBezTo>
                    <a:pt x="72" y="84"/>
                    <a:pt x="76" y="82"/>
                    <a:pt x="78" y="82"/>
                  </a:cubicBezTo>
                  <a:cubicBezTo>
                    <a:pt x="80" y="80"/>
                    <a:pt x="83" y="80"/>
                    <a:pt x="86" y="80"/>
                  </a:cubicBezTo>
                  <a:cubicBezTo>
                    <a:pt x="91" y="75"/>
                    <a:pt x="91" y="75"/>
                    <a:pt x="91" y="75"/>
                  </a:cubicBezTo>
                  <a:cubicBezTo>
                    <a:pt x="92" y="75"/>
                    <a:pt x="92" y="75"/>
                    <a:pt x="92" y="75"/>
                  </a:cubicBezTo>
                  <a:cubicBezTo>
                    <a:pt x="92" y="72"/>
                    <a:pt x="92" y="72"/>
                    <a:pt x="92" y="72"/>
                  </a:cubicBezTo>
                  <a:cubicBezTo>
                    <a:pt x="86" y="66"/>
                    <a:pt x="81" y="57"/>
                    <a:pt x="79" y="49"/>
                  </a:cubicBezTo>
                  <a:cubicBezTo>
                    <a:pt x="76" y="47"/>
                    <a:pt x="74" y="44"/>
                    <a:pt x="74" y="40"/>
                  </a:cubicBezTo>
                  <a:cubicBezTo>
                    <a:pt x="74" y="36"/>
                    <a:pt x="76" y="33"/>
                    <a:pt x="78" y="31"/>
                  </a:cubicBezTo>
                  <a:cubicBezTo>
                    <a:pt x="79" y="20"/>
                    <a:pt x="83" y="9"/>
                    <a:pt x="96" y="5"/>
                  </a:cubicBezTo>
                  <a:cubicBezTo>
                    <a:pt x="100" y="3"/>
                    <a:pt x="104" y="3"/>
                    <a:pt x="106" y="3"/>
                  </a:cubicBezTo>
                  <a:cubicBezTo>
                    <a:pt x="108" y="3"/>
                    <a:pt x="109" y="3"/>
                    <a:pt x="109" y="3"/>
                  </a:cubicBezTo>
                  <a:cubicBezTo>
                    <a:pt x="109" y="3"/>
                    <a:pt x="110" y="3"/>
                    <a:pt x="110" y="3"/>
                  </a:cubicBezTo>
                  <a:cubicBezTo>
                    <a:pt x="112" y="3"/>
                    <a:pt x="113" y="3"/>
                    <a:pt x="114" y="3"/>
                  </a:cubicBezTo>
                  <a:cubicBezTo>
                    <a:pt x="114" y="3"/>
                    <a:pt x="114" y="3"/>
                    <a:pt x="114" y="3"/>
                  </a:cubicBezTo>
                  <a:cubicBezTo>
                    <a:pt x="121" y="4"/>
                    <a:pt x="125" y="6"/>
                    <a:pt x="129" y="9"/>
                  </a:cubicBezTo>
                  <a:cubicBezTo>
                    <a:pt x="128" y="8"/>
                    <a:pt x="128" y="8"/>
                    <a:pt x="127" y="7"/>
                  </a:cubicBezTo>
                  <a:cubicBezTo>
                    <a:pt x="126" y="6"/>
                    <a:pt x="126" y="6"/>
                    <a:pt x="126" y="6"/>
                  </a:cubicBezTo>
                  <a:cubicBezTo>
                    <a:pt x="122" y="3"/>
                    <a:pt x="117" y="1"/>
                    <a:pt x="111" y="0"/>
                  </a:cubicBezTo>
                  <a:cubicBezTo>
                    <a:pt x="111" y="0"/>
                    <a:pt x="111" y="0"/>
                    <a:pt x="111" y="0"/>
                  </a:cubicBezTo>
                  <a:cubicBezTo>
                    <a:pt x="109" y="0"/>
                    <a:pt x="108" y="0"/>
                    <a:pt x="107" y="0"/>
                  </a:cubicBezTo>
                  <a:cubicBezTo>
                    <a:pt x="107" y="0"/>
                    <a:pt x="106" y="0"/>
                    <a:pt x="105" y="0"/>
                  </a:cubicBezTo>
                  <a:cubicBezTo>
                    <a:pt x="105" y="0"/>
                    <a:pt x="105" y="0"/>
                    <a:pt x="103" y="0"/>
                  </a:cubicBezTo>
                </a:path>
              </a:pathLst>
            </a:custGeom>
            <a:solidFill>
              <a:srgbClr val="FD9B0A"/>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79" name="Freeform 1184"/>
            <p:cNvSpPr>
              <a:spLocks/>
            </p:cNvSpPr>
            <p:nvPr/>
          </p:nvSpPr>
          <p:spPr bwMode="auto">
            <a:xfrm>
              <a:off x="13871576" y="7534276"/>
              <a:ext cx="3006725" cy="2830513"/>
            </a:xfrm>
            <a:custGeom>
              <a:avLst/>
              <a:gdLst/>
              <a:ahLst/>
              <a:cxnLst>
                <a:cxn ang="0">
                  <a:pos x="78" y="0"/>
                </a:cxn>
                <a:cxn ang="0">
                  <a:pos x="2" y="62"/>
                </a:cxn>
                <a:cxn ang="0">
                  <a:pos x="9" y="88"/>
                </a:cxn>
                <a:cxn ang="0">
                  <a:pos x="0" y="110"/>
                </a:cxn>
                <a:cxn ang="0">
                  <a:pos x="1" y="111"/>
                </a:cxn>
                <a:cxn ang="0">
                  <a:pos x="3" y="113"/>
                </a:cxn>
                <a:cxn ang="0">
                  <a:pos x="12" y="91"/>
                </a:cxn>
                <a:cxn ang="0">
                  <a:pos x="5" y="66"/>
                </a:cxn>
                <a:cxn ang="0">
                  <a:pos x="81" y="3"/>
                </a:cxn>
                <a:cxn ang="0">
                  <a:pos x="120" y="12"/>
                </a:cxn>
                <a:cxn ang="0">
                  <a:pos x="120" y="10"/>
                </a:cxn>
                <a:cxn ang="0">
                  <a:pos x="78" y="0"/>
                </a:cxn>
              </a:cxnLst>
              <a:rect l="0" t="0" r="r" b="b"/>
              <a:pathLst>
                <a:path w="120" h="113">
                  <a:moveTo>
                    <a:pt x="78" y="0"/>
                  </a:moveTo>
                  <a:cubicBezTo>
                    <a:pt x="36" y="0"/>
                    <a:pt x="2" y="28"/>
                    <a:pt x="2" y="62"/>
                  </a:cubicBezTo>
                  <a:cubicBezTo>
                    <a:pt x="2" y="71"/>
                    <a:pt x="4" y="80"/>
                    <a:pt x="9" y="88"/>
                  </a:cubicBezTo>
                  <a:cubicBezTo>
                    <a:pt x="6" y="97"/>
                    <a:pt x="3" y="104"/>
                    <a:pt x="0" y="110"/>
                  </a:cubicBezTo>
                  <a:cubicBezTo>
                    <a:pt x="0" y="110"/>
                    <a:pt x="1" y="111"/>
                    <a:pt x="1" y="111"/>
                  </a:cubicBezTo>
                  <a:cubicBezTo>
                    <a:pt x="2" y="112"/>
                    <a:pt x="2" y="112"/>
                    <a:pt x="3" y="113"/>
                  </a:cubicBezTo>
                  <a:cubicBezTo>
                    <a:pt x="6" y="107"/>
                    <a:pt x="9" y="100"/>
                    <a:pt x="12" y="91"/>
                  </a:cubicBezTo>
                  <a:cubicBezTo>
                    <a:pt x="8" y="83"/>
                    <a:pt x="5" y="74"/>
                    <a:pt x="5" y="66"/>
                  </a:cubicBezTo>
                  <a:cubicBezTo>
                    <a:pt x="5" y="31"/>
                    <a:pt x="39" y="3"/>
                    <a:pt x="81" y="3"/>
                  </a:cubicBezTo>
                  <a:cubicBezTo>
                    <a:pt x="95" y="3"/>
                    <a:pt x="108" y="6"/>
                    <a:pt x="120" y="12"/>
                  </a:cubicBezTo>
                  <a:cubicBezTo>
                    <a:pt x="120" y="10"/>
                    <a:pt x="120" y="10"/>
                    <a:pt x="120" y="10"/>
                  </a:cubicBezTo>
                  <a:cubicBezTo>
                    <a:pt x="108" y="4"/>
                    <a:pt x="93" y="0"/>
                    <a:pt x="78" y="0"/>
                  </a:cubicBezTo>
                </a:path>
              </a:pathLst>
            </a:custGeom>
            <a:solidFill>
              <a:srgbClr val="FD9B0A"/>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80" name="Freeform 1185"/>
            <p:cNvSpPr>
              <a:spLocks noEditPoints="1"/>
            </p:cNvSpPr>
            <p:nvPr/>
          </p:nvSpPr>
          <p:spPr bwMode="auto">
            <a:xfrm>
              <a:off x="9563101" y="8961438"/>
              <a:ext cx="3206750" cy="7893050"/>
            </a:xfrm>
            <a:custGeom>
              <a:avLst/>
              <a:gdLst/>
              <a:ahLst/>
              <a:cxnLst>
                <a:cxn ang="0">
                  <a:pos x="55" y="273"/>
                </a:cxn>
                <a:cxn ang="0">
                  <a:pos x="55" y="273"/>
                </a:cxn>
                <a:cxn ang="0">
                  <a:pos x="55" y="315"/>
                </a:cxn>
                <a:cxn ang="0">
                  <a:pos x="58" y="315"/>
                </a:cxn>
                <a:cxn ang="0">
                  <a:pos x="58" y="276"/>
                </a:cxn>
                <a:cxn ang="0">
                  <a:pos x="56" y="276"/>
                </a:cxn>
                <a:cxn ang="0">
                  <a:pos x="55" y="273"/>
                </a:cxn>
                <a:cxn ang="0">
                  <a:pos x="102" y="0"/>
                </a:cxn>
                <a:cxn ang="0">
                  <a:pos x="92" y="2"/>
                </a:cxn>
                <a:cxn ang="0">
                  <a:pos x="74" y="28"/>
                </a:cxn>
                <a:cxn ang="0">
                  <a:pos x="70" y="37"/>
                </a:cxn>
                <a:cxn ang="0">
                  <a:pos x="75" y="46"/>
                </a:cxn>
                <a:cxn ang="0">
                  <a:pos x="88" y="69"/>
                </a:cxn>
                <a:cxn ang="0">
                  <a:pos x="88" y="72"/>
                </a:cxn>
                <a:cxn ang="0">
                  <a:pos x="87" y="72"/>
                </a:cxn>
                <a:cxn ang="0">
                  <a:pos x="82" y="77"/>
                </a:cxn>
                <a:cxn ang="0">
                  <a:pos x="74" y="79"/>
                </a:cxn>
                <a:cxn ang="0">
                  <a:pos x="62" y="85"/>
                </a:cxn>
                <a:cxn ang="0">
                  <a:pos x="38" y="131"/>
                </a:cxn>
                <a:cxn ang="0">
                  <a:pos x="37" y="145"/>
                </a:cxn>
                <a:cxn ang="0">
                  <a:pos x="44" y="177"/>
                </a:cxn>
                <a:cxn ang="0">
                  <a:pos x="0" y="177"/>
                </a:cxn>
                <a:cxn ang="0">
                  <a:pos x="13" y="231"/>
                </a:cxn>
                <a:cxn ang="0">
                  <a:pos x="14" y="234"/>
                </a:cxn>
                <a:cxn ang="0">
                  <a:pos x="16" y="234"/>
                </a:cxn>
                <a:cxn ang="0">
                  <a:pos x="16" y="234"/>
                </a:cxn>
                <a:cxn ang="0">
                  <a:pos x="3" y="181"/>
                </a:cxn>
                <a:cxn ang="0">
                  <a:pos x="47" y="181"/>
                </a:cxn>
                <a:cxn ang="0">
                  <a:pos x="40" y="148"/>
                </a:cxn>
                <a:cxn ang="0">
                  <a:pos x="41" y="134"/>
                </a:cxn>
                <a:cxn ang="0">
                  <a:pos x="65" y="88"/>
                </a:cxn>
                <a:cxn ang="0">
                  <a:pos x="77" y="82"/>
                </a:cxn>
                <a:cxn ang="0">
                  <a:pos x="85" y="80"/>
                </a:cxn>
                <a:cxn ang="0">
                  <a:pos x="90" y="75"/>
                </a:cxn>
                <a:cxn ang="0">
                  <a:pos x="91" y="75"/>
                </a:cxn>
                <a:cxn ang="0">
                  <a:pos x="91" y="72"/>
                </a:cxn>
                <a:cxn ang="0">
                  <a:pos x="78" y="49"/>
                </a:cxn>
                <a:cxn ang="0">
                  <a:pos x="74" y="40"/>
                </a:cxn>
                <a:cxn ang="0">
                  <a:pos x="77" y="31"/>
                </a:cxn>
                <a:cxn ang="0">
                  <a:pos x="95" y="5"/>
                </a:cxn>
                <a:cxn ang="0">
                  <a:pos x="106" y="3"/>
                </a:cxn>
                <a:cxn ang="0">
                  <a:pos x="108" y="3"/>
                </a:cxn>
                <a:cxn ang="0">
                  <a:pos x="110" y="3"/>
                </a:cxn>
                <a:cxn ang="0">
                  <a:pos x="113" y="3"/>
                </a:cxn>
                <a:cxn ang="0">
                  <a:pos x="113" y="4"/>
                </a:cxn>
                <a:cxn ang="0">
                  <a:pos x="128" y="9"/>
                </a:cxn>
                <a:cxn ang="0">
                  <a:pos x="126" y="7"/>
                </a:cxn>
                <a:cxn ang="0">
                  <a:pos x="125" y="6"/>
                </a:cxn>
                <a:cxn ang="0">
                  <a:pos x="110" y="0"/>
                </a:cxn>
                <a:cxn ang="0">
                  <a:pos x="110" y="0"/>
                </a:cxn>
                <a:cxn ang="0">
                  <a:pos x="106" y="0"/>
                </a:cxn>
                <a:cxn ang="0">
                  <a:pos x="105" y="0"/>
                </a:cxn>
                <a:cxn ang="0">
                  <a:pos x="102" y="0"/>
                </a:cxn>
              </a:cxnLst>
              <a:rect l="0" t="0" r="r" b="b"/>
              <a:pathLst>
                <a:path w="128" h="315">
                  <a:moveTo>
                    <a:pt x="55" y="273"/>
                  </a:moveTo>
                  <a:cubicBezTo>
                    <a:pt x="55" y="273"/>
                    <a:pt x="55" y="273"/>
                    <a:pt x="55" y="273"/>
                  </a:cubicBezTo>
                  <a:cubicBezTo>
                    <a:pt x="55" y="315"/>
                    <a:pt x="55" y="315"/>
                    <a:pt x="55" y="315"/>
                  </a:cubicBezTo>
                  <a:cubicBezTo>
                    <a:pt x="58" y="315"/>
                    <a:pt x="58" y="315"/>
                    <a:pt x="58" y="315"/>
                  </a:cubicBezTo>
                  <a:cubicBezTo>
                    <a:pt x="58" y="276"/>
                    <a:pt x="58" y="276"/>
                    <a:pt x="58" y="276"/>
                  </a:cubicBezTo>
                  <a:cubicBezTo>
                    <a:pt x="56" y="276"/>
                    <a:pt x="56" y="276"/>
                    <a:pt x="56" y="276"/>
                  </a:cubicBezTo>
                  <a:cubicBezTo>
                    <a:pt x="55" y="273"/>
                    <a:pt x="55" y="273"/>
                    <a:pt x="55" y="273"/>
                  </a:cubicBezTo>
                  <a:moveTo>
                    <a:pt x="102" y="0"/>
                  </a:moveTo>
                  <a:cubicBezTo>
                    <a:pt x="100" y="0"/>
                    <a:pt x="96" y="0"/>
                    <a:pt x="92" y="2"/>
                  </a:cubicBezTo>
                  <a:cubicBezTo>
                    <a:pt x="79" y="6"/>
                    <a:pt x="75" y="17"/>
                    <a:pt x="74" y="28"/>
                  </a:cubicBezTo>
                  <a:cubicBezTo>
                    <a:pt x="72" y="30"/>
                    <a:pt x="70" y="33"/>
                    <a:pt x="70" y="37"/>
                  </a:cubicBezTo>
                  <a:cubicBezTo>
                    <a:pt x="70" y="41"/>
                    <a:pt x="72" y="44"/>
                    <a:pt x="75" y="46"/>
                  </a:cubicBezTo>
                  <a:cubicBezTo>
                    <a:pt x="77" y="54"/>
                    <a:pt x="82" y="63"/>
                    <a:pt x="88" y="69"/>
                  </a:cubicBezTo>
                  <a:cubicBezTo>
                    <a:pt x="88" y="72"/>
                    <a:pt x="88" y="72"/>
                    <a:pt x="88" y="72"/>
                  </a:cubicBezTo>
                  <a:cubicBezTo>
                    <a:pt x="87" y="72"/>
                    <a:pt x="87" y="72"/>
                    <a:pt x="87" y="72"/>
                  </a:cubicBezTo>
                  <a:cubicBezTo>
                    <a:pt x="82" y="77"/>
                    <a:pt x="82" y="77"/>
                    <a:pt x="82" y="77"/>
                  </a:cubicBezTo>
                  <a:cubicBezTo>
                    <a:pt x="79" y="77"/>
                    <a:pt x="76" y="77"/>
                    <a:pt x="74" y="79"/>
                  </a:cubicBezTo>
                  <a:cubicBezTo>
                    <a:pt x="72" y="79"/>
                    <a:pt x="68" y="81"/>
                    <a:pt x="62" y="85"/>
                  </a:cubicBezTo>
                  <a:cubicBezTo>
                    <a:pt x="53" y="92"/>
                    <a:pt x="40" y="117"/>
                    <a:pt x="38" y="131"/>
                  </a:cubicBezTo>
                  <a:cubicBezTo>
                    <a:pt x="37" y="137"/>
                    <a:pt x="37" y="132"/>
                    <a:pt x="37" y="145"/>
                  </a:cubicBezTo>
                  <a:cubicBezTo>
                    <a:pt x="37" y="152"/>
                    <a:pt x="41" y="167"/>
                    <a:pt x="44" y="177"/>
                  </a:cubicBezTo>
                  <a:cubicBezTo>
                    <a:pt x="0" y="177"/>
                    <a:pt x="0" y="177"/>
                    <a:pt x="0" y="177"/>
                  </a:cubicBezTo>
                  <a:cubicBezTo>
                    <a:pt x="13" y="231"/>
                    <a:pt x="13" y="231"/>
                    <a:pt x="13" y="231"/>
                  </a:cubicBezTo>
                  <a:cubicBezTo>
                    <a:pt x="14" y="234"/>
                    <a:pt x="14" y="234"/>
                    <a:pt x="14" y="234"/>
                  </a:cubicBezTo>
                  <a:cubicBezTo>
                    <a:pt x="16" y="234"/>
                    <a:pt x="16" y="234"/>
                    <a:pt x="16" y="234"/>
                  </a:cubicBezTo>
                  <a:cubicBezTo>
                    <a:pt x="16" y="234"/>
                    <a:pt x="16" y="234"/>
                    <a:pt x="16" y="234"/>
                  </a:cubicBezTo>
                  <a:cubicBezTo>
                    <a:pt x="3" y="181"/>
                    <a:pt x="3" y="181"/>
                    <a:pt x="3" y="181"/>
                  </a:cubicBezTo>
                  <a:cubicBezTo>
                    <a:pt x="47" y="181"/>
                    <a:pt x="47" y="181"/>
                    <a:pt x="47" y="181"/>
                  </a:cubicBezTo>
                  <a:cubicBezTo>
                    <a:pt x="44" y="170"/>
                    <a:pt x="40" y="155"/>
                    <a:pt x="40" y="148"/>
                  </a:cubicBezTo>
                  <a:cubicBezTo>
                    <a:pt x="40" y="135"/>
                    <a:pt x="40" y="140"/>
                    <a:pt x="41" y="134"/>
                  </a:cubicBezTo>
                  <a:cubicBezTo>
                    <a:pt x="43" y="120"/>
                    <a:pt x="56" y="95"/>
                    <a:pt x="65" y="88"/>
                  </a:cubicBezTo>
                  <a:cubicBezTo>
                    <a:pt x="71" y="84"/>
                    <a:pt x="75" y="82"/>
                    <a:pt x="77" y="82"/>
                  </a:cubicBezTo>
                  <a:cubicBezTo>
                    <a:pt x="80" y="81"/>
                    <a:pt x="82" y="80"/>
                    <a:pt x="85" y="80"/>
                  </a:cubicBezTo>
                  <a:cubicBezTo>
                    <a:pt x="90" y="75"/>
                    <a:pt x="90" y="75"/>
                    <a:pt x="90" y="75"/>
                  </a:cubicBezTo>
                  <a:cubicBezTo>
                    <a:pt x="91" y="75"/>
                    <a:pt x="91" y="75"/>
                    <a:pt x="91" y="75"/>
                  </a:cubicBezTo>
                  <a:cubicBezTo>
                    <a:pt x="91" y="72"/>
                    <a:pt x="91" y="72"/>
                    <a:pt x="91" y="72"/>
                  </a:cubicBezTo>
                  <a:cubicBezTo>
                    <a:pt x="85" y="66"/>
                    <a:pt x="80" y="58"/>
                    <a:pt x="78" y="49"/>
                  </a:cubicBezTo>
                  <a:cubicBezTo>
                    <a:pt x="75" y="47"/>
                    <a:pt x="74" y="44"/>
                    <a:pt x="74" y="40"/>
                  </a:cubicBezTo>
                  <a:cubicBezTo>
                    <a:pt x="74" y="36"/>
                    <a:pt x="75" y="33"/>
                    <a:pt x="77" y="31"/>
                  </a:cubicBezTo>
                  <a:cubicBezTo>
                    <a:pt x="78" y="20"/>
                    <a:pt x="82" y="9"/>
                    <a:pt x="95" y="5"/>
                  </a:cubicBezTo>
                  <a:cubicBezTo>
                    <a:pt x="99" y="3"/>
                    <a:pt x="103" y="3"/>
                    <a:pt x="106" y="3"/>
                  </a:cubicBezTo>
                  <a:cubicBezTo>
                    <a:pt x="107" y="3"/>
                    <a:pt x="108" y="3"/>
                    <a:pt x="108" y="3"/>
                  </a:cubicBezTo>
                  <a:cubicBezTo>
                    <a:pt x="109" y="3"/>
                    <a:pt x="109" y="3"/>
                    <a:pt x="110" y="3"/>
                  </a:cubicBezTo>
                  <a:cubicBezTo>
                    <a:pt x="111" y="3"/>
                    <a:pt x="112" y="3"/>
                    <a:pt x="113" y="3"/>
                  </a:cubicBezTo>
                  <a:cubicBezTo>
                    <a:pt x="113" y="4"/>
                    <a:pt x="113" y="4"/>
                    <a:pt x="113" y="4"/>
                  </a:cubicBezTo>
                  <a:cubicBezTo>
                    <a:pt x="120" y="4"/>
                    <a:pt x="125" y="6"/>
                    <a:pt x="128" y="9"/>
                  </a:cubicBezTo>
                  <a:cubicBezTo>
                    <a:pt x="127" y="8"/>
                    <a:pt x="127" y="8"/>
                    <a:pt x="126" y="7"/>
                  </a:cubicBezTo>
                  <a:cubicBezTo>
                    <a:pt x="126" y="7"/>
                    <a:pt x="125" y="6"/>
                    <a:pt x="125" y="6"/>
                  </a:cubicBezTo>
                  <a:cubicBezTo>
                    <a:pt x="121" y="3"/>
                    <a:pt x="117" y="1"/>
                    <a:pt x="110" y="0"/>
                  </a:cubicBezTo>
                  <a:cubicBezTo>
                    <a:pt x="110" y="0"/>
                    <a:pt x="110" y="0"/>
                    <a:pt x="110" y="0"/>
                  </a:cubicBezTo>
                  <a:cubicBezTo>
                    <a:pt x="109" y="0"/>
                    <a:pt x="108" y="0"/>
                    <a:pt x="106" y="0"/>
                  </a:cubicBezTo>
                  <a:cubicBezTo>
                    <a:pt x="106" y="0"/>
                    <a:pt x="105" y="0"/>
                    <a:pt x="105" y="0"/>
                  </a:cubicBezTo>
                  <a:cubicBezTo>
                    <a:pt x="105" y="0"/>
                    <a:pt x="104" y="0"/>
                    <a:pt x="102" y="0"/>
                  </a:cubicBezTo>
                </a:path>
              </a:pathLst>
            </a:custGeom>
            <a:solidFill>
              <a:srgbClr val="FD9B0A"/>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81" name="Freeform 1186"/>
            <p:cNvSpPr>
              <a:spLocks/>
            </p:cNvSpPr>
            <p:nvPr/>
          </p:nvSpPr>
          <p:spPr bwMode="auto">
            <a:xfrm>
              <a:off x="13946188" y="7608888"/>
              <a:ext cx="2932113" cy="2830513"/>
            </a:xfrm>
            <a:custGeom>
              <a:avLst/>
              <a:gdLst/>
              <a:ahLst/>
              <a:cxnLst>
                <a:cxn ang="0">
                  <a:pos x="78" y="0"/>
                </a:cxn>
                <a:cxn ang="0">
                  <a:pos x="2" y="63"/>
                </a:cxn>
                <a:cxn ang="0">
                  <a:pos x="9" y="88"/>
                </a:cxn>
                <a:cxn ang="0">
                  <a:pos x="0" y="110"/>
                </a:cxn>
                <a:cxn ang="0">
                  <a:pos x="2" y="112"/>
                </a:cxn>
                <a:cxn ang="0">
                  <a:pos x="3" y="113"/>
                </a:cxn>
                <a:cxn ang="0">
                  <a:pos x="12" y="91"/>
                </a:cxn>
                <a:cxn ang="0">
                  <a:pos x="6" y="66"/>
                </a:cxn>
                <a:cxn ang="0">
                  <a:pos x="81" y="3"/>
                </a:cxn>
                <a:cxn ang="0">
                  <a:pos x="117" y="11"/>
                </a:cxn>
                <a:cxn ang="0">
                  <a:pos x="117" y="9"/>
                </a:cxn>
                <a:cxn ang="0">
                  <a:pos x="78" y="0"/>
                </a:cxn>
              </a:cxnLst>
              <a:rect l="0" t="0" r="r" b="b"/>
              <a:pathLst>
                <a:path w="117" h="113">
                  <a:moveTo>
                    <a:pt x="78" y="0"/>
                  </a:moveTo>
                  <a:cubicBezTo>
                    <a:pt x="36" y="0"/>
                    <a:pt x="2" y="28"/>
                    <a:pt x="2" y="63"/>
                  </a:cubicBezTo>
                  <a:cubicBezTo>
                    <a:pt x="2" y="71"/>
                    <a:pt x="5" y="80"/>
                    <a:pt x="9" y="88"/>
                  </a:cubicBezTo>
                  <a:cubicBezTo>
                    <a:pt x="6" y="97"/>
                    <a:pt x="3" y="104"/>
                    <a:pt x="0" y="110"/>
                  </a:cubicBezTo>
                  <a:cubicBezTo>
                    <a:pt x="0" y="110"/>
                    <a:pt x="1" y="111"/>
                    <a:pt x="2" y="112"/>
                  </a:cubicBezTo>
                  <a:cubicBezTo>
                    <a:pt x="2" y="112"/>
                    <a:pt x="3" y="113"/>
                    <a:pt x="3" y="113"/>
                  </a:cubicBezTo>
                  <a:cubicBezTo>
                    <a:pt x="6" y="108"/>
                    <a:pt x="10" y="100"/>
                    <a:pt x="12" y="91"/>
                  </a:cubicBezTo>
                  <a:cubicBezTo>
                    <a:pt x="8" y="83"/>
                    <a:pt x="6" y="75"/>
                    <a:pt x="6" y="66"/>
                  </a:cubicBezTo>
                  <a:cubicBezTo>
                    <a:pt x="6" y="32"/>
                    <a:pt x="40" y="3"/>
                    <a:pt x="81" y="3"/>
                  </a:cubicBezTo>
                  <a:cubicBezTo>
                    <a:pt x="94" y="3"/>
                    <a:pt x="106" y="6"/>
                    <a:pt x="117" y="11"/>
                  </a:cubicBezTo>
                  <a:cubicBezTo>
                    <a:pt x="117" y="9"/>
                    <a:pt x="117" y="9"/>
                    <a:pt x="117" y="9"/>
                  </a:cubicBezTo>
                  <a:cubicBezTo>
                    <a:pt x="105" y="3"/>
                    <a:pt x="92" y="0"/>
                    <a:pt x="78" y="0"/>
                  </a:cubicBezTo>
                </a:path>
              </a:pathLst>
            </a:custGeom>
            <a:solidFill>
              <a:srgbClr val="FD9B0A"/>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82" name="Freeform 1187"/>
            <p:cNvSpPr>
              <a:spLocks noEditPoints="1"/>
            </p:cNvSpPr>
            <p:nvPr/>
          </p:nvSpPr>
          <p:spPr bwMode="auto">
            <a:xfrm>
              <a:off x="9637713" y="9036051"/>
              <a:ext cx="3206750" cy="7818438"/>
            </a:xfrm>
            <a:custGeom>
              <a:avLst/>
              <a:gdLst/>
              <a:ahLst/>
              <a:cxnLst>
                <a:cxn ang="0">
                  <a:pos x="56" y="273"/>
                </a:cxn>
                <a:cxn ang="0">
                  <a:pos x="55" y="273"/>
                </a:cxn>
                <a:cxn ang="0">
                  <a:pos x="55" y="312"/>
                </a:cxn>
                <a:cxn ang="0">
                  <a:pos x="59" y="312"/>
                </a:cxn>
                <a:cxn ang="0">
                  <a:pos x="59" y="277"/>
                </a:cxn>
                <a:cxn ang="0">
                  <a:pos x="56" y="277"/>
                </a:cxn>
                <a:cxn ang="0">
                  <a:pos x="56" y="273"/>
                </a:cxn>
                <a:cxn ang="0">
                  <a:pos x="103" y="0"/>
                </a:cxn>
                <a:cxn ang="0">
                  <a:pos x="92" y="2"/>
                </a:cxn>
                <a:cxn ang="0">
                  <a:pos x="74" y="28"/>
                </a:cxn>
                <a:cxn ang="0">
                  <a:pos x="71" y="37"/>
                </a:cxn>
                <a:cxn ang="0">
                  <a:pos x="75" y="46"/>
                </a:cxn>
                <a:cxn ang="0">
                  <a:pos x="88" y="69"/>
                </a:cxn>
                <a:cxn ang="0">
                  <a:pos x="88" y="72"/>
                </a:cxn>
                <a:cxn ang="0">
                  <a:pos x="87" y="72"/>
                </a:cxn>
                <a:cxn ang="0">
                  <a:pos x="82" y="77"/>
                </a:cxn>
                <a:cxn ang="0">
                  <a:pos x="74" y="79"/>
                </a:cxn>
                <a:cxn ang="0">
                  <a:pos x="62" y="85"/>
                </a:cxn>
                <a:cxn ang="0">
                  <a:pos x="38" y="131"/>
                </a:cxn>
                <a:cxn ang="0">
                  <a:pos x="37" y="145"/>
                </a:cxn>
                <a:cxn ang="0">
                  <a:pos x="44" y="178"/>
                </a:cxn>
                <a:cxn ang="0">
                  <a:pos x="0" y="178"/>
                </a:cxn>
                <a:cxn ang="0">
                  <a:pos x="13" y="231"/>
                </a:cxn>
                <a:cxn ang="0">
                  <a:pos x="14" y="235"/>
                </a:cxn>
                <a:cxn ang="0">
                  <a:pos x="17" y="235"/>
                </a:cxn>
                <a:cxn ang="0">
                  <a:pos x="17" y="235"/>
                </a:cxn>
                <a:cxn ang="0">
                  <a:pos x="3" y="181"/>
                </a:cxn>
                <a:cxn ang="0">
                  <a:pos x="47" y="181"/>
                </a:cxn>
                <a:cxn ang="0">
                  <a:pos x="40" y="148"/>
                </a:cxn>
                <a:cxn ang="0">
                  <a:pos x="41" y="135"/>
                </a:cxn>
                <a:cxn ang="0">
                  <a:pos x="66" y="88"/>
                </a:cxn>
                <a:cxn ang="0">
                  <a:pos x="78" y="82"/>
                </a:cxn>
                <a:cxn ang="0">
                  <a:pos x="86" y="80"/>
                </a:cxn>
                <a:cxn ang="0">
                  <a:pos x="90" y="75"/>
                </a:cxn>
                <a:cxn ang="0">
                  <a:pos x="92" y="75"/>
                </a:cxn>
                <a:cxn ang="0">
                  <a:pos x="92" y="72"/>
                </a:cxn>
                <a:cxn ang="0">
                  <a:pos x="78" y="49"/>
                </a:cxn>
                <a:cxn ang="0">
                  <a:pos x="74" y="40"/>
                </a:cxn>
                <a:cxn ang="0">
                  <a:pos x="78" y="32"/>
                </a:cxn>
                <a:cxn ang="0">
                  <a:pos x="96" y="5"/>
                </a:cxn>
                <a:cxn ang="0">
                  <a:pos x="106" y="3"/>
                </a:cxn>
                <a:cxn ang="0">
                  <a:pos x="108" y="3"/>
                </a:cxn>
                <a:cxn ang="0">
                  <a:pos x="110" y="4"/>
                </a:cxn>
                <a:cxn ang="0">
                  <a:pos x="113" y="4"/>
                </a:cxn>
                <a:cxn ang="0">
                  <a:pos x="114" y="4"/>
                </a:cxn>
                <a:cxn ang="0">
                  <a:pos x="128" y="9"/>
                </a:cxn>
                <a:cxn ang="0">
                  <a:pos x="126" y="7"/>
                </a:cxn>
                <a:cxn ang="0">
                  <a:pos x="125" y="6"/>
                </a:cxn>
                <a:cxn ang="0">
                  <a:pos x="110" y="1"/>
                </a:cxn>
                <a:cxn ang="0">
                  <a:pos x="110" y="0"/>
                </a:cxn>
                <a:cxn ang="0">
                  <a:pos x="107" y="0"/>
                </a:cxn>
                <a:cxn ang="0">
                  <a:pos x="105" y="0"/>
                </a:cxn>
                <a:cxn ang="0">
                  <a:pos x="103" y="0"/>
                </a:cxn>
              </a:cxnLst>
              <a:rect l="0" t="0" r="r" b="b"/>
              <a:pathLst>
                <a:path w="128" h="312">
                  <a:moveTo>
                    <a:pt x="56" y="273"/>
                  </a:moveTo>
                  <a:cubicBezTo>
                    <a:pt x="55" y="273"/>
                    <a:pt x="55" y="273"/>
                    <a:pt x="55" y="273"/>
                  </a:cubicBezTo>
                  <a:cubicBezTo>
                    <a:pt x="55" y="312"/>
                    <a:pt x="55" y="312"/>
                    <a:pt x="55" y="312"/>
                  </a:cubicBezTo>
                  <a:cubicBezTo>
                    <a:pt x="59" y="312"/>
                    <a:pt x="59" y="312"/>
                    <a:pt x="59" y="312"/>
                  </a:cubicBezTo>
                  <a:cubicBezTo>
                    <a:pt x="59" y="277"/>
                    <a:pt x="59" y="277"/>
                    <a:pt x="59" y="277"/>
                  </a:cubicBezTo>
                  <a:cubicBezTo>
                    <a:pt x="56" y="277"/>
                    <a:pt x="56" y="277"/>
                    <a:pt x="56" y="277"/>
                  </a:cubicBezTo>
                  <a:cubicBezTo>
                    <a:pt x="56" y="273"/>
                    <a:pt x="56" y="273"/>
                    <a:pt x="56" y="273"/>
                  </a:cubicBezTo>
                  <a:moveTo>
                    <a:pt x="103" y="0"/>
                  </a:moveTo>
                  <a:cubicBezTo>
                    <a:pt x="100" y="0"/>
                    <a:pt x="96" y="0"/>
                    <a:pt x="92" y="2"/>
                  </a:cubicBezTo>
                  <a:cubicBezTo>
                    <a:pt x="79" y="6"/>
                    <a:pt x="75" y="17"/>
                    <a:pt x="74" y="28"/>
                  </a:cubicBezTo>
                  <a:cubicBezTo>
                    <a:pt x="72" y="30"/>
                    <a:pt x="71" y="33"/>
                    <a:pt x="71" y="37"/>
                  </a:cubicBezTo>
                  <a:cubicBezTo>
                    <a:pt x="71" y="41"/>
                    <a:pt x="72" y="44"/>
                    <a:pt x="75" y="46"/>
                  </a:cubicBezTo>
                  <a:cubicBezTo>
                    <a:pt x="77" y="55"/>
                    <a:pt x="82" y="63"/>
                    <a:pt x="88" y="69"/>
                  </a:cubicBezTo>
                  <a:cubicBezTo>
                    <a:pt x="88" y="72"/>
                    <a:pt x="88" y="72"/>
                    <a:pt x="88" y="72"/>
                  </a:cubicBezTo>
                  <a:cubicBezTo>
                    <a:pt x="87" y="72"/>
                    <a:pt x="87" y="72"/>
                    <a:pt x="87" y="72"/>
                  </a:cubicBezTo>
                  <a:cubicBezTo>
                    <a:pt x="82" y="77"/>
                    <a:pt x="82" y="77"/>
                    <a:pt x="82" y="77"/>
                  </a:cubicBezTo>
                  <a:cubicBezTo>
                    <a:pt x="79" y="77"/>
                    <a:pt x="77" y="78"/>
                    <a:pt x="74" y="79"/>
                  </a:cubicBezTo>
                  <a:cubicBezTo>
                    <a:pt x="72" y="79"/>
                    <a:pt x="68" y="81"/>
                    <a:pt x="62" y="85"/>
                  </a:cubicBezTo>
                  <a:cubicBezTo>
                    <a:pt x="53" y="92"/>
                    <a:pt x="40" y="117"/>
                    <a:pt x="38" y="131"/>
                  </a:cubicBezTo>
                  <a:cubicBezTo>
                    <a:pt x="37" y="137"/>
                    <a:pt x="37" y="132"/>
                    <a:pt x="37" y="145"/>
                  </a:cubicBezTo>
                  <a:cubicBezTo>
                    <a:pt x="37" y="152"/>
                    <a:pt x="41" y="167"/>
                    <a:pt x="44" y="178"/>
                  </a:cubicBezTo>
                  <a:cubicBezTo>
                    <a:pt x="0" y="178"/>
                    <a:pt x="0" y="178"/>
                    <a:pt x="0" y="178"/>
                  </a:cubicBezTo>
                  <a:cubicBezTo>
                    <a:pt x="13" y="231"/>
                    <a:pt x="13" y="231"/>
                    <a:pt x="13" y="231"/>
                  </a:cubicBezTo>
                  <a:cubicBezTo>
                    <a:pt x="14" y="235"/>
                    <a:pt x="14" y="235"/>
                    <a:pt x="14" y="235"/>
                  </a:cubicBezTo>
                  <a:cubicBezTo>
                    <a:pt x="17" y="235"/>
                    <a:pt x="17" y="235"/>
                    <a:pt x="17" y="235"/>
                  </a:cubicBezTo>
                  <a:cubicBezTo>
                    <a:pt x="17" y="235"/>
                    <a:pt x="17" y="235"/>
                    <a:pt x="17" y="235"/>
                  </a:cubicBezTo>
                  <a:cubicBezTo>
                    <a:pt x="3" y="181"/>
                    <a:pt x="3" y="181"/>
                    <a:pt x="3" y="181"/>
                  </a:cubicBezTo>
                  <a:cubicBezTo>
                    <a:pt x="47" y="181"/>
                    <a:pt x="47" y="181"/>
                    <a:pt x="47" y="181"/>
                  </a:cubicBezTo>
                  <a:cubicBezTo>
                    <a:pt x="44" y="170"/>
                    <a:pt x="40" y="155"/>
                    <a:pt x="40" y="148"/>
                  </a:cubicBezTo>
                  <a:cubicBezTo>
                    <a:pt x="40" y="135"/>
                    <a:pt x="41" y="140"/>
                    <a:pt x="41" y="135"/>
                  </a:cubicBezTo>
                  <a:cubicBezTo>
                    <a:pt x="44" y="121"/>
                    <a:pt x="56" y="95"/>
                    <a:pt x="66" y="88"/>
                  </a:cubicBezTo>
                  <a:cubicBezTo>
                    <a:pt x="72" y="84"/>
                    <a:pt x="75" y="82"/>
                    <a:pt x="78" y="82"/>
                  </a:cubicBezTo>
                  <a:cubicBezTo>
                    <a:pt x="80" y="81"/>
                    <a:pt x="83" y="80"/>
                    <a:pt x="86" y="80"/>
                  </a:cubicBezTo>
                  <a:cubicBezTo>
                    <a:pt x="90" y="75"/>
                    <a:pt x="90" y="75"/>
                    <a:pt x="90" y="75"/>
                  </a:cubicBezTo>
                  <a:cubicBezTo>
                    <a:pt x="92" y="75"/>
                    <a:pt x="92" y="75"/>
                    <a:pt x="92" y="75"/>
                  </a:cubicBezTo>
                  <a:cubicBezTo>
                    <a:pt x="92" y="72"/>
                    <a:pt x="92" y="72"/>
                    <a:pt x="92" y="72"/>
                  </a:cubicBezTo>
                  <a:cubicBezTo>
                    <a:pt x="85" y="66"/>
                    <a:pt x="80" y="58"/>
                    <a:pt x="78" y="49"/>
                  </a:cubicBezTo>
                  <a:cubicBezTo>
                    <a:pt x="76" y="47"/>
                    <a:pt x="74" y="44"/>
                    <a:pt x="74" y="40"/>
                  </a:cubicBezTo>
                  <a:cubicBezTo>
                    <a:pt x="74" y="37"/>
                    <a:pt x="75" y="34"/>
                    <a:pt x="78" y="32"/>
                  </a:cubicBezTo>
                  <a:cubicBezTo>
                    <a:pt x="79" y="20"/>
                    <a:pt x="82" y="9"/>
                    <a:pt x="96" y="5"/>
                  </a:cubicBezTo>
                  <a:cubicBezTo>
                    <a:pt x="100" y="4"/>
                    <a:pt x="103" y="3"/>
                    <a:pt x="106" y="3"/>
                  </a:cubicBezTo>
                  <a:cubicBezTo>
                    <a:pt x="107" y="3"/>
                    <a:pt x="108" y="3"/>
                    <a:pt x="108" y="3"/>
                  </a:cubicBezTo>
                  <a:cubicBezTo>
                    <a:pt x="109" y="3"/>
                    <a:pt x="109" y="3"/>
                    <a:pt x="110" y="4"/>
                  </a:cubicBezTo>
                  <a:cubicBezTo>
                    <a:pt x="111" y="4"/>
                    <a:pt x="112" y="4"/>
                    <a:pt x="113" y="4"/>
                  </a:cubicBezTo>
                  <a:cubicBezTo>
                    <a:pt x="114" y="4"/>
                    <a:pt x="114" y="4"/>
                    <a:pt x="114" y="4"/>
                  </a:cubicBezTo>
                  <a:cubicBezTo>
                    <a:pt x="120" y="5"/>
                    <a:pt x="125" y="7"/>
                    <a:pt x="128" y="9"/>
                  </a:cubicBezTo>
                  <a:cubicBezTo>
                    <a:pt x="128" y="9"/>
                    <a:pt x="127" y="8"/>
                    <a:pt x="126" y="7"/>
                  </a:cubicBezTo>
                  <a:cubicBezTo>
                    <a:pt x="126" y="7"/>
                    <a:pt x="125" y="7"/>
                    <a:pt x="125" y="6"/>
                  </a:cubicBezTo>
                  <a:cubicBezTo>
                    <a:pt x="122" y="3"/>
                    <a:pt x="117" y="1"/>
                    <a:pt x="110" y="1"/>
                  </a:cubicBezTo>
                  <a:cubicBezTo>
                    <a:pt x="110" y="0"/>
                    <a:pt x="110" y="0"/>
                    <a:pt x="110" y="0"/>
                  </a:cubicBezTo>
                  <a:cubicBezTo>
                    <a:pt x="109" y="0"/>
                    <a:pt x="108" y="0"/>
                    <a:pt x="107" y="0"/>
                  </a:cubicBezTo>
                  <a:cubicBezTo>
                    <a:pt x="106" y="0"/>
                    <a:pt x="106" y="0"/>
                    <a:pt x="105" y="0"/>
                  </a:cubicBezTo>
                  <a:cubicBezTo>
                    <a:pt x="105" y="0"/>
                    <a:pt x="104" y="0"/>
                    <a:pt x="103" y="0"/>
                  </a:cubicBezTo>
                </a:path>
              </a:pathLst>
            </a:custGeom>
            <a:solidFill>
              <a:srgbClr val="FD9B0A"/>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83" name="Freeform 1188"/>
            <p:cNvSpPr>
              <a:spLocks/>
            </p:cNvSpPr>
            <p:nvPr/>
          </p:nvSpPr>
          <p:spPr bwMode="auto">
            <a:xfrm>
              <a:off x="14022388" y="7683501"/>
              <a:ext cx="2855913" cy="2832100"/>
            </a:xfrm>
            <a:custGeom>
              <a:avLst/>
              <a:gdLst/>
              <a:ahLst/>
              <a:cxnLst>
                <a:cxn ang="0">
                  <a:pos x="78" y="0"/>
                </a:cxn>
                <a:cxn ang="0">
                  <a:pos x="3" y="63"/>
                </a:cxn>
                <a:cxn ang="0">
                  <a:pos x="9" y="88"/>
                </a:cxn>
                <a:cxn ang="0">
                  <a:pos x="0" y="110"/>
                </a:cxn>
                <a:cxn ang="0">
                  <a:pos x="2" y="112"/>
                </a:cxn>
                <a:cxn ang="0">
                  <a:pos x="3" y="113"/>
                </a:cxn>
                <a:cxn ang="0">
                  <a:pos x="12" y="92"/>
                </a:cxn>
                <a:cxn ang="0">
                  <a:pos x="6" y="66"/>
                </a:cxn>
                <a:cxn ang="0">
                  <a:pos x="82" y="4"/>
                </a:cxn>
                <a:cxn ang="0">
                  <a:pos x="114" y="10"/>
                </a:cxn>
                <a:cxn ang="0">
                  <a:pos x="114" y="8"/>
                </a:cxn>
                <a:cxn ang="0">
                  <a:pos x="78" y="0"/>
                </a:cxn>
              </a:cxnLst>
              <a:rect l="0" t="0" r="r" b="b"/>
              <a:pathLst>
                <a:path w="114" h="113">
                  <a:moveTo>
                    <a:pt x="78" y="0"/>
                  </a:moveTo>
                  <a:cubicBezTo>
                    <a:pt x="37" y="0"/>
                    <a:pt x="3" y="29"/>
                    <a:pt x="3" y="63"/>
                  </a:cubicBezTo>
                  <a:cubicBezTo>
                    <a:pt x="3" y="72"/>
                    <a:pt x="5" y="80"/>
                    <a:pt x="9" y="88"/>
                  </a:cubicBezTo>
                  <a:cubicBezTo>
                    <a:pt x="7" y="97"/>
                    <a:pt x="3" y="105"/>
                    <a:pt x="0" y="110"/>
                  </a:cubicBezTo>
                  <a:cubicBezTo>
                    <a:pt x="1" y="111"/>
                    <a:pt x="1" y="111"/>
                    <a:pt x="2" y="112"/>
                  </a:cubicBezTo>
                  <a:cubicBezTo>
                    <a:pt x="2" y="112"/>
                    <a:pt x="3" y="113"/>
                    <a:pt x="3" y="113"/>
                  </a:cubicBezTo>
                  <a:cubicBezTo>
                    <a:pt x="6" y="108"/>
                    <a:pt x="10" y="100"/>
                    <a:pt x="12" y="92"/>
                  </a:cubicBezTo>
                  <a:cubicBezTo>
                    <a:pt x="8" y="83"/>
                    <a:pt x="6" y="75"/>
                    <a:pt x="6" y="66"/>
                  </a:cubicBezTo>
                  <a:cubicBezTo>
                    <a:pt x="6" y="32"/>
                    <a:pt x="40" y="4"/>
                    <a:pt x="82" y="4"/>
                  </a:cubicBezTo>
                  <a:cubicBezTo>
                    <a:pt x="93" y="4"/>
                    <a:pt x="104" y="6"/>
                    <a:pt x="114" y="10"/>
                  </a:cubicBezTo>
                  <a:cubicBezTo>
                    <a:pt x="114" y="8"/>
                    <a:pt x="114" y="8"/>
                    <a:pt x="114" y="8"/>
                  </a:cubicBezTo>
                  <a:cubicBezTo>
                    <a:pt x="103" y="3"/>
                    <a:pt x="91" y="0"/>
                    <a:pt x="78" y="0"/>
                  </a:cubicBezTo>
                </a:path>
              </a:pathLst>
            </a:custGeom>
            <a:solidFill>
              <a:srgbClr val="FD9B0A"/>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84" name="Freeform 1189"/>
            <p:cNvSpPr>
              <a:spLocks noEditPoints="1"/>
            </p:cNvSpPr>
            <p:nvPr/>
          </p:nvSpPr>
          <p:spPr bwMode="auto">
            <a:xfrm>
              <a:off x="9713913" y="9112251"/>
              <a:ext cx="3230563" cy="7742238"/>
            </a:xfrm>
            <a:custGeom>
              <a:avLst/>
              <a:gdLst/>
              <a:ahLst/>
              <a:cxnLst>
                <a:cxn ang="0">
                  <a:pos x="56" y="274"/>
                </a:cxn>
                <a:cxn ang="0">
                  <a:pos x="56" y="274"/>
                </a:cxn>
                <a:cxn ang="0">
                  <a:pos x="56" y="309"/>
                </a:cxn>
                <a:cxn ang="0">
                  <a:pos x="59" y="309"/>
                </a:cxn>
                <a:cxn ang="0">
                  <a:pos x="59" y="277"/>
                </a:cxn>
                <a:cxn ang="0">
                  <a:pos x="57" y="277"/>
                </a:cxn>
                <a:cxn ang="0">
                  <a:pos x="56" y="274"/>
                </a:cxn>
                <a:cxn ang="0">
                  <a:pos x="103" y="0"/>
                </a:cxn>
                <a:cxn ang="0">
                  <a:pos x="93" y="2"/>
                </a:cxn>
                <a:cxn ang="0">
                  <a:pos x="75" y="29"/>
                </a:cxn>
                <a:cxn ang="0">
                  <a:pos x="71" y="37"/>
                </a:cxn>
                <a:cxn ang="0">
                  <a:pos x="75" y="46"/>
                </a:cxn>
                <a:cxn ang="0">
                  <a:pos x="89" y="69"/>
                </a:cxn>
                <a:cxn ang="0">
                  <a:pos x="89" y="72"/>
                </a:cxn>
                <a:cxn ang="0">
                  <a:pos x="87" y="72"/>
                </a:cxn>
                <a:cxn ang="0">
                  <a:pos x="83" y="77"/>
                </a:cxn>
                <a:cxn ang="0">
                  <a:pos x="75" y="79"/>
                </a:cxn>
                <a:cxn ang="0">
                  <a:pos x="63" y="85"/>
                </a:cxn>
                <a:cxn ang="0">
                  <a:pos x="38" y="132"/>
                </a:cxn>
                <a:cxn ang="0">
                  <a:pos x="37" y="145"/>
                </a:cxn>
                <a:cxn ang="0">
                  <a:pos x="44" y="178"/>
                </a:cxn>
                <a:cxn ang="0">
                  <a:pos x="0" y="178"/>
                </a:cxn>
                <a:cxn ang="0">
                  <a:pos x="14" y="232"/>
                </a:cxn>
                <a:cxn ang="0">
                  <a:pos x="14" y="235"/>
                </a:cxn>
                <a:cxn ang="0">
                  <a:pos x="17" y="235"/>
                </a:cxn>
                <a:cxn ang="0">
                  <a:pos x="17" y="235"/>
                </a:cxn>
                <a:cxn ang="0">
                  <a:pos x="3" y="181"/>
                </a:cxn>
                <a:cxn ang="0">
                  <a:pos x="47" y="181"/>
                </a:cxn>
                <a:cxn ang="0">
                  <a:pos x="41" y="149"/>
                </a:cxn>
                <a:cxn ang="0">
                  <a:pos x="42" y="135"/>
                </a:cxn>
                <a:cxn ang="0">
                  <a:pos x="66" y="89"/>
                </a:cxn>
                <a:cxn ang="0">
                  <a:pos x="78" y="82"/>
                </a:cxn>
                <a:cxn ang="0">
                  <a:pos x="86" y="80"/>
                </a:cxn>
                <a:cxn ang="0">
                  <a:pos x="91" y="75"/>
                </a:cxn>
                <a:cxn ang="0">
                  <a:pos x="92" y="75"/>
                </a:cxn>
                <a:cxn ang="0">
                  <a:pos x="92" y="72"/>
                </a:cxn>
                <a:cxn ang="0">
                  <a:pos x="79" y="50"/>
                </a:cxn>
                <a:cxn ang="0">
                  <a:pos x="74" y="40"/>
                </a:cxn>
                <a:cxn ang="0">
                  <a:pos x="78" y="32"/>
                </a:cxn>
                <a:cxn ang="0">
                  <a:pos x="96" y="5"/>
                </a:cxn>
                <a:cxn ang="0">
                  <a:pos x="106" y="4"/>
                </a:cxn>
                <a:cxn ang="0">
                  <a:pos x="108" y="4"/>
                </a:cxn>
                <a:cxn ang="0">
                  <a:pos x="110" y="4"/>
                </a:cxn>
                <a:cxn ang="0">
                  <a:pos x="113" y="4"/>
                </a:cxn>
                <a:cxn ang="0">
                  <a:pos x="114" y="4"/>
                </a:cxn>
                <a:cxn ang="0">
                  <a:pos x="129" y="10"/>
                </a:cxn>
                <a:cxn ang="0">
                  <a:pos x="127" y="8"/>
                </a:cxn>
                <a:cxn ang="0">
                  <a:pos x="125" y="6"/>
                </a:cxn>
                <a:cxn ang="0">
                  <a:pos x="111" y="1"/>
                </a:cxn>
                <a:cxn ang="0">
                  <a:pos x="110" y="1"/>
                </a:cxn>
                <a:cxn ang="0">
                  <a:pos x="107" y="1"/>
                </a:cxn>
                <a:cxn ang="0">
                  <a:pos x="105" y="0"/>
                </a:cxn>
                <a:cxn ang="0">
                  <a:pos x="103" y="0"/>
                </a:cxn>
              </a:cxnLst>
              <a:rect l="0" t="0" r="r" b="b"/>
              <a:pathLst>
                <a:path w="129" h="309">
                  <a:moveTo>
                    <a:pt x="56" y="274"/>
                  </a:moveTo>
                  <a:cubicBezTo>
                    <a:pt x="56" y="274"/>
                    <a:pt x="56" y="274"/>
                    <a:pt x="56" y="274"/>
                  </a:cubicBezTo>
                  <a:cubicBezTo>
                    <a:pt x="56" y="309"/>
                    <a:pt x="56" y="309"/>
                    <a:pt x="56" y="309"/>
                  </a:cubicBezTo>
                  <a:cubicBezTo>
                    <a:pt x="59" y="309"/>
                    <a:pt x="59" y="309"/>
                    <a:pt x="59" y="309"/>
                  </a:cubicBezTo>
                  <a:cubicBezTo>
                    <a:pt x="59" y="277"/>
                    <a:pt x="59" y="277"/>
                    <a:pt x="59" y="277"/>
                  </a:cubicBezTo>
                  <a:cubicBezTo>
                    <a:pt x="57" y="277"/>
                    <a:pt x="57" y="277"/>
                    <a:pt x="57" y="277"/>
                  </a:cubicBezTo>
                  <a:cubicBezTo>
                    <a:pt x="56" y="274"/>
                    <a:pt x="56" y="274"/>
                    <a:pt x="56" y="274"/>
                  </a:cubicBezTo>
                  <a:moveTo>
                    <a:pt x="103" y="0"/>
                  </a:moveTo>
                  <a:cubicBezTo>
                    <a:pt x="100" y="0"/>
                    <a:pt x="97" y="1"/>
                    <a:pt x="93" y="2"/>
                  </a:cubicBezTo>
                  <a:cubicBezTo>
                    <a:pt x="79" y="6"/>
                    <a:pt x="76" y="17"/>
                    <a:pt x="75" y="29"/>
                  </a:cubicBezTo>
                  <a:cubicBezTo>
                    <a:pt x="72" y="31"/>
                    <a:pt x="71" y="34"/>
                    <a:pt x="71" y="37"/>
                  </a:cubicBezTo>
                  <a:cubicBezTo>
                    <a:pt x="71" y="41"/>
                    <a:pt x="73" y="44"/>
                    <a:pt x="75" y="46"/>
                  </a:cubicBezTo>
                  <a:cubicBezTo>
                    <a:pt x="77" y="55"/>
                    <a:pt x="82" y="63"/>
                    <a:pt x="89" y="69"/>
                  </a:cubicBezTo>
                  <a:cubicBezTo>
                    <a:pt x="89" y="72"/>
                    <a:pt x="89" y="72"/>
                    <a:pt x="89" y="72"/>
                  </a:cubicBezTo>
                  <a:cubicBezTo>
                    <a:pt x="87" y="72"/>
                    <a:pt x="87" y="72"/>
                    <a:pt x="87" y="72"/>
                  </a:cubicBezTo>
                  <a:cubicBezTo>
                    <a:pt x="83" y="77"/>
                    <a:pt x="83" y="77"/>
                    <a:pt x="83" y="77"/>
                  </a:cubicBezTo>
                  <a:cubicBezTo>
                    <a:pt x="80" y="77"/>
                    <a:pt x="77" y="78"/>
                    <a:pt x="75" y="79"/>
                  </a:cubicBezTo>
                  <a:cubicBezTo>
                    <a:pt x="72" y="79"/>
                    <a:pt x="69" y="81"/>
                    <a:pt x="63" y="85"/>
                  </a:cubicBezTo>
                  <a:cubicBezTo>
                    <a:pt x="53" y="92"/>
                    <a:pt x="41" y="118"/>
                    <a:pt x="38" y="132"/>
                  </a:cubicBezTo>
                  <a:cubicBezTo>
                    <a:pt x="38" y="137"/>
                    <a:pt x="37" y="132"/>
                    <a:pt x="37" y="145"/>
                  </a:cubicBezTo>
                  <a:cubicBezTo>
                    <a:pt x="37" y="152"/>
                    <a:pt x="41" y="167"/>
                    <a:pt x="44" y="178"/>
                  </a:cubicBezTo>
                  <a:cubicBezTo>
                    <a:pt x="0" y="178"/>
                    <a:pt x="0" y="178"/>
                    <a:pt x="0" y="178"/>
                  </a:cubicBezTo>
                  <a:cubicBezTo>
                    <a:pt x="14" y="232"/>
                    <a:pt x="14" y="232"/>
                    <a:pt x="14" y="232"/>
                  </a:cubicBezTo>
                  <a:cubicBezTo>
                    <a:pt x="14" y="235"/>
                    <a:pt x="14" y="235"/>
                    <a:pt x="14" y="235"/>
                  </a:cubicBezTo>
                  <a:cubicBezTo>
                    <a:pt x="17" y="235"/>
                    <a:pt x="17" y="235"/>
                    <a:pt x="17" y="235"/>
                  </a:cubicBezTo>
                  <a:cubicBezTo>
                    <a:pt x="17" y="235"/>
                    <a:pt x="17" y="235"/>
                    <a:pt x="17" y="235"/>
                  </a:cubicBezTo>
                  <a:cubicBezTo>
                    <a:pt x="3" y="181"/>
                    <a:pt x="3" y="181"/>
                    <a:pt x="3" y="181"/>
                  </a:cubicBezTo>
                  <a:cubicBezTo>
                    <a:pt x="47" y="181"/>
                    <a:pt x="47" y="181"/>
                    <a:pt x="47" y="181"/>
                  </a:cubicBezTo>
                  <a:cubicBezTo>
                    <a:pt x="44" y="170"/>
                    <a:pt x="41" y="155"/>
                    <a:pt x="41" y="149"/>
                  </a:cubicBezTo>
                  <a:cubicBezTo>
                    <a:pt x="41" y="135"/>
                    <a:pt x="41" y="140"/>
                    <a:pt x="42" y="135"/>
                  </a:cubicBezTo>
                  <a:cubicBezTo>
                    <a:pt x="44" y="121"/>
                    <a:pt x="56" y="96"/>
                    <a:pt x="66" y="89"/>
                  </a:cubicBezTo>
                  <a:cubicBezTo>
                    <a:pt x="72" y="84"/>
                    <a:pt x="76" y="83"/>
                    <a:pt x="78" y="82"/>
                  </a:cubicBezTo>
                  <a:cubicBezTo>
                    <a:pt x="80" y="81"/>
                    <a:pt x="83" y="81"/>
                    <a:pt x="86" y="80"/>
                  </a:cubicBezTo>
                  <a:cubicBezTo>
                    <a:pt x="91" y="75"/>
                    <a:pt x="91" y="75"/>
                    <a:pt x="91" y="75"/>
                  </a:cubicBezTo>
                  <a:cubicBezTo>
                    <a:pt x="92" y="75"/>
                    <a:pt x="92" y="75"/>
                    <a:pt x="92" y="75"/>
                  </a:cubicBezTo>
                  <a:cubicBezTo>
                    <a:pt x="92" y="72"/>
                    <a:pt x="92" y="72"/>
                    <a:pt x="92" y="72"/>
                  </a:cubicBezTo>
                  <a:cubicBezTo>
                    <a:pt x="85" y="67"/>
                    <a:pt x="81" y="58"/>
                    <a:pt x="79" y="50"/>
                  </a:cubicBezTo>
                  <a:cubicBezTo>
                    <a:pt x="76" y="48"/>
                    <a:pt x="74" y="44"/>
                    <a:pt x="74" y="40"/>
                  </a:cubicBezTo>
                  <a:cubicBezTo>
                    <a:pt x="74" y="37"/>
                    <a:pt x="76" y="34"/>
                    <a:pt x="78" y="32"/>
                  </a:cubicBezTo>
                  <a:cubicBezTo>
                    <a:pt x="79" y="21"/>
                    <a:pt x="82" y="9"/>
                    <a:pt x="96" y="5"/>
                  </a:cubicBezTo>
                  <a:cubicBezTo>
                    <a:pt x="100" y="4"/>
                    <a:pt x="104" y="4"/>
                    <a:pt x="106" y="4"/>
                  </a:cubicBezTo>
                  <a:cubicBezTo>
                    <a:pt x="108" y="4"/>
                    <a:pt x="108" y="4"/>
                    <a:pt x="108" y="4"/>
                  </a:cubicBezTo>
                  <a:cubicBezTo>
                    <a:pt x="109" y="4"/>
                    <a:pt x="109" y="4"/>
                    <a:pt x="110" y="4"/>
                  </a:cubicBezTo>
                  <a:cubicBezTo>
                    <a:pt x="111" y="4"/>
                    <a:pt x="112" y="4"/>
                    <a:pt x="113" y="4"/>
                  </a:cubicBezTo>
                  <a:cubicBezTo>
                    <a:pt x="114" y="4"/>
                    <a:pt x="114" y="4"/>
                    <a:pt x="114" y="4"/>
                  </a:cubicBezTo>
                  <a:cubicBezTo>
                    <a:pt x="120" y="5"/>
                    <a:pt x="125" y="7"/>
                    <a:pt x="129" y="10"/>
                  </a:cubicBezTo>
                  <a:cubicBezTo>
                    <a:pt x="128" y="9"/>
                    <a:pt x="127" y="8"/>
                    <a:pt x="127" y="8"/>
                  </a:cubicBezTo>
                  <a:cubicBezTo>
                    <a:pt x="126" y="7"/>
                    <a:pt x="126" y="7"/>
                    <a:pt x="125" y="6"/>
                  </a:cubicBezTo>
                  <a:cubicBezTo>
                    <a:pt x="122" y="4"/>
                    <a:pt x="117" y="2"/>
                    <a:pt x="111" y="1"/>
                  </a:cubicBezTo>
                  <a:cubicBezTo>
                    <a:pt x="110" y="1"/>
                    <a:pt x="110" y="1"/>
                    <a:pt x="110" y="1"/>
                  </a:cubicBezTo>
                  <a:cubicBezTo>
                    <a:pt x="109" y="1"/>
                    <a:pt x="108" y="1"/>
                    <a:pt x="107" y="1"/>
                  </a:cubicBezTo>
                  <a:cubicBezTo>
                    <a:pt x="106" y="0"/>
                    <a:pt x="106" y="0"/>
                    <a:pt x="105" y="0"/>
                  </a:cubicBezTo>
                  <a:cubicBezTo>
                    <a:pt x="105" y="0"/>
                    <a:pt x="104" y="0"/>
                    <a:pt x="103" y="0"/>
                  </a:cubicBezTo>
                </a:path>
              </a:pathLst>
            </a:custGeom>
            <a:solidFill>
              <a:srgbClr val="FD9B0A"/>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85" name="Freeform 1190"/>
            <p:cNvSpPr>
              <a:spLocks/>
            </p:cNvSpPr>
            <p:nvPr/>
          </p:nvSpPr>
          <p:spPr bwMode="auto">
            <a:xfrm>
              <a:off x="14097001" y="7783513"/>
              <a:ext cx="2781300" cy="2806700"/>
            </a:xfrm>
            <a:custGeom>
              <a:avLst/>
              <a:gdLst/>
              <a:ahLst/>
              <a:cxnLst>
                <a:cxn ang="0">
                  <a:pos x="79" y="0"/>
                </a:cxn>
                <a:cxn ang="0">
                  <a:pos x="3" y="62"/>
                </a:cxn>
                <a:cxn ang="0">
                  <a:pos x="9" y="88"/>
                </a:cxn>
                <a:cxn ang="0">
                  <a:pos x="0" y="109"/>
                </a:cxn>
                <a:cxn ang="0">
                  <a:pos x="2" y="111"/>
                </a:cxn>
                <a:cxn ang="0">
                  <a:pos x="4" y="112"/>
                </a:cxn>
                <a:cxn ang="0">
                  <a:pos x="13" y="91"/>
                </a:cxn>
                <a:cxn ang="0">
                  <a:pos x="6" y="65"/>
                </a:cxn>
                <a:cxn ang="0">
                  <a:pos x="82" y="3"/>
                </a:cxn>
                <a:cxn ang="0">
                  <a:pos x="111" y="8"/>
                </a:cxn>
                <a:cxn ang="0">
                  <a:pos x="111" y="6"/>
                </a:cxn>
                <a:cxn ang="0">
                  <a:pos x="79" y="0"/>
                </a:cxn>
              </a:cxnLst>
              <a:rect l="0" t="0" r="r" b="b"/>
              <a:pathLst>
                <a:path w="111" h="112">
                  <a:moveTo>
                    <a:pt x="79" y="0"/>
                  </a:moveTo>
                  <a:cubicBezTo>
                    <a:pt x="37" y="0"/>
                    <a:pt x="3" y="28"/>
                    <a:pt x="3" y="62"/>
                  </a:cubicBezTo>
                  <a:cubicBezTo>
                    <a:pt x="3" y="71"/>
                    <a:pt x="5" y="79"/>
                    <a:pt x="9" y="88"/>
                  </a:cubicBezTo>
                  <a:cubicBezTo>
                    <a:pt x="7" y="96"/>
                    <a:pt x="3" y="104"/>
                    <a:pt x="0" y="109"/>
                  </a:cubicBezTo>
                  <a:cubicBezTo>
                    <a:pt x="1" y="110"/>
                    <a:pt x="1" y="110"/>
                    <a:pt x="2" y="111"/>
                  </a:cubicBezTo>
                  <a:cubicBezTo>
                    <a:pt x="2" y="111"/>
                    <a:pt x="3" y="112"/>
                    <a:pt x="4" y="112"/>
                  </a:cubicBezTo>
                  <a:cubicBezTo>
                    <a:pt x="7" y="107"/>
                    <a:pt x="10" y="100"/>
                    <a:pt x="13" y="91"/>
                  </a:cubicBezTo>
                  <a:cubicBezTo>
                    <a:pt x="8" y="83"/>
                    <a:pt x="6" y="74"/>
                    <a:pt x="6" y="65"/>
                  </a:cubicBezTo>
                  <a:cubicBezTo>
                    <a:pt x="6" y="31"/>
                    <a:pt x="40" y="3"/>
                    <a:pt x="82" y="3"/>
                  </a:cubicBezTo>
                  <a:cubicBezTo>
                    <a:pt x="92" y="3"/>
                    <a:pt x="102" y="5"/>
                    <a:pt x="111" y="8"/>
                  </a:cubicBezTo>
                  <a:cubicBezTo>
                    <a:pt x="111" y="6"/>
                    <a:pt x="111" y="6"/>
                    <a:pt x="111" y="6"/>
                  </a:cubicBezTo>
                  <a:cubicBezTo>
                    <a:pt x="101" y="2"/>
                    <a:pt x="90" y="0"/>
                    <a:pt x="79" y="0"/>
                  </a:cubicBezTo>
                </a:path>
              </a:pathLst>
            </a:custGeom>
            <a:solidFill>
              <a:srgbClr val="FD9B0A"/>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86" name="Freeform 1191"/>
            <p:cNvSpPr>
              <a:spLocks noEditPoints="1"/>
            </p:cNvSpPr>
            <p:nvPr/>
          </p:nvSpPr>
          <p:spPr bwMode="auto">
            <a:xfrm>
              <a:off x="9788526" y="9212263"/>
              <a:ext cx="3232150" cy="7642225"/>
            </a:xfrm>
            <a:custGeom>
              <a:avLst/>
              <a:gdLst/>
              <a:ahLst/>
              <a:cxnLst>
                <a:cxn ang="0">
                  <a:pos x="56" y="273"/>
                </a:cxn>
                <a:cxn ang="0">
                  <a:pos x="56" y="273"/>
                </a:cxn>
                <a:cxn ang="0">
                  <a:pos x="56" y="305"/>
                </a:cxn>
                <a:cxn ang="0">
                  <a:pos x="59" y="305"/>
                </a:cxn>
                <a:cxn ang="0">
                  <a:pos x="59" y="276"/>
                </a:cxn>
                <a:cxn ang="0">
                  <a:pos x="57" y="276"/>
                </a:cxn>
                <a:cxn ang="0">
                  <a:pos x="56" y="273"/>
                </a:cxn>
                <a:cxn ang="0">
                  <a:pos x="103" y="0"/>
                </a:cxn>
                <a:cxn ang="0">
                  <a:pos x="93" y="1"/>
                </a:cxn>
                <a:cxn ang="0">
                  <a:pos x="75" y="28"/>
                </a:cxn>
                <a:cxn ang="0">
                  <a:pos x="71" y="36"/>
                </a:cxn>
                <a:cxn ang="0">
                  <a:pos x="76" y="46"/>
                </a:cxn>
                <a:cxn ang="0">
                  <a:pos x="89" y="68"/>
                </a:cxn>
                <a:cxn ang="0">
                  <a:pos x="89" y="71"/>
                </a:cxn>
                <a:cxn ang="0">
                  <a:pos x="88" y="71"/>
                </a:cxn>
                <a:cxn ang="0">
                  <a:pos x="83" y="76"/>
                </a:cxn>
                <a:cxn ang="0">
                  <a:pos x="75" y="78"/>
                </a:cxn>
                <a:cxn ang="0">
                  <a:pos x="63" y="85"/>
                </a:cxn>
                <a:cxn ang="0">
                  <a:pos x="39" y="131"/>
                </a:cxn>
                <a:cxn ang="0">
                  <a:pos x="38" y="145"/>
                </a:cxn>
                <a:cxn ang="0">
                  <a:pos x="44" y="177"/>
                </a:cxn>
                <a:cxn ang="0">
                  <a:pos x="0" y="177"/>
                </a:cxn>
                <a:cxn ang="0">
                  <a:pos x="14" y="231"/>
                </a:cxn>
                <a:cxn ang="0">
                  <a:pos x="15" y="234"/>
                </a:cxn>
                <a:cxn ang="0">
                  <a:pos x="17" y="234"/>
                </a:cxn>
                <a:cxn ang="0">
                  <a:pos x="17" y="234"/>
                </a:cxn>
                <a:cxn ang="0">
                  <a:pos x="4" y="180"/>
                </a:cxn>
                <a:cxn ang="0">
                  <a:pos x="48" y="180"/>
                </a:cxn>
                <a:cxn ang="0">
                  <a:pos x="41" y="148"/>
                </a:cxn>
                <a:cxn ang="0">
                  <a:pos x="42" y="134"/>
                </a:cxn>
                <a:cxn ang="0">
                  <a:pos x="66" y="88"/>
                </a:cxn>
                <a:cxn ang="0">
                  <a:pos x="78" y="81"/>
                </a:cxn>
                <a:cxn ang="0">
                  <a:pos x="86" y="80"/>
                </a:cxn>
                <a:cxn ang="0">
                  <a:pos x="91" y="75"/>
                </a:cxn>
                <a:cxn ang="0">
                  <a:pos x="92" y="75"/>
                </a:cxn>
                <a:cxn ang="0">
                  <a:pos x="92" y="72"/>
                </a:cxn>
                <a:cxn ang="0">
                  <a:pos x="79" y="49"/>
                </a:cxn>
                <a:cxn ang="0">
                  <a:pos x="74" y="40"/>
                </a:cxn>
                <a:cxn ang="0">
                  <a:pos x="78" y="31"/>
                </a:cxn>
                <a:cxn ang="0">
                  <a:pos x="96" y="5"/>
                </a:cxn>
                <a:cxn ang="0">
                  <a:pos x="106" y="3"/>
                </a:cxn>
                <a:cxn ang="0">
                  <a:pos x="109" y="3"/>
                </a:cxn>
                <a:cxn ang="0">
                  <a:pos x="110" y="3"/>
                </a:cxn>
                <a:cxn ang="0">
                  <a:pos x="114" y="3"/>
                </a:cxn>
                <a:cxn ang="0">
                  <a:pos x="114" y="3"/>
                </a:cxn>
                <a:cxn ang="0">
                  <a:pos x="129" y="9"/>
                </a:cxn>
                <a:cxn ang="0">
                  <a:pos x="127" y="7"/>
                </a:cxn>
                <a:cxn ang="0">
                  <a:pos x="126" y="6"/>
                </a:cxn>
                <a:cxn ang="0">
                  <a:pos x="111" y="0"/>
                </a:cxn>
                <a:cxn ang="0">
                  <a:pos x="110" y="0"/>
                </a:cxn>
                <a:cxn ang="0">
                  <a:pos x="107" y="0"/>
                </a:cxn>
                <a:cxn ang="0">
                  <a:pos x="105" y="0"/>
                </a:cxn>
                <a:cxn ang="0">
                  <a:pos x="103" y="0"/>
                </a:cxn>
              </a:cxnLst>
              <a:rect l="0" t="0" r="r" b="b"/>
              <a:pathLst>
                <a:path w="129" h="305">
                  <a:moveTo>
                    <a:pt x="56" y="273"/>
                  </a:moveTo>
                  <a:cubicBezTo>
                    <a:pt x="56" y="273"/>
                    <a:pt x="56" y="273"/>
                    <a:pt x="56" y="273"/>
                  </a:cubicBezTo>
                  <a:cubicBezTo>
                    <a:pt x="56" y="305"/>
                    <a:pt x="56" y="305"/>
                    <a:pt x="56" y="305"/>
                  </a:cubicBezTo>
                  <a:cubicBezTo>
                    <a:pt x="59" y="305"/>
                    <a:pt x="59" y="305"/>
                    <a:pt x="59" y="305"/>
                  </a:cubicBezTo>
                  <a:cubicBezTo>
                    <a:pt x="59" y="276"/>
                    <a:pt x="59" y="276"/>
                    <a:pt x="59" y="276"/>
                  </a:cubicBezTo>
                  <a:cubicBezTo>
                    <a:pt x="57" y="276"/>
                    <a:pt x="57" y="276"/>
                    <a:pt x="57" y="276"/>
                  </a:cubicBezTo>
                  <a:cubicBezTo>
                    <a:pt x="56" y="273"/>
                    <a:pt x="56" y="273"/>
                    <a:pt x="56" y="273"/>
                  </a:cubicBezTo>
                  <a:moveTo>
                    <a:pt x="103" y="0"/>
                  </a:moveTo>
                  <a:cubicBezTo>
                    <a:pt x="101" y="0"/>
                    <a:pt x="97" y="0"/>
                    <a:pt x="93" y="1"/>
                  </a:cubicBezTo>
                  <a:cubicBezTo>
                    <a:pt x="79" y="5"/>
                    <a:pt x="76" y="17"/>
                    <a:pt x="75" y="28"/>
                  </a:cubicBezTo>
                  <a:cubicBezTo>
                    <a:pt x="73" y="30"/>
                    <a:pt x="71" y="33"/>
                    <a:pt x="71" y="36"/>
                  </a:cubicBezTo>
                  <a:cubicBezTo>
                    <a:pt x="71" y="40"/>
                    <a:pt x="73" y="44"/>
                    <a:pt x="76" y="46"/>
                  </a:cubicBezTo>
                  <a:cubicBezTo>
                    <a:pt x="78" y="54"/>
                    <a:pt x="82" y="63"/>
                    <a:pt x="89" y="68"/>
                  </a:cubicBezTo>
                  <a:cubicBezTo>
                    <a:pt x="89" y="71"/>
                    <a:pt x="89" y="71"/>
                    <a:pt x="89" y="71"/>
                  </a:cubicBezTo>
                  <a:cubicBezTo>
                    <a:pt x="88" y="71"/>
                    <a:pt x="88" y="71"/>
                    <a:pt x="88" y="71"/>
                  </a:cubicBezTo>
                  <a:cubicBezTo>
                    <a:pt x="83" y="76"/>
                    <a:pt x="83" y="76"/>
                    <a:pt x="83" y="76"/>
                  </a:cubicBezTo>
                  <a:cubicBezTo>
                    <a:pt x="80" y="77"/>
                    <a:pt x="77" y="77"/>
                    <a:pt x="75" y="78"/>
                  </a:cubicBezTo>
                  <a:cubicBezTo>
                    <a:pt x="73" y="79"/>
                    <a:pt x="69" y="80"/>
                    <a:pt x="63" y="85"/>
                  </a:cubicBezTo>
                  <a:cubicBezTo>
                    <a:pt x="53" y="92"/>
                    <a:pt x="41" y="117"/>
                    <a:pt x="39" y="131"/>
                  </a:cubicBezTo>
                  <a:cubicBezTo>
                    <a:pt x="38" y="136"/>
                    <a:pt x="38" y="131"/>
                    <a:pt x="38" y="145"/>
                  </a:cubicBezTo>
                  <a:cubicBezTo>
                    <a:pt x="38" y="151"/>
                    <a:pt x="41" y="166"/>
                    <a:pt x="44" y="177"/>
                  </a:cubicBezTo>
                  <a:cubicBezTo>
                    <a:pt x="0" y="177"/>
                    <a:pt x="0" y="177"/>
                    <a:pt x="0" y="177"/>
                  </a:cubicBezTo>
                  <a:cubicBezTo>
                    <a:pt x="14" y="231"/>
                    <a:pt x="14" y="231"/>
                    <a:pt x="14" y="231"/>
                  </a:cubicBezTo>
                  <a:cubicBezTo>
                    <a:pt x="15" y="234"/>
                    <a:pt x="15" y="234"/>
                    <a:pt x="15" y="234"/>
                  </a:cubicBezTo>
                  <a:cubicBezTo>
                    <a:pt x="17" y="234"/>
                    <a:pt x="17" y="234"/>
                    <a:pt x="17" y="234"/>
                  </a:cubicBezTo>
                  <a:cubicBezTo>
                    <a:pt x="17" y="234"/>
                    <a:pt x="17" y="234"/>
                    <a:pt x="17" y="234"/>
                  </a:cubicBezTo>
                  <a:cubicBezTo>
                    <a:pt x="4" y="180"/>
                    <a:pt x="4" y="180"/>
                    <a:pt x="4" y="180"/>
                  </a:cubicBezTo>
                  <a:cubicBezTo>
                    <a:pt x="48" y="180"/>
                    <a:pt x="48" y="180"/>
                    <a:pt x="48" y="180"/>
                  </a:cubicBezTo>
                  <a:cubicBezTo>
                    <a:pt x="45" y="170"/>
                    <a:pt x="41" y="155"/>
                    <a:pt x="41" y="148"/>
                  </a:cubicBezTo>
                  <a:cubicBezTo>
                    <a:pt x="41" y="135"/>
                    <a:pt x="41" y="140"/>
                    <a:pt x="42" y="134"/>
                  </a:cubicBezTo>
                  <a:cubicBezTo>
                    <a:pt x="44" y="120"/>
                    <a:pt x="57" y="95"/>
                    <a:pt x="66" y="88"/>
                  </a:cubicBezTo>
                  <a:cubicBezTo>
                    <a:pt x="72" y="83"/>
                    <a:pt x="76" y="82"/>
                    <a:pt x="78" y="81"/>
                  </a:cubicBezTo>
                  <a:cubicBezTo>
                    <a:pt x="80" y="80"/>
                    <a:pt x="83" y="80"/>
                    <a:pt x="86" y="80"/>
                  </a:cubicBezTo>
                  <a:cubicBezTo>
                    <a:pt x="91" y="75"/>
                    <a:pt x="91" y="75"/>
                    <a:pt x="91" y="75"/>
                  </a:cubicBezTo>
                  <a:cubicBezTo>
                    <a:pt x="92" y="75"/>
                    <a:pt x="92" y="75"/>
                    <a:pt x="92" y="75"/>
                  </a:cubicBezTo>
                  <a:cubicBezTo>
                    <a:pt x="92" y="72"/>
                    <a:pt x="92" y="72"/>
                    <a:pt x="92" y="72"/>
                  </a:cubicBezTo>
                  <a:cubicBezTo>
                    <a:pt x="86" y="66"/>
                    <a:pt x="81" y="57"/>
                    <a:pt x="79" y="49"/>
                  </a:cubicBezTo>
                  <a:cubicBezTo>
                    <a:pt x="76" y="47"/>
                    <a:pt x="74" y="44"/>
                    <a:pt x="74" y="40"/>
                  </a:cubicBezTo>
                  <a:cubicBezTo>
                    <a:pt x="74" y="36"/>
                    <a:pt x="76" y="33"/>
                    <a:pt x="78" y="31"/>
                  </a:cubicBezTo>
                  <a:cubicBezTo>
                    <a:pt x="79" y="20"/>
                    <a:pt x="83" y="9"/>
                    <a:pt x="96" y="5"/>
                  </a:cubicBezTo>
                  <a:cubicBezTo>
                    <a:pt x="100" y="3"/>
                    <a:pt x="104" y="3"/>
                    <a:pt x="106" y="3"/>
                  </a:cubicBezTo>
                  <a:cubicBezTo>
                    <a:pt x="108" y="3"/>
                    <a:pt x="109" y="3"/>
                    <a:pt x="109" y="3"/>
                  </a:cubicBezTo>
                  <a:cubicBezTo>
                    <a:pt x="109" y="3"/>
                    <a:pt x="110" y="3"/>
                    <a:pt x="110" y="3"/>
                  </a:cubicBezTo>
                  <a:cubicBezTo>
                    <a:pt x="111" y="3"/>
                    <a:pt x="113" y="3"/>
                    <a:pt x="114" y="3"/>
                  </a:cubicBezTo>
                  <a:cubicBezTo>
                    <a:pt x="114" y="3"/>
                    <a:pt x="114" y="3"/>
                    <a:pt x="114" y="3"/>
                  </a:cubicBezTo>
                  <a:cubicBezTo>
                    <a:pt x="120" y="4"/>
                    <a:pt x="125" y="6"/>
                    <a:pt x="129" y="9"/>
                  </a:cubicBezTo>
                  <a:cubicBezTo>
                    <a:pt x="128" y="8"/>
                    <a:pt x="128" y="8"/>
                    <a:pt x="127" y="7"/>
                  </a:cubicBezTo>
                  <a:cubicBezTo>
                    <a:pt x="126" y="7"/>
                    <a:pt x="126" y="6"/>
                    <a:pt x="126" y="6"/>
                  </a:cubicBezTo>
                  <a:cubicBezTo>
                    <a:pt x="122" y="3"/>
                    <a:pt x="117" y="1"/>
                    <a:pt x="111" y="0"/>
                  </a:cubicBezTo>
                  <a:cubicBezTo>
                    <a:pt x="110" y="0"/>
                    <a:pt x="110" y="0"/>
                    <a:pt x="110" y="0"/>
                  </a:cubicBezTo>
                  <a:cubicBezTo>
                    <a:pt x="109" y="0"/>
                    <a:pt x="108" y="0"/>
                    <a:pt x="107" y="0"/>
                  </a:cubicBezTo>
                  <a:cubicBezTo>
                    <a:pt x="106" y="0"/>
                    <a:pt x="106" y="0"/>
                    <a:pt x="105" y="0"/>
                  </a:cubicBezTo>
                  <a:cubicBezTo>
                    <a:pt x="105" y="0"/>
                    <a:pt x="105" y="0"/>
                    <a:pt x="103" y="0"/>
                  </a:cubicBezTo>
                </a:path>
              </a:pathLst>
            </a:custGeom>
            <a:solidFill>
              <a:srgbClr val="FD9B0A"/>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87" name="Freeform 1192"/>
            <p:cNvSpPr>
              <a:spLocks/>
            </p:cNvSpPr>
            <p:nvPr/>
          </p:nvSpPr>
          <p:spPr bwMode="auto">
            <a:xfrm>
              <a:off x="14197013" y="7859713"/>
              <a:ext cx="2681288" cy="2830513"/>
            </a:xfrm>
            <a:custGeom>
              <a:avLst/>
              <a:gdLst/>
              <a:ahLst/>
              <a:cxnLst>
                <a:cxn ang="0">
                  <a:pos x="78" y="0"/>
                </a:cxn>
                <a:cxn ang="0">
                  <a:pos x="2" y="62"/>
                </a:cxn>
                <a:cxn ang="0">
                  <a:pos x="9" y="88"/>
                </a:cxn>
                <a:cxn ang="0">
                  <a:pos x="0" y="109"/>
                </a:cxn>
                <a:cxn ang="0">
                  <a:pos x="1" y="112"/>
                </a:cxn>
                <a:cxn ang="0">
                  <a:pos x="3" y="113"/>
                </a:cxn>
                <a:cxn ang="0">
                  <a:pos x="12" y="91"/>
                </a:cxn>
                <a:cxn ang="0">
                  <a:pos x="5" y="66"/>
                </a:cxn>
                <a:cxn ang="0">
                  <a:pos x="81" y="3"/>
                </a:cxn>
                <a:cxn ang="0">
                  <a:pos x="107" y="7"/>
                </a:cxn>
                <a:cxn ang="0">
                  <a:pos x="107" y="5"/>
                </a:cxn>
                <a:cxn ang="0">
                  <a:pos x="78" y="0"/>
                </a:cxn>
              </a:cxnLst>
              <a:rect l="0" t="0" r="r" b="b"/>
              <a:pathLst>
                <a:path w="107" h="113">
                  <a:moveTo>
                    <a:pt x="78" y="0"/>
                  </a:moveTo>
                  <a:cubicBezTo>
                    <a:pt x="36" y="0"/>
                    <a:pt x="2" y="28"/>
                    <a:pt x="2" y="62"/>
                  </a:cubicBezTo>
                  <a:cubicBezTo>
                    <a:pt x="2" y="71"/>
                    <a:pt x="4" y="80"/>
                    <a:pt x="9" y="88"/>
                  </a:cubicBezTo>
                  <a:cubicBezTo>
                    <a:pt x="6" y="97"/>
                    <a:pt x="3" y="104"/>
                    <a:pt x="0" y="109"/>
                  </a:cubicBezTo>
                  <a:cubicBezTo>
                    <a:pt x="0" y="110"/>
                    <a:pt x="1" y="111"/>
                    <a:pt x="1" y="112"/>
                  </a:cubicBezTo>
                  <a:cubicBezTo>
                    <a:pt x="2" y="112"/>
                    <a:pt x="2" y="112"/>
                    <a:pt x="3" y="113"/>
                  </a:cubicBezTo>
                  <a:cubicBezTo>
                    <a:pt x="6" y="107"/>
                    <a:pt x="9" y="100"/>
                    <a:pt x="12" y="91"/>
                  </a:cubicBezTo>
                  <a:cubicBezTo>
                    <a:pt x="8" y="83"/>
                    <a:pt x="5" y="74"/>
                    <a:pt x="5" y="66"/>
                  </a:cubicBezTo>
                  <a:cubicBezTo>
                    <a:pt x="5" y="31"/>
                    <a:pt x="39" y="3"/>
                    <a:pt x="81" y="3"/>
                  </a:cubicBezTo>
                  <a:cubicBezTo>
                    <a:pt x="90" y="3"/>
                    <a:pt x="99" y="5"/>
                    <a:pt x="107" y="7"/>
                  </a:cubicBezTo>
                  <a:cubicBezTo>
                    <a:pt x="107" y="5"/>
                    <a:pt x="107" y="5"/>
                    <a:pt x="107" y="5"/>
                  </a:cubicBezTo>
                  <a:cubicBezTo>
                    <a:pt x="98" y="2"/>
                    <a:pt x="88" y="0"/>
                    <a:pt x="78" y="0"/>
                  </a:cubicBezTo>
                </a:path>
              </a:pathLst>
            </a:custGeom>
            <a:solidFill>
              <a:srgbClr val="FD9B0A"/>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88" name="Freeform 1193"/>
            <p:cNvSpPr>
              <a:spLocks noEditPoints="1"/>
            </p:cNvSpPr>
            <p:nvPr/>
          </p:nvSpPr>
          <p:spPr bwMode="auto">
            <a:xfrm>
              <a:off x="9888538" y="9286876"/>
              <a:ext cx="3206750" cy="7567613"/>
            </a:xfrm>
            <a:custGeom>
              <a:avLst/>
              <a:gdLst/>
              <a:ahLst/>
              <a:cxnLst>
                <a:cxn ang="0">
                  <a:pos x="55" y="273"/>
                </a:cxn>
                <a:cxn ang="0">
                  <a:pos x="55" y="273"/>
                </a:cxn>
                <a:cxn ang="0">
                  <a:pos x="55" y="302"/>
                </a:cxn>
                <a:cxn ang="0">
                  <a:pos x="58" y="302"/>
                </a:cxn>
                <a:cxn ang="0">
                  <a:pos x="58" y="276"/>
                </a:cxn>
                <a:cxn ang="0">
                  <a:pos x="56" y="276"/>
                </a:cxn>
                <a:cxn ang="0">
                  <a:pos x="55" y="273"/>
                </a:cxn>
                <a:cxn ang="0">
                  <a:pos x="102" y="0"/>
                </a:cxn>
                <a:cxn ang="0">
                  <a:pos x="92" y="2"/>
                </a:cxn>
                <a:cxn ang="0">
                  <a:pos x="74" y="28"/>
                </a:cxn>
                <a:cxn ang="0">
                  <a:pos x="70" y="37"/>
                </a:cxn>
                <a:cxn ang="0">
                  <a:pos x="75" y="46"/>
                </a:cxn>
                <a:cxn ang="0">
                  <a:pos x="88" y="69"/>
                </a:cxn>
                <a:cxn ang="0">
                  <a:pos x="88" y="72"/>
                </a:cxn>
                <a:cxn ang="0">
                  <a:pos x="87" y="72"/>
                </a:cxn>
                <a:cxn ang="0">
                  <a:pos x="82" y="77"/>
                </a:cxn>
                <a:cxn ang="0">
                  <a:pos x="74" y="78"/>
                </a:cxn>
                <a:cxn ang="0">
                  <a:pos x="62" y="85"/>
                </a:cxn>
                <a:cxn ang="0">
                  <a:pos x="38" y="131"/>
                </a:cxn>
                <a:cxn ang="0">
                  <a:pos x="37" y="145"/>
                </a:cxn>
                <a:cxn ang="0">
                  <a:pos x="44" y="177"/>
                </a:cxn>
                <a:cxn ang="0">
                  <a:pos x="0" y="177"/>
                </a:cxn>
                <a:cxn ang="0">
                  <a:pos x="13" y="231"/>
                </a:cxn>
                <a:cxn ang="0">
                  <a:pos x="14" y="234"/>
                </a:cxn>
                <a:cxn ang="0">
                  <a:pos x="16" y="234"/>
                </a:cxn>
                <a:cxn ang="0">
                  <a:pos x="16" y="234"/>
                </a:cxn>
                <a:cxn ang="0">
                  <a:pos x="3" y="181"/>
                </a:cxn>
                <a:cxn ang="0">
                  <a:pos x="47" y="181"/>
                </a:cxn>
                <a:cxn ang="0">
                  <a:pos x="40" y="148"/>
                </a:cxn>
                <a:cxn ang="0">
                  <a:pos x="41" y="134"/>
                </a:cxn>
                <a:cxn ang="0">
                  <a:pos x="65" y="88"/>
                </a:cxn>
                <a:cxn ang="0">
                  <a:pos x="77" y="82"/>
                </a:cxn>
                <a:cxn ang="0">
                  <a:pos x="85" y="80"/>
                </a:cxn>
                <a:cxn ang="0">
                  <a:pos x="90" y="75"/>
                </a:cxn>
                <a:cxn ang="0">
                  <a:pos x="91" y="75"/>
                </a:cxn>
                <a:cxn ang="0">
                  <a:pos x="91" y="72"/>
                </a:cxn>
                <a:cxn ang="0">
                  <a:pos x="78" y="49"/>
                </a:cxn>
                <a:cxn ang="0">
                  <a:pos x="74" y="40"/>
                </a:cxn>
                <a:cxn ang="0">
                  <a:pos x="77" y="31"/>
                </a:cxn>
                <a:cxn ang="0">
                  <a:pos x="95" y="5"/>
                </a:cxn>
                <a:cxn ang="0">
                  <a:pos x="106" y="3"/>
                </a:cxn>
                <a:cxn ang="0">
                  <a:pos x="108" y="3"/>
                </a:cxn>
                <a:cxn ang="0">
                  <a:pos x="110" y="3"/>
                </a:cxn>
                <a:cxn ang="0">
                  <a:pos x="113" y="3"/>
                </a:cxn>
                <a:cxn ang="0">
                  <a:pos x="113" y="3"/>
                </a:cxn>
                <a:cxn ang="0">
                  <a:pos x="128" y="9"/>
                </a:cxn>
                <a:cxn ang="0">
                  <a:pos x="126" y="7"/>
                </a:cxn>
                <a:cxn ang="0">
                  <a:pos x="125" y="6"/>
                </a:cxn>
                <a:cxn ang="0">
                  <a:pos x="110" y="0"/>
                </a:cxn>
                <a:cxn ang="0">
                  <a:pos x="110" y="0"/>
                </a:cxn>
                <a:cxn ang="0">
                  <a:pos x="106" y="0"/>
                </a:cxn>
                <a:cxn ang="0">
                  <a:pos x="105" y="0"/>
                </a:cxn>
                <a:cxn ang="0">
                  <a:pos x="102" y="0"/>
                </a:cxn>
              </a:cxnLst>
              <a:rect l="0" t="0" r="r" b="b"/>
              <a:pathLst>
                <a:path w="128" h="302">
                  <a:moveTo>
                    <a:pt x="55" y="273"/>
                  </a:moveTo>
                  <a:cubicBezTo>
                    <a:pt x="55" y="273"/>
                    <a:pt x="55" y="273"/>
                    <a:pt x="55" y="273"/>
                  </a:cubicBezTo>
                  <a:cubicBezTo>
                    <a:pt x="55" y="302"/>
                    <a:pt x="55" y="302"/>
                    <a:pt x="55" y="302"/>
                  </a:cubicBezTo>
                  <a:cubicBezTo>
                    <a:pt x="58" y="302"/>
                    <a:pt x="58" y="302"/>
                    <a:pt x="58" y="302"/>
                  </a:cubicBezTo>
                  <a:cubicBezTo>
                    <a:pt x="58" y="276"/>
                    <a:pt x="58" y="276"/>
                    <a:pt x="58" y="276"/>
                  </a:cubicBezTo>
                  <a:cubicBezTo>
                    <a:pt x="56" y="276"/>
                    <a:pt x="56" y="276"/>
                    <a:pt x="56" y="276"/>
                  </a:cubicBezTo>
                  <a:cubicBezTo>
                    <a:pt x="55" y="273"/>
                    <a:pt x="55" y="273"/>
                    <a:pt x="55" y="273"/>
                  </a:cubicBezTo>
                  <a:moveTo>
                    <a:pt x="102" y="0"/>
                  </a:moveTo>
                  <a:cubicBezTo>
                    <a:pt x="100" y="0"/>
                    <a:pt x="96" y="0"/>
                    <a:pt x="92" y="2"/>
                  </a:cubicBezTo>
                  <a:cubicBezTo>
                    <a:pt x="79" y="6"/>
                    <a:pt x="75" y="17"/>
                    <a:pt x="74" y="28"/>
                  </a:cubicBezTo>
                  <a:cubicBezTo>
                    <a:pt x="72" y="30"/>
                    <a:pt x="70" y="33"/>
                    <a:pt x="70" y="37"/>
                  </a:cubicBezTo>
                  <a:cubicBezTo>
                    <a:pt x="70" y="41"/>
                    <a:pt x="72" y="44"/>
                    <a:pt x="75" y="46"/>
                  </a:cubicBezTo>
                  <a:cubicBezTo>
                    <a:pt x="77" y="54"/>
                    <a:pt x="82" y="63"/>
                    <a:pt x="88" y="69"/>
                  </a:cubicBezTo>
                  <a:cubicBezTo>
                    <a:pt x="88" y="72"/>
                    <a:pt x="88" y="72"/>
                    <a:pt x="88" y="72"/>
                  </a:cubicBezTo>
                  <a:cubicBezTo>
                    <a:pt x="87" y="72"/>
                    <a:pt x="87" y="72"/>
                    <a:pt x="87" y="72"/>
                  </a:cubicBezTo>
                  <a:cubicBezTo>
                    <a:pt x="82" y="77"/>
                    <a:pt x="82" y="77"/>
                    <a:pt x="82" y="77"/>
                  </a:cubicBezTo>
                  <a:cubicBezTo>
                    <a:pt x="79" y="77"/>
                    <a:pt x="76" y="77"/>
                    <a:pt x="74" y="78"/>
                  </a:cubicBezTo>
                  <a:cubicBezTo>
                    <a:pt x="72" y="79"/>
                    <a:pt x="68" y="80"/>
                    <a:pt x="62" y="85"/>
                  </a:cubicBezTo>
                  <a:cubicBezTo>
                    <a:pt x="53" y="92"/>
                    <a:pt x="40" y="117"/>
                    <a:pt x="38" y="131"/>
                  </a:cubicBezTo>
                  <a:cubicBezTo>
                    <a:pt x="37" y="137"/>
                    <a:pt x="37" y="132"/>
                    <a:pt x="37" y="145"/>
                  </a:cubicBezTo>
                  <a:cubicBezTo>
                    <a:pt x="37" y="152"/>
                    <a:pt x="41" y="167"/>
                    <a:pt x="44" y="177"/>
                  </a:cubicBezTo>
                  <a:cubicBezTo>
                    <a:pt x="0" y="177"/>
                    <a:pt x="0" y="177"/>
                    <a:pt x="0" y="177"/>
                  </a:cubicBezTo>
                  <a:cubicBezTo>
                    <a:pt x="13" y="231"/>
                    <a:pt x="13" y="231"/>
                    <a:pt x="13" y="231"/>
                  </a:cubicBezTo>
                  <a:cubicBezTo>
                    <a:pt x="14" y="234"/>
                    <a:pt x="14" y="234"/>
                    <a:pt x="14" y="234"/>
                  </a:cubicBezTo>
                  <a:cubicBezTo>
                    <a:pt x="16" y="234"/>
                    <a:pt x="16" y="234"/>
                    <a:pt x="16" y="234"/>
                  </a:cubicBezTo>
                  <a:cubicBezTo>
                    <a:pt x="16" y="234"/>
                    <a:pt x="16" y="234"/>
                    <a:pt x="16" y="234"/>
                  </a:cubicBezTo>
                  <a:cubicBezTo>
                    <a:pt x="3" y="181"/>
                    <a:pt x="3" y="181"/>
                    <a:pt x="3" y="181"/>
                  </a:cubicBezTo>
                  <a:cubicBezTo>
                    <a:pt x="47" y="181"/>
                    <a:pt x="47" y="181"/>
                    <a:pt x="47" y="181"/>
                  </a:cubicBezTo>
                  <a:cubicBezTo>
                    <a:pt x="44" y="170"/>
                    <a:pt x="40" y="155"/>
                    <a:pt x="40" y="148"/>
                  </a:cubicBezTo>
                  <a:cubicBezTo>
                    <a:pt x="40" y="135"/>
                    <a:pt x="40" y="140"/>
                    <a:pt x="41" y="134"/>
                  </a:cubicBezTo>
                  <a:cubicBezTo>
                    <a:pt x="43" y="120"/>
                    <a:pt x="56" y="95"/>
                    <a:pt x="65" y="88"/>
                  </a:cubicBezTo>
                  <a:cubicBezTo>
                    <a:pt x="71" y="84"/>
                    <a:pt x="75" y="82"/>
                    <a:pt x="77" y="82"/>
                  </a:cubicBezTo>
                  <a:cubicBezTo>
                    <a:pt x="80" y="81"/>
                    <a:pt x="82" y="80"/>
                    <a:pt x="85" y="80"/>
                  </a:cubicBezTo>
                  <a:cubicBezTo>
                    <a:pt x="90" y="75"/>
                    <a:pt x="90" y="75"/>
                    <a:pt x="90" y="75"/>
                  </a:cubicBezTo>
                  <a:cubicBezTo>
                    <a:pt x="91" y="75"/>
                    <a:pt x="91" y="75"/>
                    <a:pt x="91" y="75"/>
                  </a:cubicBezTo>
                  <a:cubicBezTo>
                    <a:pt x="91" y="72"/>
                    <a:pt x="91" y="72"/>
                    <a:pt x="91" y="72"/>
                  </a:cubicBezTo>
                  <a:cubicBezTo>
                    <a:pt x="85" y="66"/>
                    <a:pt x="80" y="58"/>
                    <a:pt x="78" y="49"/>
                  </a:cubicBezTo>
                  <a:cubicBezTo>
                    <a:pt x="75" y="47"/>
                    <a:pt x="74" y="44"/>
                    <a:pt x="74" y="40"/>
                  </a:cubicBezTo>
                  <a:cubicBezTo>
                    <a:pt x="74" y="36"/>
                    <a:pt x="75" y="33"/>
                    <a:pt x="77" y="31"/>
                  </a:cubicBezTo>
                  <a:cubicBezTo>
                    <a:pt x="78" y="20"/>
                    <a:pt x="82" y="9"/>
                    <a:pt x="95" y="5"/>
                  </a:cubicBezTo>
                  <a:cubicBezTo>
                    <a:pt x="99" y="3"/>
                    <a:pt x="103" y="3"/>
                    <a:pt x="106" y="3"/>
                  </a:cubicBezTo>
                  <a:cubicBezTo>
                    <a:pt x="107" y="3"/>
                    <a:pt x="108" y="3"/>
                    <a:pt x="108" y="3"/>
                  </a:cubicBezTo>
                  <a:cubicBezTo>
                    <a:pt x="108" y="3"/>
                    <a:pt x="109" y="3"/>
                    <a:pt x="110" y="3"/>
                  </a:cubicBezTo>
                  <a:cubicBezTo>
                    <a:pt x="111" y="3"/>
                    <a:pt x="112" y="3"/>
                    <a:pt x="113" y="3"/>
                  </a:cubicBezTo>
                  <a:cubicBezTo>
                    <a:pt x="113" y="3"/>
                    <a:pt x="113" y="3"/>
                    <a:pt x="113" y="3"/>
                  </a:cubicBezTo>
                  <a:cubicBezTo>
                    <a:pt x="120" y="4"/>
                    <a:pt x="125" y="6"/>
                    <a:pt x="128" y="9"/>
                  </a:cubicBezTo>
                  <a:cubicBezTo>
                    <a:pt x="127" y="9"/>
                    <a:pt x="127" y="8"/>
                    <a:pt x="126" y="7"/>
                  </a:cubicBezTo>
                  <a:cubicBezTo>
                    <a:pt x="126" y="7"/>
                    <a:pt x="125" y="6"/>
                    <a:pt x="125" y="6"/>
                  </a:cubicBezTo>
                  <a:cubicBezTo>
                    <a:pt x="121" y="3"/>
                    <a:pt x="116" y="1"/>
                    <a:pt x="110" y="0"/>
                  </a:cubicBezTo>
                  <a:cubicBezTo>
                    <a:pt x="110" y="0"/>
                    <a:pt x="110" y="0"/>
                    <a:pt x="110" y="0"/>
                  </a:cubicBezTo>
                  <a:cubicBezTo>
                    <a:pt x="109" y="0"/>
                    <a:pt x="107" y="0"/>
                    <a:pt x="106" y="0"/>
                  </a:cubicBezTo>
                  <a:cubicBezTo>
                    <a:pt x="106" y="0"/>
                    <a:pt x="105" y="0"/>
                    <a:pt x="105" y="0"/>
                  </a:cubicBezTo>
                  <a:cubicBezTo>
                    <a:pt x="105" y="0"/>
                    <a:pt x="104" y="0"/>
                    <a:pt x="102" y="0"/>
                  </a:cubicBezTo>
                </a:path>
              </a:pathLst>
            </a:custGeom>
            <a:solidFill>
              <a:srgbClr val="FD9B0A"/>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89" name="Freeform 1194"/>
            <p:cNvSpPr>
              <a:spLocks/>
            </p:cNvSpPr>
            <p:nvPr/>
          </p:nvSpPr>
          <p:spPr bwMode="auto">
            <a:xfrm>
              <a:off x="14273213" y="7934326"/>
              <a:ext cx="2605088" cy="2830513"/>
            </a:xfrm>
            <a:custGeom>
              <a:avLst/>
              <a:gdLst/>
              <a:ahLst/>
              <a:cxnLst>
                <a:cxn ang="0">
                  <a:pos x="78" y="0"/>
                </a:cxn>
                <a:cxn ang="0">
                  <a:pos x="2" y="63"/>
                </a:cxn>
                <a:cxn ang="0">
                  <a:pos x="9" y="88"/>
                </a:cxn>
                <a:cxn ang="0">
                  <a:pos x="0" y="110"/>
                </a:cxn>
                <a:cxn ang="0">
                  <a:pos x="2" y="112"/>
                </a:cxn>
                <a:cxn ang="0">
                  <a:pos x="3" y="113"/>
                </a:cxn>
                <a:cxn ang="0">
                  <a:pos x="12" y="91"/>
                </a:cxn>
                <a:cxn ang="0">
                  <a:pos x="6" y="66"/>
                </a:cxn>
                <a:cxn ang="0">
                  <a:pos x="81" y="3"/>
                </a:cxn>
                <a:cxn ang="0">
                  <a:pos x="104" y="6"/>
                </a:cxn>
                <a:cxn ang="0">
                  <a:pos x="104" y="4"/>
                </a:cxn>
                <a:cxn ang="0">
                  <a:pos x="78" y="0"/>
                </a:cxn>
              </a:cxnLst>
              <a:rect l="0" t="0" r="r" b="b"/>
              <a:pathLst>
                <a:path w="104" h="113">
                  <a:moveTo>
                    <a:pt x="78" y="0"/>
                  </a:moveTo>
                  <a:cubicBezTo>
                    <a:pt x="36" y="0"/>
                    <a:pt x="2" y="28"/>
                    <a:pt x="2" y="63"/>
                  </a:cubicBezTo>
                  <a:cubicBezTo>
                    <a:pt x="2" y="71"/>
                    <a:pt x="5" y="80"/>
                    <a:pt x="9" y="88"/>
                  </a:cubicBezTo>
                  <a:cubicBezTo>
                    <a:pt x="6" y="97"/>
                    <a:pt x="3" y="104"/>
                    <a:pt x="0" y="110"/>
                  </a:cubicBezTo>
                  <a:cubicBezTo>
                    <a:pt x="0" y="110"/>
                    <a:pt x="1" y="111"/>
                    <a:pt x="2" y="112"/>
                  </a:cubicBezTo>
                  <a:cubicBezTo>
                    <a:pt x="2" y="112"/>
                    <a:pt x="3" y="113"/>
                    <a:pt x="3" y="113"/>
                  </a:cubicBezTo>
                  <a:cubicBezTo>
                    <a:pt x="6" y="108"/>
                    <a:pt x="10" y="100"/>
                    <a:pt x="12" y="91"/>
                  </a:cubicBezTo>
                  <a:cubicBezTo>
                    <a:pt x="8" y="83"/>
                    <a:pt x="6" y="75"/>
                    <a:pt x="6" y="66"/>
                  </a:cubicBezTo>
                  <a:cubicBezTo>
                    <a:pt x="6" y="31"/>
                    <a:pt x="40" y="3"/>
                    <a:pt x="81" y="3"/>
                  </a:cubicBezTo>
                  <a:cubicBezTo>
                    <a:pt x="89" y="3"/>
                    <a:pt x="97" y="4"/>
                    <a:pt x="104" y="6"/>
                  </a:cubicBezTo>
                  <a:cubicBezTo>
                    <a:pt x="104" y="4"/>
                    <a:pt x="104" y="4"/>
                    <a:pt x="104" y="4"/>
                  </a:cubicBezTo>
                  <a:cubicBezTo>
                    <a:pt x="96" y="2"/>
                    <a:pt x="87" y="0"/>
                    <a:pt x="78" y="0"/>
                  </a:cubicBezTo>
                </a:path>
              </a:pathLst>
            </a:custGeom>
            <a:solidFill>
              <a:srgbClr val="FD9B0A"/>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90" name="Freeform 1195"/>
            <p:cNvSpPr>
              <a:spLocks noEditPoints="1"/>
            </p:cNvSpPr>
            <p:nvPr/>
          </p:nvSpPr>
          <p:spPr bwMode="auto">
            <a:xfrm>
              <a:off x="9963151" y="9363076"/>
              <a:ext cx="3206750" cy="7491413"/>
            </a:xfrm>
            <a:custGeom>
              <a:avLst/>
              <a:gdLst/>
              <a:ahLst/>
              <a:cxnLst>
                <a:cxn ang="0">
                  <a:pos x="56" y="273"/>
                </a:cxn>
                <a:cxn ang="0">
                  <a:pos x="55" y="273"/>
                </a:cxn>
                <a:cxn ang="0">
                  <a:pos x="55" y="299"/>
                </a:cxn>
                <a:cxn ang="0">
                  <a:pos x="59" y="299"/>
                </a:cxn>
                <a:cxn ang="0">
                  <a:pos x="59" y="277"/>
                </a:cxn>
                <a:cxn ang="0">
                  <a:pos x="56" y="277"/>
                </a:cxn>
                <a:cxn ang="0">
                  <a:pos x="56" y="273"/>
                </a:cxn>
                <a:cxn ang="0">
                  <a:pos x="103" y="0"/>
                </a:cxn>
                <a:cxn ang="0">
                  <a:pos x="92" y="2"/>
                </a:cxn>
                <a:cxn ang="0">
                  <a:pos x="74" y="28"/>
                </a:cxn>
                <a:cxn ang="0">
                  <a:pos x="71" y="37"/>
                </a:cxn>
                <a:cxn ang="0">
                  <a:pos x="75" y="46"/>
                </a:cxn>
                <a:cxn ang="0">
                  <a:pos x="88" y="69"/>
                </a:cxn>
                <a:cxn ang="0">
                  <a:pos x="88" y="72"/>
                </a:cxn>
                <a:cxn ang="0">
                  <a:pos x="87" y="72"/>
                </a:cxn>
                <a:cxn ang="0">
                  <a:pos x="82" y="77"/>
                </a:cxn>
                <a:cxn ang="0">
                  <a:pos x="74" y="79"/>
                </a:cxn>
                <a:cxn ang="0">
                  <a:pos x="62" y="85"/>
                </a:cxn>
                <a:cxn ang="0">
                  <a:pos x="38" y="131"/>
                </a:cxn>
                <a:cxn ang="0">
                  <a:pos x="37" y="145"/>
                </a:cxn>
                <a:cxn ang="0">
                  <a:pos x="44" y="178"/>
                </a:cxn>
                <a:cxn ang="0">
                  <a:pos x="0" y="178"/>
                </a:cxn>
                <a:cxn ang="0">
                  <a:pos x="13" y="231"/>
                </a:cxn>
                <a:cxn ang="0">
                  <a:pos x="14" y="234"/>
                </a:cxn>
                <a:cxn ang="0">
                  <a:pos x="17" y="234"/>
                </a:cxn>
                <a:cxn ang="0">
                  <a:pos x="17" y="234"/>
                </a:cxn>
                <a:cxn ang="0">
                  <a:pos x="3" y="181"/>
                </a:cxn>
                <a:cxn ang="0">
                  <a:pos x="47" y="181"/>
                </a:cxn>
                <a:cxn ang="0">
                  <a:pos x="40" y="148"/>
                </a:cxn>
                <a:cxn ang="0">
                  <a:pos x="41" y="135"/>
                </a:cxn>
                <a:cxn ang="0">
                  <a:pos x="65" y="88"/>
                </a:cxn>
                <a:cxn ang="0">
                  <a:pos x="78" y="82"/>
                </a:cxn>
                <a:cxn ang="0">
                  <a:pos x="85" y="80"/>
                </a:cxn>
                <a:cxn ang="0">
                  <a:pos x="90" y="75"/>
                </a:cxn>
                <a:cxn ang="0">
                  <a:pos x="91" y="75"/>
                </a:cxn>
                <a:cxn ang="0">
                  <a:pos x="91" y="72"/>
                </a:cxn>
                <a:cxn ang="0">
                  <a:pos x="78" y="49"/>
                </a:cxn>
                <a:cxn ang="0">
                  <a:pos x="74" y="40"/>
                </a:cxn>
                <a:cxn ang="0">
                  <a:pos x="78" y="32"/>
                </a:cxn>
                <a:cxn ang="0">
                  <a:pos x="96" y="5"/>
                </a:cxn>
                <a:cxn ang="0">
                  <a:pos x="106" y="3"/>
                </a:cxn>
                <a:cxn ang="0">
                  <a:pos x="108" y="3"/>
                </a:cxn>
                <a:cxn ang="0">
                  <a:pos x="110" y="3"/>
                </a:cxn>
                <a:cxn ang="0">
                  <a:pos x="113" y="4"/>
                </a:cxn>
                <a:cxn ang="0">
                  <a:pos x="114" y="4"/>
                </a:cxn>
                <a:cxn ang="0">
                  <a:pos x="128" y="9"/>
                </a:cxn>
                <a:cxn ang="0">
                  <a:pos x="126" y="7"/>
                </a:cxn>
                <a:cxn ang="0">
                  <a:pos x="125" y="6"/>
                </a:cxn>
                <a:cxn ang="0">
                  <a:pos x="110" y="0"/>
                </a:cxn>
                <a:cxn ang="0">
                  <a:pos x="110" y="0"/>
                </a:cxn>
                <a:cxn ang="0">
                  <a:pos x="107" y="0"/>
                </a:cxn>
                <a:cxn ang="0">
                  <a:pos x="105" y="0"/>
                </a:cxn>
                <a:cxn ang="0">
                  <a:pos x="103" y="0"/>
                </a:cxn>
              </a:cxnLst>
              <a:rect l="0" t="0" r="r" b="b"/>
              <a:pathLst>
                <a:path w="128" h="299">
                  <a:moveTo>
                    <a:pt x="56" y="273"/>
                  </a:moveTo>
                  <a:cubicBezTo>
                    <a:pt x="55" y="273"/>
                    <a:pt x="55" y="273"/>
                    <a:pt x="55" y="273"/>
                  </a:cubicBezTo>
                  <a:cubicBezTo>
                    <a:pt x="55" y="299"/>
                    <a:pt x="55" y="299"/>
                    <a:pt x="55" y="299"/>
                  </a:cubicBezTo>
                  <a:cubicBezTo>
                    <a:pt x="59" y="299"/>
                    <a:pt x="59" y="299"/>
                    <a:pt x="59" y="299"/>
                  </a:cubicBezTo>
                  <a:cubicBezTo>
                    <a:pt x="59" y="277"/>
                    <a:pt x="59" y="277"/>
                    <a:pt x="59" y="277"/>
                  </a:cubicBezTo>
                  <a:cubicBezTo>
                    <a:pt x="56" y="277"/>
                    <a:pt x="56" y="277"/>
                    <a:pt x="56" y="277"/>
                  </a:cubicBezTo>
                  <a:cubicBezTo>
                    <a:pt x="56" y="273"/>
                    <a:pt x="56" y="273"/>
                    <a:pt x="56" y="273"/>
                  </a:cubicBezTo>
                  <a:moveTo>
                    <a:pt x="103" y="0"/>
                  </a:moveTo>
                  <a:cubicBezTo>
                    <a:pt x="100" y="0"/>
                    <a:pt x="96" y="0"/>
                    <a:pt x="92" y="2"/>
                  </a:cubicBezTo>
                  <a:cubicBezTo>
                    <a:pt x="79" y="6"/>
                    <a:pt x="75" y="17"/>
                    <a:pt x="74" y="28"/>
                  </a:cubicBezTo>
                  <a:cubicBezTo>
                    <a:pt x="72" y="30"/>
                    <a:pt x="71" y="33"/>
                    <a:pt x="71" y="37"/>
                  </a:cubicBezTo>
                  <a:cubicBezTo>
                    <a:pt x="71" y="41"/>
                    <a:pt x="72" y="44"/>
                    <a:pt x="75" y="46"/>
                  </a:cubicBezTo>
                  <a:cubicBezTo>
                    <a:pt x="77" y="55"/>
                    <a:pt x="82" y="63"/>
                    <a:pt x="88" y="69"/>
                  </a:cubicBezTo>
                  <a:cubicBezTo>
                    <a:pt x="88" y="72"/>
                    <a:pt x="88" y="72"/>
                    <a:pt x="88" y="72"/>
                  </a:cubicBezTo>
                  <a:cubicBezTo>
                    <a:pt x="87" y="72"/>
                    <a:pt x="87" y="72"/>
                    <a:pt x="87" y="72"/>
                  </a:cubicBezTo>
                  <a:cubicBezTo>
                    <a:pt x="82" y="77"/>
                    <a:pt x="82" y="77"/>
                    <a:pt x="82" y="77"/>
                  </a:cubicBezTo>
                  <a:cubicBezTo>
                    <a:pt x="79" y="77"/>
                    <a:pt x="77" y="78"/>
                    <a:pt x="74" y="79"/>
                  </a:cubicBezTo>
                  <a:cubicBezTo>
                    <a:pt x="72" y="79"/>
                    <a:pt x="68" y="81"/>
                    <a:pt x="62" y="85"/>
                  </a:cubicBezTo>
                  <a:cubicBezTo>
                    <a:pt x="53" y="92"/>
                    <a:pt x="40" y="117"/>
                    <a:pt x="38" y="131"/>
                  </a:cubicBezTo>
                  <a:cubicBezTo>
                    <a:pt x="37" y="137"/>
                    <a:pt x="37" y="132"/>
                    <a:pt x="37" y="145"/>
                  </a:cubicBezTo>
                  <a:cubicBezTo>
                    <a:pt x="37" y="152"/>
                    <a:pt x="41" y="167"/>
                    <a:pt x="44" y="178"/>
                  </a:cubicBezTo>
                  <a:cubicBezTo>
                    <a:pt x="0" y="178"/>
                    <a:pt x="0" y="178"/>
                    <a:pt x="0" y="178"/>
                  </a:cubicBezTo>
                  <a:cubicBezTo>
                    <a:pt x="13" y="231"/>
                    <a:pt x="13" y="231"/>
                    <a:pt x="13" y="231"/>
                  </a:cubicBezTo>
                  <a:cubicBezTo>
                    <a:pt x="14" y="234"/>
                    <a:pt x="14" y="234"/>
                    <a:pt x="14" y="234"/>
                  </a:cubicBezTo>
                  <a:cubicBezTo>
                    <a:pt x="17" y="234"/>
                    <a:pt x="17" y="234"/>
                    <a:pt x="17" y="234"/>
                  </a:cubicBezTo>
                  <a:cubicBezTo>
                    <a:pt x="17" y="234"/>
                    <a:pt x="17" y="234"/>
                    <a:pt x="17" y="234"/>
                  </a:cubicBezTo>
                  <a:cubicBezTo>
                    <a:pt x="3" y="181"/>
                    <a:pt x="3" y="181"/>
                    <a:pt x="3" y="181"/>
                  </a:cubicBezTo>
                  <a:cubicBezTo>
                    <a:pt x="47" y="181"/>
                    <a:pt x="47" y="181"/>
                    <a:pt x="47" y="181"/>
                  </a:cubicBezTo>
                  <a:cubicBezTo>
                    <a:pt x="44" y="170"/>
                    <a:pt x="40" y="155"/>
                    <a:pt x="40" y="148"/>
                  </a:cubicBezTo>
                  <a:cubicBezTo>
                    <a:pt x="40" y="135"/>
                    <a:pt x="41" y="140"/>
                    <a:pt x="41" y="135"/>
                  </a:cubicBezTo>
                  <a:cubicBezTo>
                    <a:pt x="44" y="121"/>
                    <a:pt x="56" y="95"/>
                    <a:pt x="65" y="88"/>
                  </a:cubicBezTo>
                  <a:cubicBezTo>
                    <a:pt x="72" y="84"/>
                    <a:pt x="75" y="82"/>
                    <a:pt x="78" y="82"/>
                  </a:cubicBezTo>
                  <a:cubicBezTo>
                    <a:pt x="80" y="81"/>
                    <a:pt x="83" y="80"/>
                    <a:pt x="85" y="80"/>
                  </a:cubicBezTo>
                  <a:cubicBezTo>
                    <a:pt x="90" y="75"/>
                    <a:pt x="90" y="75"/>
                    <a:pt x="90" y="75"/>
                  </a:cubicBezTo>
                  <a:cubicBezTo>
                    <a:pt x="91" y="75"/>
                    <a:pt x="91" y="75"/>
                    <a:pt x="91" y="75"/>
                  </a:cubicBezTo>
                  <a:cubicBezTo>
                    <a:pt x="91" y="72"/>
                    <a:pt x="91" y="72"/>
                    <a:pt x="91" y="72"/>
                  </a:cubicBezTo>
                  <a:cubicBezTo>
                    <a:pt x="85" y="66"/>
                    <a:pt x="80" y="58"/>
                    <a:pt x="78" y="49"/>
                  </a:cubicBezTo>
                  <a:cubicBezTo>
                    <a:pt x="76" y="47"/>
                    <a:pt x="74" y="44"/>
                    <a:pt x="74" y="40"/>
                  </a:cubicBezTo>
                  <a:cubicBezTo>
                    <a:pt x="74" y="37"/>
                    <a:pt x="75" y="34"/>
                    <a:pt x="78" y="32"/>
                  </a:cubicBezTo>
                  <a:cubicBezTo>
                    <a:pt x="79" y="20"/>
                    <a:pt x="82" y="9"/>
                    <a:pt x="96" y="5"/>
                  </a:cubicBezTo>
                  <a:cubicBezTo>
                    <a:pt x="100" y="4"/>
                    <a:pt x="103" y="3"/>
                    <a:pt x="106" y="3"/>
                  </a:cubicBezTo>
                  <a:cubicBezTo>
                    <a:pt x="107" y="3"/>
                    <a:pt x="108" y="3"/>
                    <a:pt x="108" y="3"/>
                  </a:cubicBezTo>
                  <a:cubicBezTo>
                    <a:pt x="109" y="3"/>
                    <a:pt x="109" y="3"/>
                    <a:pt x="110" y="3"/>
                  </a:cubicBezTo>
                  <a:cubicBezTo>
                    <a:pt x="111" y="4"/>
                    <a:pt x="112" y="4"/>
                    <a:pt x="113" y="4"/>
                  </a:cubicBezTo>
                  <a:cubicBezTo>
                    <a:pt x="114" y="4"/>
                    <a:pt x="114" y="4"/>
                    <a:pt x="114" y="4"/>
                  </a:cubicBezTo>
                  <a:cubicBezTo>
                    <a:pt x="120" y="5"/>
                    <a:pt x="125" y="7"/>
                    <a:pt x="128" y="9"/>
                  </a:cubicBezTo>
                  <a:cubicBezTo>
                    <a:pt x="128" y="9"/>
                    <a:pt x="127" y="8"/>
                    <a:pt x="126" y="7"/>
                  </a:cubicBezTo>
                  <a:cubicBezTo>
                    <a:pt x="126" y="7"/>
                    <a:pt x="126" y="7"/>
                    <a:pt x="125" y="6"/>
                  </a:cubicBezTo>
                  <a:cubicBezTo>
                    <a:pt x="122" y="3"/>
                    <a:pt x="117" y="1"/>
                    <a:pt x="110" y="0"/>
                  </a:cubicBezTo>
                  <a:cubicBezTo>
                    <a:pt x="110" y="0"/>
                    <a:pt x="110" y="0"/>
                    <a:pt x="110" y="0"/>
                  </a:cubicBezTo>
                  <a:cubicBezTo>
                    <a:pt x="109" y="0"/>
                    <a:pt x="108" y="0"/>
                    <a:pt x="107" y="0"/>
                  </a:cubicBezTo>
                  <a:cubicBezTo>
                    <a:pt x="106" y="0"/>
                    <a:pt x="105" y="0"/>
                    <a:pt x="105" y="0"/>
                  </a:cubicBezTo>
                  <a:cubicBezTo>
                    <a:pt x="105" y="0"/>
                    <a:pt x="104" y="0"/>
                    <a:pt x="103" y="0"/>
                  </a:cubicBezTo>
                </a:path>
              </a:pathLst>
            </a:custGeom>
            <a:solidFill>
              <a:srgbClr val="FD9B0A"/>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91" name="Freeform 1196"/>
            <p:cNvSpPr>
              <a:spLocks/>
            </p:cNvSpPr>
            <p:nvPr/>
          </p:nvSpPr>
          <p:spPr bwMode="auto">
            <a:xfrm>
              <a:off x="14347826" y="8008938"/>
              <a:ext cx="2530475" cy="2832100"/>
            </a:xfrm>
            <a:custGeom>
              <a:avLst/>
              <a:gdLst/>
              <a:ahLst/>
              <a:cxnLst>
                <a:cxn ang="0">
                  <a:pos x="78" y="0"/>
                </a:cxn>
                <a:cxn ang="0">
                  <a:pos x="3" y="63"/>
                </a:cxn>
                <a:cxn ang="0">
                  <a:pos x="9" y="88"/>
                </a:cxn>
                <a:cxn ang="0">
                  <a:pos x="0" y="110"/>
                </a:cxn>
                <a:cxn ang="0">
                  <a:pos x="2" y="112"/>
                </a:cxn>
                <a:cxn ang="0">
                  <a:pos x="3" y="113"/>
                </a:cxn>
                <a:cxn ang="0">
                  <a:pos x="12" y="91"/>
                </a:cxn>
                <a:cxn ang="0">
                  <a:pos x="6" y="66"/>
                </a:cxn>
                <a:cxn ang="0">
                  <a:pos x="82" y="4"/>
                </a:cxn>
                <a:cxn ang="0">
                  <a:pos x="101" y="6"/>
                </a:cxn>
                <a:cxn ang="0">
                  <a:pos x="101" y="3"/>
                </a:cxn>
                <a:cxn ang="0">
                  <a:pos x="78" y="0"/>
                </a:cxn>
              </a:cxnLst>
              <a:rect l="0" t="0" r="r" b="b"/>
              <a:pathLst>
                <a:path w="101" h="113">
                  <a:moveTo>
                    <a:pt x="78" y="0"/>
                  </a:moveTo>
                  <a:cubicBezTo>
                    <a:pt x="37" y="0"/>
                    <a:pt x="3" y="28"/>
                    <a:pt x="3" y="63"/>
                  </a:cubicBezTo>
                  <a:cubicBezTo>
                    <a:pt x="3" y="72"/>
                    <a:pt x="5" y="80"/>
                    <a:pt x="9" y="88"/>
                  </a:cubicBezTo>
                  <a:cubicBezTo>
                    <a:pt x="7" y="97"/>
                    <a:pt x="3" y="105"/>
                    <a:pt x="0" y="110"/>
                  </a:cubicBezTo>
                  <a:cubicBezTo>
                    <a:pt x="1" y="111"/>
                    <a:pt x="1" y="111"/>
                    <a:pt x="2" y="112"/>
                  </a:cubicBezTo>
                  <a:cubicBezTo>
                    <a:pt x="2" y="112"/>
                    <a:pt x="3" y="113"/>
                    <a:pt x="3" y="113"/>
                  </a:cubicBezTo>
                  <a:cubicBezTo>
                    <a:pt x="6" y="108"/>
                    <a:pt x="10" y="100"/>
                    <a:pt x="12" y="91"/>
                  </a:cubicBezTo>
                  <a:cubicBezTo>
                    <a:pt x="8" y="83"/>
                    <a:pt x="6" y="75"/>
                    <a:pt x="6" y="66"/>
                  </a:cubicBezTo>
                  <a:cubicBezTo>
                    <a:pt x="6" y="32"/>
                    <a:pt x="40" y="4"/>
                    <a:pt x="82" y="4"/>
                  </a:cubicBezTo>
                  <a:cubicBezTo>
                    <a:pt x="88" y="4"/>
                    <a:pt x="95" y="4"/>
                    <a:pt x="101" y="6"/>
                  </a:cubicBezTo>
                  <a:cubicBezTo>
                    <a:pt x="101" y="3"/>
                    <a:pt x="101" y="3"/>
                    <a:pt x="101" y="3"/>
                  </a:cubicBezTo>
                  <a:cubicBezTo>
                    <a:pt x="94" y="1"/>
                    <a:pt x="86" y="0"/>
                    <a:pt x="78" y="0"/>
                  </a:cubicBezTo>
                </a:path>
              </a:pathLst>
            </a:custGeom>
            <a:solidFill>
              <a:srgbClr val="FD9B0A"/>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92" name="Freeform 1197"/>
            <p:cNvSpPr>
              <a:spLocks noEditPoints="1"/>
            </p:cNvSpPr>
            <p:nvPr/>
          </p:nvSpPr>
          <p:spPr bwMode="auto">
            <a:xfrm>
              <a:off x="10039351" y="9437688"/>
              <a:ext cx="3206750" cy="7416800"/>
            </a:xfrm>
            <a:custGeom>
              <a:avLst/>
              <a:gdLst/>
              <a:ahLst/>
              <a:cxnLst>
                <a:cxn ang="0">
                  <a:pos x="56" y="274"/>
                </a:cxn>
                <a:cxn ang="0">
                  <a:pos x="56" y="274"/>
                </a:cxn>
                <a:cxn ang="0">
                  <a:pos x="56" y="296"/>
                </a:cxn>
                <a:cxn ang="0">
                  <a:pos x="59" y="296"/>
                </a:cxn>
                <a:cxn ang="0">
                  <a:pos x="59" y="277"/>
                </a:cxn>
                <a:cxn ang="0">
                  <a:pos x="57" y="277"/>
                </a:cxn>
                <a:cxn ang="0">
                  <a:pos x="56" y="274"/>
                </a:cxn>
                <a:cxn ang="0">
                  <a:pos x="103" y="0"/>
                </a:cxn>
                <a:cxn ang="0">
                  <a:pos x="93" y="2"/>
                </a:cxn>
                <a:cxn ang="0">
                  <a:pos x="75" y="29"/>
                </a:cxn>
                <a:cxn ang="0">
                  <a:pos x="71" y="37"/>
                </a:cxn>
                <a:cxn ang="0">
                  <a:pos x="75" y="46"/>
                </a:cxn>
                <a:cxn ang="0">
                  <a:pos x="88" y="69"/>
                </a:cxn>
                <a:cxn ang="0">
                  <a:pos x="88" y="72"/>
                </a:cxn>
                <a:cxn ang="0">
                  <a:pos x="87" y="72"/>
                </a:cxn>
                <a:cxn ang="0">
                  <a:pos x="82" y="77"/>
                </a:cxn>
                <a:cxn ang="0">
                  <a:pos x="75" y="79"/>
                </a:cxn>
                <a:cxn ang="0">
                  <a:pos x="62" y="85"/>
                </a:cxn>
                <a:cxn ang="0">
                  <a:pos x="38" y="132"/>
                </a:cxn>
                <a:cxn ang="0">
                  <a:pos x="37" y="145"/>
                </a:cxn>
                <a:cxn ang="0">
                  <a:pos x="44" y="178"/>
                </a:cxn>
                <a:cxn ang="0">
                  <a:pos x="0" y="178"/>
                </a:cxn>
                <a:cxn ang="0">
                  <a:pos x="14" y="231"/>
                </a:cxn>
                <a:cxn ang="0">
                  <a:pos x="14" y="235"/>
                </a:cxn>
                <a:cxn ang="0">
                  <a:pos x="17" y="235"/>
                </a:cxn>
                <a:cxn ang="0">
                  <a:pos x="17" y="235"/>
                </a:cxn>
                <a:cxn ang="0">
                  <a:pos x="3" y="181"/>
                </a:cxn>
                <a:cxn ang="0">
                  <a:pos x="47" y="181"/>
                </a:cxn>
                <a:cxn ang="0">
                  <a:pos x="41" y="149"/>
                </a:cxn>
                <a:cxn ang="0">
                  <a:pos x="42" y="135"/>
                </a:cxn>
                <a:cxn ang="0">
                  <a:pos x="66" y="89"/>
                </a:cxn>
                <a:cxn ang="0">
                  <a:pos x="78" y="82"/>
                </a:cxn>
                <a:cxn ang="0">
                  <a:pos x="86" y="80"/>
                </a:cxn>
                <a:cxn ang="0">
                  <a:pos x="90" y="75"/>
                </a:cxn>
                <a:cxn ang="0">
                  <a:pos x="92" y="75"/>
                </a:cxn>
                <a:cxn ang="0">
                  <a:pos x="92" y="72"/>
                </a:cxn>
                <a:cxn ang="0">
                  <a:pos x="79" y="50"/>
                </a:cxn>
                <a:cxn ang="0">
                  <a:pos x="74" y="40"/>
                </a:cxn>
                <a:cxn ang="0">
                  <a:pos x="78" y="32"/>
                </a:cxn>
                <a:cxn ang="0">
                  <a:pos x="96" y="5"/>
                </a:cxn>
                <a:cxn ang="0">
                  <a:pos x="106" y="3"/>
                </a:cxn>
                <a:cxn ang="0">
                  <a:pos x="108" y="4"/>
                </a:cxn>
                <a:cxn ang="0">
                  <a:pos x="110" y="4"/>
                </a:cxn>
                <a:cxn ang="0">
                  <a:pos x="113" y="4"/>
                </a:cxn>
                <a:cxn ang="0">
                  <a:pos x="114" y="4"/>
                </a:cxn>
                <a:cxn ang="0">
                  <a:pos x="128" y="10"/>
                </a:cxn>
                <a:cxn ang="0">
                  <a:pos x="127" y="8"/>
                </a:cxn>
                <a:cxn ang="0">
                  <a:pos x="125" y="6"/>
                </a:cxn>
                <a:cxn ang="0">
                  <a:pos x="111" y="1"/>
                </a:cxn>
                <a:cxn ang="0">
                  <a:pos x="110" y="1"/>
                </a:cxn>
                <a:cxn ang="0">
                  <a:pos x="107" y="0"/>
                </a:cxn>
                <a:cxn ang="0">
                  <a:pos x="105" y="0"/>
                </a:cxn>
                <a:cxn ang="0">
                  <a:pos x="103" y="0"/>
                </a:cxn>
              </a:cxnLst>
              <a:rect l="0" t="0" r="r" b="b"/>
              <a:pathLst>
                <a:path w="128" h="296">
                  <a:moveTo>
                    <a:pt x="56" y="274"/>
                  </a:moveTo>
                  <a:cubicBezTo>
                    <a:pt x="56" y="274"/>
                    <a:pt x="56" y="274"/>
                    <a:pt x="56" y="274"/>
                  </a:cubicBezTo>
                  <a:cubicBezTo>
                    <a:pt x="56" y="296"/>
                    <a:pt x="56" y="296"/>
                    <a:pt x="56" y="296"/>
                  </a:cubicBezTo>
                  <a:cubicBezTo>
                    <a:pt x="59" y="296"/>
                    <a:pt x="59" y="296"/>
                    <a:pt x="59" y="296"/>
                  </a:cubicBezTo>
                  <a:cubicBezTo>
                    <a:pt x="59" y="277"/>
                    <a:pt x="59" y="277"/>
                    <a:pt x="59" y="277"/>
                  </a:cubicBezTo>
                  <a:cubicBezTo>
                    <a:pt x="57" y="277"/>
                    <a:pt x="57" y="277"/>
                    <a:pt x="57" y="277"/>
                  </a:cubicBezTo>
                  <a:cubicBezTo>
                    <a:pt x="56" y="274"/>
                    <a:pt x="56" y="274"/>
                    <a:pt x="56" y="274"/>
                  </a:cubicBezTo>
                  <a:moveTo>
                    <a:pt x="103" y="0"/>
                  </a:moveTo>
                  <a:cubicBezTo>
                    <a:pt x="100" y="0"/>
                    <a:pt x="97" y="1"/>
                    <a:pt x="93" y="2"/>
                  </a:cubicBezTo>
                  <a:cubicBezTo>
                    <a:pt x="79" y="6"/>
                    <a:pt x="76" y="17"/>
                    <a:pt x="75" y="29"/>
                  </a:cubicBezTo>
                  <a:cubicBezTo>
                    <a:pt x="72" y="31"/>
                    <a:pt x="71" y="34"/>
                    <a:pt x="71" y="37"/>
                  </a:cubicBezTo>
                  <a:cubicBezTo>
                    <a:pt x="71" y="41"/>
                    <a:pt x="73" y="44"/>
                    <a:pt x="75" y="46"/>
                  </a:cubicBezTo>
                  <a:cubicBezTo>
                    <a:pt x="77" y="55"/>
                    <a:pt x="82" y="63"/>
                    <a:pt x="88" y="69"/>
                  </a:cubicBezTo>
                  <a:cubicBezTo>
                    <a:pt x="88" y="72"/>
                    <a:pt x="88" y="72"/>
                    <a:pt x="88" y="72"/>
                  </a:cubicBezTo>
                  <a:cubicBezTo>
                    <a:pt x="87" y="72"/>
                    <a:pt x="87" y="72"/>
                    <a:pt x="87" y="72"/>
                  </a:cubicBezTo>
                  <a:cubicBezTo>
                    <a:pt x="82" y="77"/>
                    <a:pt x="82" y="77"/>
                    <a:pt x="82" y="77"/>
                  </a:cubicBezTo>
                  <a:cubicBezTo>
                    <a:pt x="80" y="77"/>
                    <a:pt x="77" y="78"/>
                    <a:pt x="75" y="79"/>
                  </a:cubicBezTo>
                  <a:cubicBezTo>
                    <a:pt x="72" y="79"/>
                    <a:pt x="69" y="81"/>
                    <a:pt x="62" y="85"/>
                  </a:cubicBezTo>
                  <a:cubicBezTo>
                    <a:pt x="53" y="92"/>
                    <a:pt x="41" y="118"/>
                    <a:pt x="38" y="132"/>
                  </a:cubicBezTo>
                  <a:cubicBezTo>
                    <a:pt x="38" y="137"/>
                    <a:pt x="37" y="132"/>
                    <a:pt x="37" y="145"/>
                  </a:cubicBezTo>
                  <a:cubicBezTo>
                    <a:pt x="37" y="152"/>
                    <a:pt x="41" y="167"/>
                    <a:pt x="44" y="178"/>
                  </a:cubicBezTo>
                  <a:cubicBezTo>
                    <a:pt x="0" y="178"/>
                    <a:pt x="0" y="178"/>
                    <a:pt x="0" y="178"/>
                  </a:cubicBezTo>
                  <a:cubicBezTo>
                    <a:pt x="14" y="231"/>
                    <a:pt x="14" y="231"/>
                    <a:pt x="14" y="231"/>
                  </a:cubicBezTo>
                  <a:cubicBezTo>
                    <a:pt x="14" y="235"/>
                    <a:pt x="14" y="235"/>
                    <a:pt x="14" y="235"/>
                  </a:cubicBezTo>
                  <a:cubicBezTo>
                    <a:pt x="17" y="235"/>
                    <a:pt x="17" y="235"/>
                    <a:pt x="17" y="235"/>
                  </a:cubicBezTo>
                  <a:cubicBezTo>
                    <a:pt x="17" y="235"/>
                    <a:pt x="17" y="235"/>
                    <a:pt x="17" y="235"/>
                  </a:cubicBezTo>
                  <a:cubicBezTo>
                    <a:pt x="3" y="181"/>
                    <a:pt x="3" y="181"/>
                    <a:pt x="3" y="181"/>
                  </a:cubicBezTo>
                  <a:cubicBezTo>
                    <a:pt x="47" y="181"/>
                    <a:pt x="47" y="181"/>
                    <a:pt x="47" y="181"/>
                  </a:cubicBezTo>
                  <a:cubicBezTo>
                    <a:pt x="44" y="170"/>
                    <a:pt x="41" y="155"/>
                    <a:pt x="41" y="149"/>
                  </a:cubicBezTo>
                  <a:cubicBezTo>
                    <a:pt x="41" y="135"/>
                    <a:pt x="41" y="140"/>
                    <a:pt x="42" y="135"/>
                  </a:cubicBezTo>
                  <a:cubicBezTo>
                    <a:pt x="44" y="121"/>
                    <a:pt x="56" y="95"/>
                    <a:pt x="66" y="89"/>
                  </a:cubicBezTo>
                  <a:cubicBezTo>
                    <a:pt x="72" y="84"/>
                    <a:pt x="76" y="83"/>
                    <a:pt x="78" y="82"/>
                  </a:cubicBezTo>
                  <a:cubicBezTo>
                    <a:pt x="80" y="81"/>
                    <a:pt x="83" y="80"/>
                    <a:pt x="86" y="80"/>
                  </a:cubicBezTo>
                  <a:cubicBezTo>
                    <a:pt x="90" y="75"/>
                    <a:pt x="90" y="75"/>
                    <a:pt x="90" y="75"/>
                  </a:cubicBezTo>
                  <a:cubicBezTo>
                    <a:pt x="92" y="75"/>
                    <a:pt x="92" y="75"/>
                    <a:pt x="92" y="75"/>
                  </a:cubicBezTo>
                  <a:cubicBezTo>
                    <a:pt x="92" y="72"/>
                    <a:pt x="92" y="72"/>
                    <a:pt x="92" y="72"/>
                  </a:cubicBezTo>
                  <a:cubicBezTo>
                    <a:pt x="85" y="67"/>
                    <a:pt x="81" y="58"/>
                    <a:pt x="79" y="50"/>
                  </a:cubicBezTo>
                  <a:cubicBezTo>
                    <a:pt x="76" y="48"/>
                    <a:pt x="74" y="44"/>
                    <a:pt x="74" y="40"/>
                  </a:cubicBezTo>
                  <a:cubicBezTo>
                    <a:pt x="74" y="37"/>
                    <a:pt x="76" y="34"/>
                    <a:pt x="78" y="32"/>
                  </a:cubicBezTo>
                  <a:cubicBezTo>
                    <a:pt x="79" y="20"/>
                    <a:pt x="82" y="9"/>
                    <a:pt x="96" y="5"/>
                  </a:cubicBezTo>
                  <a:cubicBezTo>
                    <a:pt x="100" y="4"/>
                    <a:pt x="104" y="3"/>
                    <a:pt x="106" y="3"/>
                  </a:cubicBezTo>
                  <a:cubicBezTo>
                    <a:pt x="107" y="3"/>
                    <a:pt x="108" y="4"/>
                    <a:pt x="108" y="4"/>
                  </a:cubicBezTo>
                  <a:cubicBezTo>
                    <a:pt x="109" y="4"/>
                    <a:pt x="109" y="4"/>
                    <a:pt x="110" y="4"/>
                  </a:cubicBezTo>
                  <a:cubicBezTo>
                    <a:pt x="111" y="4"/>
                    <a:pt x="112" y="4"/>
                    <a:pt x="113" y="4"/>
                  </a:cubicBezTo>
                  <a:cubicBezTo>
                    <a:pt x="114" y="4"/>
                    <a:pt x="114" y="4"/>
                    <a:pt x="114" y="4"/>
                  </a:cubicBezTo>
                  <a:cubicBezTo>
                    <a:pt x="120" y="5"/>
                    <a:pt x="125" y="7"/>
                    <a:pt x="128" y="10"/>
                  </a:cubicBezTo>
                  <a:cubicBezTo>
                    <a:pt x="128" y="9"/>
                    <a:pt x="127" y="8"/>
                    <a:pt x="127" y="8"/>
                  </a:cubicBezTo>
                  <a:cubicBezTo>
                    <a:pt x="126" y="7"/>
                    <a:pt x="126" y="7"/>
                    <a:pt x="125" y="6"/>
                  </a:cubicBezTo>
                  <a:cubicBezTo>
                    <a:pt x="122" y="4"/>
                    <a:pt x="117" y="2"/>
                    <a:pt x="111" y="1"/>
                  </a:cubicBezTo>
                  <a:cubicBezTo>
                    <a:pt x="110" y="1"/>
                    <a:pt x="110" y="1"/>
                    <a:pt x="110" y="1"/>
                  </a:cubicBezTo>
                  <a:cubicBezTo>
                    <a:pt x="109" y="1"/>
                    <a:pt x="108" y="1"/>
                    <a:pt x="107" y="0"/>
                  </a:cubicBezTo>
                  <a:cubicBezTo>
                    <a:pt x="106" y="0"/>
                    <a:pt x="106" y="0"/>
                    <a:pt x="105" y="0"/>
                  </a:cubicBezTo>
                  <a:cubicBezTo>
                    <a:pt x="105" y="0"/>
                    <a:pt x="104" y="0"/>
                    <a:pt x="103" y="0"/>
                  </a:cubicBezTo>
                </a:path>
              </a:pathLst>
            </a:custGeom>
            <a:solidFill>
              <a:srgbClr val="FD9B0A"/>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93" name="Freeform 1198"/>
            <p:cNvSpPr>
              <a:spLocks/>
            </p:cNvSpPr>
            <p:nvPr/>
          </p:nvSpPr>
          <p:spPr bwMode="auto">
            <a:xfrm>
              <a:off x="14422438" y="8110538"/>
              <a:ext cx="2455863" cy="2805113"/>
            </a:xfrm>
            <a:custGeom>
              <a:avLst/>
              <a:gdLst/>
              <a:ahLst/>
              <a:cxnLst>
                <a:cxn ang="0">
                  <a:pos x="79" y="0"/>
                </a:cxn>
                <a:cxn ang="0">
                  <a:pos x="3" y="62"/>
                </a:cxn>
                <a:cxn ang="0">
                  <a:pos x="9" y="87"/>
                </a:cxn>
                <a:cxn ang="0">
                  <a:pos x="0" y="109"/>
                </a:cxn>
                <a:cxn ang="0">
                  <a:pos x="2" y="111"/>
                </a:cxn>
                <a:cxn ang="0">
                  <a:pos x="3" y="112"/>
                </a:cxn>
                <a:cxn ang="0">
                  <a:pos x="13" y="91"/>
                </a:cxn>
                <a:cxn ang="0">
                  <a:pos x="6" y="65"/>
                </a:cxn>
                <a:cxn ang="0">
                  <a:pos x="82" y="3"/>
                </a:cxn>
                <a:cxn ang="0">
                  <a:pos x="98" y="4"/>
                </a:cxn>
                <a:cxn ang="0">
                  <a:pos x="98" y="2"/>
                </a:cxn>
                <a:cxn ang="0">
                  <a:pos x="79" y="0"/>
                </a:cxn>
              </a:cxnLst>
              <a:rect l="0" t="0" r="r" b="b"/>
              <a:pathLst>
                <a:path w="98" h="112">
                  <a:moveTo>
                    <a:pt x="79" y="0"/>
                  </a:moveTo>
                  <a:cubicBezTo>
                    <a:pt x="37" y="0"/>
                    <a:pt x="3" y="28"/>
                    <a:pt x="3" y="62"/>
                  </a:cubicBezTo>
                  <a:cubicBezTo>
                    <a:pt x="3" y="71"/>
                    <a:pt x="5" y="79"/>
                    <a:pt x="9" y="87"/>
                  </a:cubicBezTo>
                  <a:cubicBezTo>
                    <a:pt x="7" y="96"/>
                    <a:pt x="3" y="104"/>
                    <a:pt x="0" y="109"/>
                  </a:cubicBezTo>
                  <a:cubicBezTo>
                    <a:pt x="1" y="110"/>
                    <a:pt x="1" y="111"/>
                    <a:pt x="2" y="111"/>
                  </a:cubicBezTo>
                  <a:cubicBezTo>
                    <a:pt x="3" y="112"/>
                    <a:pt x="3" y="112"/>
                    <a:pt x="3" y="112"/>
                  </a:cubicBezTo>
                  <a:cubicBezTo>
                    <a:pt x="7" y="107"/>
                    <a:pt x="10" y="100"/>
                    <a:pt x="13" y="91"/>
                  </a:cubicBezTo>
                  <a:cubicBezTo>
                    <a:pt x="8" y="83"/>
                    <a:pt x="6" y="74"/>
                    <a:pt x="6" y="65"/>
                  </a:cubicBezTo>
                  <a:cubicBezTo>
                    <a:pt x="6" y="31"/>
                    <a:pt x="40" y="3"/>
                    <a:pt x="82" y="3"/>
                  </a:cubicBezTo>
                  <a:cubicBezTo>
                    <a:pt x="87" y="3"/>
                    <a:pt x="93" y="3"/>
                    <a:pt x="98" y="4"/>
                  </a:cubicBezTo>
                  <a:cubicBezTo>
                    <a:pt x="98" y="2"/>
                    <a:pt x="98" y="2"/>
                    <a:pt x="98" y="2"/>
                  </a:cubicBezTo>
                  <a:cubicBezTo>
                    <a:pt x="92" y="0"/>
                    <a:pt x="85" y="0"/>
                    <a:pt x="79" y="0"/>
                  </a:cubicBezTo>
                </a:path>
              </a:pathLst>
            </a:custGeom>
            <a:solidFill>
              <a:srgbClr val="FD9B0A"/>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94" name="Freeform 1199"/>
            <p:cNvSpPr>
              <a:spLocks noEditPoints="1"/>
            </p:cNvSpPr>
            <p:nvPr/>
          </p:nvSpPr>
          <p:spPr bwMode="auto">
            <a:xfrm>
              <a:off x="10113963" y="9512301"/>
              <a:ext cx="3232150" cy="7342188"/>
            </a:xfrm>
            <a:custGeom>
              <a:avLst/>
              <a:gdLst/>
              <a:ahLst/>
              <a:cxnLst>
                <a:cxn ang="0">
                  <a:pos x="56" y="274"/>
                </a:cxn>
                <a:cxn ang="0">
                  <a:pos x="56" y="274"/>
                </a:cxn>
                <a:cxn ang="0">
                  <a:pos x="56" y="293"/>
                </a:cxn>
                <a:cxn ang="0">
                  <a:pos x="59" y="293"/>
                </a:cxn>
                <a:cxn ang="0">
                  <a:pos x="59" y="277"/>
                </a:cxn>
                <a:cxn ang="0">
                  <a:pos x="57" y="277"/>
                </a:cxn>
                <a:cxn ang="0">
                  <a:pos x="56" y="274"/>
                </a:cxn>
                <a:cxn ang="0">
                  <a:pos x="103" y="0"/>
                </a:cxn>
                <a:cxn ang="0">
                  <a:pos x="93" y="2"/>
                </a:cxn>
                <a:cxn ang="0">
                  <a:pos x="75" y="29"/>
                </a:cxn>
                <a:cxn ang="0">
                  <a:pos x="71" y="37"/>
                </a:cxn>
                <a:cxn ang="0">
                  <a:pos x="76" y="47"/>
                </a:cxn>
                <a:cxn ang="0">
                  <a:pos x="89" y="69"/>
                </a:cxn>
                <a:cxn ang="0">
                  <a:pos x="89" y="72"/>
                </a:cxn>
                <a:cxn ang="0">
                  <a:pos x="87" y="72"/>
                </a:cxn>
                <a:cxn ang="0">
                  <a:pos x="83" y="77"/>
                </a:cxn>
                <a:cxn ang="0">
                  <a:pos x="75" y="79"/>
                </a:cxn>
                <a:cxn ang="0">
                  <a:pos x="63" y="86"/>
                </a:cxn>
                <a:cxn ang="0">
                  <a:pos x="39" y="132"/>
                </a:cxn>
                <a:cxn ang="0">
                  <a:pos x="38" y="146"/>
                </a:cxn>
                <a:cxn ang="0">
                  <a:pos x="44" y="178"/>
                </a:cxn>
                <a:cxn ang="0">
                  <a:pos x="0" y="178"/>
                </a:cxn>
                <a:cxn ang="0">
                  <a:pos x="14" y="232"/>
                </a:cxn>
                <a:cxn ang="0">
                  <a:pos x="15" y="235"/>
                </a:cxn>
                <a:cxn ang="0">
                  <a:pos x="17" y="235"/>
                </a:cxn>
                <a:cxn ang="0">
                  <a:pos x="17" y="235"/>
                </a:cxn>
                <a:cxn ang="0">
                  <a:pos x="4" y="181"/>
                </a:cxn>
                <a:cxn ang="0">
                  <a:pos x="48" y="181"/>
                </a:cxn>
                <a:cxn ang="0">
                  <a:pos x="41" y="149"/>
                </a:cxn>
                <a:cxn ang="0">
                  <a:pos x="42" y="135"/>
                </a:cxn>
                <a:cxn ang="0">
                  <a:pos x="66" y="89"/>
                </a:cxn>
                <a:cxn ang="0">
                  <a:pos x="78" y="82"/>
                </a:cxn>
                <a:cxn ang="0">
                  <a:pos x="86" y="81"/>
                </a:cxn>
                <a:cxn ang="0">
                  <a:pos x="91" y="76"/>
                </a:cxn>
                <a:cxn ang="0">
                  <a:pos x="92" y="76"/>
                </a:cxn>
                <a:cxn ang="0">
                  <a:pos x="92" y="73"/>
                </a:cxn>
                <a:cxn ang="0">
                  <a:pos x="79" y="50"/>
                </a:cxn>
                <a:cxn ang="0">
                  <a:pos x="74" y="41"/>
                </a:cxn>
                <a:cxn ang="0">
                  <a:pos x="78" y="32"/>
                </a:cxn>
                <a:cxn ang="0">
                  <a:pos x="96" y="5"/>
                </a:cxn>
                <a:cxn ang="0">
                  <a:pos x="106" y="4"/>
                </a:cxn>
                <a:cxn ang="0">
                  <a:pos x="109" y="4"/>
                </a:cxn>
                <a:cxn ang="0">
                  <a:pos x="110" y="4"/>
                </a:cxn>
                <a:cxn ang="0">
                  <a:pos x="114" y="4"/>
                </a:cxn>
                <a:cxn ang="0">
                  <a:pos x="114" y="4"/>
                </a:cxn>
                <a:cxn ang="0">
                  <a:pos x="129" y="10"/>
                </a:cxn>
                <a:cxn ang="0">
                  <a:pos x="127" y="8"/>
                </a:cxn>
                <a:cxn ang="0">
                  <a:pos x="125" y="7"/>
                </a:cxn>
                <a:cxn ang="0">
                  <a:pos x="111" y="1"/>
                </a:cxn>
                <a:cxn ang="0">
                  <a:pos x="110" y="1"/>
                </a:cxn>
                <a:cxn ang="0">
                  <a:pos x="107" y="1"/>
                </a:cxn>
                <a:cxn ang="0">
                  <a:pos x="105" y="1"/>
                </a:cxn>
                <a:cxn ang="0">
                  <a:pos x="103" y="0"/>
                </a:cxn>
              </a:cxnLst>
              <a:rect l="0" t="0" r="r" b="b"/>
              <a:pathLst>
                <a:path w="129" h="293">
                  <a:moveTo>
                    <a:pt x="56" y="274"/>
                  </a:moveTo>
                  <a:cubicBezTo>
                    <a:pt x="56" y="274"/>
                    <a:pt x="56" y="274"/>
                    <a:pt x="56" y="274"/>
                  </a:cubicBezTo>
                  <a:cubicBezTo>
                    <a:pt x="56" y="293"/>
                    <a:pt x="56" y="293"/>
                    <a:pt x="56" y="293"/>
                  </a:cubicBezTo>
                  <a:cubicBezTo>
                    <a:pt x="59" y="293"/>
                    <a:pt x="59" y="293"/>
                    <a:pt x="59" y="293"/>
                  </a:cubicBezTo>
                  <a:cubicBezTo>
                    <a:pt x="59" y="277"/>
                    <a:pt x="59" y="277"/>
                    <a:pt x="59" y="277"/>
                  </a:cubicBezTo>
                  <a:cubicBezTo>
                    <a:pt x="57" y="277"/>
                    <a:pt x="57" y="277"/>
                    <a:pt x="57" y="277"/>
                  </a:cubicBezTo>
                  <a:cubicBezTo>
                    <a:pt x="56" y="274"/>
                    <a:pt x="56" y="274"/>
                    <a:pt x="56" y="274"/>
                  </a:cubicBezTo>
                  <a:moveTo>
                    <a:pt x="103" y="0"/>
                  </a:moveTo>
                  <a:cubicBezTo>
                    <a:pt x="101" y="0"/>
                    <a:pt x="97" y="1"/>
                    <a:pt x="93" y="2"/>
                  </a:cubicBezTo>
                  <a:cubicBezTo>
                    <a:pt x="79" y="6"/>
                    <a:pt x="76" y="17"/>
                    <a:pt x="75" y="29"/>
                  </a:cubicBezTo>
                  <a:cubicBezTo>
                    <a:pt x="73" y="31"/>
                    <a:pt x="71" y="34"/>
                    <a:pt x="71" y="37"/>
                  </a:cubicBezTo>
                  <a:cubicBezTo>
                    <a:pt x="71" y="41"/>
                    <a:pt x="73" y="45"/>
                    <a:pt x="76" y="47"/>
                  </a:cubicBezTo>
                  <a:cubicBezTo>
                    <a:pt x="78" y="55"/>
                    <a:pt x="82" y="64"/>
                    <a:pt x="89" y="69"/>
                  </a:cubicBezTo>
                  <a:cubicBezTo>
                    <a:pt x="89" y="72"/>
                    <a:pt x="89" y="72"/>
                    <a:pt x="89" y="72"/>
                  </a:cubicBezTo>
                  <a:cubicBezTo>
                    <a:pt x="87" y="72"/>
                    <a:pt x="87" y="72"/>
                    <a:pt x="87" y="72"/>
                  </a:cubicBezTo>
                  <a:cubicBezTo>
                    <a:pt x="83" y="77"/>
                    <a:pt x="83" y="77"/>
                    <a:pt x="83" y="77"/>
                  </a:cubicBezTo>
                  <a:cubicBezTo>
                    <a:pt x="80" y="77"/>
                    <a:pt x="77" y="78"/>
                    <a:pt x="75" y="79"/>
                  </a:cubicBezTo>
                  <a:cubicBezTo>
                    <a:pt x="73" y="80"/>
                    <a:pt x="69" y="81"/>
                    <a:pt x="63" y="86"/>
                  </a:cubicBezTo>
                  <a:cubicBezTo>
                    <a:pt x="53" y="92"/>
                    <a:pt x="41" y="118"/>
                    <a:pt x="39" y="132"/>
                  </a:cubicBezTo>
                  <a:cubicBezTo>
                    <a:pt x="38" y="137"/>
                    <a:pt x="38" y="132"/>
                    <a:pt x="38" y="146"/>
                  </a:cubicBezTo>
                  <a:cubicBezTo>
                    <a:pt x="38" y="152"/>
                    <a:pt x="41" y="167"/>
                    <a:pt x="44" y="178"/>
                  </a:cubicBezTo>
                  <a:cubicBezTo>
                    <a:pt x="0" y="178"/>
                    <a:pt x="0" y="178"/>
                    <a:pt x="0" y="178"/>
                  </a:cubicBezTo>
                  <a:cubicBezTo>
                    <a:pt x="14" y="232"/>
                    <a:pt x="14" y="232"/>
                    <a:pt x="14" y="232"/>
                  </a:cubicBezTo>
                  <a:cubicBezTo>
                    <a:pt x="15" y="235"/>
                    <a:pt x="15" y="235"/>
                    <a:pt x="15" y="235"/>
                  </a:cubicBezTo>
                  <a:cubicBezTo>
                    <a:pt x="17" y="235"/>
                    <a:pt x="17" y="235"/>
                    <a:pt x="17" y="235"/>
                  </a:cubicBezTo>
                  <a:cubicBezTo>
                    <a:pt x="17" y="235"/>
                    <a:pt x="17" y="235"/>
                    <a:pt x="17" y="235"/>
                  </a:cubicBezTo>
                  <a:cubicBezTo>
                    <a:pt x="4" y="181"/>
                    <a:pt x="4" y="181"/>
                    <a:pt x="4" y="181"/>
                  </a:cubicBezTo>
                  <a:cubicBezTo>
                    <a:pt x="48" y="181"/>
                    <a:pt x="48" y="181"/>
                    <a:pt x="48" y="181"/>
                  </a:cubicBezTo>
                  <a:cubicBezTo>
                    <a:pt x="45" y="171"/>
                    <a:pt x="41" y="156"/>
                    <a:pt x="41" y="149"/>
                  </a:cubicBezTo>
                  <a:cubicBezTo>
                    <a:pt x="41" y="136"/>
                    <a:pt x="41" y="141"/>
                    <a:pt x="42" y="135"/>
                  </a:cubicBezTo>
                  <a:cubicBezTo>
                    <a:pt x="44" y="121"/>
                    <a:pt x="57" y="96"/>
                    <a:pt x="66" y="89"/>
                  </a:cubicBezTo>
                  <a:cubicBezTo>
                    <a:pt x="72" y="84"/>
                    <a:pt x="76" y="83"/>
                    <a:pt x="78" y="82"/>
                  </a:cubicBezTo>
                  <a:cubicBezTo>
                    <a:pt x="80" y="81"/>
                    <a:pt x="83" y="81"/>
                    <a:pt x="86" y="81"/>
                  </a:cubicBezTo>
                  <a:cubicBezTo>
                    <a:pt x="91" y="76"/>
                    <a:pt x="91" y="76"/>
                    <a:pt x="91" y="76"/>
                  </a:cubicBezTo>
                  <a:cubicBezTo>
                    <a:pt x="92" y="76"/>
                    <a:pt x="92" y="76"/>
                    <a:pt x="92" y="76"/>
                  </a:cubicBezTo>
                  <a:cubicBezTo>
                    <a:pt x="92" y="73"/>
                    <a:pt x="92" y="73"/>
                    <a:pt x="92" y="73"/>
                  </a:cubicBezTo>
                  <a:cubicBezTo>
                    <a:pt x="86" y="67"/>
                    <a:pt x="81" y="58"/>
                    <a:pt x="79" y="50"/>
                  </a:cubicBezTo>
                  <a:cubicBezTo>
                    <a:pt x="76" y="48"/>
                    <a:pt x="74" y="45"/>
                    <a:pt x="74" y="41"/>
                  </a:cubicBezTo>
                  <a:cubicBezTo>
                    <a:pt x="74" y="37"/>
                    <a:pt x="76" y="34"/>
                    <a:pt x="78" y="32"/>
                  </a:cubicBezTo>
                  <a:cubicBezTo>
                    <a:pt x="79" y="21"/>
                    <a:pt x="83" y="10"/>
                    <a:pt x="96" y="5"/>
                  </a:cubicBezTo>
                  <a:cubicBezTo>
                    <a:pt x="100" y="4"/>
                    <a:pt x="104" y="4"/>
                    <a:pt x="106" y="4"/>
                  </a:cubicBezTo>
                  <a:cubicBezTo>
                    <a:pt x="108" y="4"/>
                    <a:pt x="109" y="4"/>
                    <a:pt x="109" y="4"/>
                  </a:cubicBezTo>
                  <a:cubicBezTo>
                    <a:pt x="109" y="4"/>
                    <a:pt x="110" y="4"/>
                    <a:pt x="110" y="4"/>
                  </a:cubicBezTo>
                  <a:cubicBezTo>
                    <a:pt x="111" y="4"/>
                    <a:pt x="113" y="4"/>
                    <a:pt x="114" y="4"/>
                  </a:cubicBezTo>
                  <a:cubicBezTo>
                    <a:pt x="114" y="4"/>
                    <a:pt x="114" y="4"/>
                    <a:pt x="114" y="4"/>
                  </a:cubicBezTo>
                  <a:cubicBezTo>
                    <a:pt x="120" y="5"/>
                    <a:pt x="125" y="7"/>
                    <a:pt x="129" y="10"/>
                  </a:cubicBezTo>
                  <a:cubicBezTo>
                    <a:pt x="128" y="9"/>
                    <a:pt x="127" y="8"/>
                    <a:pt x="127" y="8"/>
                  </a:cubicBezTo>
                  <a:cubicBezTo>
                    <a:pt x="126" y="7"/>
                    <a:pt x="126" y="7"/>
                    <a:pt x="125" y="7"/>
                  </a:cubicBezTo>
                  <a:cubicBezTo>
                    <a:pt x="122" y="4"/>
                    <a:pt x="117" y="2"/>
                    <a:pt x="111" y="1"/>
                  </a:cubicBezTo>
                  <a:cubicBezTo>
                    <a:pt x="110" y="1"/>
                    <a:pt x="110" y="1"/>
                    <a:pt x="110" y="1"/>
                  </a:cubicBezTo>
                  <a:cubicBezTo>
                    <a:pt x="109" y="1"/>
                    <a:pt x="108" y="1"/>
                    <a:pt x="107" y="1"/>
                  </a:cubicBezTo>
                  <a:cubicBezTo>
                    <a:pt x="106" y="1"/>
                    <a:pt x="106" y="1"/>
                    <a:pt x="105" y="1"/>
                  </a:cubicBezTo>
                  <a:cubicBezTo>
                    <a:pt x="105" y="1"/>
                    <a:pt x="104" y="0"/>
                    <a:pt x="103" y="0"/>
                  </a:cubicBezTo>
                </a:path>
              </a:pathLst>
            </a:custGeom>
            <a:solidFill>
              <a:srgbClr val="FD9B0A"/>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95" name="Freeform 1200"/>
            <p:cNvSpPr>
              <a:spLocks/>
            </p:cNvSpPr>
            <p:nvPr/>
          </p:nvSpPr>
          <p:spPr bwMode="auto">
            <a:xfrm>
              <a:off x="14498638" y="8185151"/>
              <a:ext cx="2379663" cy="2830513"/>
            </a:xfrm>
            <a:custGeom>
              <a:avLst/>
              <a:gdLst/>
              <a:ahLst/>
              <a:cxnLst>
                <a:cxn ang="0">
                  <a:pos x="79" y="0"/>
                </a:cxn>
                <a:cxn ang="0">
                  <a:pos x="3" y="62"/>
                </a:cxn>
                <a:cxn ang="0">
                  <a:pos x="10" y="88"/>
                </a:cxn>
                <a:cxn ang="0">
                  <a:pos x="0" y="109"/>
                </a:cxn>
                <a:cxn ang="0">
                  <a:pos x="2" y="111"/>
                </a:cxn>
                <a:cxn ang="0">
                  <a:pos x="4" y="113"/>
                </a:cxn>
                <a:cxn ang="0">
                  <a:pos x="13" y="91"/>
                </a:cxn>
                <a:cxn ang="0">
                  <a:pos x="6" y="66"/>
                </a:cxn>
                <a:cxn ang="0">
                  <a:pos x="82" y="3"/>
                </a:cxn>
                <a:cxn ang="0">
                  <a:pos x="95" y="4"/>
                </a:cxn>
                <a:cxn ang="0">
                  <a:pos x="95" y="1"/>
                </a:cxn>
                <a:cxn ang="0">
                  <a:pos x="79" y="0"/>
                </a:cxn>
              </a:cxnLst>
              <a:rect l="0" t="0" r="r" b="b"/>
              <a:pathLst>
                <a:path w="95" h="113">
                  <a:moveTo>
                    <a:pt x="79" y="0"/>
                  </a:moveTo>
                  <a:cubicBezTo>
                    <a:pt x="37" y="0"/>
                    <a:pt x="3" y="28"/>
                    <a:pt x="3" y="62"/>
                  </a:cubicBezTo>
                  <a:cubicBezTo>
                    <a:pt x="3" y="71"/>
                    <a:pt x="5" y="80"/>
                    <a:pt x="10" y="88"/>
                  </a:cubicBezTo>
                  <a:cubicBezTo>
                    <a:pt x="7" y="97"/>
                    <a:pt x="4" y="104"/>
                    <a:pt x="0" y="109"/>
                  </a:cubicBezTo>
                  <a:cubicBezTo>
                    <a:pt x="1" y="110"/>
                    <a:pt x="2" y="111"/>
                    <a:pt x="2" y="111"/>
                  </a:cubicBezTo>
                  <a:cubicBezTo>
                    <a:pt x="3" y="112"/>
                    <a:pt x="3" y="112"/>
                    <a:pt x="4" y="113"/>
                  </a:cubicBezTo>
                  <a:cubicBezTo>
                    <a:pt x="7" y="107"/>
                    <a:pt x="10" y="100"/>
                    <a:pt x="13" y="91"/>
                  </a:cubicBezTo>
                  <a:cubicBezTo>
                    <a:pt x="9" y="83"/>
                    <a:pt x="6" y="74"/>
                    <a:pt x="6" y="66"/>
                  </a:cubicBezTo>
                  <a:cubicBezTo>
                    <a:pt x="6" y="31"/>
                    <a:pt x="40" y="3"/>
                    <a:pt x="82" y="3"/>
                  </a:cubicBezTo>
                  <a:cubicBezTo>
                    <a:pt x="86" y="3"/>
                    <a:pt x="91" y="3"/>
                    <a:pt x="95" y="4"/>
                  </a:cubicBezTo>
                  <a:cubicBezTo>
                    <a:pt x="95" y="1"/>
                    <a:pt x="95" y="1"/>
                    <a:pt x="95" y="1"/>
                  </a:cubicBezTo>
                  <a:cubicBezTo>
                    <a:pt x="90" y="0"/>
                    <a:pt x="84" y="0"/>
                    <a:pt x="79" y="0"/>
                  </a:cubicBezTo>
                </a:path>
              </a:pathLst>
            </a:custGeom>
            <a:solidFill>
              <a:srgbClr val="FD9B0A"/>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96" name="Freeform 1201"/>
            <p:cNvSpPr>
              <a:spLocks noEditPoints="1"/>
            </p:cNvSpPr>
            <p:nvPr/>
          </p:nvSpPr>
          <p:spPr bwMode="auto">
            <a:xfrm>
              <a:off x="10213976" y="9612313"/>
              <a:ext cx="3206750" cy="7242175"/>
            </a:xfrm>
            <a:custGeom>
              <a:avLst/>
              <a:gdLst/>
              <a:ahLst/>
              <a:cxnLst>
                <a:cxn ang="0">
                  <a:pos x="55" y="273"/>
                </a:cxn>
                <a:cxn ang="0">
                  <a:pos x="55" y="273"/>
                </a:cxn>
                <a:cxn ang="0">
                  <a:pos x="55" y="289"/>
                </a:cxn>
                <a:cxn ang="0">
                  <a:pos x="58" y="289"/>
                </a:cxn>
                <a:cxn ang="0">
                  <a:pos x="58" y="276"/>
                </a:cxn>
                <a:cxn ang="0">
                  <a:pos x="56" y="276"/>
                </a:cxn>
                <a:cxn ang="0">
                  <a:pos x="55" y="273"/>
                </a:cxn>
                <a:cxn ang="0">
                  <a:pos x="102" y="0"/>
                </a:cxn>
                <a:cxn ang="0">
                  <a:pos x="92" y="1"/>
                </a:cxn>
                <a:cxn ang="0">
                  <a:pos x="74" y="28"/>
                </a:cxn>
                <a:cxn ang="0">
                  <a:pos x="70" y="37"/>
                </a:cxn>
                <a:cxn ang="0">
                  <a:pos x="75" y="46"/>
                </a:cxn>
                <a:cxn ang="0">
                  <a:pos x="88" y="69"/>
                </a:cxn>
                <a:cxn ang="0">
                  <a:pos x="88" y="72"/>
                </a:cxn>
                <a:cxn ang="0">
                  <a:pos x="87" y="72"/>
                </a:cxn>
                <a:cxn ang="0">
                  <a:pos x="82" y="77"/>
                </a:cxn>
                <a:cxn ang="0">
                  <a:pos x="74" y="78"/>
                </a:cxn>
                <a:cxn ang="0">
                  <a:pos x="62" y="85"/>
                </a:cxn>
                <a:cxn ang="0">
                  <a:pos x="38" y="131"/>
                </a:cxn>
                <a:cxn ang="0">
                  <a:pos x="37" y="145"/>
                </a:cxn>
                <a:cxn ang="0">
                  <a:pos x="44" y="177"/>
                </a:cxn>
                <a:cxn ang="0">
                  <a:pos x="0" y="177"/>
                </a:cxn>
                <a:cxn ang="0">
                  <a:pos x="13" y="231"/>
                </a:cxn>
                <a:cxn ang="0">
                  <a:pos x="14" y="234"/>
                </a:cxn>
                <a:cxn ang="0">
                  <a:pos x="16" y="234"/>
                </a:cxn>
                <a:cxn ang="0">
                  <a:pos x="16" y="234"/>
                </a:cxn>
                <a:cxn ang="0">
                  <a:pos x="3" y="181"/>
                </a:cxn>
                <a:cxn ang="0">
                  <a:pos x="47" y="181"/>
                </a:cxn>
                <a:cxn ang="0">
                  <a:pos x="40" y="148"/>
                </a:cxn>
                <a:cxn ang="0">
                  <a:pos x="41" y="134"/>
                </a:cxn>
                <a:cxn ang="0">
                  <a:pos x="65" y="88"/>
                </a:cxn>
                <a:cxn ang="0">
                  <a:pos x="77" y="82"/>
                </a:cxn>
                <a:cxn ang="0">
                  <a:pos x="85" y="80"/>
                </a:cxn>
                <a:cxn ang="0">
                  <a:pos x="90" y="75"/>
                </a:cxn>
                <a:cxn ang="0">
                  <a:pos x="91" y="75"/>
                </a:cxn>
                <a:cxn ang="0">
                  <a:pos x="91" y="72"/>
                </a:cxn>
                <a:cxn ang="0">
                  <a:pos x="78" y="49"/>
                </a:cxn>
                <a:cxn ang="0">
                  <a:pos x="74" y="40"/>
                </a:cxn>
                <a:cxn ang="0">
                  <a:pos x="77" y="31"/>
                </a:cxn>
                <a:cxn ang="0">
                  <a:pos x="95" y="5"/>
                </a:cxn>
                <a:cxn ang="0">
                  <a:pos x="105" y="3"/>
                </a:cxn>
                <a:cxn ang="0">
                  <a:pos x="108" y="3"/>
                </a:cxn>
                <a:cxn ang="0">
                  <a:pos x="109" y="3"/>
                </a:cxn>
                <a:cxn ang="0">
                  <a:pos x="113" y="3"/>
                </a:cxn>
                <a:cxn ang="0">
                  <a:pos x="113" y="3"/>
                </a:cxn>
                <a:cxn ang="0">
                  <a:pos x="128" y="9"/>
                </a:cxn>
                <a:cxn ang="0">
                  <a:pos x="126" y="7"/>
                </a:cxn>
                <a:cxn ang="0">
                  <a:pos x="125" y="6"/>
                </a:cxn>
                <a:cxn ang="0">
                  <a:pos x="110" y="0"/>
                </a:cxn>
                <a:cxn ang="0">
                  <a:pos x="110" y="0"/>
                </a:cxn>
                <a:cxn ang="0">
                  <a:pos x="106" y="0"/>
                </a:cxn>
                <a:cxn ang="0">
                  <a:pos x="105" y="0"/>
                </a:cxn>
                <a:cxn ang="0">
                  <a:pos x="102" y="0"/>
                </a:cxn>
              </a:cxnLst>
              <a:rect l="0" t="0" r="r" b="b"/>
              <a:pathLst>
                <a:path w="128" h="289">
                  <a:moveTo>
                    <a:pt x="55" y="273"/>
                  </a:moveTo>
                  <a:cubicBezTo>
                    <a:pt x="55" y="273"/>
                    <a:pt x="55" y="273"/>
                    <a:pt x="55" y="273"/>
                  </a:cubicBezTo>
                  <a:cubicBezTo>
                    <a:pt x="55" y="289"/>
                    <a:pt x="55" y="289"/>
                    <a:pt x="55" y="289"/>
                  </a:cubicBezTo>
                  <a:cubicBezTo>
                    <a:pt x="58" y="289"/>
                    <a:pt x="58" y="289"/>
                    <a:pt x="58" y="289"/>
                  </a:cubicBezTo>
                  <a:cubicBezTo>
                    <a:pt x="58" y="276"/>
                    <a:pt x="58" y="276"/>
                    <a:pt x="58" y="276"/>
                  </a:cubicBezTo>
                  <a:cubicBezTo>
                    <a:pt x="56" y="276"/>
                    <a:pt x="56" y="276"/>
                    <a:pt x="56" y="276"/>
                  </a:cubicBezTo>
                  <a:cubicBezTo>
                    <a:pt x="55" y="273"/>
                    <a:pt x="55" y="273"/>
                    <a:pt x="55" y="273"/>
                  </a:cubicBezTo>
                  <a:moveTo>
                    <a:pt x="102" y="0"/>
                  </a:moveTo>
                  <a:cubicBezTo>
                    <a:pt x="100" y="0"/>
                    <a:pt x="96" y="0"/>
                    <a:pt x="92" y="1"/>
                  </a:cubicBezTo>
                  <a:cubicBezTo>
                    <a:pt x="79" y="6"/>
                    <a:pt x="75" y="17"/>
                    <a:pt x="74" y="28"/>
                  </a:cubicBezTo>
                  <a:cubicBezTo>
                    <a:pt x="72" y="30"/>
                    <a:pt x="70" y="33"/>
                    <a:pt x="70" y="37"/>
                  </a:cubicBezTo>
                  <a:cubicBezTo>
                    <a:pt x="70" y="41"/>
                    <a:pt x="72" y="44"/>
                    <a:pt x="75" y="46"/>
                  </a:cubicBezTo>
                  <a:cubicBezTo>
                    <a:pt x="77" y="54"/>
                    <a:pt x="82" y="63"/>
                    <a:pt x="88" y="69"/>
                  </a:cubicBezTo>
                  <a:cubicBezTo>
                    <a:pt x="88" y="72"/>
                    <a:pt x="88" y="72"/>
                    <a:pt x="88" y="72"/>
                  </a:cubicBezTo>
                  <a:cubicBezTo>
                    <a:pt x="87" y="72"/>
                    <a:pt x="87" y="72"/>
                    <a:pt x="87" y="72"/>
                  </a:cubicBezTo>
                  <a:cubicBezTo>
                    <a:pt x="82" y="77"/>
                    <a:pt x="82" y="77"/>
                    <a:pt x="82" y="77"/>
                  </a:cubicBezTo>
                  <a:cubicBezTo>
                    <a:pt x="79" y="77"/>
                    <a:pt x="76" y="77"/>
                    <a:pt x="74" y="78"/>
                  </a:cubicBezTo>
                  <a:cubicBezTo>
                    <a:pt x="72" y="79"/>
                    <a:pt x="68" y="80"/>
                    <a:pt x="62" y="85"/>
                  </a:cubicBezTo>
                  <a:cubicBezTo>
                    <a:pt x="53" y="92"/>
                    <a:pt x="40" y="117"/>
                    <a:pt x="38" y="131"/>
                  </a:cubicBezTo>
                  <a:cubicBezTo>
                    <a:pt x="37" y="137"/>
                    <a:pt x="37" y="132"/>
                    <a:pt x="37" y="145"/>
                  </a:cubicBezTo>
                  <a:cubicBezTo>
                    <a:pt x="37" y="152"/>
                    <a:pt x="41" y="167"/>
                    <a:pt x="44" y="177"/>
                  </a:cubicBezTo>
                  <a:cubicBezTo>
                    <a:pt x="0" y="177"/>
                    <a:pt x="0" y="177"/>
                    <a:pt x="0" y="177"/>
                  </a:cubicBezTo>
                  <a:cubicBezTo>
                    <a:pt x="13" y="231"/>
                    <a:pt x="13" y="231"/>
                    <a:pt x="13" y="231"/>
                  </a:cubicBezTo>
                  <a:cubicBezTo>
                    <a:pt x="14" y="234"/>
                    <a:pt x="14" y="234"/>
                    <a:pt x="14" y="234"/>
                  </a:cubicBezTo>
                  <a:cubicBezTo>
                    <a:pt x="16" y="234"/>
                    <a:pt x="16" y="234"/>
                    <a:pt x="16" y="234"/>
                  </a:cubicBezTo>
                  <a:cubicBezTo>
                    <a:pt x="16" y="234"/>
                    <a:pt x="16" y="234"/>
                    <a:pt x="16" y="234"/>
                  </a:cubicBezTo>
                  <a:cubicBezTo>
                    <a:pt x="3" y="181"/>
                    <a:pt x="3" y="181"/>
                    <a:pt x="3" y="181"/>
                  </a:cubicBezTo>
                  <a:cubicBezTo>
                    <a:pt x="47" y="181"/>
                    <a:pt x="47" y="181"/>
                    <a:pt x="47" y="181"/>
                  </a:cubicBezTo>
                  <a:cubicBezTo>
                    <a:pt x="44" y="170"/>
                    <a:pt x="40" y="155"/>
                    <a:pt x="40" y="148"/>
                  </a:cubicBezTo>
                  <a:cubicBezTo>
                    <a:pt x="40" y="135"/>
                    <a:pt x="40" y="140"/>
                    <a:pt x="41" y="134"/>
                  </a:cubicBezTo>
                  <a:cubicBezTo>
                    <a:pt x="43" y="120"/>
                    <a:pt x="56" y="95"/>
                    <a:pt x="65" y="88"/>
                  </a:cubicBezTo>
                  <a:cubicBezTo>
                    <a:pt x="71" y="84"/>
                    <a:pt x="75" y="82"/>
                    <a:pt x="77" y="82"/>
                  </a:cubicBezTo>
                  <a:cubicBezTo>
                    <a:pt x="80" y="81"/>
                    <a:pt x="82" y="80"/>
                    <a:pt x="85" y="80"/>
                  </a:cubicBezTo>
                  <a:cubicBezTo>
                    <a:pt x="90" y="75"/>
                    <a:pt x="90" y="75"/>
                    <a:pt x="90" y="75"/>
                  </a:cubicBezTo>
                  <a:cubicBezTo>
                    <a:pt x="91" y="75"/>
                    <a:pt x="91" y="75"/>
                    <a:pt x="91" y="75"/>
                  </a:cubicBezTo>
                  <a:cubicBezTo>
                    <a:pt x="91" y="72"/>
                    <a:pt x="91" y="72"/>
                    <a:pt x="91" y="72"/>
                  </a:cubicBezTo>
                  <a:cubicBezTo>
                    <a:pt x="85" y="66"/>
                    <a:pt x="80" y="58"/>
                    <a:pt x="78" y="49"/>
                  </a:cubicBezTo>
                  <a:cubicBezTo>
                    <a:pt x="75" y="47"/>
                    <a:pt x="74" y="44"/>
                    <a:pt x="74" y="40"/>
                  </a:cubicBezTo>
                  <a:cubicBezTo>
                    <a:pt x="74" y="36"/>
                    <a:pt x="75" y="33"/>
                    <a:pt x="77" y="31"/>
                  </a:cubicBezTo>
                  <a:cubicBezTo>
                    <a:pt x="78" y="20"/>
                    <a:pt x="82" y="9"/>
                    <a:pt x="95" y="5"/>
                  </a:cubicBezTo>
                  <a:cubicBezTo>
                    <a:pt x="99" y="3"/>
                    <a:pt x="103" y="3"/>
                    <a:pt x="105" y="3"/>
                  </a:cubicBezTo>
                  <a:cubicBezTo>
                    <a:pt x="107" y="3"/>
                    <a:pt x="108" y="3"/>
                    <a:pt x="108" y="3"/>
                  </a:cubicBezTo>
                  <a:cubicBezTo>
                    <a:pt x="108" y="3"/>
                    <a:pt x="109" y="3"/>
                    <a:pt x="109" y="3"/>
                  </a:cubicBezTo>
                  <a:cubicBezTo>
                    <a:pt x="111" y="3"/>
                    <a:pt x="112" y="3"/>
                    <a:pt x="113" y="3"/>
                  </a:cubicBezTo>
                  <a:cubicBezTo>
                    <a:pt x="113" y="3"/>
                    <a:pt x="113" y="3"/>
                    <a:pt x="113" y="3"/>
                  </a:cubicBezTo>
                  <a:cubicBezTo>
                    <a:pt x="120" y="4"/>
                    <a:pt x="124" y="6"/>
                    <a:pt x="128" y="9"/>
                  </a:cubicBezTo>
                  <a:cubicBezTo>
                    <a:pt x="127" y="8"/>
                    <a:pt x="127" y="8"/>
                    <a:pt x="126" y="7"/>
                  </a:cubicBezTo>
                  <a:cubicBezTo>
                    <a:pt x="126" y="7"/>
                    <a:pt x="125" y="6"/>
                    <a:pt x="125" y="6"/>
                  </a:cubicBezTo>
                  <a:cubicBezTo>
                    <a:pt x="121" y="3"/>
                    <a:pt x="116" y="1"/>
                    <a:pt x="110" y="0"/>
                  </a:cubicBezTo>
                  <a:cubicBezTo>
                    <a:pt x="110" y="0"/>
                    <a:pt x="110" y="0"/>
                    <a:pt x="110" y="0"/>
                  </a:cubicBezTo>
                  <a:cubicBezTo>
                    <a:pt x="109" y="0"/>
                    <a:pt x="107" y="0"/>
                    <a:pt x="106" y="0"/>
                  </a:cubicBezTo>
                  <a:cubicBezTo>
                    <a:pt x="106" y="0"/>
                    <a:pt x="105" y="0"/>
                    <a:pt x="105" y="0"/>
                  </a:cubicBezTo>
                  <a:cubicBezTo>
                    <a:pt x="105" y="0"/>
                    <a:pt x="104" y="0"/>
                    <a:pt x="102" y="0"/>
                  </a:cubicBezTo>
                </a:path>
              </a:pathLst>
            </a:custGeom>
            <a:solidFill>
              <a:srgbClr val="FD9B0A"/>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97" name="Freeform 1202"/>
            <p:cNvSpPr>
              <a:spLocks/>
            </p:cNvSpPr>
            <p:nvPr/>
          </p:nvSpPr>
          <p:spPr bwMode="auto">
            <a:xfrm>
              <a:off x="14598651" y="8259763"/>
              <a:ext cx="2279650" cy="2832100"/>
            </a:xfrm>
            <a:custGeom>
              <a:avLst/>
              <a:gdLst/>
              <a:ahLst/>
              <a:cxnLst>
                <a:cxn ang="0">
                  <a:pos x="78" y="0"/>
                </a:cxn>
                <a:cxn ang="0">
                  <a:pos x="2" y="63"/>
                </a:cxn>
                <a:cxn ang="0">
                  <a:pos x="9" y="88"/>
                </a:cxn>
                <a:cxn ang="0">
                  <a:pos x="0" y="110"/>
                </a:cxn>
                <a:cxn ang="0">
                  <a:pos x="2" y="112"/>
                </a:cxn>
                <a:cxn ang="0">
                  <a:pos x="3" y="113"/>
                </a:cxn>
                <a:cxn ang="0">
                  <a:pos x="12" y="91"/>
                </a:cxn>
                <a:cxn ang="0">
                  <a:pos x="6" y="66"/>
                </a:cxn>
                <a:cxn ang="0">
                  <a:pos x="81" y="3"/>
                </a:cxn>
                <a:cxn ang="0">
                  <a:pos x="91" y="4"/>
                </a:cxn>
                <a:cxn ang="0">
                  <a:pos x="91" y="1"/>
                </a:cxn>
                <a:cxn ang="0">
                  <a:pos x="78" y="0"/>
                </a:cxn>
              </a:cxnLst>
              <a:rect l="0" t="0" r="r" b="b"/>
              <a:pathLst>
                <a:path w="91" h="113">
                  <a:moveTo>
                    <a:pt x="78" y="0"/>
                  </a:moveTo>
                  <a:cubicBezTo>
                    <a:pt x="36" y="0"/>
                    <a:pt x="2" y="28"/>
                    <a:pt x="2" y="63"/>
                  </a:cubicBezTo>
                  <a:cubicBezTo>
                    <a:pt x="2" y="71"/>
                    <a:pt x="5" y="80"/>
                    <a:pt x="9" y="88"/>
                  </a:cubicBezTo>
                  <a:cubicBezTo>
                    <a:pt x="6" y="97"/>
                    <a:pt x="3" y="104"/>
                    <a:pt x="0" y="110"/>
                  </a:cubicBezTo>
                  <a:cubicBezTo>
                    <a:pt x="0" y="110"/>
                    <a:pt x="1" y="111"/>
                    <a:pt x="2" y="112"/>
                  </a:cubicBezTo>
                  <a:cubicBezTo>
                    <a:pt x="2" y="112"/>
                    <a:pt x="3" y="113"/>
                    <a:pt x="3" y="113"/>
                  </a:cubicBezTo>
                  <a:cubicBezTo>
                    <a:pt x="6" y="108"/>
                    <a:pt x="10" y="100"/>
                    <a:pt x="12" y="91"/>
                  </a:cubicBezTo>
                  <a:cubicBezTo>
                    <a:pt x="8" y="83"/>
                    <a:pt x="6" y="75"/>
                    <a:pt x="6" y="66"/>
                  </a:cubicBezTo>
                  <a:cubicBezTo>
                    <a:pt x="6" y="31"/>
                    <a:pt x="40" y="3"/>
                    <a:pt x="81" y="3"/>
                  </a:cubicBezTo>
                  <a:cubicBezTo>
                    <a:pt x="85" y="3"/>
                    <a:pt x="88" y="4"/>
                    <a:pt x="91" y="4"/>
                  </a:cubicBezTo>
                  <a:cubicBezTo>
                    <a:pt x="91" y="1"/>
                    <a:pt x="91" y="1"/>
                    <a:pt x="91" y="1"/>
                  </a:cubicBezTo>
                  <a:cubicBezTo>
                    <a:pt x="87" y="0"/>
                    <a:pt x="82" y="0"/>
                    <a:pt x="78" y="0"/>
                  </a:cubicBezTo>
                </a:path>
              </a:pathLst>
            </a:custGeom>
            <a:solidFill>
              <a:srgbClr val="FD9B0A"/>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98" name="Freeform 1203"/>
            <p:cNvSpPr>
              <a:spLocks noEditPoints="1"/>
            </p:cNvSpPr>
            <p:nvPr/>
          </p:nvSpPr>
          <p:spPr bwMode="auto">
            <a:xfrm>
              <a:off x="10290176" y="9688513"/>
              <a:ext cx="3205163" cy="7165975"/>
            </a:xfrm>
            <a:custGeom>
              <a:avLst/>
              <a:gdLst/>
              <a:ahLst/>
              <a:cxnLst>
                <a:cxn ang="0">
                  <a:pos x="55" y="273"/>
                </a:cxn>
                <a:cxn ang="0">
                  <a:pos x="55" y="273"/>
                </a:cxn>
                <a:cxn ang="0">
                  <a:pos x="55" y="286"/>
                </a:cxn>
                <a:cxn ang="0">
                  <a:pos x="59" y="286"/>
                </a:cxn>
                <a:cxn ang="0">
                  <a:pos x="59" y="277"/>
                </a:cxn>
                <a:cxn ang="0">
                  <a:pos x="56" y="277"/>
                </a:cxn>
                <a:cxn ang="0">
                  <a:pos x="55" y="273"/>
                </a:cxn>
                <a:cxn ang="0">
                  <a:pos x="102" y="0"/>
                </a:cxn>
                <a:cxn ang="0">
                  <a:pos x="92" y="2"/>
                </a:cxn>
                <a:cxn ang="0">
                  <a:pos x="74" y="28"/>
                </a:cxn>
                <a:cxn ang="0">
                  <a:pos x="71" y="37"/>
                </a:cxn>
                <a:cxn ang="0">
                  <a:pos x="75" y="46"/>
                </a:cxn>
                <a:cxn ang="0">
                  <a:pos x="88" y="69"/>
                </a:cxn>
                <a:cxn ang="0">
                  <a:pos x="88" y="72"/>
                </a:cxn>
                <a:cxn ang="0">
                  <a:pos x="87" y="72"/>
                </a:cxn>
                <a:cxn ang="0">
                  <a:pos x="82" y="77"/>
                </a:cxn>
                <a:cxn ang="0">
                  <a:pos x="74" y="79"/>
                </a:cxn>
                <a:cxn ang="0">
                  <a:pos x="62" y="85"/>
                </a:cxn>
                <a:cxn ang="0">
                  <a:pos x="38" y="131"/>
                </a:cxn>
                <a:cxn ang="0">
                  <a:pos x="37" y="145"/>
                </a:cxn>
                <a:cxn ang="0">
                  <a:pos x="44" y="178"/>
                </a:cxn>
                <a:cxn ang="0">
                  <a:pos x="0" y="178"/>
                </a:cxn>
                <a:cxn ang="0">
                  <a:pos x="13" y="231"/>
                </a:cxn>
                <a:cxn ang="0">
                  <a:pos x="14" y="234"/>
                </a:cxn>
                <a:cxn ang="0">
                  <a:pos x="16" y="234"/>
                </a:cxn>
                <a:cxn ang="0">
                  <a:pos x="17" y="234"/>
                </a:cxn>
                <a:cxn ang="0">
                  <a:pos x="3" y="181"/>
                </a:cxn>
                <a:cxn ang="0">
                  <a:pos x="47" y="181"/>
                </a:cxn>
                <a:cxn ang="0">
                  <a:pos x="40" y="148"/>
                </a:cxn>
                <a:cxn ang="0">
                  <a:pos x="41" y="135"/>
                </a:cxn>
                <a:cxn ang="0">
                  <a:pos x="65" y="88"/>
                </a:cxn>
                <a:cxn ang="0">
                  <a:pos x="78" y="82"/>
                </a:cxn>
                <a:cxn ang="0">
                  <a:pos x="85" y="80"/>
                </a:cxn>
                <a:cxn ang="0">
                  <a:pos x="90" y="75"/>
                </a:cxn>
                <a:cxn ang="0">
                  <a:pos x="91" y="75"/>
                </a:cxn>
                <a:cxn ang="0">
                  <a:pos x="91" y="72"/>
                </a:cxn>
                <a:cxn ang="0">
                  <a:pos x="78" y="49"/>
                </a:cxn>
                <a:cxn ang="0">
                  <a:pos x="74" y="40"/>
                </a:cxn>
                <a:cxn ang="0">
                  <a:pos x="78" y="32"/>
                </a:cxn>
                <a:cxn ang="0">
                  <a:pos x="96" y="5"/>
                </a:cxn>
                <a:cxn ang="0">
                  <a:pos x="106" y="3"/>
                </a:cxn>
                <a:cxn ang="0">
                  <a:pos x="108" y="3"/>
                </a:cxn>
                <a:cxn ang="0">
                  <a:pos x="110" y="3"/>
                </a:cxn>
                <a:cxn ang="0">
                  <a:pos x="113" y="4"/>
                </a:cxn>
                <a:cxn ang="0">
                  <a:pos x="114" y="4"/>
                </a:cxn>
                <a:cxn ang="0">
                  <a:pos x="128" y="9"/>
                </a:cxn>
                <a:cxn ang="0">
                  <a:pos x="126" y="7"/>
                </a:cxn>
                <a:cxn ang="0">
                  <a:pos x="125" y="6"/>
                </a:cxn>
                <a:cxn ang="0">
                  <a:pos x="110" y="0"/>
                </a:cxn>
                <a:cxn ang="0">
                  <a:pos x="110" y="0"/>
                </a:cxn>
                <a:cxn ang="0">
                  <a:pos x="106" y="0"/>
                </a:cxn>
                <a:cxn ang="0">
                  <a:pos x="105" y="0"/>
                </a:cxn>
                <a:cxn ang="0">
                  <a:pos x="102" y="0"/>
                </a:cxn>
              </a:cxnLst>
              <a:rect l="0" t="0" r="r" b="b"/>
              <a:pathLst>
                <a:path w="128" h="286">
                  <a:moveTo>
                    <a:pt x="55" y="273"/>
                  </a:moveTo>
                  <a:cubicBezTo>
                    <a:pt x="55" y="273"/>
                    <a:pt x="55" y="273"/>
                    <a:pt x="55" y="273"/>
                  </a:cubicBezTo>
                  <a:cubicBezTo>
                    <a:pt x="55" y="286"/>
                    <a:pt x="55" y="286"/>
                    <a:pt x="55" y="286"/>
                  </a:cubicBezTo>
                  <a:cubicBezTo>
                    <a:pt x="59" y="286"/>
                    <a:pt x="59" y="286"/>
                    <a:pt x="59" y="286"/>
                  </a:cubicBezTo>
                  <a:cubicBezTo>
                    <a:pt x="59" y="277"/>
                    <a:pt x="59" y="277"/>
                    <a:pt x="59" y="277"/>
                  </a:cubicBezTo>
                  <a:cubicBezTo>
                    <a:pt x="56" y="277"/>
                    <a:pt x="56" y="277"/>
                    <a:pt x="56" y="277"/>
                  </a:cubicBezTo>
                  <a:cubicBezTo>
                    <a:pt x="55" y="273"/>
                    <a:pt x="55" y="273"/>
                    <a:pt x="55" y="273"/>
                  </a:cubicBezTo>
                  <a:moveTo>
                    <a:pt x="102" y="0"/>
                  </a:moveTo>
                  <a:cubicBezTo>
                    <a:pt x="100" y="0"/>
                    <a:pt x="96" y="0"/>
                    <a:pt x="92" y="2"/>
                  </a:cubicBezTo>
                  <a:cubicBezTo>
                    <a:pt x="79" y="6"/>
                    <a:pt x="75" y="17"/>
                    <a:pt x="74" y="28"/>
                  </a:cubicBezTo>
                  <a:cubicBezTo>
                    <a:pt x="72" y="30"/>
                    <a:pt x="71" y="33"/>
                    <a:pt x="71" y="37"/>
                  </a:cubicBezTo>
                  <a:cubicBezTo>
                    <a:pt x="71" y="41"/>
                    <a:pt x="72" y="44"/>
                    <a:pt x="75" y="46"/>
                  </a:cubicBezTo>
                  <a:cubicBezTo>
                    <a:pt x="77" y="55"/>
                    <a:pt x="82" y="63"/>
                    <a:pt x="88" y="69"/>
                  </a:cubicBezTo>
                  <a:cubicBezTo>
                    <a:pt x="88" y="72"/>
                    <a:pt x="88" y="72"/>
                    <a:pt x="88" y="72"/>
                  </a:cubicBezTo>
                  <a:cubicBezTo>
                    <a:pt x="87" y="72"/>
                    <a:pt x="87" y="72"/>
                    <a:pt x="87" y="72"/>
                  </a:cubicBezTo>
                  <a:cubicBezTo>
                    <a:pt x="82" y="77"/>
                    <a:pt x="82" y="77"/>
                    <a:pt x="82" y="77"/>
                  </a:cubicBezTo>
                  <a:cubicBezTo>
                    <a:pt x="79" y="77"/>
                    <a:pt x="77" y="78"/>
                    <a:pt x="74" y="79"/>
                  </a:cubicBezTo>
                  <a:cubicBezTo>
                    <a:pt x="72" y="79"/>
                    <a:pt x="68" y="81"/>
                    <a:pt x="62" y="85"/>
                  </a:cubicBezTo>
                  <a:cubicBezTo>
                    <a:pt x="53" y="92"/>
                    <a:pt x="40" y="117"/>
                    <a:pt x="38" y="131"/>
                  </a:cubicBezTo>
                  <a:cubicBezTo>
                    <a:pt x="37" y="137"/>
                    <a:pt x="37" y="132"/>
                    <a:pt x="37" y="145"/>
                  </a:cubicBezTo>
                  <a:cubicBezTo>
                    <a:pt x="37" y="152"/>
                    <a:pt x="41" y="167"/>
                    <a:pt x="44" y="178"/>
                  </a:cubicBezTo>
                  <a:cubicBezTo>
                    <a:pt x="0" y="178"/>
                    <a:pt x="0" y="178"/>
                    <a:pt x="0" y="178"/>
                  </a:cubicBezTo>
                  <a:cubicBezTo>
                    <a:pt x="13" y="231"/>
                    <a:pt x="13" y="231"/>
                    <a:pt x="13" y="231"/>
                  </a:cubicBezTo>
                  <a:cubicBezTo>
                    <a:pt x="14" y="234"/>
                    <a:pt x="14" y="234"/>
                    <a:pt x="14" y="234"/>
                  </a:cubicBezTo>
                  <a:cubicBezTo>
                    <a:pt x="16" y="234"/>
                    <a:pt x="16" y="234"/>
                    <a:pt x="16" y="234"/>
                  </a:cubicBezTo>
                  <a:cubicBezTo>
                    <a:pt x="17" y="234"/>
                    <a:pt x="17" y="234"/>
                    <a:pt x="17" y="234"/>
                  </a:cubicBezTo>
                  <a:cubicBezTo>
                    <a:pt x="3" y="181"/>
                    <a:pt x="3" y="181"/>
                    <a:pt x="3" y="181"/>
                  </a:cubicBezTo>
                  <a:cubicBezTo>
                    <a:pt x="47" y="181"/>
                    <a:pt x="47" y="181"/>
                    <a:pt x="47" y="181"/>
                  </a:cubicBezTo>
                  <a:cubicBezTo>
                    <a:pt x="44" y="170"/>
                    <a:pt x="40" y="155"/>
                    <a:pt x="40" y="148"/>
                  </a:cubicBezTo>
                  <a:cubicBezTo>
                    <a:pt x="40" y="135"/>
                    <a:pt x="41" y="140"/>
                    <a:pt x="41" y="135"/>
                  </a:cubicBezTo>
                  <a:cubicBezTo>
                    <a:pt x="44" y="120"/>
                    <a:pt x="56" y="95"/>
                    <a:pt x="65" y="88"/>
                  </a:cubicBezTo>
                  <a:cubicBezTo>
                    <a:pt x="72" y="84"/>
                    <a:pt x="75" y="82"/>
                    <a:pt x="78" y="82"/>
                  </a:cubicBezTo>
                  <a:cubicBezTo>
                    <a:pt x="80" y="81"/>
                    <a:pt x="82" y="80"/>
                    <a:pt x="85" y="80"/>
                  </a:cubicBezTo>
                  <a:cubicBezTo>
                    <a:pt x="90" y="75"/>
                    <a:pt x="90" y="75"/>
                    <a:pt x="90" y="75"/>
                  </a:cubicBezTo>
                  <a:cubicBezTo>
                    <a:pt x="91" y="75"/>
                    <a:pt x="91" y="75"/>
                    <a:pt x="91" y="75"/>
                  </a:cubicBezTo>
                  <a:cubicBezTo>
                    <a:pt x="91" y="72"/>
                    <a:pt x="91" y="72"/>
                    <a:pt x="91" y="72"/>
                  </a:cubicBezTo>
                  <a:cubicBezTo>
                    <a:pt x="85" y="66"/>
                    <a:pt x="80" y="58"/>
                    <a:pt x="78" y="49"/>
                  </a:cubicBezTo>
                  <a:cubicBezTo>
                    <a:pt x="76" y="47"/>
                    <a:pt x="74" y="44"/>
                    <a:pt x="74" y="40"/>
                  </a:cubicBezTo>
                  <a:cubicBezTo>
                    <a:pt x="74" y="37"/>
                    <a:pt x="75" y="34"/>
                    <a:pt x="78" y="32"/>
                  </a:cubicBezTo>
                  <a:cubicBezTo>
                    <a:pt x="79" y="20"/>
                    <a:pt x="82" y="9"/>
                    <a:pt x="96" y="5"/>
                  </a:cubicBezTo>
                  <a:cubicBezTo>
                    <a:pt x="100" y="3"/>
                    <a:pt x="103" y="3"/>
                    <a:pt x="106" y="3"/>
                  </a:cubicBezTo>
                  <a:cubicBezTo>
                    <a:pt x="107" y="3"/>
                    <a:pt x="108" y="3"/>
                    <a:pt x="108" y="3"/>
                  </a:cubicBezTo>
                  <a:cubicBezTo>
                    <a:pt x="109" y="3"/>
                    <a:pt x="109" y="3"/>
                    <a:pt x="110" y="3"/>
                  </a:cubicBezTo>
                  <a:cubicBezTo>
                    <a:pt x="111" y="3"/>
                    <a:pt x="112" y="4"/>
                    <a:pt x="113" y="4"/>
                  </a:cubicBezTo>
                  <a:cubicBezTo>
                    <a:pt x="114" y="4"/>
                    <a:pt x="114" y="4"/>
                    <a:pt x="114" y="4"/>
                  </a:cubicBezTo>
                  <a:cubicBezTo>
                    <a:pt x="120" y="5"/>
                    <a:pt x="125" y="7"/>
                    <a:pt x="128" y="9"/>
                  </a:cubicBezTo>
                  <a:cubicBezTo>
                    <a:pt x="128" y="9"/>
                    <a:pt x="127" y="8"/>
                    <a:pt x="126" y="7"/>
                  </a:cubicBezTo>
                  <a:cubicBezTo>
                    <a:pt x="126" y="7"/>
                    <a:pt x="125" y="7"/>
                    <a:pt x="125" y="6"/>
                  </a:cubicBezTo>
                  <a:cubicBezTo>
                    <a:pt x="121" y="3"/>
                    <a:pt x="117" y="1"/>
                    <a:pt x="110" y="0"/>
                  </a:cubicBezTo>
                  <a:cubicBezTo>
                    <a:pt x="110" y="0"/>
                    <a:pt x="110" y="0"/>
                    <a:pt x="110" y="0"/>
                  </a:cubicBezTo>
                  <a:cubicBezTo>
                    <a:pt x="109" y="0"/>
                    <a:pt x="108" y="0"/>
                    <a:pt x="106" y="0"/>
                  </a:cubicBezTo>
                  <a:cubicBezTo>
                    <a:pt x="106" y="0"/>
                    <a:pt x="105" y="0"/>
                    <a:pt x="105" y="0"/>
                  </a:cubicBezTo>
                  <a:cubicBezTo>
                    <a:pt x="105" y="0"/>
                    <a:pt x="104" y="0"/>
                    <a:pt x="102" y="0"/>
                  </a:cubicBezTo>
                </a:path>
              </a:pathLst>
            </a:custGeom>
            <a:solidFill>
              <a:srgbClr val="FD9B0A"/>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99" name="Freeform 1204"/>
            <p:cNvSpPr>
              <a:spLocks/>
            </p:cNvSpPr>
            <p:nvPr/>
          </p:nvSpPr>
          <p:spPr bwMode="auto">
            <a:xfrm>
              <a:off x="14673263" y="8335963"/>
              <a:ext cx="2205038" cy="2830513"/>
            </a:xfrm>
            <a:custGeom>
              <a:avLst/>
              <a:gdLst/>
              <a:ahLst/>
              <a:cxnLst>
                <a:cxn ang="0">
                  <a:pos x="78" y="0"/>
                </a:cxn>
                <a:cxn ang="0">
                  <a:pos x="3" y="63"/>
                </a:cxn>
                <a:cxn ang="0">
                  <a:pos x="9" y="88"/>
                </a:cxn>
                <a:cxn ang="0">
                  <a:pos x="0" y="110"/>
                </a:cxn>
                <a:cxn ang="0">
                  <a:pos x="2" y="112"/>
                </a:cxn>
                <a:cxn ang="0">
                  <a:pos x="3" y="113"/>
                </a:cxn>
                <a:cxn ang="0">
                  <a:pos x="12" y="91"/>
                </a:cxn>
                <a:cxn ang="0">
                  <a:pos x="6" y="66"/>
                </a:cxn>
                <a:cxn ang="0">
                  <a:pos x="82" y="4"/>
                </a:cxn>
                <a:cxn ang="0">
                  <a:pos x="88" y="4"/>
                </a:cxn>
                <a:cxn ang="0">
                  <a:pos x="88" y="1"/>
                </a:cxn>
                <a:cxn ang="0">
                  <a:pos x="78" y="0"/>
                </a:cxn>
              </a:cxnLst>
              <a:rect l="0" t="0" r="r" b="b"/>
              <a:pathLst>
                <a:path w="88" h="113">
                  <a:moveTo>
                    <a:pt x="78" y="0"/>
                  </a:moveTo>
                  <a:cubicBezTo>
                    <a:pt x="37" y="0"/>
                    <a:pt x="3" y="28"/>
                    <a:pt x="3" y="63"/>
                  </a:cubicBezTo>
                  <a:cubicBezTo>
                    <a:pt x="3" y="72"/>
                    <a:pt x="5" y="80"/>
                    <a:pt x="9" y="88"/>
                  </a:cubicBezTo>
                  <a:cubicBezTo>
                    <a:pt x="7" y="97"/>
                    <a:pt x="3" y="105"/>
                    <a:pt x="0" y="110"/>
                  </a:cubicBezTo>
                  <a:cubicBezTo>
                    <a:pt x="0" y="111"/>
                    <a:pt x="1" y="111"/>
                    <a:pt x="2" y="112"/>
                  </a:cubicBezTo>
                  <a:cubicBezTo>
                    <a:pt x="2" y="112"/>
                    <a:pt x="3" y="113"/>
                    <a:pt x="3" y="113"/>
                  </a:cubicBezTo>
                  <a:cubicBezTo>
                    <a:pt x="6" y="108"/>
                    <a:pt x="10" y="100"/>
                    <a:pt x="12" y="91"/>
                  </a:cubicBezTo>
                  <a:cubicBezTo>
                    <a:pt x="8" y="83"/>
                    <a:pt x="6" y="75"/>
                    <a:pt x="6" y="66"/>
                  </a:cubicBezTo>
                  <a:cubicBezTo>
                    <a:pt x="6" y="32"/>
                    <a:pt x="40" y="4"/>
                    <a:pt x="82" y="4"/>
                  </a:cubicBezTo>
                  <a:cubicBezTo>
                    <a:pt x="84" y="4"/>
                    <a:pt x="86" y="4"/>
                    <a:pt x="88" y="4"/>
                  </a:cubicBezTo>
                  <a:cubicBezTo>
                    <a:pt x="88" y="1"/>
                    <a:pt x="88" y="1"/>
                    <a:pt x="88" y="1"/>
                  </a:cubicBezTo>
                  <a:cubicBezTo>
                    <a:pt x="85" y="1"/>
                    <a:pt x="82" y="0"/>
                    <a:pt x="78" y="0"/>
                  </a:cubicBezTo>
                </a:path>
              </a:pathLst>
            </a:custGeom>
            <a:solidFill>
              <a:srgbClr val="FD9B0A"/>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600" name="Freeform 1205"/>
            <p:cNvSpPr>
              <a:spLocks noEditPoints="1"/>
            </p:cNvSpPr>
            <p:nvPr/>
          </p:nvSpPr>
          <p:spPr bwMode="auto">
            <a:xfrm>
              <a:off x="10364788" y="9763126"/>
              <a:ext cx="3206750" cy="7091363"/>
            </a:xfrm>
            <a:custGeom>
              <a:avLst/>
              <a:gdLst/>
              <a:ahLst/>
              <a:cxnLst>
                <a:cxn ang="0">
                  <a:pos x="56" y="274"/>
                </a:cxn>
                <a:cxn ang="0">
                  <a:pos x="56" y="274"/>
                </a:cxn>
                <a:cxn ang="0">
                  <a:pos x="56" y="283"/>
                </a:cxn>
                <a:cxn ang="0">
                  <a:pos x="59" y="283"/>
                </a:cxn>
                <a:cxn ang="0">
                  <a:pos x="59" y="277"/>
                </a:cxn>
                <a:cxn ang="0">
                  <a:pos x="57" y="277"/>
                </a:cxn>
                <a:cxn ang="0">
                  <a:pos x="56" y="274"/>
                </a:cxn>
                <a:cxn ang="0">
                  <a:pos x="103" y="0"/>
                </a:cxn>
                <a:cxn ang="0">
                  <a:pos x="93" y="2"/>
                </a:cxn>
                <a:cxn ang="0">
                  <a:pos x="75" y="29"/>
                </a:cxn>
                <a:cxn ang="0">
                  <a:pos x="71" y="37"/>
                </a:cxn>
                <a:cxn ang="0">
                  <a:pos x="75" y="46"/>
                </a:cxn>
                <a:cxn ang="0">
                  <a:pos x="88" y="69"/>
                </a:cxn>
                <a:cxn ang="0">
                  <a:pos x="88" y="72"/>
                </a:cxn>
                <a:cxn ang="0">
                  <a:pos x="87" y="72"/>
                </a:cxn>
                <a:cxn ang="0">
                  <a:pos x="82" y="77"/>
                </a:cxn>
                <a:cxn ang="0">
                  <a:pos x="75" y="79"/>
                </a:cxn>
                <a:cxn ang="0">
                  <a:pos x="62" y="85"/>
                </a:cxn>
                <a:cxn ang="0">
                  <a:pos x="38" y="132"/>
                </a:cxn>
                <a:cxn ang="0">
                  <a:pos x="37" y="145"/>
                </a:cxn>
                <a:cxn ang="0">
                  <a:pos x="44" y="178"/>
                </a:cxn>
                <a:cxn ang="0">
                  <a:pos x="0" y="178"/>
                </a:cxn>
                <a:cxn ang="0">
                  <a:pos x="14" y="231"/>
                </a:cxn>
                <a:cxn ang="0">
                  <a:pos x="14" y="235"/>
                </a:cxn>
                <a:cxn ang="0">
                  <a:pos x="17" y="235"/>
                </a:cxn>
                <a:cxn ang="0">
                  <a:pos x="17" y="235"/>
                </a:cxn>
                <a:cxn ang="0">
                  <a:pos x="3" y="181"/>
                </a:cxn>
                <a:cxn ang="0">
                  <a:pos x="47" y="181"/>
                </a:cxn>
                <a:cxn ang="0">
                  <a:pos x="41" y="149"/>
                </a:cxn>
                <a:cxn ang="0">
                  <a:pos x="42" y="135"/>
                </a:cxn>
                <a:cxn ang="0">
                  <a:pos x="66" y="89"/>
                </a:cxn>
                <a:cxn ang="0">
                  <a:pos x="78" y="82"/>
                </a:cxn>
                <a:cxn ang="0">
                  <a:pos x="86" y="80"/>
                </a:cxn>
                <a:cxn ang="0">
                  <a:pos x="90" y="75"/>
                </a:cxn>
                <a:cxn ang="0">
                  <a:pos x="92" y="75"/>
                </a:cxn>
                <a:cxn ang="0">
                  <a:pos x="92" y="72"/>
                </a:cxn>
                <a:cxn ang="0">
                  <a:pos x="79" y="49"/>
                </a:cxn>
                <a:cxn ang="0">
                  <a:pos x="74" y="40"/>
                </a:cxn>
                <a:cxn ang="0">
                  <a:pos x="78" y="32"/>
                </a:cxn>
                <a:cxn ang="0">
                  <a:pos x="96" y="5"/>
                </a:cxn>
                <a:cxn ang="0">
                  <a:pos x="106" y="3"/>
                </a:cxn>
                <a:cxn ang="0">
                  <a:pos x="108" y="4"/>
                </a:cxn>
                <a:cxn ang="0">
                  <a:pos x="110" y="4"/>
                </a:cxn>
                <a:cxn ang="0">
                  <a:pos x="113" y="4"/>
                </a:cxn>
                <a:cxn ang="0">
                  <a:pos x="114" y="4"/>
                </a:cxn>
                <a:cxn ang="0">
                  <a:pos x="128" y="10"/>
                </a:cxn>
                <a:cxn ang="0">
                  <a:pos x="127" y="8"/>
                </a:cxn>
                <a:cxn ang="0">
                  <a:pos x="125" y="6"/>
                </a:cxn>
                <a:cxn ang="0">
                  <a:pos x="111" y="1"/>
                </a:cxn>
                <a:cxn ang="0">
                  <a:pos x="110" y="1"/>
                </a:cxn>
                <a:cxn ang="0">
                  <a:pos x="107" y="0"/>
                </a:cxn>
                <a:cxn ang="0">
                  <a:pos x="105" y="0"/>
                </a:cxn>
                <a:cxn ang="0">
                  <a:pos x="103" y="0"/>
                </a:cxn>
              </a:cxnLst>
              <a:rect l="0" t="0" r="r" b="b"/>
              <a:pathLst>
                <a:path w="128" h="283">
                  <a:moveTo>
                    <a:pt x="56" y="274"/>
                  </a:moveTo>
                  <a:cubicBezTo>
                    <a:pt x="56" y="274"/>
                    <a:pt x="56" y="274"/>
                    <a:pt x="56" y="274"/>
                  </a:cubicBezTo>
                  <a:cubicBezTo>
                    <a:pt x="56" y="283"/>
                    <a:pt x="56" y="283"/>
                    <a:pt x="56" y="283"/>
                  </a:cubicBezTo>
                  <a:cubicBezTo>
                    <a:pt x="59" y="283"/>
                    <a:pt x="59" y="283"/>
                    <a:pt x="59" y="283"/>
                  </a:cubicBezTo>
                  <a:cubicBezTo>
                    <a:pt x="59" y="277"/>
                    <a:pt x="59" y="277"/>
                    <a:pt x="59" y="277"/>
                  </a:cubicBezTo>
                  <a:cubicBezTo>
                    <a:pt x="57" y="277"/>
                    <a:pt x="57" y="277"/>
                    <a:pt x="57" y="277"/>
                  </a:cubicBezTo>
                  <a:cubicBezTo>
                    <a:pt x="56" y="274"/>
                    <a:pt x="56" y="274"/>
                    <a:pt x="56" y="274"/>
                  </a:cubicBezTo>
                  <a:moveTo>
                    <a:pt x="103" y="0"/>
                  </a:moveTo>
                  <a:cubicBezTo>
                    <a:pt x="100" y="0"/>
                    <a:pt x="97" y="0"/>
                    <a:pt x="93" y="2"/>
                  </a:cubicBezTo>
                  <a:cubicBezTo>
                    <a:pt x="79" y="6"/>
                    <a:pt x="76" y="17"/>
                    <a:pt x="75" y="29"/>
                  </a:cubicBezTo>
                  <a:cubicBezTo>
                    <a:pt x="72" y="31"/>
                    <a:pt x="71" y="34"/>
                    <a:pt x="71" y="37"/>
                  </a:cubicBezTo>
                  <a:cubicBezTo>
                    <a:pt x="71" y="41"/>
                    <a:pt x="73" y="44"/>
                    <a:pt x="75" y="46"/>
                  </a:cubicBezTo>
                  <a:cubicBezTo>
                    <a:pt x="77" y="55"/>
                    <a:pt x="82" y="63"/>
                    <a:pt x="88" y="69"/>
                  </a:cubicBezTo>
                  <a:cubicBezTo>
                    <a:pt x="88" y="72"/>
                    <a:pt x="88" y="72"/>
                    <a:pt x="88" y="72"/>
                  </a:cubicBezTo>
                  <a:cubicBezTo>
                    <a:pt x="87" y="72"/>
                    <a:pt x="87" y="72"/>
                    <a:pt x="87" y="72"/>
                  </a:cubicBezTo>
                  <a:cubicBezTo>
                    <a:pt x="82" y="77"/>
                    <a:pt x="82" y="77"/>
                    <a:pt x="82" y="77"/>
                  </a:cubicBezTo>
                  <a:cubicBezTo>
                    <a:pt x="79" y="77"/>
                    <a:pt x="77" y="78"/>
                    <a:pt x="75" y="79"/>
                  </a:cubicBezTo>
                  <a:cubicBezTo>
                    <a:pt x="72" y="79"/>
                    <a:pt x="69" y="81"/>
                    <a:pt x="62" y="85"/>
                  </a:cubicBezTo>
                  <a:cubicBezTo>
                    <a:pt x="53" y="92"/>
                    <a:pt x="41" y="117"/>
                    <a:pt x="38" y="132"/>
                  </a:cubicBezTo>
                  <a:cubicBezTo>
                    <a:pt x="38" y="137"/>
                    <a:pt x="37" y="132"/>
                    <a:pt x="37" y="145"/>
                  </a:cubicBezTo>
                  <a:cubicBezTo>
                    <a:pt x="37" y="152"/>
                    <a:pt x="41" y="167"/>
                    <a:pt x="44" y="178"/>
                  </a:cubicBezTo>
                  <a:cubicBezTo>
                    <a:pt x="0" y="178"/>
                    <a:pt x="0" y="178"/>
                    <a:pt x="0" y="178"/>
                  </a:cubicBezTo>
                  <a:cubicBezTo>
                    <a:pt x="14" y="231"/>
                    <a:pt x="14" y="231"/>
                    <a:pt x="14" y="231"/>
                  </a:cubicBezTo>
                  <a:cubicBezTo>
                    <a:pt x="14" y="235"/>
                    <a:pt x="14" y="235"/>
                    <a:pt x="14" y="235"/>
                  </a:cubicBezTo>
                  <a:cubicBezTo>
                    <a:pt x="17" y="235"/>
                    <a:pt x="17" y="235"/>
                    <a:pt x="17" y="235"/>
                  </a:cubicBezTo>
                  <a:cubicBezTo>
                    <a:pt x="17" y="235"/>
                    <a:pt x="17" y="235"/>
                    <a:pt x="17" y="235"/>
                  </a:cubicBezTo>
                  <a:cubicBezTo>
                    <a:pt x="3" y="181"/>
                    <a:pt x="3" y="181"/>
                    <a:pt x="3" y="181"/>
                  </a:cubicBezTo>
                  <a:cubicBezTo>
                    <a:pt x="47" y="181"/>
                    <a:pt x="47" y="181"/>
                    <a:pt x="47" y="181"/>
                  </a:cubicBezTo>
                  <a:cubicBezTo>
                    <a:pt x="44" y="170"/>
                    <a:pt x="41" y="155"/>
                    <a:pt x="41" y="149"/>
                  </a:cubicBezTo>
                  <a:cubicBezTo>
                    <a:pt x="41" y="135"/>
                    <a:pt x="41" y="140"/>
                    <a:pt x="42" y="135"/>
                  </a:cubicBezTo>
                  <a:cubicBezTo>
                    <a:pt x="44" y="121"/>
                    <a:pt x="56" y="95"/>
                    <a:pt x="66" y="89"/>
                  </a:cubicBezTo>
                  <a:cubicBezTo>
                    <a:pt x="72" y="84"/>
                    <a:pt x="76" y="83"/>
                    <a:pt x="78" y="82"/>
                  </a:cubicBezTo>
                  <a:cubicBezTo>
                    <a:pt x="80" y="81"/>
                    <a:pt x="83" y="80"/>
                    <a:pt x="86" y="80"/>
                  </a:cubicBezTo>
                  <a:cubicBezTo>
                    <a:pt x="90" y="75"/>
                    <a:pt x="90" y="75"/>
                    <a:pt x="90" y="75"/>
                  </a:cubicBezTo>
                  <a:cubicBezTo>
                    <a:pt x="92" y="75"/>
                    <a:pt x="92" y="75"/>
                    <a:pt x="92" y="75"/>
                  </a:cubicBezTo>
                  <a:cubicBezTo>
                    <a:pt x="92" y="72"/>
                    <a:pt x="92" y="72"/>
                    <a:pt x="92" y="72"/>
                  </a:cubicBezTo>
                  <a:cubicBezTo>
                    <a:pt x="85" y="67"/>
                    <a:pt x="81" y="58"/>
                    <a:pt x="79" y="49"/>
                  </a:cubicBezTo>
                  <a:cubicBezTo>
                    <a:pt x="76" y="48"/>
                    <a:pt x="74" y="44"/>
                    <a:pt x="74" y="40"/>
                  </a:cubicBezTo>
                  <a:cubicBezTo>
                    <a:pt x="74" y="37"/>
                    <a:pt x="76" y="34"/>
                    <a:pt x="78" y="32"/>
                  </a:cubicBezTo>
                  <a:cubicBezTo>
                    <a:pt x="79" y="20"/>
                    <a:pt x="82" y="9"/>
                    <a:pt x="96" y="5"/>
                  </a:cubicBezTo>
                  <a:cubicBezTo>
                    <a:pt x="100" y="4"/>
                    <a:pt x="104" y="3"/>
                    <a:pt x="106" y="3"/>
                  </a:cubicBezTo>
                  <a:cubicBezTo>
                    <a:pt x="107" y="3"/>
                    <a:pt x="108" y="4"/>
                    <a:pt x="108" y="4"/>
                  </a:cubicBezTo>
                  <a:cubicBezTo>
                    <a:pt x="109" y="4"/>
                    <a:pt x="109" y="4"/>
                    <a:pt x="110" y="4"/>
                  </a:cubicBezTo>
                  <a:cubicBezTo>
                    <a:pt x="111" y="4"/>
                    <a:pt x="112" y="4"/>
                    <a:pt x="113" y="4"/>
                  </a:cubicBezTo>
                  <a:cubicBezTo>
                    <a:pt x="114" y="4"/>
                    <a:pt x="114" y="4"/>
                    <a:pt x="114" y="4"/>
                  </a:cubicBezTo>
                  <a:cubicBezTo>
                    <a:pt x="120" y="5"/>
                    <a:pt x="125" y="7"/>
                    <a:pt x="128" y="10"/>
                  </a:cubicBezTo>
                  <a:cubicBezTo>
                    <a:pt x="128" y="9"/>
                    <a:pt x="127" y="8"/>
                    <a:pt x="127" y="8"/>
                  </a:cubicBezTo>
                  <a:cubicBezTo>
                    <a:pt x="126" y="7"/>
                    <a:pt x="126" y="7"/>
                    <a:pt x="125" y="6"/>
                  </a:cubicBezTo>
                  <a:cubicBezTo>
                    <a:pt x="122" y="4"/>
                    <a:pt x="117" y="2"/>
                    <a:pt x="111" y="1"/>
                  </a:cubicBezTo>
                  <a:cubicBezTo>
                    <a:pt x="110" y="1"/>
                    <a:pt x="110" y="1"/>
                    <a:pt x="110" y="1"/>
                  </a:cubicBezTo>
                  <a:cubicBezTo>
                    <a:pt x="109" y="1"/>
                    <a:pt x="108" y="0"/>
                    <a:pt x="107" y="0"/>
                  </a:cubicBezTo>
                  <a:cubicBezTo>
                    <a:pt x="106" y="0"/>
                    <a:pt x="106" y="0"/>
                    <a:pt x="105" y="0"/>
                  </a:cubicBezTo>
                  <a:cubicBezTo>
                    <a:pt x="105" y="0"/>
                    <a:pt x="104" y="0"/>
                    <a:pt x="103" y="0"/>
                  </a:cubicBezTo>
                </a:path>
              </a:pathLst>
            </a:custGeom>
            <a:solidFill>
              <a:srgbClr val="FD9B0A"/>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601" name="Freeform 1206"/>
            <p:cNvSpPr>
              <a:spLocks/>
            </p:cNvSpPr>
            <p:nvPr/>
          </p:nvSpPr>
          <p:spPr bwMode="auto">
            <a:xfrm>
              <a:off x="14747876" y="8435976"/>
              <a:ext cx="2130425" cy="2805113"/>
            </a:xfrm>
            <a:custGeom>
              <a:avLst/>
              <a:gdLst/>
              <a:ahLst/>
              <a:cxnLst>
                <a:cxn ang="0">
                  <a:pos x="79" y="0"/>
                </a:cxn>
                <a:cxn ang="0">
                  <a:pos x="3" y="62"/>
                </a:cxn>
                <a:cxn ang="0">
                  <a:pos x="9" y="87"/>
                </a:cxn>
                <a:cxn ang="0">
                  <a:pos x="0" y="109"/>
                </a:cxn>
                <a:cxn ang="0">
                  <a:pos x="2" y="111"/>
                </a:cxn>
                <a:cxn ang="0">
                  <a:pos x="3" y="112"/>
                </a:cxn>
                <a:cxn ang="0">
                  <a:pos x="13" y="91"/>
                </a:cxn>
                <a:cxn ang="0">
                  <a:pos x="6" y="65"/>
                </a:cxn>
                <a:cxn ang="0">
                  <a:pos x="82" y="3"/>
                </a:cxn>
                <a:cxn ang="0">
                  <a:pos x="85" y="3"/>
                </a:cxn>
                <a:cxn ang="0">
                  <a:pos x="85" y="0"/>
                </a:cxn>
                <a:cxn ang="0">
                  <a:pos x="79" y="0"/>
                </a:cxn>
              </a:cxnLst>
              <a:rect l="0" t="0" r="r" b="b"/>
              <a:pathLst>
                <a:path w="85" h="112">
                  <a:moveTo>
                    <a:pt x="79" y="0"/>
                  </a:moveTo>
                  <a:cubicBezTo>
                    <a:pt x="37" y="0"/>
                    <a:pt x="3" y="28"/>
                    <a:pt x="3" y="62"/>
                  </a:cubicBezTo>
                  <a:cubicBezTo>
                    <a:pt x="3" y="71"/>
                    <a:pt x="5" y="79"/>
                    <a:pt x="9" y="87"/>
                  </a:cubicBezTo>
                  <a:cubicBezTo>
                    <a:pt x="7" y="96"/>
                    <a:pt x="3" y="104"/>
                    <a:pt x="0" y="109"/>
                  </a:cubicBezTo>
                  <a:cubicBezTo>
                    <a:pt x="1" y="110"/>
                    <a:pt x="2" y="110"/>
                    <a:pt x="2" y="111"/>
                  </a:cubicBezTo>
                  <a:cubicBezTo>
                    <a:pt x="3" y="112"/>
                    <a:pt x="3" y="112"/>
                    <a:pt x="3" y="112"/>
                  </a:cubicBezTo>
                  <a:cubicBezTo>
                    <a:pt x="6" y="107"/>
                    <a:pt x="10" y="100"/>
                    <a:pt x="13" y="91"/>
                  </a:cubicBezTo>
                  <a:cubicBezTo>
                    <a:pt x="8" y="83"/>
                    <a:pt x="6" y="74"/>
                    <a:pt x="6" y="65"/>
                  </a:cubicBezTo>
                  <a:cubicBezTo>
                    <a:pt x="6" y="31"/>
                    <a:pt x="40" y="3"/>
                    <a:pt x="82" y="3"/>
                  </a:cubicBezTo>
                  <a:cubicBezTo>
                    <a:pt x="83" y="3"/>
                    <a:pt x="84" y="3"/>
                    <a:pt x="85" y="3"/>
                  </a:cubicBezTo>
                  <a:cubicBezTo>
                    <a:pt x="85" y="0"/>
                    <a:pt x="85" y="0"/>
                    <a:pt x="85" y="0"/>
                  </a:cubicBezTo>
                  <a:cubicBezTo>
                    <a:pt x="83" y="0"/>
                    <a:pt x="81" y="0"/>
                    <a:pt x="79" y="0"/>
                  </a:cubicBezTo>
                </a:path>
              </a:pathLst>
            </a:custGeom>
            <a:solidFill>
              <a:srgbClr val="FD9B0A"/>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602" name="Freeform 1207"/>
            <p:cNvSpPr>
              <a:spLocks noEditPoints="1"/>
            </p:cNvSpPr>
            <p:nvPr/>
          </p:nvSpPr>
          <p:spPr bwMode="auto">
            <a:xfrm>
              <a:off x="10439401" y="9837738"/>
              <a:ext cx="3232150" cy="7016750"/>
            </a:xfrm>
            <a:custGeom>
              <a:avLst/>
              <a:gdLst/>
              <a:ahLst/>
              <a:cxnLst>
                <a:cxn ang="0">
                  <a:pos x="56" y="274"/>
                </a:cxn>
                <a:cxn ang="0">
                  <a:pos x="56" y="274"/>
                </a:cxn>
                <a:cxn ang="0">
                  <a:pos x="56" y="280"/>
                </a:cxn>
                <a:cxn ang="0">
                  <a:pos x="59" y="280"/>
                </a:cxn>
                <a:cxn ang="0">
                  <a:pos x="59" y="277"/>
                </a:cxn>
                <a:cxn ang="0">
                  <a:pos x="57" y="277"/>
                </a:cxn>
                <a:cxn ang="0">
                  <a:pos x="56" y="274"/>
                </a:cxn>
                <a:cxn ang="0">
                  <a:pos x="103" y="0"/>
                </a:cxn>
                <a:cxn ang="0">
                  <a:pos x="93" y="2"/>
                </a:cxn>
                <a:cxn ang="0">
                  <a:pos x="75" y="29"/>
                </a:cxn>
                <a:cxn ang="0">
                  <a:pos x="71" y="37"/>
                </a:cxn>
                <a:cxn ang="0">
                  <a:pos x="76" y="46"/>
                </a:cxn>
                <a:cxn ang="0">
                  <a:pos x="89" y="69"/>
                </a:cxn>
                <a:cxn ang="0">
                  <a:pos x="89" y="72"/>
                </a:cxn>
                <a:cxn ang="0">
                  <a:pos x="87" y="72"/>
                </a:cxn>
                <a:cxn ang="0">
                  <a:pos x="83" y="77"/>
                </a:cxn>
                <a:cxn ang="0">
                  <a:pos x="75" y="79"/>
                </a:cxn>
                <a:cxn ang="0">
                  <a:pos x="63" y="86"/>
                </a:cxn>
                <a:cxn ang="0">
                  <a:pos x="39" y="132"/>
                </a:cxn>
                <a:cxn ang="0">
                  <a:pos x="38" y="146"/>
                </a:cxn>
                <a:cxn ang="0">
                  <a:pos x="44" y="178"/>
                </a:cxn>
                <a:cxn ang="0">
                  <a:pos x="0" y="178"/>
                </a:cxn>
                <a:cxn ang="0">
                  <a:pos x="14" y="232"/>
                </a:cxn>
                <a:cxn ang="0">
                  <a:pos x="15" y="235"/>
                </a:cxn>
                <a:cxn ang="0">
                  <a:pos x="17" y="235"/>
                </a:cxn>
                <a:cxn ang="0">
                  <a:pos x="17" y="235"/>
                </a:cxn>
                <a:cxn ang="0">
                  <a:pos x="4" y="181"/>
                </a:cxn>
                <a:cxn ang="0">
                  <a:pos x="48" y="181"/>
                </a:cxn>
                <a:cxn ang="0">
                  <a:pos x="41" y="149"/>
                </a:cxn>
                <a:cxn ang="0">
                  <a:pos x="42" y="135"/>
                </a:cxn>
                <a:cxn ang="0">
                  <a:pos x="66" y="89"/>
                </a:cxn>
                <a:cxn ang="0">
                  <a:pos x="78" y="82"/>
                </a:cxn>
                <a:cxn ang="0">
                  <a:pos x="86" y="81"/>
                </a:cxn>
                <a:cxn ang="0">
                  <a:pos x="91" y="76"/>
                </a:cxn>
                <a:cxn ang="0">
                  <a:pos x="92" y="76"/>
                </a:cxn>
                <a:cxn ang="0">
                  <a:pos x="92" y="73"/>
                </a:cxn>
                <a:cxn ang="0">
                  <a:pos x="79" y="50"/>
                </a:cxn>
                <a:cxn ang="0">
                  <a:pos x="74" y="41"/>
                </a:cxn>
                <a:cxn ang="0">
                  <a:pos x="78" y="32"/>
                </a:cxn>
                <a:cxn ang="0">
                  <a:pos x="96" y="5"/>
                </a:cxn>
                <a:cxn ang="0">
                  <a:pos x="106" y="4"/>
                </a:cxn>
                <a:cxn ang="0">
                  <a:pos x="109" y="4"/>
                </a:cxn>
                <a:cxn ang="0">
                  <a:pos x="110" y="4"/>
                </a:cxn>
                <a:cxn ang="0">
                  <a:pos x="114" y="4"/>
                </a:cxn>
                <a:cxn ang="0">
                  <a:pos x="114" y="4"/>
                </a:cxn>
                <a:cxn ang="0">
                  <a:pos x="129" y="10"/>
                </a:cxn>
                <a:cxn ang="0">
                  <a:pos x="127" y="8"/>
                </a:cxn>
                <a:cxn ang="0">
                  <a:pos x="125" y="7"/>
                </a:cxn>
                <a:cxn ang="0">
                  <a:pos x="111" y="1"/>
                </a:cxn>
                <a:cxn ang="0">
                  <a:pos x="110" y="1"/>
                </a:cxn>
                <a:cxn ang="0">
                  <a:pos x="107" y="1"/>
                </a:cxn>
                <a:cxn ang="0">
                  <a:pos x="105" y="1"/>
                </a:cxn>
                <a:cxn ang="0">
                  <a:pos x="103" y="0"/>
                </a:cxn>
              </a:cxnLst>
              <a:rect l="0" t="0" r="r" b="b"/>
              <a:pathLst>
                <a:path w="129" h="280">
                  <a:moveTo>
                    <a:pt x="56" y="274"/>
                  </a:moveTo>
                  <a:cubicBezTo>
                    <a:pt x="56" y="274"/>
                    <a:pt x="56" y="274"/>
                    <a:pt x="56" y="274"/>
                  </a:cubicBezTo>
                  <a:cubicBezTo>
                    <a:pt x="56" y="280"/>
                    <a:pt x="56" y="280"/>
                    <a:pt x="56" y="280"/>
                  </a:cubicBezTo>
                  <a:cubicBezTo>
                    <a:pt x="59" y="280"/>
                    <a:pt x="59" y="280"/>
                    <a:pt x="59" y="280"/>
                  </a:cubicBezTo>
                  <a:cubicBezTo>
                    <a:pt x="59" y="277"/>
                    <a:pt x="59" y="277"/>
                    <a:pt x="59" y="277"/>
                  </a:cubicBezTo>
                  <a:cubicBezTo>
                    <a:pt x="57" y="277"/>
                    <a:pt x="57" y="277"/>
                    <a:pt x="57" y="277"/>
                  </a:cubicBezTo>
                  <a:cubicBezTo>
                    <a:pt x="56" y="274"/>
                    <a:pt x="56" y="274"/>
                    <a:pt x="56" y="274"/>
                  </a:cubicBezTo>
                  <a:moveTo>
                    <a:pt x="103" y="0"/>
                  </a:moveTo>
                  <a:cubicBezTo>
                    <a:pt x="101" y="0"/>
                    <a:pt x="97" y="1"/>
                    <a:pt x="93" y="2"/>
                  </a:cubicBezTo>
                  <a:cubicBezTo>
                    <a:pt x="79" y="6"/>
                    <a:pt x="76" y="17"/>
                    <a:pt x="75" y="29"/>
                  </a:cubicBezTo>
                  <a:cubicBezTo>
                    <a:pt x="73" y="31"/>
                    <a:pt x="71" y="34"/>
                    <a:pt x="71" y="37"/>
                  </a:cubicBezTo>
                  <a:cubicBezTo>
                    <a:pt x="71" y="41"/>
                    <a:pt x="73" y="45"/>
                    <a:pt x="76" y="46"/>
                  </a:cubicBezTo>
                  <a:cubicBezTo>
                    <a:pt x="78" y="55"/>
                    <a:pt x="82" y="64"/>
                    <a:pt x="89" y="69"/>
                  </a:cubicBezTo>
                  <a:cubicBezTo>
                    <a:pt x="89" y="72"/>
                    <a:pt x="89" y="72"/>
                    <a:pt x="89" y="72"/>
                  </a:cubicBezTo>
                  <a:cubicBezTo>
                    <a:pt x="87" y="72"/>
                    <a:pt x="87" y="72"/>
                    <a:pt x="87" y="72"/>
                  </a:cubicBezTo>
                  <a:cubicBezTo>
                    <a:pt x="83" y="77"/>
                    <a:pt x="83" y="77"/>
                    <a:pt x="83" y="77"/>
                  </a:cubicBezTo>
                  <a:cubicBezTo>
                    <a:pt x="80" y="77"/>
                    <a:pt x="77" y="78"/>
                    <a:pt x="75" y="79"/>
                  </a:cubicBezTo>
                  <a:cubicBezTo>
                    <a:pt x="73" y="80"/>
                    <a:pt x="69" y="81"/>
                    <a:pt x="63" y="86"/>
                  </a:cubicBezTo>
                  <a:cubicBezTo>
                    <a:pt x="53" y="92"/>
                    <a:pt x="41" y="118"/>
                    <a:pt x="39" y="132"/>
                  </a:cubicBezTo>
                  <a:cubicBezTo>
                    <a:pt x="38" y="137"/>
                    <a:pt x="38" y="132"/>
                    <a:pt x="38" y="146"/>
                  </a:cubicBezTo>
                  <a:cubicBezTo>
                    <a:pt x="38" y="152"/>
                    <a:pt x="41" y="167"/>
                    <a:pt x="44" y="178"/>
                  </a:cubicBezTo>
                  <a:cubicBezTo>
                    <a:pt x="0" y="178"/>
                    <a:pt x="0" y="178"/>
                    <a:pt x="0" y="178"/>
                  </a:cubicBezTo>
                  <a:cubicBezTo>
                    <a:pt x="14" y="232"/>
                    <a:pt x="14" y="232"/>
                    <a:pt x="14" y="232"/>
                  </a:cubicBezTo>
                  <a:cubicBezTo>
                    <a:pt x="15" y="235"/>
                    <a:pt x="15" y="235"/>
                    <a:pt x="15" y="235"/>
                  </a:cubicBezTo>
                  <a:cubicBezTo>
                    <a:pt x="17" y="235"/>
                    <a:pt x="17" y="235"/>
                    <a:pt x="17" y="235"/>
                  </a:cubicBezTo>
                  <a:cubicBezTo>
                    <a:pt x="17" y="235"/>
                    <a:pt x="17" y="235"/>
                    <a:pt x="17" y="235"/>
                  </a:cubicBezTo>
                  <a:cubicBezTo>
                    <a:pt x="4" y="181"/>
                    <a:pt x="4" y="181"/>
                    <a:pt x="4" y="181"/>
                  </a:cubicBezTo>
                  <a:cubicBezTo>
                    <a:pt x="48" y="181"/>
                    <a:pt x="48" y="181"/>
                    <a:pt x="48" y="181"/>
                  </a:cubicBezTo>
                  <a:cubicBezTo>
                    <a:pt x="45" y="170"/>
                    <a:pt x="41" y="156"/>
                    <a:pt x="41" y="149"/>
                  </a:cubicBezTo>
                  <a:cubicBezTo>
                    <a:pt x="41" y="136"/>
                    <a:pt x="41" y="141"/>
                    <a:pt x="42" y="135"/>
                  </a:cubicBezTo>
                  <a:cubicBezTo>
                    <a:pt x="44" y="121"/>
                    <a:pt x="57" y="96"/>
                    <a:pt x="66" y="89"/>
                  </a:cubicBezTo>
                  <a:cubicBezTo>
                    <a:pt x="72" y="84"/>
                    <a:pt x="76" y="83"/>
                    <a:pt x="78" y="82"/>
                  </a:cubicBezTo>
                  <a:cubicBezTo>
                    <a:pt x="80" y="81"/>
                    <a:pt x="83" y="81"/>
                    <a:pt x="86" y="81"/>
                  </a:cubicBezTo>
                  <a:cubicBezTo>
                    <a:pt x="91" y="76"/>
                    <a:pt x="91" y="76"/>
                    <a:pt x="91" y="76"/>
                  </a:cubicBezTo>
                  <a:cubicBezTo>
                    <a:pt x="92" y="76"/>
                    <a:pt x="92" y="76"/>
                    <a:pt x="92" y="76"/>
                  </a:cubicBezTo>
                  <a:cubicBezTo>
                    <a:pt x="92" y="73"/>
                    <a:pt x="92" y="73"/>
                    <a:pt x="92" y="73"/>
                  </a:cubicBezTo>
                  <a:cubicBezTo>
                    <a:pt x="86" y="67"/>
                    <a:pt x="81" y="58"/>
                    <a:pt x="79" y="50"/>
                  </a:cubicBezTo>
                  <a:cubicBezTo>
                    <a:pt x="76" y="48"/>
                    <a:pt x="74" y="45"/>
                    <a:pt x="74" y="41"/>
                  </a:cubicBezTo>
                  <a:cubicBezTo>
                    <a:pt x="74" y="37"/>
                    <a:pt x="76" y="34"/>
                    <a:pt x="78" y="32"/>
                  </a:cubicBezTo>
                  <a:cubicBezTo>
                    <a:pt x="79" y="21"/>
                    <a:pt x="83" y="9"/>
                    <a:pt x="96" y="5"/>
                  </a:cubicBezTo>
                  <a:cubicBezTo>
                    <a:pt x="100" y="4"/>
                    <a:pt x="104" y="4"/>
                    <a:pt x="106" y="4"/>
                  </a:cubicBezTo>
                  <a:cubicBezTo>
                    <a:pt x="108" y="4"/>
                    <a:pt x="109" y="4"/>
                    <a:pt x="109" y="4"/>
                  </a:cubicBezTo>
                  <a:cubicBezTo>
                    <a:pt x="109" y="4"/>
                    <a:pt x="110" y="4"/>
                    <a:pt x="110" y="4"/>
                  </a:cubicBezTo>
                  <a:cubicBezTo>
                    <a:pt x="111" y="4"/>
                    <a:pt x="113" y="4"/>
                    <a:pt x="114" y="4"/>
                  </a:cubicBezTo>
                  <a:cubicBezTo>
                    <a:pt x="114" y="4"/>
                    <a:pt x="114" y="4"/>
                    <a:pt x="114" y="4"/>
                  </a:cubicBezTo>
                  <a:cubicBezTo>
                    <a:pt x="120" y="5"/>
                    <a:pt x="125" y="7"/>
                    <a:pt x="129" y="10"/>
                  </a:cubicBezTo>
                  <a:cubicBezTo>
                    <a:pt x="128" y="9"/>
                    <a:pt x="127" y="8"/>
                    <a:pt x="127" y="8"/>
                  </a:cubicBezTo>
                  <a:cubicBezTo>
                    <a:pt x="126" y="7"/>
                    <a:pt x="126" y="7"/>
                    <a:pt x="125" y="7"/>
                  </a:cubicBezTo>
                  <a:cubicBezTo>
                    <a:pt x="122" y="4"/>
                    <a:pt x="117" y="2"/>
                    <a:pt x="111" y="1"/>
                  </a:cubicBezTo>
                  <a:cubicBezTo>
                    <a:pt x="110" y="1"/>
                    <a:pt x="110" y="1"/>
                    <a:pt x="110" y="1"/>
                  </a:cubicBezTo>
                  <a:cubicBezTo>
                    <a:pt x="109" y="1"/>
                    <a:pt x="108" y="1"/>
                    <a:pt x="107" y="1"/>
                  </a:cubicBezTo>
                  <a:cubicBezTo>
                    <a:pt x="106" y="1"/>
                    <a:pt x="106" y="1"/>
                    <a:pt x="105" y="1"/>
                  </a:cubicBezTo>
                  <a:cubicBezTo>
                    <a:pt x="105" y="1"/>
                    <a:pt x="104" y="0"/>
                    <a:pt x="103" y="0"/>
                  </a:cubicBezTo>
                </a:path>
              </a:pathLst>
            </a:custGeom>
            <a:solidFill>
              <a:srgbClr val="FD9B0A"/>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603" name="Freeform 1208"/>
            <p:cNvSpPr>
              <a:spLocks/>
            </p:cNvSpPr>
            <p:nvPr/>
          </p:nvSpPr>
          <p:spPr bwMode="auto">
            <a:xfrm>
              <a:off x="14824076" y="8510588"/>
              <a:ext cx="2054225" cy="2830513"/>
            </a:xfrm>
            <a:custGeom>
              <a:avLst/>
              <a:gdLst/>
              <a:ahLst/>
              <a:cxnLst>
                <a:cxn ang="0">
                  <a:pos x="79" y="0"/>
                </a:cxn>
                <a:cxn ang="0">
                  <a:pos x="3" y="62"/>
                </a:cxn>
                <a:cxn ang="0">
                  <a:pos x="10" y="88"/>
                </a:cxn>
                <a:cxn ang="0">
                  <a:pos x="0" y="109"/>
                </a:cxn>
                <a:cxn ang="0">
                  <a:pos x="2" y="111"/>
                </a:cxn>
                <a:cxn ang="0">
                  <a:pos x="4" y="113"/>
                </a:cxn>
                <a:cxn ang="0">
                  <a:pos x="13" y="91"/>
                </a:cxn>
                <a:cxn ang="0">
                  <a:pos x="6" y="66"/>
                </a:cxn>
                <a:cxn ang="0">
                  <a:pos x="82" y="3"/>
                </a:cxn>
                <a:cxn ang="0">
                  <a:pos x="82" y="0"/>
                </a:cxn>
                <a:cxn ang="0">
                  <a:pos x="79" y="0"/>
                </a:cxn>
              </a:cxnLst>
              <a:rect l="0" t="0" r="r" b="b"/>
              <a:pathLst>
                <a:path w="82" h="113">
                  <a:moveTo>
                    <a:pt x="79" y="0"/>
                  </a:moveTo>
                  <a:cubicBezTo>
                    <a:pt x="37" y="0"/>
                    <a:pt x="3" y="28"/>
                    <a:pt x="3" y="62"/>
                  </a:cubicBezTo>
                  <a:cubicBezTo>
                    <a:pt x="3" y="71"/>
                    <a:pt x="5" y="80"/>
                    <a:pt x="10" y="88"/>
                  </a:cubicBezTo>
                  <a:cubicBezTo>
                    <a:pt x="7" y="97"/>
                    <a:pt x="3" y="104"/>
                    <a:pt x="0" y="109"/>
                  </a:cubicBezTo>
                  <a:cubicBezTo>
                    <a:pt x="1" y="110"/>
                    <a:pt x="2" y="111"/>
                    <a:pt x="2" y="111"/>
                  </a:cubicBezTo>
                  <a:cubicBezTo>
                    <a:pt x="3" y="112"/>
                    <a:pt x="3" y="112"/>
                    <a:pt x="4" y="113"/>
                  </a:cubicBezTo>
                  <a:cubicBezTo>
                    <a:pt x="7" y="107"/>
                    <a:pt x="10" y="100"/>
                    <a:pt x="13" y="91"/>
                  </a:cubicBezTo>
                  <a:cubicBezTo>
                    <a:pt x="9" y="83"/>
                    <a:pt x="6" y="74"/>
                    <a:pt x="6" y="66"/>
                  </a:cubicBezTo>
                  <a:cubicBezTo>
                    <a:pt x="6" y="31"/>
                    <a:pt x="40" y="3"/>
                    <a:pt x="82" y="3"/>
                  </a:cubicBezTo>
                  <a:cubicBezTo>
                    <a:pt x="82" y="0"/>
                    <a:pt x="82" y="0"/>
                    <a:pt x="82" y="0"/>
                  </a:cubicBezTo>
                  <a:cubicBezTo>
                    <a:pt x="81" y="0"/>
                    <a:pt x="80" y="0"/>
                    <a:pt x="79" y="0"/>
                  </a:cubicBezTo>
                </a:path>
              </a:pathLst>
            </a:custGeom>
            <a:solidFill>
              <a:srgbClr val="FD9B0A"/>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604" name="Freeform 1209"/>
            <p:cNvSpPr>
              <a:spLocks noEditPoints="1"/>
            </p:cNvSpPr>
            <p:nvPr/>
          </p:nvSpPr>
          <p:spPr bwMode="auto">
            <a:xfrm>
              <a:off x="10539413" y="9939338"/>
              <a:ext cx="3206750" cy="6915150"/>
            </a:xfrm>
            <a:custGeom>
              <a:avLst/>
              <a:gdLst/>
              <a:ahLst/>
              <a:cxnLst>
                <a:cxn ang="0">
                  <a:pos x="55" y="273"/>
                </a:cxn>
                <a:cxn ang="0">
                  <a:pos x="55" y="273"/>
                </a:cxn>
                <a:cxn ang="0">
                  <a:pos x="55" y="276"/>
                </a:cxn>
                <a:cxn ang="0">
                  <a:pos x="56" y="276"/>
                </a:cxn>
                <a:cxn ang="0">
                  <a:pos x="55" y="273"/>
                </a:cxn>
                <a:cxn ang="0">
                  <a:pos x="102" y="0"/>
                </a:cxn>
                <a:cxn ang="0">
                  <a:pos x="92" y="1"/>
                </a:cxn>
                <a:cxn ang="0">
                  <a:pos x="74" y="28"/>
                </a:cxn>
                <a:cxn ang="0">
                  <a:pos x="70" y="37"/>
                </a:cxn>
                <a:cxn ang="0">
                  <a:pos x="75" y="46"/>
                </a:cxn>
                <a:cxn ang="0">
                  <a:pos x="88" y="69"/>
                </a:cxn>
                <a:cxn ang="0">
                  <a:pos x="88" y="72"/>
                </a:cxn>
                <a:cxn ang="0">
                  <a:pos x="87" y="72"/>
                </a:cxn>
                <a:cxn ang="0">
                  <a:pos x="82" y="77"/>
                </a:cxn>
                <a:cxn ang="0">
                  <a:pos x="74" y="78"/>
                </a:cxn>
                <a:cxn ang="0">
                  <a:pos x="62" y="85"/>
                </a:cxn>
                <a:cxn ang="0">
                  <a:pos x="38" y="131"/>
                </a:cxn>
                <a:cxn ang="0">
                  <a:pos x="37" y="145"/>
                </a:cxn>
                <a:cxn ang="0">
                  <a:pos x="44" y="177"/>
                </a:cxn>
                <a:cxn ang="0">
                  <a:pos x="0" y="177"/>
                </a:cxn>
                <a:cxn ang="0">
                  <a:pos x="13" y="231"/>
                </a:cxn>
                <a:cxn ang="0">
                  <a:pos x="14" y="234"/>
                </a:cxn>
                <a:cxn ang="0">
                  <a:pos x="16" y="234"/>
                </a:cxn>
                <a:cxn ang="0">
                  <a:pos x="16" y="234"/>
                </a:cxn>
                <a:cxn ang="0">
                  <a:pos x="3" y="181"/>
                </a:cxn>
                <a:cxn ang="0">
                  <a:pos x="47" y="181"/>
                </a:cxn>
                <a:cxn ang="0">
                  <a:pos x="40" y="148"/>
                </a:cxn>
                <a:cxn ang="0">
                  <a:pos x="41" y="134"/>
                </a:cxn>
                <a:cxn ang="0">
                  <a:pos x="65" y="88"/>
                </a:cxn>
                <a:cxn ang="0">
                  <a:pos x="77" y="82"/>
                </a:cxn>
                <a:cxn ang="0">
                  <a:pos x="85" y="80"/>
                </a:cxn>
                <a:cxn ang="0">
                  <a:pos x="90" y="75"/>
                </a:cxn>
                <a:cxn ang="0">
                  <a:pos x="91" y="75"/>
                </a:cxn>
                <a:cxn ang="0">
                  <a:pos x="91" y="72"/>
                </a:cxn>
                <a:cxn ang="0">
                  <a:pos x="78" y="49"/>
                </a:cxn>
                <a:cxn ang="0">
                  <a:pos x="73" y="40"/>
                </a:cxn>
                <a:cxn ang="0">
                  <a:pos x="77" y="31"/>
                </a:cxn>
                <a:cxn ang="0">
                  <a:pos x="95" y="5"/>
                </a:cxn>
                <a:cxn ang="0">
                  <a:pos x="105" y="3"/>
                </a:cxn>
                <a:cxn ang="0">
                  <a:pos x="108" y="3"/>
                </a:cxn>
                <a:cxn ang="0">
                  <a:pos x="109" y="3"/>
                </a:cxn>
                <a:cxn ang="0">
                  <a:pos x="113" y="3"/>
                </a:cxn>
                <a:cxn ang="0">
                  <a:pos x="113" y="3"/>
                </a:cxn>
                <a:cxn ang="0">
                  <a:pos x="128" y="9"/>
                </a:cxn>
                <a:cxn ang="0">
                  <a:pos x="126" y="7"/>
                </a:cxn>
                <a:cxn ang="0">
                  <a:pos x="125" y="6"/>
                </a:cxn>
                <a:cxn ang="0">
                  <a:pos x="110" y="0"/>
                </a:cxn>
                <a:cxn ang="0">
                  <a:pos x="110" y="0"/>
                </a:cxn>
                <a:cxn ang="0">
                  <a:pos x="106" y="0"/>
                </a:cxn>
                <a:cxn ang="0">
                  <a:pos x="105" y="0"/>
                </a:cxn>
                <a:cxn ang="0">
                  <a:pos x="102" y="0"/>
                </a:cxn>
              </a:cxnLst>
              <a:rect l="0" t="0" r="r" b="b"/>
              <a:pathLst>
                <a:path w="128" h="276">
                  <a:moveTo>
                    <a:pt x="55" y="273"/>
                  </a:moveTo>
                  <a:cubicBezTo>
                    <a:pt x="55" y="273"/>
                    <a:pt x="55" y="273"/>
                    <a:pt x="55" y="273"/>
                  </a:cubicBezTo>
                  <a:cubicBezTo>
                    <a:pt x="55" y="276"/>
                    <a:pt x="55" y="276"/>
                    <a:pt x="55" y="276"/>
                  </a:cubicBezTo>
                  <a:cubicBezTo>
                    <a:pt x="56" y="276"/>
                    <a:pt x="56" y="276"/>
                    <a:pt x="56" y="276"/>
                  </a:cubicBezTo>
                  <a:cubicBezTo>
                    <a:pt x="55" y="273"/>
                    <a:pt x="55" y="273"/>
                    <a:pt x="55" y="273"/>
                  </a:cubicBezTo>
                  <a:moveTo>
                    <a:pt x="102" y="0"/>
                  </a:moveTo>
                  <a:cubicBezTo>
                    <a:pt x="100" y="0"/>
                    <a:pt x="96" y="0"/>
                    <a:pt x="92" y="1"/>
                  </a:cubicBezTo>
                  <a:cubicBezTo>
                    <a:pt x="79" y="5"/>
                    <a:pt x="75" y="17"/>
                    <a:pt x="74" y="28"/>
                  </a:cubicBezTo>
                  <a:cubicBezTo>
                    <a:pt x="72" y="30"/>
                    <a:pt x="70" y="33"/>
                    <a:pt x="70" y="37"/>
                  </a:cubicBezTo>
                  <a:cubicBezTo>
                    <a:pt x="70" y="41"/>
                    <a:pt x="72" y="44"/>
                    <a:pt x="75" y="46"/>
                  </a:cubicBezTo>
                  <a:cubicBezTo>
                    <a:pt x="77" y="54"/>
                    <a:pt x="82" y="63"/>
                    <a:pt x="88" y="69"/>
                  </a:cubicBezTo>
                  <a:cubicBezTo>
                    <a:pt x="88" y="72"/>
                    <a:pt x="88" y="72"/>
                    <a:pt x="88" y="72"/>
                  </a:cubicBezTo>
                  <a:cubicBezTo>
                    <a:pt x="87" y="72"/>
                    <a:pt x="87" y="72"/>
                    <a:pt x="87" y="72"/>
                  </a:cubicBezTo>
                  <a:cubicBezTo>
                    <a:pt x="82" y="77"/>
                    <a:pt x="82" y="77"/>
                    <a:pt x="82" y="77"/>
                  </a:cubicBezTo>
                  <a:cubicBezTo>
                    <a:pt x="79" y="77"/>
                    <a:pt x="76" y="77"/>
                    <a:pt x="74" y="78"/>
                  </a:cubicBezTo>
                  <a:cubicBezTo>
                    <a:pt x="72" y="79"/>
                    <a:pt x="68" y="80"/>
                    <a:pt x="62" y="85"/>
                  </a:cubicBezTo>
                  <a:cubicBezTo>
                    <a:pt x="53" y="92"/>
                    <a:pt x="40" y="117"/>
                    <a:pt x="38" y="131"/>
                  </a:cubicBezTo>
                  <a:cubicBezTo>
                    <a:pt x="37" y="137"/>
                    <a:pt x="37" y="132"/>
                    <a:pt x="37" y="145"/>
                  </a:cubicBezTo>
                  <a:cubicBezTo>
                    <a:pt x="37" y="152"/>
                    <a:pt x="41" y="166"/>
                    <a:pt x="44" y="177"/>
                  </a:cubicBezTo>
                  <a:cubicBezTo>
                    <a:pt x="0" y="177"/>
                    <a:pt x="0" y="177"/>
                    <a:pt x="0" y="177"/>
                  </a:cubicBezTo>
                  <a:cubicBezTo>
                    <a:pt x="13" y="231"/>
                    <a:pt x="13" y="231"/>
                    <a:pt x="13" y="231"/>
                  </a:cubicBezTo>
                  <a:cubicBezTo>
                    <a:pt x="14" y="234"/>
                    <a:pt x="14" y="234"/>
                    <a:pt x="14" y="234"/>
                  </a:cubicBezTo>
                  <a:cubicBezTo>
                    <a:pt x="16" y="234"/>
                    <a:pt x="16" y="234"/>
                    <a:pt x="16" y="234"/>
                  </a:cubicBezTo>
                  <a:cubicBezTo>
                    <a:pt x="16" y="234"/>
                    <a:pt x="16" y="234"/>
                    <a:pt x="16" y="234"/>
                  </a:cubicBezTo>
                  <a:cubicBezTo>
                    <a:pt x="3" y="181"/>
                    <a:pt x="3" y="181"/>
                    <a:pt x="3" y="181"/>
                  </a:cubicBezTo>
                  <a:cubicBezTo>
                    <a:pt x="47" y="181"/>
                    <a:pt x="47" y="181"/>
                    <a:pt x="47" y="181"/>
                  </a:cubicBezTo>
                  <a:cubicBezTo>
                    <a:pt x="44" y="170"/>
                    <a:pt x="40" y="155"/>
                    <a:pt x="40" y="148"/>
                  </a:cubicBezTo>
                  <a:cubicBezTo>
                    <a:pt x="40" y="135"/>
                    <a:pt x="40" y="140"/>
                    <a:pt x="41" y="134"/>
                  </a:cubicBezTo>
                  <a:cubicBezTo>
                    <a:pt x="43" y="120"/>
                    <a:pt x="56" y="95"/>
                    <a:pt x="65" y="88"/>
                  </a:cubicBezTo>
                  <a:cubicBezTo>
                    <a:pt x="71" y="84"/>
                    <a:pt x="75" y="82"/>
                    <a:pt x="77" y="82"/>
                  </a:cubicBezTo>
                  <a:cubicBezTo>
                    <a:pt x="80" y="81"/>
                    <a:pt x="82" y="80"/>
                    <a:pt x="85" y="80"/>
                  </a:cubicBezTo>
                  <a:cubicBezTo>
                    <a:pt x="90" y="75"/>
                    <a:pt x="90" y="75"/>
                    <a:pt x="90" y="75"/>
                  </a:cubicBezTo>
                  <a:cubicBezTo>
                    <a:pt x="91" y="75"/>
                    <a:pt x="91" y="75"/>
                    <a:pt x="91" y="75"/>
                  </a:cubicBezTo>
                  <a:cubicBezTo>
                    <a:pt x="91" y="72"/>
                    <a:pt x="91" y="72"/>
                    <a:pt x="91" y="72"/>
                  </a:cubicBezTo>
                  <a:cubicBezTo>
                    <a:pt x="85" y="66"/>
                    <a:pt x="80" y="57"/>
                    <a:pt x="78" y="49"/>
                  </a:cubicBezTo>
                  <a:cubicBezTo>
                    <a:pt x="75" y="47"/>
                    <a:pt x="73" y="44"/>
                    <a:pt x="73" y="40"/>
                  </a:cubicBezTo>
                  <a:cubicBezTo>
                    <a:pt x="73" y="36"/>
                    <a:pt x="75" y="33"/>
                    <a:pt x="77" y="31"/>
                  </a:cubicBezTo>
                  <a:cubicBezTo>
                    <a:pt x="78" y="20"/>
                    <a:pt x="82" y="9"/>
                    <a:pt x="95" y="5"/>
                  </a:cubicBezTo>
                  <a:cubicBezTo>
                    <a:pt x="99" y="3"/>
                    <a:pt x="103" y="3"/>
                    <a:pt x="105" y="3"/>
                  </a:cubicBezTo>
                  <a:cubicBezTo>
                    <a:pt x="107" y="3"/>
                    <a:pt x="108" y="3"/>
                    <a:pt x="108" y="3"/>
                  </a:cubicBezTo>
                  <a:cubicBezTo>
                    <a:pt x="108" y="3"/>
                    <a:pt x="109" y="3"/>
                    <a:pt x="109" y="3"/>
                  </a:cubicBezTo>
                  <a:cubicBezTo>
                    <a:pt x="111" y="3"/>
                    <a:pt x="112" y="3"/>
                    <a:pt x="113" y="3"/>
                  </a:cubicBezTo>
                  <a:cubicBezTo>
                    <a:pt x="113" y="3"/>
                    <a:pt x="113" y="3"/>
                    <a:pt x="113" y="3"/>
                  </a:cubicBezTo>
                  <a:cubicBezTo>
                    <a:pt x="120" y="4"/>
                    <a:pt x="124" y="6"/>
                    <a:pt x="128" y="9"/>
                  </a:cubicBezTo>
                  <a:cubicBezTo>
                    <a:pt x="127" y="8"/>
                    <a:pt x="127" y="8"/>
                    <a:pt x="126" y="7"/>
                  </a:cubicBezTo>
                  <a:cubicBezTo>
                    <a:pt x="126" y="7"/>
                    <a:pt x="125" y="6"/>
                    <a:pt x="125" y="6"/>
                  </a:cubicBezTo>
                  <a:cubicBezTo>
                    <a:pt x="121" y="3"/>
                    <a:pt x="116" y="1"/>
                    <a:pt x="110" y="0"/>
                  </a:cubicBezTo>
                  <a:cubicBezTo>
                    <a:pt x="110" y="0"/>
                    <a:pt x="110" y="0"/>
                    <a:pt x="110" y="0"/>
                  </a:cubicBezTo>
                  <a:cubicBezTo>
                    <a:pt x="109" y="0"/>
                    <a:pt x="107" y="0"/>
                    <a:pt x="106" y="0"/>
                  </a:cubicBezTo>
                  <a:cubicBezTo>
                    <a:pt x="106" y="0"/>
                    <a:pt x="105" y="0"/>
                    <a:pt x="105" y="0"/>
                  </a:cubicBezTo>
                  <a:cubicBezTo>
                    <a:pt x="105" y="0"/>
                    <a:pt x="104" y="0"/>
                    <a:pt x="102" y="0"/>
                  </a:cubicBezTo>
                </a:path>
              </a:pathLst>
            </a:custGeom>
            <a:solidFill>
              <a:srgbClr val="FD9B0A"/>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605" name="Freeform 1210"/>
            <p:cNvSpPr>
              <a:spLocks/>
            </p:cNvSpPr>
            <p:nvPr/>
          </p:nvSpPr>
          <p:spPr bwMode="auto">
            <a:xfrm>
              <a:off x="14924088" y="8585201"/>
              <a:ext cx="1954213" cy="2832100"/>
            </a:xfrm>
            <a:custGeom>
              <a:avLst/>
              <a:gdLst/>
              <a:ahLst/>
              <a:cxnLst>
                <a:cxn ang="0">
                  <a:pos x="78" y="0"/>
                </a:cxn>
                <a:cxn ang="0">
                  <a:pos x="2" y="63"/>
                </a:cxn>
                <a:cxn ang="0">
                  <a:pos x="9" y="88"/>
                </a:cxn>
                <a:cxn ang="0">
                  <a:pos x="0" y="110"/>
                </a:cxn>
                <a:cxn ang="0">
                  <a:pos x="1" y="112"/>
                </a:cxn>
                <a:cxn ang="0">
                  <a:pos x="3" y="113"/>
                </a:cxn>
                <a:cxn ang="0">
                  <a:pos x="12" y="91"/>
                </a:cxn>
                <a:cxn ang="0">
                  <a:pos x="6" y="66"/>
                </a:cxn>
                <a:cxn ang="0">
                  <a:pos x="78" y="3"/>
                </a:cxn>
                <a:cxn ang="0">
                  <a:pos x="78" y="0"/>
                </a:cxn>
              </a:cxnLst>
              <a:rect l="0" t="0" r="r" b="b"/>
              <a:pathLst>
                <a:path w="78" h="113">
                  <a:moveTo>
                    <a:pt x="78" y="0"/>
                  </a:moveTo>
                  <a:cubicBezTo>
                    <a:pt x="36" y="0"/>
                    <a:pt x="2" y="28"/>
                    <a:pt x="2" y="63"/>
                  </a:cubicBezTo>
                  <a:cubicBezTo>
                    <a:pt x="2" y="71"/>
                    <a:pt x="5" y="80"/>
                    <a:pt x="9" y="88"/>
                  </a:cubicBezTo>
                  <a:cubicBezTo>
                    <a:pt x="6" y="97"/>
                    <a:pt x="3" y="104"/>
                    <a:pt x="0" y="110"/>
                  </a:cubicBezTo>
                  <a:cubicBezTo>
                    <a:pt x="0" y="110"/>
                    <a:pt x="1" y="111"/>
                    <a:pt x="1" y="112"/>
                  </a:cubicBezTo>
                  <a:cubicBezTo>
                    <a:pt x="2" y="112"/>
                    <a:pt x="2" y="112"/>
                    <a:pt x="3" y="113"/>
                  </a:cubicBezTo>
                  <a:cubicBezTo>
                    <a:pt x="6" y="108"/>
                    <a:pt x="10" y="100"/>
                    <a:pt x="12" y="91"/>
                  </a:cubicBezTo>
                  <a:cubicBezTo>
                    <a:pt x="8" y="83"/>
                    <a:pt x="6" y="75"/>
                    <a:pt x="6" y="66"/>
                  </a:cubicBezTo>
                  <a:cubicBezTo>
                    <a:pt x="6" y="32"/>
                    <a:pt x="38" y="5"/>
                    <a:pt x="78" y="3"/>
                  </a:cubicBezTo>
                  <a:cubicBezTo>
                    <a:pt x="78" y="0"/>
                    <a:pt x="78" y="0"/>
                    <a:pt x="78" y="0"/>
                  </a:cubicBezTo>
                </a:path>
              </a:pathLst>
            </a:custGeom>
            <a:solidFill>
              <a:srgbClr val="FD9B0A"/>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606" name="Freeform 1212"/>
            <p:cNvSpPr>
              <a:spLocks/>
            </p:cNvSpPr>
            <p:nvPr/>
          </p:nvSpPr>
          <p:spPr bwMode="auto">
            <a:xfrm>
              <a:off x="10615614" y="10013951"/>
              <a:ext cx="3206750" cy="5862638"/>
            </a:xfrm>
            <a:custGeom>
              <a:avLst/>
              <a:gdLst/>
              <a:ahLst/>
              <a:cxnLst>
                <a:cxn ang="0">
                  <a:pos x="102" y="0"/>
                </a:cxn>
                <a:cxn ang="0">
                  <a:pos x="92" y="2"/>
                </a:cxn>
                <a:cxn ang="0">
                  <a:pos x="74" y="28"/>
                </a:cxn>
                <a:cxn ang="0">
                  <a:pos x="70" y="37"/>
                </a:cxn>
                <a:cxn ang="0">
                  <a:pos x="75" y="46"/>
                </a:cxn>
                <a:cxn ang="0">
                  <a:pos x="88" y="69"/>
                </a:cxn>
                <a:cxn ang="0">
                  <a:pos x="88" y="72"/>
                </a:cxn>
                <a:cxn ang="0">
                  <a:pos x="87" y="72"/>
                </a:cxn>
                <a:cxn ang="0">
                  <a:pos x="82" y="77"/>
                </a:cxn>
                <a:cxn ang="0">
                  <a:pos x="74" y="79"/>
                </a:cxn>
                <a:cxn ang="0">
                  <a:pos x="62" y="85"/>
                </a:cxn>
                <a:cxn ang="0">
                  <a:pos x="38" y="131"/>
                </a:cxn>
                <a:cxn ang="0">
                  <a:pos x="37" y="145"/>
                </a:cxn>
                <a:cxn ang="0">
                  <a:pos x="44" y="178"/>
                </a:cxn>
                <a:cxn ang="0">
                  <a:pos x="0" y="178"/>
                </a:cxn>
                <a:cxn ang="0">
                  <a:pos x="13" y="231"/>
                </a:cxn>
                <a:cxn ang="0">
                  <a:pos x="14" y="234"/>
                </a:cxn>
                <a:cxn ang="0">
                  <a:pos x="16" y="234"/>
                </a:cxn>
                <a:cxn ang="0">
                  <a:pos x="17" y="234"/>
                </a:cxn>
                <a:cxn ang="0">
                  <a:pos x="3" y="181"/>
                </a:cxn>
                <a:cxn ang="0">
                  <a:pos x="47" y="181"/>
                </a:cxn>
                <a:cxn ang="0">
                  <a:pos x="40" y="148"/>
                </a:cxn>
                <a:cxn ang="0">
                  <a:pos x="41" y="135"/>
                </a:cxn>
                <a:cxn ang="0">
                  <a:pos x="65" y="88"/>
                </a:cxn>
                <a:cxn ang="0">
                  <a:pos x="77" y="82"/>
                </a:cxn>
                <a:cxn ang="0">
                  <a:pos x="85" y="80"/>
                </a:cxn>
                <a:cxn ang="0">
                  <a:pos x="90" y="75"/>
                </a:cxn>
                <a:cxn ang="0">
                  <a:pos x="91" y="75"/>
                </a:cxn>
                <a:cxn ang="0">
                  <a:pos x="91" y="72"/>
                </a:cxn>
                <a:cxn ang="0">
                  <a:pos x="78" y="49"/>
                </a:cxn>
                <a:cxn ang="0">
                  <a:pos x="74" y="40"/>
                </a:cxn>
                <a:cxn ang="0">
                  <a:pos x="78" y="32"/>
                </a:cxn>
                <a:cxn ang="0">
                  <a:pos x="96" y="5"/>
                </a:cxn>
                <a:cxn ang="0">
                  <a:pos x="106" y="3"/>
                </a:cxn>
                <a:cxn ang="0">
                  <a:pos x="108" y="3"/>
                </a:cxn>
                <a:cxn ang="0">
                  <a:pos x="110" y="3"/>
                </a:cxn>
                <a:cxn ang="0">
                  <a:pos x="113" y="4"/>
                </a:cxn>
                <a:cxn ang="0">
                  <a:pos x="114" y="4"/>
                </a:cxn>
                <a:cxn ang="0">
                  <a:pos x="128" y="9"/>
                </a:cxn>
                <a:cxn ang="0">
                  <a:pos x="126" y="7"/>
                </a:cxn>
                <a:cxn ang="0">
                  <a:pos x="125" y="6"/>
                </a:cxn>
                <a:cxn ang="0">
                  <a:pos x="110" y="0"/>
                </a:cxn>
                <a:cxn ang="0">
                  <a:pos x="110" y="0"/>
                </a:cxn>
                <a:cxn ang="0">
                  <a:pos x="106" y="0"/>
                </a:cxn>
                <a:cxn ang="0">
                  <a:pos x="105" y="0"/>
                </a:cxn>
                <a:cxn ang="0">
                  <a:pos x="102" y="0"/>
                </a:cxn>
              </a:cxnLst>
              <a:rect l="0" t="0" r="r" b="b"/>
              <a:pathLst>
                <a:path w="128" h="234">
                  <a:moveTo>
                    <a:pt x="102" y="0"/>
                  </a:moveTo>
                  <a:cubicBezTo>
                    <a:pt x="100" y="0"/>
                    <a:pt x="96" y="0"/>
                    <a:pt x="92" y="2"/>
                  </a:cubicBezTo>
                  <a:cubicBezTo>
                    <a:pt x="79" y="6"/>
                    <a:pt x="75" y="17"/>
                    <a:pt x="74" y="28"/>
                  </a:cubicBezTo>
                  <a:cubicBezTo>
                    <a:pt x="72" y="30"/>
                    <a:pt x="70" y="33"/>
                    <a:pt x="70" y="37"/>
                  </a:cubicBezTo>
                  <a:cubicBezTo>
                    <a:pt x="70" y="41"/>
                    <a:pt x="72" y="44"/>
                    <a:pt x="75" y="46"/>
                  </a:cubicBezTo>
                  <a:cubicBezTo>
                    <a:pt x="77" y="54"/>
                    <a:pt x="82" y="63"/>
                    <a:pt x="88" y="69"/>
                  </a:cubicBezTo>
                  <a:cubicBezTo>
                    <a:pt x="88" y="72"/>
                    <a:pt x="88" y="72"/>
                    <a:pt x="88" y="72"/>
                  </a:cubicBezTo>
                  <a:cubicBezTo>
                    <a:pt x="87" y="72"/>
                    <a:pt x="87" y="72"/>
                    <a:pt x="87" y="72"/>
                  </a:cubicBezTo>
                  <a:cubicBezTo>
                    <a:pt x="82" y="77"/>
                    <a:pt x="82" y="77"/>
                    <a:pt x="82" y="77"/>
                  </a:cubicBezTo>
                  <a:cubicBezTo>
                    <a:pt x="79" y="77"/>
                    <a:pt x="77" y="78"/>
                    <a:pt x="74" y="79"/>
                  </a:cubicBezTo>
                  <a:cubicBezTo>
                    <a:pt x="72" y="79"/>
                    <a:pt x="68" y="81"/>
                    <a:pt x="62" y="85"/>
                  </a:cubicBezTo>
                  <a:cubicBezTo>
                    <a:pt x="53" y="92"/>
                    <a:pt x="40" y="117"/>
                    <a:pt x="38" y="131"/>
                  </a:cubicBezTo>
                  <a:cubicBezTo>
                    <a:pt x="37" y="137"/>
                    <a:pt x="37" y="132"/>
                    <a:pt x="37" y="145"/>
                  </a:cubicBezTo>
                  <a:cubicBezTo>
                    <a:pt x="37" y="152"/>
                    <a:pt x="41" y="167"/>
                    <a:pt x="44" y="178"/>
                  </a:cubicBezTo>
                  <a:cubicBezTo>
                    <a:pt x="0" y="178"/>
                    <a:pt x="0" y="178"/>
                    <a:pt x="0" y="178"/>
                  </a:cubicBezTo>
                  <a:cubicBezTo>
                    <a:pt x="13" y="231"/>
                    <a:pt x="13" y="231"/>
                    <a:pt x="13" y="231"/>
                  </a:cubicBezTo>
                  <a:cubicBezTo>
                    <a:pt x="14" y="234"/>
                    <a:pt x="14" y="234"/>
                    <a:pt x="14" y="234"/>
                  </a:cubicBezTo>
                  <a:cubicBezTo>
                    <a:pt x="16" y="234"/>
                    <a:pt x="16" y="234"/>
                    <a:pt x="16" y="234"/>
                  </a:cubicBezTo>
                  <a:cubicBezTo>
                    <a:pt x="17" y="234"/>
                    <a:pt x="17" y="234"/>
                    <a:pt x="17" y="234"/>
                  </a:cubicBezTo>
                  <a:cubicBezTo>
                    <a:pt x="3" y="181"/>
                    <a:pt x="3" y="181"/>
                    <a:pt x="3" y="181"/>
                  </a:cubicBezTo>
                  <a:cubicBezTo>
                    <a:pt x="47" y="181"/>
                    <a:pt x="47" y="181"/>
                    <a:pt x="47" y="181"/>
                  </a:cubicBezTo>
                  <a:cubicBezTo>
                    <a:pt x="44" y="170"/>
                    <a:pt x="40" y="155"/>
                    <a:pt x="40" y="148"/>
                  </a:cubicBezTo>
                  <a:cubicBezTo>
                    <a:pt x="40" y="135"/>
                    <a:pt x="41" y="140"/>
                    <a:pt x="41" y="135"/>
                  </a:cubicBezTo>
                  <a:cubicBezTo>
                    <a:pt x="44" y="120"/>
                    <a:pt x="56" y="95"/>
                    <a:pt x="65" y="88"/>
                  </a:cubicBezTo>
                  <a:cubicBezTo>
                    <a:pt x="72" y="84"/>
                    <a:pt x="75" y="82"/>
                    <a:pt x="77" y="82"/>
                  </a:cubicBezTo>
                  <a:cubicBezTo>
                    <a:pt x="80" y="81"/>
                    <a:pt x="82" y="80"/>
                    <a:pt x="85" y="80"/>
                  </a:cubicBezTo>
                  <a:cubicBezTo>
                    <a:pt x="90" y="75"/>
                    <a:pt x="90" y="75"/>
                    <a:pt x="90" y="75"/>
                  </a:cubicBezTo>
                  <a:cubicBezTo>
                    <a:pt x="91" y="75"/>
                    <a:pt x="91" y="75"/>
                    <a:pt x="91" y="75"/>
                  </a:cubicBezTo>
                  <a:cubicBezTo>
                    <a:pt x="91" y="72"/>
                    <a:pt x="91" y="72"/>
                    <a:pt x="91" y="72"/>
                  </a:cubicBezTo>
                  <a:cubicBezTo>
                    <a:pt x="85" y="66"/>
                    <a:pt x="80" y="58"/>
                    <a:pt x="78" y="49"/>
                  </a:cubicBezTo>
                  <a:cubicBezTo>
                    <a:pt x="76" y="47"/>
                    <a:pt x="74" y="44"/>
                    <a:pt x="74" y="40"/>
                  </a:cubicBezTo>
                  <a:cubicBezTo>
                    <a:pt x="74" y="37"/>
                    <a:pt x="75" y="33"/>
                    <a:pt x="78" y="32"/>
                  </a:cubicBezTo>
                  <a:cubicBezTo>
                    <a:pt x="78" y="20"/>
                    <a:pt x="82" y="9"/>
                    <a:pt x="96" y="5"/>
                  </a:cubicBezTo>
                  <a:cubicBezTo>
                    <a:pt x="100" y="3"/>
                    <a:pt x="103" y="3"/>
                    <a:pt x="106" y="3"/>
                  </a:cubicBezTo>
                  <a:cubicBezTo>
                    <a:pt x="107" y="3"/>
                    <a:pt x="108" y="3"/>
                    <a:pt x="108" y="3"/>
                  </a:cubicBezTo>
                  <a:cubicBezTo>
                    <a:pt x="109" y="3"/>
                    <a:pt x="109" y="3"/>
                    <a:pt x="110" y="3"/>
                  </a:cubicBezTo>
                  <a:cubicBezTo>
                    <a:pt x="111" y="3"/>
                    <a:pt x="112" y="3"/>
                    <a:pt x="113" y="4"/>
                  </a:cubicBezTo>
                  <a:cubicBezTo>
                    <a:pt x="114" y="4"/>
                    <a:pt x="114" y="4"/>
                    <a:pt x="114" y="4"/>
                  </a:cubicBezTo>
                  <a:cubicBezTo>
                    <a:pt x="120" y="5"/>
                    <a:pt x="125" y="7"/>
                    <a:pt x="128" y="9"/>
                  </a:cubicBezTo>
                  <a:cubicBezTo>
                    <a:pt x="128" y="9"/>
                    <a:pt x="127" y="8"/>
                    <a:pt x="126" y="7"/>
                  </a:cubicBezTo>
                  <a:cubicBezTo>
                    <a:pt x="126" y="7"/>
                    <a:pt x="125" y="6"/>
                    <a:pt x="125" y="6"/>
                  </a:cubicBezTo>
                  <a:cubicBezTo>
                    <a:pt x="121" y="3"/>
                    <a:pt x="117" y="1"/>
                    <a:pt x="110" y="0"/>
                  </a:cubicBezTo>
                  <a:cubicBezTo>
                    <a:pt x="110" y="0"/>
                    <a:pt x="110" y="0"/>
                    <a:pt x="110" y="0"/>
                  </a:cubicBezTo>
                  <a:cubicBezTo>
                    <a:pt x="109" y="0"/>
                    <a:pt x="108" y="0"/>
                    <a:pt x="106" y="0"/>
                  </a:cubicBezTo>
                  <a:cubicBezTo>
                    <a:pt x="106" y="0"/>
                    <a:pt x="105" y="0"/>
                    <a:pt x="105" y="0"/>
                  </a:cubicBezTo>
                  <a:cubicBezTo>
                    <a:pt x="105" y="0"/>
                    <a:pt x="104" y="0"/>
                    <a:pt x="102" y="0"/>
                  </a:cubicBezTo>
                </a:path>
              </a:pathLst>
            </a:custGeom>
            <a:solidFill>
              <a:srgbClr val="FD9B0A"/>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607" name="Freeform 1213"/>
            <p:cNvSpPr>
              <a:spLocks/>
            </p:cNvSpPr>
            <p:nvPr/>
          </p:nvSpPr>
          <p:spPr bwMode="auto">
            <a:xfrm>
              <a:off x="14998701" y="8661401"/>
              <a:ext cx="1879600" cy="2830513"/>
            </a:xfrm>
            <a:custGeom>
              <a:avLst/>
              <a:gdLst/>
              <a:ahLst/>
              <a:cxnLst>
                <a:cxn ang="0">
                  <a:pos x="75" y="0"/>
                </a:cxn>
                <a:cxn ang="0">
                  <a:pos x="3" y="63"/>
                </a:cxn>
                <a:cxn ang="0">
                  <a:pos x="9" y="88"/>
                </a:cxn>
                <a:cxn ang="0">
                  <a:pos x="0" y="110"/>
                </a:cxn>
                <a:cxn ang="0">
                  <a:pos x="2" y="112"/>
                </a:cxn>
                <a:cxn ang="0">
                  <a:pos x="3" y="113"/>
                </a:cxn>
                <a:cxn ang="0">
                  <a:pos x="12" y="91"/>
                </a:cxn>
                <a:cxn ang="0">
                  <a:pos x="6" y="66"/>
                </a:cxn>
                <a:cxn ang="0">
                  <a:pos x="75" y="4"/>
                </a:cxn>
                <a:cxn ang="0">
                  <a:pos x="75" y="0"/>
                </a:cxn>
              </a:cxnLst>
              <a:rect l="0" t="0" r="r" b="b"/>
              <a:pathLst>
                <a:path w="75" h="113">
                  <a:moveTo>
                    <a:pt x="75" y="0"/>
                  </a:moveTo>
                  <a:cubicBezTo>
                    <a:pt x="35" y="2"/>
                    <a:pt x="3" y="29"/>
                    <a:pt x="3" y="63"/>
                  </a:cubicBezTo>
                  <a:cubicBezTo>
                    <a:pt x="3" y="72"/>
                    <a:pt x="5" y="80"/>
                    <a:pt x="9" y="88"/>
                  </a:cubicBezTo>
                  <a:cubicBezTo>
                    <a:pt x="7" y="97"/>
                    <a:pt x="3" y="105"/>
                    <a:pt x="0" y="110"/>
                  </a:cubicBezTo>
                  <a:cubicBezTo>
                    <a:pt x="1" y="111"/>
                    <a:pt x="1" y="111"/>
                    <a:pt x="2" y="112"/>
                  </a:cubicBezTo>
                  <a:cubicBezTo>
                    <a:pt x="2" y="112"/>
                    <a:pt x="3" y="113"/>
                    <a:pt x="3" y="113"/>
                  </a:cubicBezTo>
                  <a:cubicBezTo>
                    <a:pt x="6" y="108"/>
                    <a:pt x="10" y="100"/>
                    <a:pt x="12" y="91"/>
                  </a:cubicBezTo>
                  <a:cubicBezTo>
                    <a:pt x="8" y="83"/>
                    <a:pt x="6" y="75"/>
                    <a:pt x="6" y="66"/>
                  </a:cubicBezTo>
                  <a:cubicBezTo>
                    <a:pt x="6" y="33"/>
                    <a:pt x="36" y="7"/>
                    <a:pt x="75" y="4"/>
                  </a:cubicBezTo>
                  <a:cubicBezTo>
                    <a:pt x="75" y="0"/>
                    <a:pt x="75" y="0"/>
                    <a:pt x="75" y="0"/>
                  </a:cubicBezTo>
                </a:path>
              </a:pathLst>
            </a:custGeom>
            <a:solidFill>
              <a:srgbClr val="FD9B0A"/>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608" name="Freeform 1214"/>
            <p:cNvSpPr>
              <a:spLocks/>
            </p:cNvSpPr>
            <p:nvPr/>
          </p:nvSpPr>
          <p:spPr bwMode="auto">
            <a:xfrm>
              <a:off x="10690226" y="10088563"/>
              <a:ext cx="3206750" cy="5888038"/>
            </a:xfrm>
            <a:custGeom>
              <a:avLst/>
              <a:gdLst/>
              <a:ahLst/>
              <a:cxnLst>
                <a:cxn ang="0">
                  <a:pos x="103" y="0"/>
                </a:cxn>
                <a:cxn ang="0">
                  <a:pos x="93" y="2"/>
                </a:cxn>
                <a:cxn ang="0">
                  <a:pos x="75" y="29"/>
                </a:cxn>
                <a:cxn ang="0">
                  <a:pos x="71" y="37"/>
                </a:cxn>
                <a:cxn ang="0">
                  <a:pos x="75" y="46"/>
                </a:cxn>
                <a:cxn ang="0">
                  <a:pos x="88" y="69"/>
                </a:cxn>
                <a:cxn ang="0">
                  <a:pos x="88" y="72"/>
                </a:cxn>
                <a:cxn ang="0">
                  <a:pos x="87" y="72"/>
                </a:cxn>
                <a:cxn ang="0">
                  <a:pos x="82" y="77"/>
                </a:cxn>
                <a:cxn ang="0">
                  <a:pos x="74" y="79"/>
                </a:cxn>
                <a:cxn ang="0">
                  <a:pos x="62" y="85"/>
                </a:cxn>
                <a:cxn ang="0">
                  <a:pos x="38" y="132"/>
                </a:cxn>
                <a:cxn ang="0">
                  <a:pos x="37" y="145"/>
                </a:cxn>
                <a:cxn ang="0">
                  <a:pos x="44" y="178"/>
                </a:cxn>
                <a:cxn ang="0">
                  <a:pos x="0" y="178"/>
                </a:cxn>
                <a:cxn ang="0">
                  <a:pos x="14" y="231"/>
                </a:cxn>
                <a:cxn ang="0">
                  <a:pos x="14" y="235"/>
                </a:cxn>
                <a:cxn ang="0">
                  <a:pos x="17" y="235"/>
                </a:cxn>
                <a:cxn ang="0">
                  <a:pos x="17" y="235"/>
                </a:cxn>
                <a:cxn ang="0">
                  <a:pos x="3" y="181"/>
                </a:cxn>
                <a:cxn ang="0">
                  <a:pos x="47" y="181"/>
                </a:cxn>
                <a:cxn ang="0">
                  <a:pos x="40" y="149"/>
                </a:cxn>
                <a:cxn ang="0">
                  <a:pos x="42" y="135"/>
                </a:cxn>
                <a:cxn ang="0">
                  <a:pos x="66" y="89"/>
                </a:cxn>
                <a:cxn ang="0">
                  <a:pos x="78" y="82"/>
                </a:cxn>
                <a:cxn ang="0">
                  <a:pos x="86" y="80"/>
                </a:cxn>
                <a:cxn ang="0">
                  <a:pos x="90" y="75"/>
                </a:cxn>
                <a:cxn ang="0">
                  <a:pos x="92" y="75"/>
                </a:cxn>
                <a:cxn ang="0">
                  <a:pos x="92" y="72"/>
                </a:cxn>
                <a:cxn ang="0">
                  <a:pos x="79" y="49"/>
                </a:cxn>
                <a:cxn ang="0">
                  <a:pos x="74" y="40"/>
                </a:cxn>
                <a:cxn ang="0">
                  <a:pos x="78" y="32"/>
                </a:cxn>
                <a:cxn ang="0">
                  <a:pos x="96" y="5"/>
                </a:cxn>
                <a:cxn ang="0">
                  <a:pos x="106" y="3"/>
                </a:cxn>
                <a:cxn ang="0">
                  <a:pos x="108" y="4"/>
                </a:cxn>
                <a:cxn ang="0">
                  <a:pos x="110" y="4"/>
                </a:cxn>
                <a:cxn ang="0">
                  <a:pos x="113" y="4"/>
                </a:cxn>
                <a:cxn ang="0">
                  <a:pos x="114" y="4"/>
                </a:cxn>
                <a:cxn ang="0">
                  <a:pos x="128" y="9"/>
                </a:cxn>
                <a:cxn ang="0">
                  <a:pos x="127" y="8"/>
                </a:cxn>
                <a:cxn ang="0">
                  <a:pos x="125" y="6"/>
                </a:cxn>
                <a:cxn ang="0">
                  <a:pos x="111" y="1"/>
                </a:cxn>
                <a:cxn ang="0">
                  <a:pos x="110" y="1"/>
                </a:cxn>
                <a:cxn ang="0">
                  <a:pos x="107" y="0"/>
                </a:cxn>
                <a:cxn ang="0">
                  <a:pos x="105" y="0"/>
                </a:cxn>
                <a:cxn ang="0">
                  <a:pos x="103" y="0"/>
                </a:cxn>
              </a:cxnLst>
              <a:rect l="0" t="0" r="r" b="b"/>
              <a:pathLst>
                <a:path w="128" h="235">
                  <a:moveTo>
                    <a:pt x="103" y="0"/>
                  </a:moveTo>
                  <a:cubicBezTo>
                    <a:pt x="100" y="0"/>
                    <a:pt x="97" y="0"/>
                    <a:pt x="93" y="2"/>
                  </a:cubicBezTo>
                  <a:cubicBezTo>
                    <a:pt x="79" y="6"/>
                    <a:pt x="75" y="17"/>
                    <a:pt x="75" y="29"/>
                  </a:cubicBezTo>
                  <a:cubicBezTo>
                    <a:pt x="72" y="30"/>
                    <a:pt x="71" y="34"/>
                    <a:pt x="71" y="37"/>
                  </a:cubicBezTo>
                  <a:cubicBezTo>
                    <a:pt x="71" y="41"/>
                    <a:pt x="73" y="44"/>
                    <a:pt x="75" y="46"/>
                  </a:cubicBezTo>
                  <a:cubicBezTo>
                    <a:pt x="77" y="55"/>
                    <a:pt x="82" y="63"/>
                    <a:pt x="88" y="69"/>
                  </a:cubicBezTo>
                  <a:cubicBezTo>
                    <a:pt x="88" y="72"/>
                    <a:pt x="88" y="72"/>
                    <a:pt x="88" y="72"/>
                  </a:cubicBezTo>
                  <a:cubicBezTo>
                    <a:pt x="87" y="72"/>
                    <a:pt x="87" y="72"/>
                    <a:pt x="87" y="72"/>
                  </a:cubicBezTo>
                  <a:cubicBezTo>
                    <a:pt x="82" y="77"/>
                    <a:pt x="82" y="77"/>
                    <a:pt x="82" y="77"/>
                  </a:cubicBezTo>
                  <a:cubicBezTo>
                    <a:pt x="79" y="77"/>
                    <a:pt x="77" y="78"/>
                    <a:pt x="74" y="79"/>
                  </a:cubicBezTo>
                  <a:cubicBezTo>
                    <a:pt x="72" y="79"/>
                    <a:pt x="69" y="81"/>
                    <a:pt x="62" y="85"/>
                  </a:cubicBezTo>
                  <a:cubicBezTo>
                    <a:pt x="53" y="92"/>
                    <a:pt x="41" y="117"/>
                    <a:pt x="38" y="132"/>
                  </a:cubicBezTo>
                  <a:cubicBezTo>
                    <a:pt x="38" y="137"/>
                    <a:pt x="37" y="132"/>
                    <a:pt x="37" y="145"/>
                  </a:cubicBezTo>
                  <a:cubicBezTo>
                    <a:pt x="37" y="152"/>
                    <a:pt x="41" y="167"/>
                    <a:pt x="44" y="178"/>
                  </a:cubicBezTo>
                  <a:cubicBezTo>
                    <a:pt x="0" y="178"/>
                    <a:pt x="0" y="178"/>
                    <a:pt x="0" y="178"/>
                  </a:cubicBezTo>
                  <a:cubicBezTo>
                    <a:pt x="14" y="231"/>
                    <a:pt x="14" y="231"/>
                    <a:pt x="14" y="231"/>
                  </a:cubicBezTo>
                  <a:cubicBezTo>
                    <a:pt x="14" y="235"/>
                    <a:pt x="14" y="235"/>
                    <a:pt x="14" y="235"/>
                  </a:cubicBezTo>
                  <a:cubicBezTo>
                    <a:pt x="17" y="235"/>
                    <a:pt x="17" y="235"/>
                    <a:pt x="17" y="235"/>
                  </a:cubicBezTo>
                  <a:cubicBezTo>
                    <a:pt x="17" y="235"/>
                    <a:pt x="17" y="235"/>
                    <a:pt x="17" y="235"/>
                  </a:cubicBezTo>
                  <a:cubicBezTo>
                    <a:pt x="3" y="181"/>
                    <a:pt x="3" y="181"/>
                    <a:pt x="3" y="181"/>
                  </a:cubicBezTo>
                  <a:cubicBezTo>
                    <a:pt x="47" y="181"/>
                    <a:pt x="47" y="181"/>
                    <a:pt x="47" y="181"/>
                  </a:cubicBezTo>
                  <a:cubicBezTo>
                    <a:pt x="44" y="170"/>
                    <a:pt x="40" y="155"/>
                    <a:pt x="40" y="149"/>
                  </a:cubicBezTo>
                  <a:cubicBezTo>
                    <a:pt x="40" y="135"/>
                    <a:pt x="41" y="140"/>
                    <a:pt x="42" y="135"/>
                  </a:cubicBezTo>
                  <a:cubicBezTo>
                    <a:pt x="44" y="121"/>
                    <a:pt x="56" y="95"/>
                    <a:pt x="66" y="89"/>
                  </a:cubicBezTo>
                  <a:cubicBezTo>
                    <a:pt x="72" y="84"/>
                    <a:pt x="76" y="83"/>
                    <a:pt x="78" y="82"/>
                  </a:cubicBezTo>
                  <a:cubicBezTo>
                    <a:pt x="80" y="81"/>
                    <a:pt x="83" y="80"/>
                    <a:pt x="86" y="80"/>
                  </a:cubicBezTo>
                  <a:cubicBezTo>
                    <a:pt x="90" y="75"/>
                    <a:pt x="90" y="75"/>
                    <a:pt x="90" y="75"/>
                  </a:cubicBezTo>
                  <a:cubicBezTo>
                    <a:pt x="92" y="75"/>
                    <a:pt x="92" y="75"/>
                    <a:pt x="92" y="75"/>
                  </a:cubicBezTo>
                  <a:cubicBezTo>
                    <a:pt x="92" y="72"/>
                    <a:pt x="92" y="72"/>
                    <a:pt x="92" y="72"/>
                  </a:cubicBezTo>
                  <a:cubicBezTo>
                    <a:pt x="85" y="66"/>
                    <a:pt x="80" y="58"/>
                    <a:pt x="79" y="49"/>
                  </a:cubicBezTo>
                  <a:cubicBezTo>
                    <a:pt x="76" y="48"/>
                    <a:pt x="74" y="44"/>
                    <a:pt x="74" y="40"/>
                  </a:cubicBezTo>
                  <a:cubicBezTo>
                    <a:pt x="74" y="37"/>
                    <a:pt x="75" y="34"/>
                    <a:pt x="78" y="32"/>
                  </a:cubicBezTo>
                  <a:cubicBezTo>
                    <a:pt x="79" y="20"/>
                    <a:pt x="82" y="9"/>
                    <a:pt x="96" y="5"/>
                  </a:cubicBezTo>
                  <a:cubicBezTo>
                    <a:pt x="100" y="4"/>
                    <a:pt x="104" y="3"/>
                    <a:pt x="106" y="3"/>
                  </a:cubicBezTo>
                  <a:cubicBezTo>
                    <a:pt x="107" y="3"/>
                    <a:pt x="108" y="4"/>
                    <a:pt x="108" y="4"/>
                  </a:cubicBezTo>
                  <a:cubicBezTo>
                    <a:pt x="109" y="4"/>
                    <a:pt x="109" y="4"/>
                    <a:pt x="110" y="4"/>
                  </a:cubicBezTo>
                  <a:cubicBezTo>
                    <a:pt x="111" y="4"/>
                    <a:pt x="112" y="4"/>
                    <a:pt x="113" y="4"/>
                  </a:cubicBezTo>
                  <a:cubicBezTo>
                    <a:pt x="114" y="4"/>
                    <a:pt x="114" y="4"/>
                    <a:pt x="114" y="4"/>
                  </a:cubicBezTo>
                  <a:cubicBezTo>
                    <a:pt x="120" y="5"/>
                    <a:pt x="125" y="7"/>
                    <a:pt x="128" y="9"/>
                  </a:cubicBezTo>
                  <a:cubicBezTo>
                    <a:pt x="128" y="9"/>
                    <a:pt x="127" y="8"/>
                    <a:pt x="127" y="8"/>
                  </a:cubicBezTo>
                  <a:cubicBezTo>
                    <a:pt x="126" y="7"/>
                    <a:pt x="126" y="7"/>
                    <a:pt x="125" y="6"/>
                  </a:cubicBezTo>
                  <a:cubicBezTo>
                    <a:pt x="122" y="4"/>
                    <a:pt x="117" y="2"/>
                    <a:pt x="111" y="1"/>
                  </a:cubicBezTo>
                  <a:cubicBezTo>
                    <a:pt x="110" y="1"/>
                    <a:pt x="110" y="1"/>
                    <a:pt x="110" y="1"/>
                  </a:cubicBezTo>
                  <a:cubicBezTo>
                    <a:pt x="109" y="0"/>
                    <a:pt x="108" y="0"/>
                    <a:pt x="107" y="0"/>
                  </a:cubicBezTo>
                  <a:cubicBezTo>
                    <a:pt x="106" y="0"/>
                    <a:pt x="106" y="0"/>
                    <a:pt x="105" y="0"/>
                  </a:cubicBezTo>
                  <a:cubicBezTo>
                    <a:pt x="105" y="0"/>
                    <a:pt x="104" y="0"/>
                    <a:pt x="103" y="0"/>
                  </a:cubicBezTo>
                </a:path>
              </a:pathLst>
            </a:custGeom>
            <a:solidFill>
              <a:srgbClr val="FD9B0A"/>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609" name="Freeform 1215"/>
            <p:cNvSpPr>
              <a:spLocks/>
            </p:cNvSpPr>
            <p:nvPr/>
          </p:nvSpPr>
          <p:spPr bwMode="auto">
            <a:xfrm>
              <a:off x="15074901" y="8761413"/>
              <a:ext cx="1803400" cy="2805113"/>
            </a:xfrm>
            <a:custGeom>
              <a:avLst/>
              <a:gdLst/>
              <a:ahLst/>
              <a:cxnLst>
                <a:cxn ang="0">
                  <a:pos x="72" y="0"/>
                </a:cxn>
                <a:cxn ang="0">
                  <a:pos x="3" y="62"/>
                </a:cxn>
                <a:cxn ang="0">
                  <a:pos x="9" y="87"/>
                </a:cxn>
                <a:cxn ang="0">
                  <a:pos x="0" y="109"/>
                </a:cxn>
                <a:cxn ang="0">
                  <a:pos x="2" y="111"/>
                </a:cxn>
                <a:cxn ang="0">
                  <a:pos x="3" y="112"/>
                </a:cxn>
                <a:cxn ang="0">
                  <a:pos x="13" y="91"/>
                </a:cxn>
                <a:cxn ang="0">
                  <a:pos x="6" y="65"/>
                </a:cxn>
                <a:cxn ang="0">
                  <a:pos x="72" y="3"/>
                </a:cxn>
                <a:cxn ang="0">
                  <a:pos x="72" y="0"/>
                </a:cxn>
              </a:cxnLst>
              <a:rect l="0" t="0" r="r" b="b"/>
              <a:pathLst>
                <a:path w="72" h="112">
                  <a:moveTo>
                    <a:pt x="72" y="0"/>
                  </a:moveTo>
                  <a:cubicBezTo>
                    <a:pt x="33" y="3"/>
                    <a:pt x="3" y="29"/>
                    <a:pt x="3" y="62"/>
                  </a:cubicBezTo>
                  <a:cubicBezTo>
                    <a:pt x="3" y="71"/>
                    <a:pt x="5" y="79"/>
                    <a:pt x="9" y="87"/>
                  </a:cubicBezTo>
                  <a:cubicBezTo>
                    <a:pt x="7" y="96"/>
                    <a:pt x="3" y="104"/>
                    <a:pt x="0" y="109"/>
                  </a:cubicBezTo>
                  <a:cubicBezTo>
                    <a:pt x="1" y="110"/>
                    <a:pt x="1" y="110"/>
                    <a:pt x="2" y="111"/>
                  </a:cubicBezTo>
                  <a:cubicBezTo>
                    <a:pt x="2" y="112"/>
                    <a:pt x="3" y="112"/>
                    <a:pt x="3" y="112"/>
                  </a:cubicBezTo>
                  <a:cubicBezTo>
                    <a:pt x="6" y="107"/>
                    <a:pt x="10" y="100"/>
                    <a:pt x="13" y="91"/>
                  </a:cubicBezTo>
                  <a:cubicBezTo>
                    <a:pt x="8" y="83"/>
                    <a:pt x="6" y="74"/>
                    <a:pt x="6" y="65"/>
                  </a:cubicBezTo>
                  <a:cubicBezTo>
                    <a:pt x="6" y="34"/>
                    <a:pt x="35" y="7"/>
                    <a:pt x="72" y="3"/>
                  </a:cubicBezTo>
                  <a:cubicBezTo>
                    <a:pt x="72" y="0"/>
                    <a:pt x="72" y="0"/>
                    <a:pt x="72" y="0"/>
                  </a:cubicBezTo>
                </a:path>
              </a:pathLst>
            </a:custGeom>
            <a:solidFill>
              <a:srgbClr val="FD9B0A"/>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610" name="Freeform 1216"/>
            <p:cNvSpPr>
              <a:spLocks/>
            </p:cNvSpPr>
            <p:nvPr/>
          </p:nvSpPr>
          <p:spPr bwMode="auto">
            <a:xfrm>
              <a:off x="10764839" y="10164763"/>
              <a:ext cx="3232150" cy="5886450"/>
            </a:xfrm>
            <a:custGeom>
              <a:avLst/>
              <a:gdLst/>
              <a:ahLst/>
              <a:cxnLst>
                <a:cxn ang="0">
                  <a:pos x="103" y="0"/>
                </a:cxn>
                <a:cxn ang="0">
                  <a:pos x="93" y="2"/>
                </a:cxn>
                <a:cxn ang="0">
                  <a:pos x="75" y="29"/>
                </a:cxn>
                <a:cxn ang="0">
                  <a:pos x="71" y="37"/>
                </a:cxn>
                <a:cxn ang="0">
                  <a:pos x="76" y="46"/>
                </a:cxn>
                <a:cxn ang="0">
                  <a:pos x="89" y="69"/>
                </a:cxn>
                <a:cxn ang="0">
                  <a:pos x="89" y="72"/>
                </a:cxn>
                <a:cxn ang="0">
                  <a:pos x="87" y="72"/>
                </a:cxn>
                <a:cxn ang="0">
                  <a:pos x="83" y="77"/>
                </a:cxn>
                <a:cxn ang="0">
                  <a:pos x="75" y="79"/>
                </a:cxn>
                <a:cxn ang="0">
                  <a:pos x="63" y="86"/>
                </a:cxn>
                <a:cxn ang="0">
                  <a:pos x="39" y="132"/>
                </a:cxn>
                <a:cxn ang="0">
                  <a:pos x="37" y="146"/>
                </a:cxn>
                <a:cxn ang="0">
                  <a:pos x="44" y="178"/>
                </a:cxn>
                <a:cxn ang="0">
                  <a:pos x="0" y="178"/>
                </a:cxn>
                <a:cxn ang="0">
                  <a:pos x="14" y="232"/>
                </a:cxn>
                <a:cxn ang="0">
                  <a:pos x="15" y="235"/>
                </a:cxn>
                <a:cxn ang="0">
                  <a:pos x="17" y="235"/>
                </a:cxn>
                <a:cxn ang="0">
                  <a:pos x="17" y="235"/>
                </a:cxn>
                <a:cxn ang="0">
                  <a:pos x="4" y="181"/>
                </a:cxn>
                <a:cxn ang="0">
                  <a:pos x="48" y="181"/>
                </a:cxn>
                <a:cxn ang="0">
                  <a:pos x="41" y="149"/>
                </a:cxn>
                <a:cxn ang="0">
                  <a:pos x="42" y="135"/>
                </a:cxn>
                <a:cxn ang="0">
                  <a:pos x="66" y="89"/>
                </a:cxn>
                <a:cxn ang="0">
                  <a:pos x="78" y="82"/>
                </a:cxn>
                <a:cxn ang="0">
                  <a:pos x="86" y="80"/>
                </a:cxn>
                <a:cxn ang="0">
                  <a:pos x="91" y="75"/>
                </a:cxn>
                <a:cxn ang="0">
                  <a:pos x="92" y="75"/>
                </a:cxn>
                <a:cxn ang="0">
                  <a:pos x="92" y="72"/>
                </a:cxn>
                <a:cxn ang="0">
                  <a:pos x="79" y="50"/>
                </a:cxn>
                <a:cxn ang="0">
                  <a:pos x="74" y="41"/>
                </a:cxn>
                <a:cxn ang="0">
                  <a:pos x="78" y="32"/>
                </a:cxn>
                <a:cxn ang="0">
                  <a:pos x="96" y="5"/>
                </a:cxn>
                <a:cxn ang="0">
                  <a:pos x="106" y="4"/>
                </a:cxn>
                <a:cxn ang="0">
                  <a:pos x="109" y="4"/>
                </a:cxn>
                <a:cxn ang="0">
                  <a:pos x="110" y="4"/>
                </a:cxn>
                <a:cxn ang="0">
                  <a:pos x="114" y="4"/>
                </a:cxn>
                <a:cxn ang="0">
                  <a:pos x="114" y="4"/>
                </a:cxn>
                <a:cxn ang="0">
                  <a:pos x="129" y="10"/>
                </a:cxn>
                <a:cxn ang="0">
                  <a:pos x="127" y="8"/>
                </a:cxn>
                <a:cxn ang="0">
                  <a:pos x="125" y="6"/>
                </a:cxn>
                <a:cxn ang="0">
                  <a:pos x="111" y="1"/>
                </a:cxn>
                <a:cxn ang="0">
                  <a:pos x="110" y="1"/>
                </a:cxn>
                <a:cxn ang="0">
                  <a:pos x="107" y="1"/>
                </a:cxn>
                <a:cxn ang="0">
                  <a:pos x="105" y="1"/>
                </a:cxn>
                <a:cxn ang="0">
                  <a:pos x="103" y="0"/>
                </a:cxn>
              </a:cxnLst>
              <a:rect l="0" t="0" r="r" b="b"/>
              <a:pathLst>
                <a:path w="129" h="235">
                  <a:moveTo>
                    <a:pt x="103" y="0"/>
                  </a:moveTo>
                  <a:cubicBezTo>
                    <a:pt x="101" y="0"/>
                    <a:pt x="97" y="1"/>
                    <a:pt x="93" y="2"/>
                  </a:cubicBezTo>
                  <a:cubicBezTo>
                    <a:pt x="79" y="6"/>
                    <a:pt x="76" y="17"/>
                    <a:pt x="75" y="29"/>
                  </a:cubicBezTo>
                  <a:cubicBezTo>
                    <a:pt x="72" y="31"/>
                    <a:pt x="71" y="34"/>
                    <a:pt x="71" y="37"/>
                  </a:cubicBezTo>
                  <a:cubicBezTo>
                    <a:pt x="71" y="41"/>
                    <a:pt x="73" y="45"/>
                    <a:pt x="76" y="46"/>
                  </a:cubicBezTo>
                  <a:cubicBezTo>
                    <a:pt x="77" y="55"/>
                    <a:pt x="82" y="63"/>
                    <a:pt x="89" y="69"/>
                  </a:cubicBezTo>
                  <a:cubicBezTo>
                    <a:pt x="89" y="72"/>
                    <a:pt x="89" y="72"/>
                    <a:pt x="89" y="72"/>
                  </a:cubicBezTo>
                  <a:cubicBezTo>
                    <a:pt x="87" y="72"/>
                    <a:pt x="87" y="72"/>
                    <a:pt x="87" y="72"/>
                  </a:cubicBezTo>
                  <a:cubicBezTo>
                    <a:pt x="83" y="77"/>
                    <a:pt x="83" y="77"/>
                    <a:pt x="83" y="77"/>
                  </a:cubicBezTo>
                  <a:cubicBezTo>
                    <a:pt x="80" y="77"/>
                    <a:pt x="77" y="78"/>
                    <a:pt x="75" y="79"/>
                  </a:cubicBezTo>
                  <a:cubicBezTo>
                    <a:pt x="73" y="80"/>
                    <a:pt x="69" y="81"/>
                    <a:pt x="63" y="86"/>
                  </a:cubicBezTo>
                  <a:cubicBezTo>
                    <a:pt x="53" y="92"/>
                    <a:pt x="41" y="118"/>
                    <a:pt x="39" y="132"/>
                  </a:cubicBezTo>
                  <a:cubicBezTo>
                    <a:pt x="38" y="137"/>
                    <a:pt x="37" y="132"/>
                    <a:pt x="37" y="146"/>
                  </a:cubicBezTo>
                  <a:cubicBezTo>
                    <a:pt x="37" y="152"/>
                    <a:pt x="41" y="167"/>
                    <a:pt x="44" y="178"/>
                  </a:cubicBezTo>
                  <a:cubicBezTo>
                    <a:pt x="0" y="178"/>
                    <a:pt x="0" y="178"/>
                    <a:pt x="0" y="178"/>
                  </a:cubicBezTo>
                  <a:cubicBezTo>
                    <a:pt x="14" y="232"/>
                    <a:pt x="14" y="232"/>
                    <a:pt x="14" y="232"/>
                  </a:cubicBezTo>
                  <a:cubicBezTo>
                    <a:pt x="15" y="235"/>
                    <a:pt x="15" y="235"/>
                    <a:pt x="15" y="235"/>
                  </a:cubicBezTo>
                  <a:cubicBezTo>
                    <a:pt x="17" y="235"/>
                    <a:pt x="17" y="235"/>
                    <a:pt x="17" y="235"/>
                  </a:cubicBezTo>
                  <a:cubicBezTo>
                    <a:pt x="17" y="235"/>
                    <a:pt x="17" y="235"/>
                    <a:pt x="17" y="235"/>
                  </a:cubicBezTo>
                  <a:cubicBezTo>
                    <a:pt x="4" y="181"/>
                    <a:pt x="4" y="181"/>
                    <a:pt x="4" y="181"/>
                  </a:cubicBezTo>
                  <a:cubicBezTo>
                    <a:pt x="48" y="181"/>
                    <a:pt x="48" y="181"/>
                    <a:pt x="48" y="181"/>
                  </a:cubicBezTo>
                  <a:cubicBezTo>
                    <a:pt x="45" y="170"/>
                    <a:pt x="41" y="156"/>
                    <a:pt x="41" y="149"/>
                  </a:cubicBezTo>
                  <a:cubicBezTo>
                    <a:pt x="41" y="136"/>
                    <a:pt x="41" y="141"/>
                    <a:pt x="42" y="135"/>
                  </a:cubicBezTo>
                  <a:cubicBezTo>
                    <a:pt x="44" y="121"/>
                    <a:pt x="56" y="96"/>
                    <a:pt x="66" y="89"/>
                  </a:cubicBezTo>
                  <a:cubicBezTo>
                    <a:pt x="72" y="84"/>
                    <a:pt x="76" y="83"/>
                    <a:pt x="78" y="82"/>
                  </a:cubicBezTo>
                  <a:cubicBezTo>
                    <a:pt x="80" y="81"/>
                    <a:pt x="83" y="81"/>
                    <a:pt x="86" y="80"/>
                  </a:cubicBezTo>
                  <a:cubicBezTo>
                    <a:pt x="91" y="75"/>
                    <a:pt x="91" y="75"/>
                    <a:pt x="91" y="75"/>
                  </a:cubicBezTo>
                  <a:cubicBezTo>
                    <a:pt x="92" y="75"/>
                    <a:pt x="92" y="75"/>
                    <a:pt x="92" y="75"/>
                  </a:cubicBezTo>
                  <a:cubicBezTo>
                    <a:pt x="92" y="72"/>
                    <a:pt x="92" y="72"/>
                    <a:pt x="92" y="72"/>
                  </a:cubicBezTo>
                  <a:cubicBezTo>
                    <a:pt x="85" y="67"/>
                    <a:pt x="81" y="58"/>
                    <a:pt x="79" y="50"/>
                  </a:cubicBezTo>
                  <a:cubicBezTo>
                    <a:pt x="76" y="48"/>
                    <a:pt x="74" y="44"/>
                    <a:pt x="74" y="41"/>
                  </a:cubicBezTo>
                  <a:cubicBezTo>
                    <a:pt x="74" y="37"/>
                    <a:pt x="76" y="34"/>
                    <a:pt x="78" y="32"/>
                  </a:cubicBezTo>
                  <a:cubicBezTo>
                    <a:pt x="79" y="21"/>
                    <a:pt x="83" y="9"/>
                    <a:pt x="96" y="5"/>
                  </a:cubicBezTo>
                  <a:cubicBezTo>
                    <a:pt x="100" y="4"/>
                    <a:pt x="104" y="4"/>
                    <a:pt x="106" y="4"/>
                  </a:cubicBezTo>
                  <a:cubicBezTo>
                    <a:pt x="108" y="4"/>
                    <a:pt x="109" y="4"/>
                    <a:pt x="109" y="4"/>
                  </a:cubicBezTo>
                  <a:cubicBezTo>
                    <a:pt x="109" y="4"/>
                    <a:pt x="110" y="4"/>
                    <a:pt x="110" y="4"/>
                  </a:cubicBezTo>
                  <a:cubicBezTo>
                    <a:pt x="111" y="4"/>
                    <a:pt x="113" y="4"/>
                    <a:pt x="114" y="4"/>
                  </a:cubicBezTo>
                  <a:cubicBezTo>
                    <a:pt x="114" y="4"/>
                    <a:pt x="114" y="4"/>
                    <a:pt x="114" y="4"/>
                  </a:cubicBezTo>
                  <a:cubicBezTo>
                    <a:pt x="120" y="5"/>
                    <a:pt x="125" y="7"/>
                    <a:pt x="129" y="10"/>
                  </a:cubicBezTo>
                  <a:cubicBezTo>
                    <a:pt x="128" y="9"/>
                    <a:pt x="127" y="8"/>
                    <a:pt x="127" y="8"/>
                  </a:cubicBezTo>
                  <a:cubicBezTo>
                    <a:pt x="126" y="7"/>
                    <a:pt x="126" y="7"/>
                    <a:pt x="125" y="6"/>
                  </a:cubicBezTo>
                  <a:cubicBezTo>
                    <a:pt x="122" y="4"/>
                    <a:pt x="117" y="2"/>
                    <a:pt x="111" y="1"/>
                  </a:cubicBezTo>
                  <a:cubicBezTo>
                    <a:pt x="110" y="1"/>
                    <a:pt x="110" y="1"/>
                    <a:pt x="110" y="1"/>
                  </a:cubicBezTo>
                  <a:cubicBezTo>
                    <a:pt x="109" y="1"/>
                    <a:pt x="108" y="1"/>
                    <a:pt x="107" y="1"/>
                  </a:cubicBezTo>
                  <a:cubicBezTo>
                    <a:pt x="106" y="1"/>
                    <a:pt x="106" y="1"/>
                    <a:pt x="105" y="1"/>
                  </a:cubicBezTo>
                  <a:cubicBezTo>
                    <a:pt x="105" y="1"/>
                    <a:pt x="104" y="0"/>
                    <a:pt x="103" y="0"/>
                  </a:cubicBezTo>
                </a:path>
              </a:pathLst>
            </a:custGeom>
            <a:solidFill>
              <a:srgbClr val="FD9B0A"/>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611" name="Freeform 1217"/>
            <p:cNvSpPr>
              <a:spLocks/>
            </p:cNvSpPr>
            <p:nvPr/>
          </p:nvSpPr>
          <p:spPr bwMode="auto">
            <a:xfrm>
              <a:off x="15149514" y="8836026"/>
              <a:ext cx="1728788" cy="2832100"/>
            </a:xfrm>
            <a:custGeom>
              <a:avLst/>
              <a:gdLst/>
              <a:ahLst/>
              <a:cxnLst>
                <a:cxn ang="0">
                  <a:pos x="69" y="0"/>
                </a:cxn>
                <a:cxn ang="0">
                  <a:pos x="3" y="62"/>
                </a:cxn>
                <a:cxn ang="0">
                  <a:pos x="10" y="88"/>
                </a:cxn>
                <a:cxn ang="0">
                  <a:pos x="0" y="109"/>
                </a:cxn>
                <a:cxn ang="0">
                  <a:pos x="2" y="111"/>
                </a:cxn>
                <a:cxn ang="0">
                  <a:pos x="4" y="113"/>
                </a:cxn>
                <a:cxn ang="0">
                  <a:pos x="13" y="91"/>
                </a:cxn>
                <a:cxn ang="0">
                  <a:pos x="6" y="66"/>
                </a:cxn>
                <a:cxn ang="0">
                  <a:pos x="69" y="4"/>
                </a:cxn>
                <a:cxn ang="0">
                  <a:pos x="69" y="0"/>
                </a:cxn>
              </a:cxnLst>
              <a:rect l="0" t="0" r="r" b="b"/>
              <a:pathLst>
                <a:path w="69" h="113">
                  <a:moveTo>
                    <a:pt x="69" y="0"/>
                  </a:moveTo>
                  <a:cubicBezTo>
                    <a:pt x="32" y="4"/>
                    <a:pt x="3" y="31"/>
                    <a:pt x="3" y="62"/>
                  </a:cubicBezTo>
                  <a:cubicBezTo>
                    <a:pt x="3" y="71"/>
                    <a:pt x="5" y="80"/>
                    <a:pt x="10" y="88"/>
                  </a:cubicBezTo>
                  <a:cubicBezTo>
                    <a:pt x="7" y="97"/>
                    <a:pt x="3" y="104"/>
                    <a:pt x="0" y="109"/>
                  </a:cubicBezTo>
                  <a:cubicBezTo>
                    <a:pt x="1" y="110"/>
                    <a:pt x="2" y="111"/>
                    <a:pt x="2" y="111"/>
                  </a:cubicBezTo>
                  <a:cubicBezTo>
                    <a:pt x="3" y="112"/>
                    <a:pt x="3" y="112"/>
                    <a:pt x="4" y="113"/>
                  </a:cubicBezTo>
                  <a:cubicBezTo>
                    <a:pt x="7" y="107"/>
                    <a:pt x="10" y="100"/>
                    <a:pt x="13" y="91"/>
                  </a:cubicBezTo>
                  <a:cubicBezTo>
                    <a:pt x="8" y="83"/>
                    <a:pt x="6" y="74"/>
                    <a:pt x="6" y="66"/>
                  </a:cubicBezTo>
                  <a:cubicBezTo>
                    <a:pt x="6" y="35"/>
                    <a:pt x="33" y="9"/>
                    <a:pt x="69" y="4"/>
                  </a:cubicBezTo>
                  <a:cubicBezTo>
                    <a:pt x="69" y="0"/>
                    <a:pt x="69" y="0"/>
                    <a:pt x="69" y="0"/>
                  </a:cubicBezTo>
                </a:path>
              </a:pathLst>
            </a:custGeom>
            <a:solidFill>
              <a:srgbClr val="FD9B0A"/>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612" name="Freeform 1218"/>
            <p:cNvSpPr>
              <a:spLocks/>
            </p:cNvSpPr>
            <p:nvPr/>
          </p:nvSpPr>
          <p:spPr bwMode="auto">
            <a:xfrm>
              <a:off x="10864851" y="10264776"/>
              <a:ext cx="3206750" cy="5862638"/>
            </a:xfrm>
            <a:custGeom>
              <a:avLst/>
              <a:gdLst/>
              <a:ahLst/>
              <a:cxnLst>
                <a:cxn ang="0">
                  <a:pos x="102" y="0"/>
                </a:cxn>
                <a:cxn ang="0">
                  <a:pos x="92" y="1"/>
                </a:cxn>
                <a:cxn ang="0">
                  <a:pos x="74" y="28"/>
                </a:cxn>
                <a:cxn ang="0">
                  <a:pos x="70" y="37"/>
                </a:cxn>
                <a:cxn ang="0">
                  <a:pos x="75" y="46"/>
                </a:cxn>
                <a:cxn ang="0">
                  <a:pos x="88" y="68"/>
                </a:cxn>
                <a:cxn ang="0">
                  <a:pos x="88" y="71"/>
                </a:cxn>
                <a:cxn ang="0">
                  <a:pos x="87" y="71"/>
                </a:cxn>
                <a:cxn ang="0">
                  <a:pos x="82" y="76"/>
                </a:cxn>
                <a:cxn ang="0">
                  <a:pos x="74" y="78"/>
                </a:cxn>
                <a:cxn ang="0">
                  <a:pos x="62" y="85"/>
                </a:cxn>
                <a:cxn ang="0">
                  <a:pos x="38" y="131"/>
                </a:cxn>
                <a:cxn ang="0">
                  <a:pos x="37" y="145"/>
                </a:cxn>
                <a:cxn ang="0">
                  <a:pos x="44" y="177"/>
                </a:cxn>
                <a:cxn ang="0">
                  <a:pos x="0" y="177"/>
                </a:cxn>
                <a:cxn ang="0">
                  <a:pos x="13" y="231"/>
                </a:cxn>
                <a:cxn ang="0">
                  <a:pos x="14" y="234"/>
                </a:cxn>
                <a:cxn ang="0">
                  <a:pos x="16" y="234"/>
                </a:cxn>
                <a:cxn ang="0">
                  <a:pos x="16" y="234"/>
                </a:cxn>
                <a:cxn ang="0">
                  <a:pos x="3" y="180"/>
                </a:cxn>
                <a:cxn ang="0">
                  <a:pos x="47" y="180"/>
                </a:cxn>
                <a:cxn ang="0">
                  <a:pos x="40" y="148"/>
                </a:cxn>
                <a:cxn ang="0">
                  <a:pos x="41" y="134"/>
                </a:cxn>
                <a:cxn ang="0">
                  <a:pos x="65" y="88"/>
                </a:cxn>
                <a:cxn ang="0">
                  <a:pos x="77" y="82"/>
                </a:cxn>
                <a:cxn ang="0">
                  <a:pos x="85" y="80"/>
                </a:cxn>
                <a:cxn ang="0">
                  <a:pos x="90" y="75"/>
                </a:cxn>
                <a:cxn ang="0">
                  <a:pos x="91" y="75"/>
                </a:cxn>
                <a:cxn ang="0">
                  <a:pos x="91" y="72"/>
                </a:cxn>
                <a:cxn ang="0">
                  <a:pos x="78" y="49"/>
                </a:cxn>
                <a:cxn ang="0">
                  <a:pos x="73" y="40"/>
                </a:cxn>
                <a:cxn ang="0">
                  <a:pos x="77" y="31"/>
                </a:cxn>
                <a:cxn ang="0">
                  <a:pos x="95" y="5"/>
                </a:cxn>
                <a:cxn ang="0">
                  <a:pos x="105" y="3"/>
                </a:cxn>
                <a:cxn ang="0">
                  <a:pos x="108" y="3"/>
                </a:cxn>
                <a:cxn ang="0">
                  <a:pos x="109" y="3"/>
                </a:cxn>
                <a:cxn ang="0">
                  <a:pos x="113" y="3"/>
                </a:cxn>
                <a:cxn ang="0">
                  <a:pos x="113" y="3"/>
                </a:cxn>
                <a:cxn ang="0">
                  <a:pos x="128" y="9"/>
                </a:cxn>
                <a:cxn ang="0">
                  <a:pos x="126" y="7"/>
                </a:cxn>
                <a:cxn ang="0">
                  <a:pos x="125" y="6"/>
                </a:cxn>
                <a:cxn ang="0">
                  <a:pos x="110" y="0"/>
                </a:cxn>
                <a:cxn ang="0">
                  <a:pos x="110" y="0"/>
                </a:cxn>
                <a:cxn ang="0">
                  <a:pos x="106" y="0"/>
                </a:cxn>
                <a:cxn ang="0">
                  <a:pos x="105" y="0"/>
                </a:cxn>
                <a:cxn ang="0">
                  <a:pos x="102" y="0"/>
                </a:cxn>
              </a:cxnLst>
              <a:rect l="0" t="0" r="r" b="b"/>
              <a:pathLst>
                <a:path w="128" h="234">
                  <a:moveTo>
                    <a:pt x="102" y="0"/>
                  </a:moveTo>
                  <a:cubicBezTo>
                    <a:pt x="100" y="0"/>
                    <a:pt x="96" y="0"/>
                    <a:pt x="92" y="1"/>
                  </a:cubicBezTo>
                  <a:cubicBezTo>
                    <a:pt x="79" y="5"/>
                    <a:pt x="75" y="17"/>
                    <a:pt x="74" y="28"/>
                  </a:cubicBezTo>
                  <a:cubicBezTo>
                    <a:pt x="72" y="30"/>
                    <a:pt x="70" y="33"/>
                    <a:pt x="70" y="37"/>
                  </a:cubicBezTo>
                  <a:cubicBezTo>
                    <a:pt x="70" y="40"/>
                    <a:pt x="72" y="44"/>
                    <a:pt x="75" y="46"/>
                  </a:cubicBezTo>
                  <a:cubicBezTo>
                    <a:pt x="77" y="54"/>
                    <a:pt x="81" y="63"/>
                    <a:pt x="88" y="68"/>
                  </a:cubicBezTo>
                  <a:cubicBezTo>
                    <a:pt x="88" y="71"/>
                    <a:pt x="88" y="71"/>
                    <a:pt x="88" y="71"/>
                  </a:cubicBezTo>
                  <a:cubicBezTo>
                    <a:pt x="87" y="71"/>
                    <a:pt x="87" y="71"/>
                    <a:pt x="87" y="71"/>
                  </a:cubicBezTo>
                  <a:cubicBezTo>
                    <a:pt x="82" y="76"/>
                    <a:pt x="82" y="76"/>
                    <a:pt x="82" y="76"/>
                  </a:cubicBezTo>
                  <a:cubicBezTo>
                    <a:pt x="79" y="77"/>
                    <a:pt x="76" y="77"/>
                    <a:pt x="74" y="78"/>
                  </a:cubicBezTo>
                  <a:cubicBezTo>
                    <a:pt x="72" y="79"/>
                    <a:pt x="68" y="80"/>
                    <a:pt x="62" y="85"/>
                  </a:cubicBezTo>
                  <a:cubicBezTo>
                    <a:pt x="52" y="92"/>
                    <a:pt x="40" y="117"/>
                    <a:pt x="38" y="131"/>
                  </a:cubicBezTo>
                  <a:cubicBezTo>
                    <a:pt x="37" y="137"/>
                    <a:pt x="37" y="132"/>
                    <a:pt x="37" y="145"/>
                  </a:cubicBezTo>
                  <a:cubicBezTo>
                    <a:pt x="37" y="152"/>
                    <a:pt x="41" y="166"/>
                    <a:pt x="44" y="177"/>
                  </a:cubicBezTo>
                  <a:cubicBezTo>
                    <a:pt x="0" y="177"/>
                    <a:pt x="0" y="177"/>
                    <a:pt x="0" y="177"/>
                  </a:cubicBezTo>
                  <a:cubicBezTo>
                    <a:pt x="13" y="231"/>
                    <a:pt x="13" y="231"/>
                    <a:pt x="13" y="231"/>
                  </a:cubicBezTo>
                  <a:cubicBezTo>
                    <a:pt x="14" y="234"/>
                    <a:pt x="14" y="234"/>
                    <a:pt x="14" y="234"/>
                  </a:cubicBezTo>
                  <a:cubicBezTo>
                    <a:pt x="16" y="234"/>
                    <a:pt x="16" y="234"/>
                    <a:pt x="16" y="234"/>
                  </a:cubicBezTo>
                  <a:cubicBezTo>
                    <a:pt x="16" y="234"/>
                    <a:pt x="16" y="234"/>
                    <a:pt x="16" y="234"/>
                  </a:cubicBezTo>
                  <a:cubicBezTo>
                    <a:pt x="3" y="180"/>
                    <a:pt x="3" y="180"/>
                    <a:pt x="3" y="180"/>
                  </a:cubicBezTo>
                  <a:cubicBezTo>
                    <a:pt x="47" y="180"/>
                    <a:pt x="47" y="180"/>
                    <a:pt x="47" y="180"/>
                  </a:cubicBezTo>
                  <a:cubicBezTo>
                    <a:pt x="44" y="170"/>
                    <a:pt x="40" y="155"/>
                    <a:pt x="40" y="148"/>
                  </a:cubicBezTo>
                  <a:cubicBezTo>
                    <a:pt x="40" y="135"/>
                    <a:pt x="40" y="140"/>
                    <a:pt x="41" y="134"/>
                  </a:cubicBezTo>
                  <a:cubicBezTo>
                    <a:pt x="43" y="120"/>
                    <a:pt x="56" y="95"/>
                    <a:pt x="65" y="88"/>
                  </a:cubicBezTo>
                  <a:cubicBezTo>
                    <a:pt x="71" y="84"/>
                    <a:pt x="75" y="82"/>
                    <a:pt x="77" y="82"/>
                  </a:cubicBezTo>
                  <a:cubicBezTo>
                    <a:pt x="80" y="81"/>
                    <a:pt x="82" y="80"/>
                    <a:pt x="85" y="80"/>
                  </a:cubicBezTo>
                  <a:cubicBezTo>
                    <a:pt x="90" y="75"/>
                    <a:pt x="90" y="75"/>
                    <a:pt x="90" y="75"/>
                  </a:cubicBezTo>
                  <a:cubicBezTo>
                    <a:pt x="91" y="75"/>
                    <a:pt x="91" y="75"/>
                    <a:pt x="91" y="75"/>
                  </a:cubicBezTo>
                  <a:cubicBezTo>
                    <a:pt x="91" y="72"/>
                    <a:pt x="91" y="72"/>
                    <a:pt x="91" y="72"/>
                  </a:cubicBezTo>
                  <a:cubicBezTo>
                    <a:pt x="85" y="66"/>
                    <a:pt x="80" y="57"/>
                    <a:pt x="78" y="49"/>
                  </a:cubicBezTo>
                  <a:cubicBezTo>
                    <a:pt x="75" y="47"/>
                    <a:pt x="73" y="44"/>
                    <a:pt x="73" y="40"/>
                  </a:cubicBezTo>
                  <a:cubicBezTo>
                    <a:pt x="73" y="36"/>
                    <a:pt x="75" y="33"/>
                    <a:pt x="77" y="31"/>
                  </a:cubicBezTo>
                  <a:cubicBezTo>
                    <a:pt x="78" y="20"/>
                    <a:pt x="82" y="9"/>
                    <a:pt x="95" y="5"/>
                  </a:cubicBezTo>
                  <a:cubicBezTo>
                    <a:pt x="99" y="3"/>
                    <a:pt x="103" y="3"/>
                    <a:pt x="105" y="3"/>
                  </a:cubicBezTo>
                  <a:cubicBezTo>
                    <a:pt x="107" y="3"/>
                    <a:pt x="108" y="3"/>
                    <a:pt x="108" y="3"/>
                  </a:cubicBezTo>
                  <a:cubicBezTo>
                    <a:pt x="108" y="3"/>
                    <a:pt x="109" y="3"/>
                    <a:pt x="109" y="3"/>
                  </a:cubicBezTo>
                  <a:cubicBezTo>
                    <a:pt x="111" y="3"/>
                    <a:pt x="112" y="3"/>
                    <a:pt x="113" y="3"/>
                  </a:cubicBezTo>
                  <a:cubicBezTo>
                    <a:pt x="113" y="3"/>
                    <a:pt x="113" y="3"/>
                    <a:pt x="113" y="3"/>
                  </a:cubicBezTo>
                  <a:cubicBezTo>
                    <a:pt x="120" y="4"/>
                    <a:pt x="124" y="6"/>
                    <a:pt x="128" y="9"/>
                  </a:cubicBezTo>
                  <a:cubicBezTo>
                    <a:pt x="127" y="8"/>
                    <a:pt x="127" y="8"/>
                    <a:pt x="126" y="7"/>
                  </a:cubicBezTo>
                  <a:cubicBezTo>
                    <a:pt x="126" y="7"/>
                    <a:pt x="125" y="6"/>
                    <a:pt x="125" y="6"/>
                  </a:cubicBezTo>
                  <a:cubicBezTo>
                    <a:pt x="121" y="3"/>
                    <a:pt x="116" y="1"/>
                    <a:pt x="110" y="0"/>
                  </a:cubicBezTo>
                  <a:cubicBezTo>
                    <a:pt x="110" y="0"/>
                    <a:pt x="110" y="0"/>
                    <a:pt x="110" y="0"/>
                  </a:cubicBezTo>
                  <a:cubicBezTo>
                    <a:pt x="109" y="0"/>
                    <a:pt x="107" y="0"/>
                    <a:pt x="106" y="0"/>
                  </a:cubicBezTo>
                  <a:cubicBezTo>
                    <a:pt x="106" y="0"/>
                    <a:pt x="105" y="0"/>
                    <a:pt x="105" y="0"/>
                  </a:cubicBezTo>
                  <a:cubicBezTo>
                    <a:pt x="105" y="0"/>
                    <a:pt x="104" y="0"/>
                    <a:pt x="102" y="0"/>
                  </a:cubicBezTo>
                </a:path>
              </a:pathLst>
            </a:custGeom>
            <a:solidFill>
              <a:srgbClr val="FD9B0A"/>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613" name="Freeform 1219"/>
            <p:cNvSpPr>
              <a:spLocks/>
            </p:cNvSpPr>
            <p:nvPr/>
          </p:nvSpPr>
          <p:spPr bwMode="auto">
            <a:xfrm>
              <a:off x="15249526" y="8936038"/>
              <a:ext cx="1628775" cy="2806700"/>
            </a:xfrm>
            <a:custGeom>
              <a:avLst/>
              <a:gdLst/>
              <a:ahLst/>
              <a:cxnLst>
                <a:cxn ang="0">
                  <a:pos x="65" y="0"/>
                </a:cxn>
                <a:cxn ang="0">
                  <a:pos x="2" y="62"/>
                </a:cxn>
                <a:cxn ang="0">
                  <a:pos x="9" y="87"/>
                </a:cxn>
                <a:cxn ang="0">
                  <a:pos x="0" y="109"/>
                </a:cxn>
                <a:cxn ang="0">
                  <a:pos x="1" y="110"/>
                </a:cxn>
                <a:cxn ang="0">
                  <a:pos x="3" y="112"/>
                </a:cxn>
                <a:cxn ang="0">
                  <a:pos x="12" y="90"/>
                </a:cxn>
                <a:cxn ang="0">
                  <a:pos x="6" y="65"/>
                </a:cxn>
                <a:cxn ang="0">
                  <a:pos x="65" y="4"/>
                </a:cxn>
                <a:cxn ang="0">
                  <a:pos x="65" y="0"/>
                </a:cxn>
              </a:cxnLst>
              <a:rect l="0" t="0" r="r" b="b"/>
              <a:pathLst>
                <a:path w="65" h="112">
                  <a:moveTo>
                    <a:pt x="65" y="0"/>
                  </a:moveTo>
                  <a:cubicBezTo>
                    <a:pt x="29" y="5"/>
                    <a:pt x="2" y="31"/>
                    <a:pt x="2" y="62"/>
                  </a:cubicBezTo>
                  <a:cubicBezTo>
                    <a:pt x="2" y="70"/>
                    <a:pt x="4" y="79"/>
                    <a:pt x="9" y="87"/>
                  </a:cubicBezTo>
                  <a:cubicBezTo>
                    <a:pt x="6" y="96"/>
                    <a:pt x="3" y="103"/>
                    <a:pt x="0" y="109"/>
                  </a:cubicBezTo>
                  <a:cubicBezTo>
                    <a:pt x="0" y="109"/>
                    <a:pt x="1" y="110"/>
                    <a:pt x="1" y="110"/>
                  </a:cubicBezTo>
                  <a:cubicBezTo>
                    <a:pt x="2" y="111"/>
                    <a:pt x="2" y="111"/>
                    <a:pt x="3" y="112"/>
                  </a:cubicBezTo>
                  <a:cubicBezTo>
                    <a:pt x="6" y="106"/>
                    <a:pt x="10" y="99"/>
                    <a:pt x="12" y="90"/>
                  </a:cubicBezTo>
                  <a:cubicBezTo>
                    <a:pt x="8" y="82"/>
                    <a:pt x="6" y="74"/>
                    <a:pt x="6" y="65"/>
                  </a:cubicBezTo>
                  <a:cubicBezTo>
                    <a:pt x="6" y="35"/>
                    <a:pt x="31" y="10"/>
                    <a:pt x="65" y="4"/>
                  </a:cubicBezTo>
                  <a:cubicBezTo>
                    <a:pt x="65" y="0"/>
                    <a:pt x="65" y="0"/>
                    <a:pt x="65" y="0"/>
                  </a:cubicBezTo>
                </a:path>
              </a:pathLst>
            </a:custGeom>
            <a:solidFill>
              <a:srgbClr val="FD9B0A"/>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614" name="Freeform 1220"/>
            <p:cNvSpPr>
              <a:spLocks/>
            </p:cNvSpPr>
            <p:nvPr/>
          </p:nvSpPr>
          <p:spPr bwMode="auto">
            <a:xfrm>
              <a:off x="10941051" y="10339388"/>
              <a:ext cx="3206750" cy="5862638"/>
            </a:xfrm>
            <a:custGeom>
              <a:avLst/>
              <a:gdLst/>
              <a:ahLst/>
              <a:cxnLst>
                <a:cxn ang="0">
                  <a:pos x="102" y="0"/>
                </a:cxn>
                <a:cxn ang="0">
                  <a:pos x="92" y="2"/>
                </a:cxn>
                <a:cxn ang="0">
                  <a:pos x="74" y="28"/>
                </a:cxn>
                <a:cxn ang="0">
                  <a:pos x="70" y="37"/>
                </a:cxn>
                <a:cxn ang="0">
                  <a:pos x="75" y="46"/>
                </a:cxn>
                <a:cxn ang="0">
                  <a:pos x="88" y="69"/>
                </a:cxn>
                <a:cxn ang="0">
                  <a:pos x="88" y="72"/>
                </a:cxn>
                <a:cxn ang="0">
                  <a:pos x="87" y="72"/>
                </a:cxn>
                <a:cxn ang="0">
                  <a:pos x="82" y="77"/>
                </a:cxn>
                <a:cxn ang="0">
                  <a:pos x="74" y="79"/>
                </a:cxn>
                <a:cxn ang="0">
                  <a:pos x="62" y="85"/>
                </a:cxn>
                <a:cxn ang="0">
                  <a:pos x="38" y="131"/>
                </a:cxn>
                <a:cxn ang="0">
                  <a:pos x="37" y="145"/>
                </a:cxn>
                <a:cxn ang="0">
                  <a:pos x="44" y="177"/>
                </a:cxn>
                <a:cxn ang="0">
                  <a:pos x="0" y="177"/>
                </a:cxn>
                <a:cxn ang="0">
                  <a:pos x="13" y="231"/>
                </a:cxn>
                <a:cxn ang="0">
                  <a:pos x="14" y="234"/>
                </a:cxn>
                <a:cxn ang="0">
                  <a:pos x="16" y="234"/>
                </a:cxn>
                <a:cxn ang="0">
                  <a:pos x="17" y="234"/>
                </a:cxn>
                <a:cxn ang="0">
                  <a:pos x="3" y="181"/>
                </a:cxn>
                <a:cxn ang="0">
                  <a:pos x="47" y="181"/>
                </a:cxn>
                <a:cxn ang="0">
                  <a:pos x="40" y="148"/>
                </a:cxn>
                <a:cxn ang="0">
                  <a:pos x="41" y="135"/>
                </a:cxn>
                <a:cxn ang="0">
                  <a:pos x="65" y="88"/>
                </a:cxn>
                <a:cxn ang="0">
                  <a:pos x="77" y="82"/>
                </a:cxn>
                <a:cxn ang="0">
                  <a:pos x="85" y="80"/>
                </a:cxn>
                <a:cxn ang="0">
                  <a:pos x="90" y="75"/>
                </a:cxn>
                <a:cxn ang="0">
                  <a:pos x="91" y="75"/>
                </a:cxn>
                <a:cxn ang="0">
                  <a:pos x="91" y="72"/>
                </a:cxn>
                <a:cxn ang="0">
                  <a:pos x="78" y="49"/>
                </a:cxn>
                <a:cxn ang="0">
                  <a:pos x="74" y="40"/>
                </a:cxn>
                <a:cxn ang="0">
                  <a:pos x="78" y="31"/>
                </a:cxn>
                <a:cxn ang="0">
                  <a:pos x="95" y="5"/>
                </a:cxn>
                <a:cxn ang="0">
                  <a:pos x="106" y="3"/>
                </a:cxn>
                <a:cxn ang="0">
                  <a:pos x="108" y="3"/>
                </a:cxn>
                <a:cxn ang="0">
                  <a:pos x="110" y="3"/>
                </a:cxn>
                <a:cxn ang="0">
                  <a:pos x="113" y="4"/>
                </a:cxn>
                <a:cxn ang="0">
                  <a:pos x="114" y="4"/>
                </a:cxn>
                <a:cxn ang="0">
                  <a:pos x="128" y="9"/>
                </a:cxn>
                <a:cxn ang="0">
                  <a:pos x="126" y="7"/>
                </a:cxn>
                <a:cxn ang="0">
                  <a:pos x="125" y="6"/>
                </a:cxn>
                <a:cxn ang="0">
                  <a:pos x="110" y="0"/>
                </a:cxn>
                <a:cxn ang="0">
                  <a:pos x="110" y="0"/>
                </a:cxn>
                <a:cxn ang="0">
                  <a:pos x="106" y="0"/>
                </a:cxn>
                <a:cxn ang="0">
                  <a:pos x="105" y="0"/>
                </a:cxn>
                <a:cxn ang="0">
                  <a:pos x="102" y="0"/>
                </a:cxn>
              </a:cxnLst>
              <a:rect l="0" t="0" r="r" b="b"/>
              <a:pathLst>
                <a:path w="128" h="234">
                  <a:moveTo>
                    <a:pt x="102" y="0"/>
                  </a:moveTo>
                  <a:cubicBezTo>
                    <a:pt x="100" y="0"/>
                    <a:pt x="96" y="0"/>
                    <a:pt x="92" y="2"/>
                  </a:cubicBezTo>
                  <a:cubicBezTo>
                    <a:pt x="79" y="6"/>
                    <a:pt x="75" y="17"/>
                    <a:pt x="74" y="28"/>
                  </a:cubicBezTo>
                  <a:cubicBezTo>
                    <a:pt x="72" y="30"/>
                    <a:pt x="70" y="33"/>
                    <a:pt x="70" y="37"/>
                  </a:cubicBezTo>
                  <a:cubicBezTo>
                    <a:pt x="70" y="41"/>
                    <a:pt x="72" y="44"/>
                    <a:pt x="75" y="46"/>
                  </a:cubicBezTo>
                  <a:cubicBezTo>
                    <a:pt x="77" y="54"/>
                    <a:pt x="82" y="63"/>
                    <a:pt x="88" y="69"/>
                  </a:cubicBezTo>
                  <a:cubicBezTo>
                    <a:pt x="88" y="72"/>
                    <a:pt x="88" y="72"/>
                    <a:pt x="88" y="72"/>
                  </a:cubicBezTo>
                  <a:cubicBezTo>
                    <a:pt x="87" y="72"/>
                    <a:pt x="87" y="72"/>
                    <a:pt x="87" y="72"/>
                  </a:cubicBezTo>
                  <a:cubicBezTo>
                    <a:pt x="82" y="77"/>
                    <a:pt x="82" y="77"/>
                    <a:pt x="82" y="77"/>
                  </a:cubicBezTo>
                  <a:cubicBezTo>
                    <a:pt x="79" y="77"/>
                    <a:pt x="77" y="78"/>
                    <a:pt x="74" y="79"/>
                  </a:cubicBezTo>
                  <a:cubicBezTo>
                    <a:pt x="72" y="79"/>
                    <a:pt x="68" y="81"/>
                    <a:pt x="62" y="85"/>
                  </a:cubicBezTo>
                  <a:cubicBezTo>
                    <a:pt x="53" y="92"/>
                    <a:pt x="40" y="117"/>
                    <a:pt x="38" y="131"/>
                  </a:cubicBezTo>
                  <a:cubicBezTo>
                    <a:pt x="37" y="137"/>
                    <a:pt x="37" y="132"/>
                    <a:pt x="37" y="145"/>
                  </a:cubicBezTo>
                  <a:cubicBezTo>
                    <a:pt x="37" y="152"/>
                    <a:pt x="41" y="167"/>
                    <a:pt x="44" y="177"/>
                  </a:cubicBezTo>
                  <a:cubicBezTo>
                    <a:pt x="0" y="177"/>
                    <a:pt x="0" y="177"/>
                    <a:pt x="0" y="177"/>
                  </a:cubicBezTo>
                  <a:cubicBezTo>
                    <a:pt x="13" y="231"/>
                    <a:pt x="13" y="231"/>
                    <a:pt x="13" y="231"/>
                  </a:cubicBezTo>
                  <a:cubicBezTo>
                    <a:pt x="14" y="234"/>
                    <a:pt x="14" y="234"/>
                    <a:pt x="14" y="234"/>
                  </a:cubicBezTo>
                  <a:cubicBezTo>
                    <a:pt x="16" y="234"/>
                    <a:pt x="16" y="234"/>
                    <a:pt x="16" y="234"/>
                  </a:cubicBezTo>
                  <a:cubicBezTo>
                    <a:pt x="17" y="234"/>
                    <a:pt x="17" y="234"/>
                    <a:pt x="17" y="234"/>
                  </a:cubicBezTo>
                  <a:cubicBezTo>
                    <a:pt x="3" y="181"/>
                    <a:pt x="3" y="181"/>
                    <a:pt x="3" y="181"/>
                  </a:cubicBezTo>
                  <a:cubicBezTo>
                    <a:pt x="47" y="181"/>
                    <a:pt x="47" y="181"/>
                    <a:pt x="47" y="181"/>
                  </a:cubicBezTo>
                  <a:cubicBezTo>
                    <a:pt x="44" y="170"/>
                    <a:pt x="40" y="155"/>
                    <a:pt x="40" y="148"/>
                  </a:cubicBezTo>
                  <a:cubicBezTo>
                    <a:pt x="40" y="135"/>
                    <a:pt x="40" y="140"/>
                    <a:pt x="41" y="135"/>
                  </a:cubicBezTo>
                  <a:cubicBezTo>
                    <a:pt x="43" y="120"/>
                    <a:pt x="56" y="95"/>
                    <a:pt x="65" y="88"/>
                  </a:cubicBezTo>
                  <a:cubicBezTo>
                    <a:pt x="72" y="84"/>
                    <a:pt x="75" y="82"/>
                    <a:pt x="77" y="82"/>
                  </a:cubicBezTo>
                  <a:cubicBezTo>
                    <a:pt x="80" y="81"/>
                    <a:pt x="82" y="80"/>
                    <a:pt x="85" y="80"/>
                  </a:cubicBezTo>
                  <a:cubicBezTo>
                    <a:pt x="90" y="75"/>
                    <a:pt x="90" y="75"/>
                    <a:pt x="90" y="75"/>
                  </a:cubicBezTo>
                  <a:cubicBezTo>
                    <a:pt x="91" y="75"/>
                    <a:pt x="91" y="75"/>
                    <a:pt x="91" y="75"/>
                  </a:cubicBezTo>
                  <a:cubicBezTo>
                    <a:pt x="91" y="72"/>
                    <a:pt x="91" y="72"/>
                    <a:pt x="91" y="72"/>
                  </a:cubicBezTo>
                  <a:cubicBezTo>
                    <a:pt x="85" y="66"/>
                    <a:pt x="80" y="58"/>
                    <a:pt x="78" y="49"/>
                  </a:cubicBezTo>
                  <a:cubicBezTo>
                    <a:pt x="76" y="47"/>
                    <a:pt x="74" y="44"/>
                    <a:pt x="74" y="40"/>
                  </a:cubicBezTo>
                  <a:cubicBezTo>
                    <a:pt x="74" y="37"/>
                    <a:pt x="75" y="33"/>
                    <a:pt x="78" y="31"/>
                  </a:cubicBezTo>
                  <a:cubicBezTo>
                    <a:pt x="78" y="20"/>
                    <a:pt x="82" y="9"/>
                    <a:pt x="95" y="5"/>
                  </a:cubicBezTo>
                  <a:cubicBezTo>
                    <a:pt x="100" y="3"/>
                    <a:pt x="103" y="3"/>
                    <a:pt x="106" y="3"/>
                  </a:cubicBezTo>
                  <a:cubicBezTo>
                    <a:pt x="107" y="3"/>
                    <a:pt x="108" y="3"/>
                    <a:pt x="108" y="3"/>
                  </a:cubicBezTo>
                  <a:cubicBezTo>
                    <a:pt x="109" y="3"/>
                    <a:pt x="109" y="3"/>
                    <a:pt x="110" y="3"/>
                  </a:cubicBezTo>
                  <a:cubicBezTo>
                    <a:pt x="111" y="3"/>
                    <a:pt x="112" y="3"/>
                    <a:pt x="113" y="4"/>
                  </a:cubicBezTo>
                  <a:cubicBezTo>
                    <a:pt x="114" y="4"/>
                    <a:pt x="114" y="4"/>
                    <a:pt x="114" y="4"/>
                  </a:cubicBezTo>
                  <a:cubicBezTo>
                    <a:pt x="120" y="4"/>
                    <a:pt x="124" y="6"/>
                    <a:pt x="128" y="9"/>
                  </a:cubicBezTo>
                  <a:cubicBezTo>
                    <a:pt x="127" y="8"/>
                    <a:pt x="127" y="8"/>
                    <a:pt x="126" y="7"/>
                  </a:cubicBezTo>
                  <a:cubicBezTo>
                    <a:pt x="126" y="7"/>
                    <a:pt x="125" y="6"/>
                    <a:pt x="125" y="6"/>
                  </a:cubicBezTo>
                  <a:cubicBezTo>
                    <a:pt x="121" y="3"/>
                    <a:pt x="117" y="1"/>
                    <a:pt x="110" y="0"/>
                  </a:cubicBezTo>
                  <a:cubicBezTo>
                    <a:pt x="110" y="0"/>
                    <a:pt x="110" y="0"/>
                    <a:pt x="110" y="0"/>
                  </a:cubicBezTo>
                  <a:cubicBezTo>
                    <a:pt x="109" y="0"/>
                    <a:pt x="108" y="0"/>
                    <a:pt x="106" y="0"/>
                  </a:cubicBezTo>
                  <a:cubicBezTo>
                    <a:pt x="106" y="0"/>
                    <a:pt x="105" y="0"/>
                    <a:pt x="105" y="0"/>
                  </a:cubicBezTo>
                  <a:cubicBezTo>
                    <a:pt x="105" y="0"/>
                    <a:pt x="104" y="0"/>
                    <a:pt x="102" y="0"/>
                  </a:cubicBezTo>
                </a:path>
              </a:pathLst>
            </a:custGeom>
            <a:solidFill>
              <a:srgbClr val="FD9B0A"/>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615" name="Freeform 1221"/>
            <p:cNvSpPr>
              <a:spLocks/>
            </p:cNvSpPr>
            <p:nvPr/>
          </p:nvSpPr>
          <p:spPr bwMode="auto">
            <a:xfrm>
              <a:off x="15324139" y="9036051"/>
              <a:ext cx="1554163" cy="2781300"/>
            </a:xfrm>
            <a:custGeom>
              <a:avLst/>
              <a:gdLst/>
              <a:ahLst/>
              <a:cxnLst>
                <a:cxn ang="0">
                  <a:pos x="62" y="0"/>
                </a:cxn>
                <a:cxn ang="0">
                  <a:pos x="3" y="61"/>
                </a:cxn>
                <a:cxn ang="0">
                  <a:pos x="9" y="86"/>
                </a:cxn>
                <a:cxn ang="0">
                  <a:pos x="0" y="108"/>
                </a:cxn>
                <a:cxn ang="0">
                  <a:pos x="2" y="110"/>
                </a:cxn>
                <a:cxn ang="0">
                  <a:pos x="3" y="111"/>
                </a:cxn>
                <a:cxn ang="0">
                  <a:pos x="12" y="89"/>
                </a:cxn>
                <a:cxn ang="0">
                  <a:pos x="6" y="64"/>
                </a:cxn>
                <a:cxn ang="0">
                  <a:pos x="62" y="4"/>
                </a:cxn>
                <a:cxn ang="0">
                  <a:pos x="62" y="0"/>
                </a:cxn>
              </a:cxnLst>
              <a:rect l="0" t="0" r="r" b="b"/>
              <a:pathLst>
                <a:path w="62" h="111">
                  <a:moveTo>
                    <a:pt x="62" y="0"/>
                  </a:moveTo>
                  <a:cubicBezTo>
                    <a:pt x="28" y="6"/>
                    <a:pt x="3" y="31"/>
                    <a:pt x="3" y="61"/>
                  </a:cubicBezTo>
                  <a:cubicBezTo>
                    <a:pt x="3" y="70"/>
                    <a:pt x="5" y="78"/>
                    <a:pt x="9" y="86"/>
                  </a:cubicBezTo>
                  <a:cubicBezTo>
                    <a:pt x="7" y="95"/>
                    <a:pt x="3" y="102"/>
                    <a:pt x="0" y="108"/>
                  </a:cubicBezTo>
                  <a:cubicBezTo>
                    <a:pt x="1" y="108"/>
                    <a:pt x="1" y="109"/>
                    <a:pt x="2" y="110"/>
                  </a:cubicBezTo>
                  <a:cubicBezTo>
                    <a:pt x="2" y="110"/>
                    <a:pt x="3" y="111"/>
                    <a:pt x="3" y="111"/>
                  </a:cubicBezTo>
                  <a:cubicBezTo>
                    <a:pt x="6" y="106"/>
                    <a:pt x="10" y="98"/>
                    <a:pt x="12" y="89"/>
                  </a:cubicBezTo>
                  <a:cubicBezTo>
                    <a:pt x="8" y="81"/>
                    <a:pt x="6" y="73"/>
                    <a:pt x="6" y="64"/>
                  </a:cubicBezTo>
                  <a:cubicBezTo>
                    <a:pt x="6" y="35"/>
                    <a:pt x="30" y="11"/>
                    <a:pt x="62" y="4"/>
                  </a:cubicBezTo>
                  <a:cubicBezTo>
                    <a:pt x="62" y="0"/>
                    <a:pt x="62" y="0"/>
                    <a:pt x="62" y="0"/>
                  </a:cubicBezTo>
                </a:path>
              </a:pathLst>
            </a:custGeom>
            <a:solidFill>
              <a:srgbClr val="FD9B0A"/>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616" name="Freeform 1222"/>
            <p:cNvSpPr>
              <a:spLocks/>
            </p:cNvSpPr>
            <p:nvPr/>
          </p:nvSpPr>
          <p:spPr bwMode="auto">
            <a:xfrm>
              <a:off x="11015664" y="10414001"/>
              <a:ext cx="3206750" cy="5888038"/>
            </a:xfrm>
            <a:custGeom>
              <a:avLst/>
              <a:gdLst/>
              <a:ahLst/>
              <a:cxnLst>
                <a:cxn ang="0">
                  <a:pos x="103" y="0"/>
                </a:cxn>
                <a:cxn ang="0">
                  <a:pos x="92" y="2"/>
                </a:cxn>
                <a:cxn ang="0">
                  <a:pos x="75" y="28"/>
                </a:cxn>
                <a:cxn ang="0">
                  <a:pos x="71" y="37"/>
                </a:cxn>
                <a:cxn ang="0">
                  <a:pos x="75" y="46"/>
                </a:cxn>
                <a:cxn ang="0">
                  <a:pos x="88" y="69"/>
                </a:cxn>
                <a:cxn ang="0">
                  <a:pos x="88" y="72"/>
                </a:cxn>
                <a:cxn ang="0">
                  <a:pos x="87" y="72"/>
                </a:cxn>
                <a:cxn ang="0">
                  <a:pos x="82" y="77"/>
                </a:cxn>
                <a:cxn ang="0">
                  <a:pos x="74" y="79"/>
                </a:cxn>
                <a:cxn ang="0">
                  <a:pos x="62" y="85"/>
                </a:cxn>
                <a:cxn ang="0">
                  <a:pos x="38" y="132"/>
                </a:cxn>
                <a:cxn ang="0">
                  <a:pos x="37" y="145"/>
                </a:cxn>
                <a:cxn ang="0">
                  <a:pos x="44" y="178"/>
                </a:cxn>
                <a:cxn ang="0">
                  <a:pos x="0" y="178"/>
                </a:cxn>
                <a:cxn ang="0">
                  <a:pos x="14" y="231"/>
                </a:cxn>
                <a:cxn ang="0">
                  <a:pos x="14" y="235"/>
                </a:cxn>
                <a:cxn ang="0">
                  <a:pos x="17" y="235"/>
                </a:cxn>
                <a:cxn ang="0">
                  <a:pos x="17" y="235"/>
                </a:cxn>
                <a:cxn ang="0">
                  <a:pos x="3" y="181"/>
                </a:cxn>
                <a:cxn ang="0">
                  <a:pos x="47" y="181"/>
                </a:cxn>
                <a:cxn ang="0">
                  <a:pos x="40" y="148"/>
                </a:cxn>
                <a:cxn ang="0">
                  <a:pos x="42" y="135"/>
                </a:cxn>
                <a:cxn ang="0">
                  <a:pos x="66" y="89"/>
                </a:cxn>
                <a:cxn ang="0">
                  <a:pos x="78" y="82"/>
                </a:cxn>
                <a:cxn ang="0">
                  <a:pos x="86" y="80"/>
                </a:cxn>
                <a:cxn ang="0">
                  <a:pos x="90" y="75"/>
                </a:cxn>
                <a:cxn ang="0">
                  <a:pos x="92" y="75"/>
                </a:cxn>
                <a:cxn ang="0">
                  <a:pos x="92" y="72"/>
                </a:cxn>
                <a:cxn ang="0">
                  <a:pos x="78" y="49"/>
                </a:cxn>
                <a:cxn ang="0">
                  <a:pos x="74" y="40"/>
                </a:cxn>
                <a:cxn ang="0">
                  <a:pos x="78" y="32"/>
                </a:cxn>
                <a:cxn ang="0">
                  <a:pos x="96" y="5"/>
                </a:cxn>
                <a:cxn ang="0">
                  <a:pos x="106" y="3"/>
                </a:cxn>
                <a:cxn ang="0">
                  <a:pos x="108" y="3"/>
                </a:cxn>
                <a:cxn ang="0">
                  <a:pos x="110" y="4"/>
                </a:cxn>
                <a:cxn ang="0">
                  <a:pos x="113" y="4"/>
                </a:cxn>
                <a:cxn ang="0">
                  <a:pos x="114" y="4"/>
                </a:cxn>
                <a:cxn ang="0">
                  <a:pos x="128" y="10"/>
                </a:cxn>
                <a:cxn ang="0">
                  <a:pos x="127" y="7"/>
                </a:cxn>
                <a:cxn ang="0">
                  <a:pos x="125" y="6"/>
                </a:cxn>
                <a:cxn ang="0">
                  <a:pos x="111" y="1"/>
                </a:cxn>
                <a:cxn ang="0">
                  <a:pos x="110" y="1"/>
                </a:cxn>
                <a:cxn ang="0">
                  <a:pos x="107" y="0"/>
                </a:cxn>
                <a:cxn ang="0">
                  <a:pos x="105" y="0"/>
                </a:cxn>
                <a:cxn ang="0">
                  <a:pos x="103" y="0"/>
                </a:cxn>
              </a:cxnLst>
              <a:rect l="0" t="0" r="r" b="b"/>
              <a:pathLst>
                <a:path w="128" h="235">
                  <a:moveTo>
                    <a:pt x="103" y="0"/>
                  </a:moveTo>
                  <a:cubicBezTo>
                    <a:pt x="100" y="0"/>
                    <a:pt x="97" y="0"/>
                    <a:pt x="92" y="2"/>
                  </a:cubicBezTo>
                  <a:cubicBezTo>
                    <a:pt x="79" y="6"/>
                    <a:pt x="75" y="17"/>
                    <a:pt x="75" y="28"/>
                  </a:cubicBezTo>
                  <a:cubicBezTo>
                    <a:pt x="72" y="30"/>
                    <a:pt x="71" y="34"/>
                    <a:pt x="71" y="37"/>
                  </a:cubicBezTo>
                  <a:cubicBezTo>
                    <a:pt x="71" y="41"/>
                    <a:pt x="73" y="44"/>
                    <a:pt x="75" y="46"/>
                  </a:cubicBezTo>
                  <a:cubicBezTo>
                    <a:pt x="77" y="55"/>
                    <a:pt x="82" y="63"/>
                    <a:pt x="88" y="69"/>
                  </a:cubicBezTo>
                  <a:cubicBezTo>
                    <a:pt x="88" y="72"/>
                    <a:pt x="88" y="72"/>
                    <a:pt x="88" y="72"/>
                  </a:cubicBezTo>
                  <a:cubicBezTo>
                    <a:pt x="87" y="72"/>
                    <a:pt x="87" y="72"/>
                    <a:pt x="87" y="72"/>
                  </a:cubicBezTo>
                  <a:cubicBezTo>
                    <a:pt x="82" y="77"/>
                    <a:pt x="82" y="77"/>
                    <a:pt x="82" y="77"/>
                  </a:cubicBezTo>
                  <a:cubicBezTo>
                    <a:pt x="79" y="77"/>
                    <a:pt x="77" y="78"/>
                    <a:pt x="74" y="79"/>
                  </a:cubicBezTo>
                  <a:cubicBezTo>
                    <a:pt x="72" y="79"/>
                    <a:pt x="69" y="81"/>
                    <a:pt x="62" y="85"/>
                  </a:cubicBezTo>
                  <a:cubicBezTo>
                    <a:pt x="53" y="92"/>
                    <a:pt x="40" y="117"/>
                    <a:pt x="38" y="132"/>
                  </a:cubicBezTo>
                  <a:cubicBezTo>
                    <a:pt x="37" y="137"/>
                    <a:pt x="37" y="132"/>
                    <a:pt x="37" y="145"/>
                  </a:cubicBezTo>
                  <a:cubicBezTo>
                    <a:pt x="37" y="152"/>
                    <a:pt x="41" y="167"/>
                    <a:pt x="44" y="178"/>
                  </a:cubicBezTo>
                  <a:cubicBezTo>
                    <a:pt x="0" y="178"/>
                    <a:pt x="0" y="178"/>
                    <a:pt x="0" y="178"/>
                  </a:cubicBezTo>
                  <a:cubicBezTo>
                    <a:pt x="14" y="231"/>
                    <a:pt x="14" y="231"/>
                    <a:pt x="14" y="231"/>
                  </a:cubicBezTo>
                  <a:cubicBezTo>
                    <a:pt x="14" y="235"/>
                    <a:pt x="14" y="235"/>
                    <a:pt x="14" y="235"/>
                  </a:cubicBezTo>
                  <a:cubicBezTo>
                    <a:pt x="17" y="235"/>
                    <a:pt x="17" y="235"/>
                    <a:pt x="17" y="235"/>
                  </a:cubicBezTo>
                  <a:cubicBezTo>
                    <a:pt x="17" y="235"/>
                    <a:pt x="17" y="235"/>
                    <a:pt x="17" y="235"/>
                  </a:cubicBezTo>
                  <a:cubicBezTo>
                    <a:pt x="3" y="181"/>
                    <a:pt x="3" y="181"/>
                    <a:pt x="3" y="181"/>
                  </a:cubicBezTo>
                  <a:cubicBezTo>
                    <a:pt x="47" y="181"/>
                    <a:pt x="47" y="181"/>
                    <a:pt x="47" y="181"/>
                  </a:cubicBezTo>
                  <a:cubicBezTo>
                    <a:pt x="44" y="170"/>
                    <a:pt x="40" y="155"/>
                    <a:pt x="40" y="148"/>
                  </a:cubicBezTo>
                  <a:cubicBezTo>
                    <a:pt x="40" y="135"/>
                    <a:pt x="41" y="140"/>
                    <a:pt x="42" y="135"/>
                  </a:cubicBezTo>
                  <a:cubicBezTo>
                    <a:pt x="44" y="121"/>
                    <a:pt x="56" y="95"/>
                    <a:pt x="66" y="89"/>
                  </a:cubicBezTo>
                  <a:cubicBezTo>
                    <a:pt x="72" y="84"/>
                    <a:pt x="75" y="82"/>
                    <a:pt x="78" y="82"/>
                  </a:cubicBezTo>
                  <a:cubicBezTo>
                    <a:pt x="80" y="81"/>
                    <a:pt x="83" y="80"/>
                    <a:pt x="86" y="80"/>
                  </a:cubicBezTo>
                  <a:cubicBezTo>
                    <a:pt x="90" y="75"/>
                    <a:pt x="90" y="75"/>
                    <a:pt x="90" y="75"/>
                  </a:cubicBezTo>
                  <a:cubicBezTo>
                    <a:pt x="92" y="75"/>
                    <a:pt x="92" y="75"/>
                    <a:pt x="92" y="75"/>
                  </a:cubicBezTo>
                  <a:cubicBezTo>
                    <a:pt x="92" y="72"/>
                    <a:pt x="92" y="72"/>
                    <a:pt x="92" y="72"/>
                  </a:cubicBezTo>
                  <a:cubicBezTo>
                    <a:pt x="85" y="66"/>
                    <a:pt x="80" y="58"/>
                    <a:pt x="78" y="49"/>
                  </a:cubicBezTo>
                  <a:cubicBezTo>
                    <a:pt x="76" y="48"/>
                    <a:pt x="74" y="44"/>
                    <a:pt x="74" y="40"/>
                  </a:cubicBezTo>
                  <a:cubicBezTo>
                    <a:pt x="74" y="37"/>
                    <a:pt x="75" y="34"/>
                    <a:pt x="78" y="32"/>
                  </a:cubicBezTo>
                  <a:cubicBezTo>
                    <a:pt x="79" y="20"/>
                    <a:pt x="82" y="9"/>
                    <a:pt x="96" y="5"/>
                  </a:cubicBezTo>
                  <a:cubicBezTo>
                    <a:pt x="100" y="4"/>
                    <a:pt x="104" y="3"/>
                    <a:pt x="106" y="3"/>
                  </a:cubicBezTo>
                  <a:cubicBezTo>
                    <a:pt x="107" y="3"/>
                    <a:pt x="108" y="3"/>
                    <a:pt x="108" y="3"/>
                  </a:cubicBezTo>
                  <a:cubicBezTo>
                    <a:pt x="109" y="3"/>
                    <a:pt x="109" y="4"/>
                    <a:pt x="110" y="4"/>
                  </a:cubicBezTo>
                  <a:cubicBezTo>
                    <a:pt x="111" y="4"/>
                    <a:pt x="112" y="4"/>
                    <a:pt x="113" y="4"/>
                  </a:cubicBezTo>
                  <a:cubicBezTo>
                    <a:pt x="114" y="4"/>
                    <a:pt x="114" y="4"/>
                    <a:pt x="114" y="4"/>
                  </a:cubicBezTo>
                  <a:cubicBezTo>
                    <a:pt x="120" y="5"/>
                    <a:pt x="125" y="7"/>
                    <a:pt x="128" y="10"/>
                  </a:cubicBezTo>
                  <a:cubicBezTo>
                    <a:pt x="128" y="9"/>
                    <a:pt x="127" y="8"/>
                    <a:pt x="127" y="7"/>
                  </a:cubicBezTo>
                  <a:cubicBezTo>
                    <a:pt x="126" y="7"/>
                    <a:pt x="125" y="6"/>
                    <a:pt x="125" y="6"/>
                  </a:cubicBezTo>
                  <a:cubicBezTo>
                    <a:pt x="121" y="3"/>
                    <a:pt x="117" y="1"/>
                    <a:pt x="111" y="1"/>
                  </a:cubicBezTo>
                  <a:cubicBezTo>
                    <a:pt x="110" y="1"/>
                    <a:pt x="110" y="1"/>
                    <a:pt x="110" y="1"/>
                  </a:cubicBezTo>
                  <a:cubicBezTo>
                    <a:pt x="109" y="0"/>
                    <a:pt x="108" y="0"/>
                    <a:pt x="107" y="0"/>
                  </a:cubicBezTo>
                  <a:cubicBezTo>
                    <a:pt x="106" y="0"/>
                    <a:pt x="106" y="0"/>
                    <a:pt x="105" y="0"/>
                  </a:cubicBezTo>
                  <a:cubicBezTo>
                    <a:pt x="105" y="0"/>
                    <a:pt x="104" y="0"/>
                    <a:pt x="103" y="0"/>
                  </a:cubicBezTo>
                </a:path>
              </a:pathLst>
            </a:custGeom>
            <a:solidFill>
              <a:srgbClr val="FD9B0A"/>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617" name="Freeform 1223"/>
            <p:cNvSpPr>
              <a:spLocks/>
            </p:cNvSpPr>
            <p:nvPr/>
          </p:nvSpPr>
          <p:spPr bwMode="auto">
            <a:xfrm>
              <a:off x="15400339" y="9137651"/>
              <a:ext cx="1477963" cy="2755900"/>
            </a:xfrm>
            <a:custGeom>
              <a:avLst/>
              <a:gdLst/>
              <a:ahLst/>
              <a:cxnLst>
                <a:cxn ang="0">
                  <a:pos x="59" y="0"/>
                </a:cxn>
                <a:cxn ang="0">
                  <a:pos x="3" y="60"/>
                </a:cxn>
                <a:cxn ang="0">
                  <a:pos x="9" y="85"/>
                </a:cxn>
                <a:cxn ang="0">
                  <a:pos x="0" y="107"/>
                </a:cxn>
                <a:cxn ang="0">
                  <a:pos x="2" y="109"/>
                </a:cxn>
                <a:cxn ang="0">
                  <a:pos x="3" y="110"/>
                </a:cxn>
                <a:cxn ang="0">
                  <a:pos x="13" y="89"/>
                </a:cxn>
                <a:cxn ang="0">
                  <a:pos x="6" y="63"/>
                </a:cxn>
                <a:cxn ang="0">
                  <a:pos x="59" y="4"/>
                </a:cxn>
                <a:cxn ang="0">
                  <a:pos x="59" y="0"/>
                </a:cxn>
              </a:cxnLst>
              <a:rect l="0" t="0" r="r" b="b"/>
              <a:pathLst>
                <a:path w="59" h="110">
                  <a:moveTo>
                    <a:pt x="59" y="0"/>
                  </a:moveTo>
                  <a:cubicBezTo>
                    <a:pt x="27" y="7"/>
                    <a:pt x="3" y="31"/>
                    <a:pt x="3" y="60"/>
                  </a:cubicBezTo>
                  <a:cubicBezTo>
                    <a:pt x="3" y="69"/>
                    <a:pt x="5" y="77"/>
                    <a:pt x="9" y="85"/>
                  </a:cubicBezTo>
                  <a:cubicBezTo>
                    <a:pt x="7" y="94"/>
                    <a:pt x="3" y="102"/>
                    <a:pt x="0" y="107"/>
                  </a:cubicBezTo>
                  <a:cubicBezTo>
                    <a:pt x="1" y="108"/>
                    <a:pt x="1" y="108"/>
                    <a:pt x="2" y="109"/>
                  </a:cubicBezTo>
                  <a:cubicBezTo>
                    <a:pt x="2" y="109"/>
                    <a:pt x="3" y="110"/>
                    <a:pt x="3" y="110"/>
                  </a:cubicBezTo>
                  <a:cubicBezTo>
                    <a:pt x="6" y="105"/>
                    <a:pt x="10" y="98"/>
                    <a:pt x="13" y="89"/>
                  </a:cubicBezTo>
                  <a:cubicBezTo>
                    <a:pt x="8" y="81"/>
                    <a:pt x="6" y="72"/>
                    <a:pt x="6" y="63"/>
                  </a:cubicBezTo>
                  <a:cubicBezTo>
                    <a:pt x="6" y="35"/>
                    <a:pt x="28" y="12"/>
                    <a:pt x="59" y="4"/>
                  </a:cubicBezTo>
                  <a:cubicBezTo>
                    <a:pt x="59" y="0"/>
                    <a:pt x="59" y="0"/>
                    <a:pt x="59" y="0"/>
                  </a:cubicBezTo>
                </a:path>
              </a:pathLst>
            </a:custGeom>
            <a:solidFill>
              <a:srgbClr val="FD9B0A"/>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618" name="Freeform 1224"/>
            <p:cNvSpPr>
              <a:spLocks/>
            </p:cNvSpPr>
            <p:nvPr/>
          </p:nvSpPr>
          <p:spPr bwMode="auto">
            <a:xfrm>
              <a:off x="11090276" y="10490201"/>
              <a:ext cx="3232150" cy="5888038"/>
            </a:xfrm>
            <a:custGeom>
              <a:avLst/>
              <a:gdLst/>
              <a:ahLst/>
              <a:cxnLst>
                <a:cxn ang="0">
                  <a:pos x="103" y="0"/>
                </a:cxn>
                <a:cxn ang="0">
                  <a:pos x="93" y="2"/>
                </a:cxn>
                <a:cxn ang="0">
                  <a:pos x="75" y="29"/>
                </a:cxn>
                <a:cxn ang="0">
                  <a:pos x="71" y="37"/>
                </a:cxn>
                <a:cxn ang="0">
                  <a:pos x="75" y="46"/>
                </a:cxn>
                <a:cxn ang="0">
                  <a:pos x="89" y="69"/>
                </a:cxn>
                <a:cxn ang="0">
                  <a:pos x="89" y="72"/>
                </a:cxn>
                <a:cxn ang="0">
                  <a:pos x="87" y="72"/>
                </a:cxn>
                <a:cxn ang="0">
                  <a:pos x="83" y="77"/>
                </a:cxn>
                <a:cxn ang="0">
                  <a:pos x="75" y="79"/>
                </a:cxn>
                <a:cxn ang="0">
                  <a:pos x="63" y="86"/>
                </a:cxn>
                <a:cxn ang="0">
                  <a:pos x="39" y="132"/>
                </a:cxn>
                <a:cxn ang="0">
                  <a:pos x="37" y="145"/>
                </a:cxn>
                <a:cxn ang="0">
                  <a:pos x="44" y="178"/>
                </a:cxn>
                <a:cxn ang="0">
                  <a:pos x="0" y="178"/>
                </a:cxn>
                <a:cxn ang="0">
                  <a:pos x="14" y="232"/>
                </a:cxn>
                <a:cxn ang="0">
                  <a:pos x="15" y="235"/>
                </a:cxn>
                <a:cxn ang="0">
                  <a:pos x="17" y="235"/>
                </a:cxn>
                <a:cxn ang="0">
                  <a:pos x="17" y="235"/>
                </a:cxn>
                <a:cxn ang="0">
                  <a:pos x="4" y="181"/>
                </a:cxn>
                <a:cxn ang="0">
                  <a:pos x="47" y="181"/>
                </a:cxn>
                <a:cxn ang="0">
                  <a:pos x="41" y="149"/>
                </a:cxn>
                <a:cxn ang="0">
                  <a:pos x="42" y="135"/>
                </a:cxn>
                <a:cxn ang="0">
                  <a:pos x="66" y="89"/>
                </a:cxn>
                <a:cxn ang="0">
                  <a:pos x="78" y="82"/>
                </a:cxn>
                <a:cxn ang="0">
                  <a:pos x="86" y="80"/>
                </a:cxn>
                <a:cxn ang="0">
                  <a:pos x="91" y="75"/>
                </a:cxn>
                <a:cxn ang="0">
                  <a:pos x="92" y="75"/>
                </a:cxn>
                <a:cxn ang="0">
                  <a:pos x="92" y="72"/>
                </a:cxn>
                <a:cxn ang="0">
                  <a:pos x="79" y="50"/>
                </a:cxn>
                <a:cxn ang="0">
                  <a:pos x="74" y="41"/>
                </a:cxn>
                <a:cxn ang="0">
                  <a:pos x="78" y="32"/>
                </a:cxn>
                <a:cxn ang="0">
                  <a:pos x="96" y="5"/>
                </a:cxn>
                <a:cxn ang="0">
                  <a:pos x="106" y="4"/>
                </a:cxn>
                <a:cxn ang="0">
                  <a:pos x="108" y="4"/>
                </a:cxn>
                <a:cxn ang="0">
                  <a:pos x="110" y="4"/>
                </a:cxn>
                <a:cxn ang="0">
                  <a:pos x="114" y="4"/>
                </a:cxn>
                <a:cxn ang="0">
                  <a:pos x="114" y="4"/>
                </a:cxn>
                <a:cxn ang="0">
                  <a:pos x="129" y="10"/>
                </a:cxn>
                <a:cxn ang="0">
                  <a:pos x="127" y="8"/>
                </a:cxn>
                <a:cxn ang="0">
                  <a:pos x="125" y="7"/>
                </a:cxn>
                <a:cxn ang="0">
                  <a:pos x="111" y="1"/>
                </a:cxn>
                <a:cxn ang="0">
                  <a:pos x="110" y="1"/>
                </a:cxn>
                <a:cxn ang="0">
                  <a:pos x="107" y="1"/>
                </a:cxn>
                <a:cxn ang="0">
                  <a:pos x="105" y="0"/>
                </a:cxn>
                <a:cxn ang="0">
                  <a:pos x="103" y="0"/>
                </a:cxn>
              </a:cxnLst>
              <a:rect l="0" t="0" r="r" b="b"/>
              <a:pathLst>
                <a:path w="129" h="235">
                  <a:moveTo>
                    <a:pt x="103" y="0"/>
                  </a:moveTo>
                  <a:cubicBezTo>
                    <a:pt x="101" y="0"/>
                    <a:pt x="97" y="1"/>
                    <a:pt x="93" y="2"/>
                  </a:cubicBezTo>
                  <a:cubicBezTo>
                    <a:pt x="79" y="6"/>
                    <a:pt x="76" y="17"/>
                    <a:pt x="75" y="29"/>
                  </a:cubicBezTo>
                  <a:cubicBezTo>
                    <a:pt x="72" y="31"/>
                    <a:pt x="71" y="34"/>
                    <a:pt x="71" y="37"/>
                  </a:cubicBezTo>
                  <a:cubicBezTo>
                    <a:pt x="71" y="41"/>
                    <a:pt x="73" y="45"/>
                    <a:pt x="75" y="46"/>
                  </a:cubicBezTo>
                  <a:cubicBezTo>
                    <a:pt x="77" y="55"/>
                    <a:pt x="82" y="63"/>
                    <a:pt x="89" y="69"/>
                  </a:cubicBezTo>
                  <a:cubicBezTo>
                    <a:pt x="89" y="72"/>
                    <a:pt x="89" y="72"/>
                    <a:pt x="89" y="72"/>
                  </a:cubicBezTo>
                  <a:cubicBezTo>
                    <a:pt x="87" y="72"/>
                    <a:pt x="87" y="72"/>
                    <a:pt x="87" y="72"/>
                  </a:cubicBezTo>
                  <a:cubicBezTo>
                    <a:pt x="83" y="77"/>
                    <a:pt x="83" y="77"/>
                    <a:pt x="83" y="77"/>
                  </a:cubicBezTo>
                  <a:cubicBezTo>
                    <a:pt x="80" y="77"/>
                    <a:pt x="77" y="78"/>
                    <a:pt x="75" y="79"/>
                  </a:cubicBezTo>
                  <a:cubicBezTo>
                    <a:pt x="72" y="79"/>
                    <a:pt x="69" y="81"/>
                    <a:pt x="63" y="86"/>
                  </a:cubicBezTo>
                  <a:cubicBezTo>
                    <a:pt x="53" y="92"/>
                    <a:pt x="41" y="118"/>
                    <a:pt x="39" y="132"/>
                  </a:cubicBezTo>
                  <a:cubicBezTo>
                    <a:pt x="38" y="137"/>
                    <a:pt x="37" y="132"/>
                    <a:pt x="37" y="145"/>
                  </a:cubicBezTo>
                  <a:cubicBezTo>
                    <a:pt x="37" y="152"/>
                    <a:pt x="41" y="167"/>
                    <a:pt x="44" y="178"/>
                  </a:cubicBezTo>
                  <a:cubicBezTo>
                    <a:pt x="0" y="178"/>
                    <a:pt x="0" y="178"/>
                    <a:pt x="0" y="178"/>
                  </a:cubicBezTo>
                  <a:cubicBezTo>
                    <a:pt x="14" y="232"/>
                    <a:pt x="14" y="232"/>
                    <a:pt x="14" y="232"/>
                  </a:cubicBezTo>
                  <a:cubicBezTo>
                    <a:pt x="15" y="235"/>
                    <a:pt x="15" y="235"/>
                    <a:pt x="15" y="235"/>
                  </a:cubicBezTo>
                  <a:cubicBezTo>
                    <a:pt x="17" y="235"/>
                    <a:pt x="17" y="235"/>
                    <a:pt x="17" y="235"/>
                  </a:cubicBezTo>
                  <a:cubicBezTo>
                    <a:pt x="17" y="235"/>
                    <a:pt x="17" y="235"/>
                    <a:pt x="17" y="235"/>
                  </a:cubicBezTo>
                  <a:cubicBezTo>
                    <a:pt x="4" y="181"/>
                    <a:pt x="4" y="181"/>
                    <a:pt x="4" y="181"/>
                  </a:cubicBezTo>
                  <a:cubicBezTo>
                    <a:pt x="47" y="181"/>
                    <a:pt x="47" y="181"/>
                    <a:pt x="47" y="181"/>
                  </a:cubicBezTo>
                  <a:cubicBezTo>
                    <a:pt x="44" y="170"/>
                    <a:pt x="41" y="156"/>
                    <a:pt x="41" y="149"/>
                  </a:cubicBezTo>
                  <a:cubicBezTo>
                    <a:pt x="41" y="135"/>
                    <a:pt x="41" y="141"/>
                    <a:pt x="42" y="135"/>
                  </a:cubicBezTo>
                  <a:cubicBezTo>
                    <a:pt x="44" y="121"/>
                    <a:pt x="56" y="96"/>
                    <a:pt x="66" y="89"/>
                  </a:cubicBezTo>
                  <a:cubicBezTo>
                    <a:pt x="72" y="84"/>
                    <a:pt x="76" y="83"/>
                    <a:pt x="78" y="82"/>
                  </a:cubicBezTo>
                  <a:cubicBezTo>
                    <a:pt x="80" y="81"/>
                    <a:pt x="83" y="81"/>
                    <a:pt x="86" y="80"/>
                  </a:cubicBezTo>
                  <a:cubicBezTo>
                    <a:pt x="91" y="75"/>
                    <a:pt x="91" y="75"/>
                    <a:pt x="91" y="75"/>
                  </a:cubicBezTo>
                  <a:cubicBezTo>
                    <a:pt x="92" y="75"/>
                    <a:pt x="92" y="75"/>
                    <a:pt x="92" y="75"/>
                  </a:cubicBezTo>
                  <a:cubicBezTo>
                    <a:pt x="92" y="72"/>
                    <a:pt x="92" y="72"/>
                    <a:pt x="92" y="72"/>
                  </a:cubicBezTo>
                  <a:cubicBezTo>
                    <a:pt x="85" y="67"/>
                    <a:pt x="81" y="58"/>
                    <a:pt x="79" y="50"/>
                  </a:cubicBezTo>
                  <a:cubicBezTo>
                    <a:pt x="76" y="48"/>
                    <a:pt x="74" y="44"/>
                    <a:pt x="74" y="41"/>
                  </a:cubicBezTo>
                  <a:cubicBezTo>
                    <a:pt x="74" y="37"/>
                    <a:pt x="76" y="34"/>
                    <a:pt x="78" y="32"/>
                  </a:cubicBezTo>
                  <a:cubicBezTo>
                    <a:pt x="79" y="21"/>
                    <a:pt x="83" y="9"/>
                    <a:pt x="96" y="5"/>
                  </a:cubicBezTo>
                  <a:cubicBezTo>
                    <a:pt x="100" y="4"/>
                    <a:pt x="104" y="4"/>
                    <a:pt x="106" y="4"/>
                  </a:cubicBezTo>
                  <a:cubicBezTo>
                    <a:pt x="108" y="4"/>
                    <a:pt x="108" y="4"/>
                    <a:pt x="108" y="4"/>
                  </a:cubicBezTo>
                  <a:cubicBezTo>
                    <a:pt x="109" y="4"/>
                    <a:pt x="110" y="4"/>
                    <a:pt x="110" y="4"/>
                  </a:cubicBezTo>
                  <a:cubicBezTo>
                    <a:pt x="111" y="4"/>
                    <a:pt x="112" y="4"/>
                    <a:pt x="114" y="4"/>
                  </a:cubicBezTo>
                  <a:cubicBezTo>
                    <a:pt x="114" y="4"/>
                    <a:pt x="114" y="4"/>
                    <a:pt x="114" y="4"/>
                  </a:cubicBezTo>
                  <a:cubicBezTo>
                    <a:pt x="120" y="5"/>
                    <a:pt x="125" y="7"/>
                    <a:pt x="129" y="10"/>
                  </a:cubicBezTo>
                  <a:cubicBezTo>
                    <a:pt x="128" y="9"/>
                    <a:pt x="127" y="8"/>
                    <a:pt x="127" y="8"/>
                  </a:cubicBezTo>
                  <a:cubicBezTo>
                    <a:pt x="126" y="7"/>
                    <a:pt x="126" y="7"/>
                    <a:pt x="125" y="7"/>
                  </a:cubicBezTo>
                  <a:cubicBezTo>
                    <a:pt x="122" y="4"/>
                    <a:pt x="117" y="2"/>
                    <a:pt x="111" y="1"/>
                  </a:cubicBezTo>
                  <a:cubicBezTo>
                    <a:pt x="110" y="1"/>
                    <a:pt x="110" y="1"/>
                    <a:pt x="110" y="1"/>
                  </a:cubicBezTo>
                  <a:cubicBezTo>
                    <a:pt x="109" y="1"/>
                    <a:pt x="108" y="1"/>
                    <a:pt x="107" y="1"/>
                  </a:cubicBezTo>
                  <a:cubicBezTo>
                    <a:pt x="106" y="1"/>
                    <a:pt x="106" y="0"/>
                    <a:pt x="105" y="0"/>
                  </a:cubicBezTo>
                  <a:cubicBezTo>
                    <a:pt x="105" y="0"/>
                    <a:pt x="104" y="0"/>
                    <a:pt x="103" y="0"/>
                  </a:cubicBezTo>
                </a:path>
              </a:pathLst>
            </a:custGeom>
            <a:solidFill>
              <a:srgbClr val="FD9B0A"/>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619" name="Freeform 1225"/>
            <p:cNvSpPr>
              <a:spLocks/>
            </p:cNvSpPr>
            <p:nvPr/>
          </p:nvSpPr>
          <p:spPr bwMode="auto">
            <a:xfrm>
              <a:off x="15474951" y="9237663"/>
              <a:ext cx="1403350" cy="2755900"/>
            </a:xfrm>
            <a:custGeom>
              <a:avLst/>
              <a:gdLst/>
              <a:ahLst/>
              <a:cxnLst>
                <a:cxn ang="0">
                  <a:pos x="56" y="0"/>
                </a:cxn>
                <a:cxn ang="0">
                  <a:pos x="3" y="59"/>
                </a:cxn>
                <a:cxn ang="0">
                  <a:pos x="10" y="85"/>
                </a:cxn>
                <a:cxn ang="0">
                  <a:pos x="0" y="106"/>
                </a:cxn>
                <a:cxn ang="0">
                  <a:pos x="2" y="108"/>
                </a:cxn>
                <a:cxn ang="0">
                  <a:pos x="4" y="110"/>
                </a:cxn>
                <a:cxn ang="0">
                  <a:pos x="13" y="88"/>
                </a:cxn>
                <a:cxn ang="0">
                  <a:pos x="6" y="63"/>
                </a:cxn>
                <a:cxn ang="0">
                  <a:pos x="56" y="4"/>
                </a:cxn>
                <a:cxn ang="0">
                  <a:pos x="56" y="0"/>
                </a:cxn>
              </a:cxnLst>
              <a:rect l="0" t="0" r="r" b="b"/>
              <a:pathLst>
                <a:path w="56" h="110">
                  <a:moveTo>
                    <a:pt x="56" y="0"/>
                  </a:moveTo>
                  <a:cubicBezTo>
                    <a:pt x="25" y="8"/>
                    <a:pt x="3" y="31"/>
                    <a:pt x="3" y="59"/>
                  </a:cubicBezTo>
                  <a:cubicBezTo>
                    <a:pt x="3" y="68"/>
                    <a:pt x="5" y="77"/>
                    <a:pt x="10" y="85"/>
                  </a:cubicBezTo>
                  <a:cubicBezTo>
                    <a:pt x="7" y="94"/>
                    <a:pt x="3" y="101"/>
                    <a:pt x="0" y="106"/>
                  </a:cubicBezTo>
                  <a:cubicBezTo>
                    <a:pt x="1" y="107"/>
                    <a:pt x="2" y="108"/>
                    <a:pt x="2" y="108"/>
                  </a:cubicBezTo>
                  <a:cubicBezTo>
                    <a:pt x="3" y="109"/>
                    <a:pt x="3" y="109"/>
                    <a:pt x="4" y="110"/>
                  </a:cubicBezTo>
                  <a:cubicBezTo>
                    <a:pt x="7" y="104"/>
                    <a:pt x="10" y="97"/>
                    <a:pt x="13" y="88"/>
                  </a:cubicBezTo>
                  <a:cubicBezTo>
                    <a:pt x="8" y="80"/>
                    <a:pt x="6" y="71"/>
                    <a:pt x="6" y="63"/>
                  </a:cubicBezTo>
                  <a:cubicBezTo>
                    <a:pt x="6" y="36"/>
                    <a:pt x="27" y="13"/>
                    <a:pt x="56" y="4"/>
                  </a:cubicBezTo>
                  <a:cubicBezTo>
                    <a:pt x="56" y="0"/>
                    <a:pt x="56" y="0"/>
                    <a:pt x="56" y="0"/>
                  </a:cubicBezTo>
                </a:path>
              </a:pathLst>
            </a:custGeom>
            <a:solidFill>
              <a:srgbClr val="FD9B0A"/>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620" name="Freeform 1226"/>
            <p:cNvSpPr>
              <a:spLocks/>
            </p:cNvSpPr>
            <p:nvPr/>
          </p:nvSpPr>
          <p:spPr bwMode="auto">
            <a:xfrm>
              <a:off x="11191876" y="10590213"/>
              <a:ext cx="3205163" cy="5862638"/>
            </a:xfrm>
            <a:custGeom>
              <a:avLst/>
              <a:gdLst/>
              <a:ahLst/>
              <a:cxnLst>
                <a:cxn ang="0">
                  <a:pos x="102" y="0"/>
                </a:cxn>
                <a:cxn ang="0">
                  <a:pos x="92" y="1"/>
                </a:cxn>
                <a:cxn ang="0">
                  <a:pos x="74" y="28"/>
                </a:cxn>
                <a:cxn ang="0">
                  <a:pos x="70" y="37"/>
                </a:cxn>
                <a:cxn ang="0">
                  <a:pos x="75" y="46"/>
                </a:cxn>
                <a:cxn ang="0">
                  <a:pos x="88" y="68"/>
                </a:cxn>
                <a:cxn ang="0">
                  <a:pos x="88" y="71"/>
                </a:cxn>
                <a:cxn ang="0">
                  <a:pos x="87" y="71"/>
                </a:cxn>
                <a:cxn ang="0">
                  <a:pos x="82" y="76"/>
                </a:cxn>
                <a:cxn ang="0">
                  <a:pos x="74" y="78"/>
                </a:cxn>
                <a:cxn ang="0">
                  <a:pos x="62" y="85"/>
                </a:cxn>
                <a:cxn ang="0">
                  <a:pos x="38" y="131"/>
                </a:cxn>
                <a:cxn ang="0">
                  <a:pos x="37" y="145"/>
                </a:cxn>
                <a:cxn ang="0">
                  <a:pos x="43" y="177"/>
                </a:cxn>
                <a:cxn ang="0">
                  <a:pos x="0" y="177"/>
                </a:cxn>
                <a:cxn ang="0">
                  <a:pos x="13" y="231"/>
                </a:cxn>
                <a:cxn ang="0">
                  <a:pos x="14" y="234"/>
                </a:cxn>
                <a:cxn ang="0">
                  <a:pos x="16" y="234"/>
                </a:cxn>
                <a:cxn ang="0">
                  <a:pos x="16" y="234"/>
                </a:cxn>
                <a:cxn ang="0">
                  <a:pos x="3" y="180"/>
                </a:cxn>
                <a:cxn ang="0">
                  <a:pos x="47" y="180"/>
                </a:cxn>
                <a:cxn ang="0">
                  <a:pos x="40" y="148"/>
                </a:cxn>
                <a:cxn ang="0">
                  <a:pos x="41" y="134"/>
                </a:cxn>
                <a:cxn ang="0">
                  <a:pos x="65" y="88"/>
                </a:cxn>
                <a:cxn ang="0">
                  <a:pos x="77" y="82"/>
                </a:cxn>
                <a:cxn ang="0">
                  <a:pos x="85" y="80"/>
                </a:cxn>
                <a:cxn ang="0">
                  <a:pos x="90" y="75"/>
                </a:cxn>
                <a:cxn ang="0">
                  <a:pos x="91" y="75"/>
                </a:cxn>
                <a:cxn ang="0">
                  <a:pos x="91" y="72"/>
                </a:cxn>
                <a:cxn ang="0">
                  <a:pos x="78" y="49"/>
                </a:cxn>
                <a:cxn ang="0">
                  <a:pos x="73" y="40"/>
                </a:cxn>
                <a:cxn ang="0">
                  <a:pos x="77" y="31"/>
                </a:cxn>
                <a:cxn ang="0">
                  <a:pos x="95" y="5"/>
                </a:cxn>
                <a:cxn ang="0">
                  <a:pos x="105" y="3"/>
                </a:cxn>
                <a:cxn ang="0">
                  <a:pos x="108" y="3"/>
                </a:cxn>
                <a:cxn ang="0">
                  <a:pos x="109" y="3"/>
                </a:cxn>
                <a:cxn ang="0">
                  <a:pos x="113" y="3"/>
                </a:cxn>
                <a:cxn ang="0">
                  <a:pos x="113" y="3"/>
                </a:cxn>
                <a:cxn ang="0">
                  <a:pos x="128" y="9"/>
                </a:cxn>
                <a:cxn ang="0">
                  <a:pos x="126" y="7"/>
                </a:cxn>
                <a:cxn ang="0">
                  <a:pos x="125" y="6"/>
                </a:cxn>
                <a:cxn ang="0">
                  <a:pos x="110" y="0"/>
                </a:cxn>
                <a:cxn ang="0">
                  <a:pos x="110" y="0"/>
                </a:cxn>
                <a:cxn ang="0">
                  <a:pos x="106" y="0"/>
                </a:cxn>
                <a:cxn ang="0">
                  <a:pos x="104" y="0"/>
                </a:cxn>
                <a:cxn ang="0">
                  <a:pos x="102" y="0"/>
                </a:cxn>
              </a:cxnLst>
              <a:rect l="0" t="0" r="r" b="b"/>
              <a:pathLst>
                <a:path w="128" h="234">
                  <a:moveTo>
                    <a:pt x="102" y="0"/>
                  </a:moveTo>
                  <a:cubicBezTo>
                    <a:pt x="100" y="0"/>
                    <a:pt x="96" y="0"/>
                    <a:pt x="92" y="1"/>
                  </a:cubicBezTo>
                  <a:cubicBezTo>
                    <a:pt x="79" y="5"/>
                    <a:pt x="75" y="17"/>
                    <a:pt x="74" y="28"/>
                  </a:cubicBezTo>
                  <a:cubicBezTo>
                    <a:pt x="72" y="30"/>
                    <a:pt x="70" y="33"/>
                    <a:pt x="70" y="37"/>
                  </a:cubicBezTo>
                  <a:cubicBezTo>
                    <a:pt x="70" y="40"/>
                    <a:pt x="72" y="44"/>
                    <a:pt x="75" y="46"/>
                  </a:cubicBezTo>
                  <a:cubicBezTo>
                    <a:pt x="77" y="54"/>
                    <a:pt x="81" y="63"/>
                    <a:pt x="88" y="68"/>
                  </a:cubicBezTo>
                  <a:cubicBezTo>
                    <a:pt x="88" y="71"/>
                    <a:pt x="88" y="71"/>
                    <a:pt x="88" y="71"/>
                  </a:cubicBezTo>
                  <a:cubicBezTo>
                    <a:pt x="87" y="71"/>
                    <a:pt x="87" y="71"/>
                    <a:pt x="87" y="71"/>
                  </a:cubicBezTo>
                  <a:cubicBezTo>
                    <a:pt x="82" y="76"/>
                    <a:pt x="82" y="76"/>
                    <a:pt x="82" y="76"/>
                  </a:cubicBezTo>
                  <a:cubicBezTo>
                    <a:pt x="79" y="77"/>
                    <a:pt x="76" y="77"/>
                    <a:pt x="74" y="78"/>
                  </a:cubicBezTo>
                  <a:cubicBezTo>
                    <a:pt x="72" y="79"/>
                    <a:pt x="68" y="80"/>
                    <a:pt x="62" y="85"/>
                  </a:cubicBezTo>
                  <a:cubicBezTo>
                    <a:pt x="52" y="92"/>
                    <a:pt x="40" y="117"/>
                    <a:pt x="38" y="131"/>
                  </a:cubicBezTo>
                  <a:cubicBezTo>
                    <a:pt x="37" y="137"/>
                    <a:pt x="37" y="131"/>
                    <a:pt x="37" y="145"/>
                  </a:cubicBezTo>
                  <a:cubicBezTo>
                    <a:pt x="37" y="152"/>
                    <a:pt x="40" y="166"/>
                    <a:pt x="43" y="177"/>
                  </a:cubicBezTo>
                  <a:cubicBezTo>
                    <a:pt x="0" y="177"/>
                    <a:pt x="0" y="177"/>
                    <a:pt x="0" y="177"/>
                  </a:cubicBezTo>
                  <a:cubicBezTo>
                    <a:pt x="13" y="231"/>
                    <a:pt x="13" y="231"/>
                    <a:pt x="13" y="231"/>
                  </a:cubicBezTo>
                  <a:cubicBezTo>
                    <a:pt x="14" y="234"/>
                    <a:pt x="14" y="234"/>
                    <a:pt x="14" y="234"/>
                  </a:cubicBezTo>
                  <a:cubicBezTo>
                    <a:pt x="16" y="234"/>
                    <a:pt x="16" y="234"/>
                    <a:pt x="16" y="234"/>
                  </a:cubicBezTo>
                  <a:cubicBezTo>
                    <a:pt x="16" y="234"/>
                    <a:pt x="16" y="234"/>
                    <a:pt x="16" y="234"/>
                  </a:cubicBezTo>
                  <a:cubicBezTo>
                    <a:pt x="3" y="180"/>
                    <a:pt x="3" y="180"/>
                    <a:pt x="3" y="180"/>
                  </a:cubicBezTo>
                  <a:cubicBezTo>
                    <a:pt x="47" y="180"/>
                    <a:pt x="47" y="180"/>
                    <a:pt x="47" y="180"/>
                  </a:cubicBezTo>
                  <a:cubicBezTo>
                    <a:pt x="44" y="170"/>
                    <a:pt x="40" y="155"/>
                    <a:pt x="40" y="148"/>
                  </a:cubicBezTo>
                  <a:cubicBezTo>
                    <a:pt x="40" y="135"/>
                    <a:pt x="40" y="140"/>
                    <a:pt x="41" y="134"/>
                  </a:cubicBezTo>
                  <a:cubicBezTo>
                    <a:pt x="43" y="120"/>
                    <a:pt x="56" y="95"/>
                    <a:pt x="65" y="88"/>
                  </a:cubicBezTo>
                  <a:cubicBezTo>
                    <a:pt x="71" y="84"/>
                    <a:pt x="75" y="82"/>
                    <a:pt x="77" y="82"/>
                  </a:cubicBezTo>
                  <a:cubicBezTo>
                    <a:pt x="79" y="80"/>
                    <a:pt x="82" y="80"/>
                    <a:pt x="85" y="80"/>
                  </a:cubicBezTo>
                  <a:cubicBezTo>
                    <a:pt x="90" y="75"/>
                    <a:pt x="90" y="75"/>
                    <a:pt x="90" y="75"/>
                  </a:cubicBezTo>
                  <a:cubicBezTo>
                    <a:pt x="91" y="75"/>
                    <a:pt x="91" y="75"/>
                    <a:pt x="91" y="75"/>
                  </a:cubicBezTo>
                  <a:cubicBezTo>
                    <a:pt x="91" y="72"/>
                    <a:pt x="91" y="72"/>
                    <a:pt x="91" y="72"/>
                  </a:cubicBezTo>
                  <a:cubicBezTo>
                    <a:pt x="85" y="66"/>
                    <a:pt x="80" y="57"/>
                    <a:pt x="78" y="49"/>
                  </a:cubicBezTo>
                  <a:cubicBezTo>
                    <a:pt x="75" y="47"/>
                    <a:pt x="73" y="44"/>
                    <a:pt x="73" y="40"/>
                  </a:cubicBezTo>
                  <a:cubicBezTo>
                    <a:pt x="73" y="36"/>
                    <a:pt x="75" y="33"/>
                    <a:pt x="77" y="31"/>
                  </a:cubicBezTo>
                  <a:cubicBezTo>
                    <a:pt x="78" y="20"/>
                    <a:pt x="82" y="9"/>
                    <a:pt x="95" y="5"/>
                  </a:cubicBezTo>
                  <a:cubicBezTo>
                    <a:pt x="99" y="3"/>
                    <a:pt x="103" y="3"/>
                    <a:pt x="105" y="3"/>
                  </a:cubicBezTo>
                  <a:cubicBezTo>
                    <a:pt x="107" y="3"/>
                    <a:pt x="108" y="3"/>
                    <a:pt x="108" y="3"/>
                  </a:cubicBezTo>
                  <a:cubicBezTo>
                    <a:pt x="108" y="3"/>
                    <a:pt x="109" y="3"/>
                    <a:pt x="109" y="3"/>
                  </a:cubicBezTo>
                  <a:cubicBezTo>
                    <a:pt x="111" y="3"/>
                    <a:pt x="112" y="3"/>
                    <a:pt x="113" y="3"/>
                  </a:cubicBezTo>
                  <a:cubicBezTo>
                    <a:pt x="113" y="3"/>
                    <a:pt x="113" y="3"/>
                    <a:pt x="113" y="3"/>
                  </a:cubicBezTo>
                  <a:cubicBezTo>
                    <a:pt x="120" y="4"/>
                    <a:pt x="124" y="6"/>
                    <a:pt x="128" y="9"/>
                  </a:cubicBezTo>
                  <a:cubicBezTo>
                    <a:pt x="127" y="8"/>
                    <a:pt x="127" y="8"/>
                    <a:pt x="126" y="7"/>
                  </a:cubicBezTo>
                  <a:cubicBezTo>
                    <a:pt x="126" y="7"/>
                    <a:pt x="125" y="6"/>
                    <a:pt x="125" y="6"/>
                  </a:cubicBezTo>
                  <a:cubicBezTo>
                    <a:pt x="121" y="3"/>
                    <a:pt x="116" y="1"/>
                    <a:pt x="110" y="0"/>
                  </a:cubicBezTo>
                  <a:cubicBezTo>
                    <a:pt x="110" y="0"/>
                    <a:pt x="110" y="0"/>
                    <a:pt x="110" y="0"/>
                  </a:cubicBezTo>
                  <a:cubicBezTo>
                    <a:pt x="108" y="0"/>
                    <a:pt x="107" y="0"/>
                    <a:pt x="106" y="0"/>
                  </a:cubicBezTo>
                  <a:cubicBezTo>
                    <a:pt x="106" y="0"/>
                    <a:pt x="105" y="0"/>
                    <a:pt x="104" y="0"/>
                  </a:cubicBezTo>
                  <a:cubicBezTo>
                    <a:pt x="104" y="0"/>
                    <a:pt x="104" y="0"/>
                    <a:pt x="102" y="0"/>
                  </a:cubicBezTo>
                </a:path>
              </a:pathLst>
            </a:custGeom>
            <a:solidFill>
              <a:srgbClr val="FD9B0A"/>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621" name="Freeform 1227"/>
            <p:cNvSpPr>
              <a:spLocks/>
            </p:cNvSpPr>
            <p:nvPr/>
          </p:nvSpPr>
          <p:spPr bwMode="auto">
            <a:xfrm>
              <a:off x="15574964" y="9337676"/>
              <a:ext cx="1303338" cy="2730500"/>
            </a:xfrm>
            <a:custGeom>
              <a:avLst/>
              <a:gdLst/>
              <a:ahLst/>
              <a:cxnLst>
                <a:cxn ang="0">
                  <a:pos x="52" y="0"/>
                </a:cxn>
                <a:cxn ang="0">
                  <a:pos x="2" y="59"/>
                </a:cxn>
                <a:cxn ang="0">
                  <a:pos x="9" y="84"/>
                </a:cxn>
                <a:cxn ang="0">
                  <a:pos x="0" y="106"/>
                </a:cxn>
                <a:cxn ang="0">
                  <a:pos x="1" y="107"/>
                </a:cxn>
                <a:cxn ang="0">
                  <a:pos x="3" y="109"/>
                </a:cxn>
                <a:cxn ang="0">
                  <a:pos x="12" y="87"/>
                </a:cxn>
                <a:cxn ang="0">
                  <a:pos x="5" y="62"/>
                </a:cxn>
                <a:cxn ang="0">
                  <a:pos x="52" y="4"/>
                </a:cxn>
                <a:cxn ang="0">
                  <a:pos x="52" y="0"/>
                </a:cxn>
              </a:cxnLst>
              <a:rect l="0" t="0" r="r" b="b"/>
              <a:pathLst>
                <a:path w="52" h="109">
                  <a:moveTo>
                    <a:pt x="52" y="0"/>
                  </a:moveTo>
                  <a:cubicBezTo>
                    <a:pt x="23" y="9"/>
                    <a:pt x="2" y="32"/>
                    <a:pt x="2" y="59"/>
                  </a:cubicBezTo>
                  <a:cubicBezTo>
                    <a:pt x="2" y="67"/>
                    <a:pt x="4" y="76"/>
                    <a:pt x="9" y="84"/>
                  </a:cubicBezTo>
                  <a:cubicBezTo>
                    <a:pt x="6" y="93"/>
                    <a:pt x="3" y="100"/>
                    <a:pt x="0" y="106"/>
                  </a:cubicBezTo>
                  <a:cubicBezTo>
                    <a:pt x="0" y="106"/>
                    <a:pt x="1" y="107"/>
                    <a:pt x="1" y="107"/>
                  </a:cubicBezTo>
                  <a:cubicBezTo>
                    <a:pt x="2" y="108"/>
                    <a:pt x="2" y="108"/>
                    <a:pt x="3" y="109"/>
                  </a:cubicBezTo>
                  <a:cubicBezTo>
                    <a:pt x="6" y="103"/>
                    <a:pt x="10" y="96"/>
                    <a:pt x="12" y="87"/>
                  </a:cubicBezTo>
                  <a:cubicBezTo>
                    <a:pt x="8" y="79"/>
                    <a:pt x="5" y="70"/>
                    <a:pt x="5" y="62"/>
                  </a:cubicBezTo>
                  <a:cubicBezTo>
                    <a:pt x="5" y="36"/>
                    <a:pt x="25" y="14"/>
                    <a:pt x="52" y="4"/>
                  </a:cubicBezTo>
                  <a:cubicBezTo>
                    <a:pt x="52" y="0"/>
                    <a:pt x="52" y="0"/>
                    <a:pt x="52" y="0"/>
                  </a:cubicBezTo>
                </a:path>
              </a:pathLst>
            </a:custGeom>
            <a:solidFill>
              <a:srgbClr val="FD9B0A"/>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622" name="Freeform 1228"/>
            <p:cNvSpPr>
              <a:spLocks/>
            </p:cNvSpPr>
            <p:nvPr/>
          </p:nvSpPr>
          <p:spPr bwMode="auto">
            <a:xfrm>
              <a:off x="11266489" y="10664826"/>
              <a:ext cx="3206750" cy="5862638"/>
            </a:xfrm>
            <a:custGeom>
              <a:avLst/>
              <a:gdLst/>
              <a:ahLst/>
              <a:cxnLst>
                <a:cxn ang="0">
                  <a:pos x="102" y="0"/>
                </a:cxn>
                <a:cxn ang="0">
                  <a:pos x="92" y="2"/>
                </a:cxn>
                <a:cxn ang="0">
                  <a:pos x="74" y="28"/>
                </a:cxn>
                <a:cxn ang="0">
                  <a:pos x="70" y="37"/>
                </a:cxn>
                <a:cxn ang="0">
                  <a:pos x="75" y="46"/>
                </a:cxn>
                <a:cxn ang="0">
                  <a:pos x="88" y="69"/>
                </a:cxn>
                <a:cxn ang="0">
                  <a:pos x="88" y="72"/>
                </a:cxn>
                <a:cxn ang="0">
                  <a:pos x="87" y="72"/>
                </a:cxn>
                <a:cxn ang="0">
                  <a:pos x="82" y="77"/>
                </a:cxn>
                <a:cxn ang="0">
                  <a:pos x="74" y="79"/>
                </a:cxn>
                <a:cxn ang="0">
                  <a:pos x="62" y="85"/>
                </a:cxn>
                <a:cxn ang="0">
                  <a:pos x="38" y="131"/>
                </a:cxn>
                <a:cxn ang="0">
                  <a:pos x="37" y="145"/>
                </a:cxn>
                <a:cxn ang="0">
                  <a:pos x="44" y="177"/>
                </a:cxn>
                <a:cxn ang="0">
                  <a:pos x="0" y="177"/>
                </a:cxn>
                <a:cxn ang="0">
                  <a:pos x="13" y="231"/>
                </a:cxn>
                <a:cxn ang="0">
                  <a:pos x="14" y="234"/>
                </a:cxn>
                <a:cxn ang="0">
                  <a:pos x="16" y="234"/>
                </a:cxn>
                <a:cxn ang="0">
                  <a:pos x="16" y="234"/>
                </a:cxn>
                <a:cxn ang="0">
                  <a:pos x="3" y="181"/>
                </a:cxn>
                <a:cxn ang="0">
                  <a:pos x="47" y="181"/>
                </a:cxn>
                <a:cxn ang="0">
                  <a:pos x="40" y="148"/>
                </a:cxn>
                <a:cxn ang="0">
                  <a:pos x="41" y="135"/>
                </a:cxn>
                <a:cxn ang="0">
                  <a:pos x="65" y="88"/>
                </a:cxn>
                <a:cxn ang="0">
                  <a:pos x="77" y="82"/>
                </a:cxn>
                <a:cxn ang="0">
                  <a:pos x="85" y="80"/>
                </a:cxn>
                <a:cxn ang="0">
                  <a:pos x="90" y="75"/>
                </a:cxn>
                <a:cxn ang="0">
                  <a:pos x="91" y="75"/>
                </a:cxn>
                <a:cxn ang="0">
                  <a:pos x="91" y="72"/>
                </a:cxn>
                <a:cxn ang="0">
                  <a:pos x="78" y="49"/>
                </a:cxn>
                <a:cxn ang="0">
                  <a:pos x="74" y="40"/>
                </a:cxn>
                <a:cxn ang="0">
                  <a:pos x="77" y="31"/>
                </a:cxn>
                <a:cxn ang="0">
                  <a:pos x="95" y="5"/>
                </a:cxn>
                <a:cxn ang="0">
                  <a:pos x="106" y="3"/>
                </a:cxn>
                <a:cxn ang="0">
                  <a:pos x="108" y="3"/>
                </a:cxn>
                <a:cxn ang="0">
                  <a:pos x="110" y="3"/>
                </a:cxn>
                <a:cxn ang="0">
                  <a:pos x="113" y="4"/>
                </a:cxn>
                <a:cxn ang="0">
                  <a:pos x="113" y="4"/>
                </a:cxn>
                <a:cxn ang="0">
                  <a:pos x="128" y="9"/>
                </a:cxn>
                <a:cxn ang="0">
                  <a:pos x="126" y="7"/>
                </a:cxn>
                <a:cxn ang="0">
                  <a:pos x="125" y="6"/>
                </a:cxn>
                <a:cxn ang="0">
                  <a:pos x="110" y="0"/>
                </a:cxn>
                <a:cxn ang="0">
                  <a:pos x="110" y="0"/>
                </a:cxn>
                <a:cxn ang="0">
                  <a:pos x="106" y="0"/>
                </a:cxn>
                <a:cxn ang="0">
                  <a:pos x="105" y="0"/>
                </a:cxn>
                <a:cxn ang="0">
                  <a:pos x="102" y="0"/>
                </a:cxn>
              </a:cxnLst>
              <a:rect l="0" t="0" r="r" b="b"/>
              <a:pathLst>
                <a:path w="128" h="234">
                  <a:moveTo>
                    <a:pt x="102" y="0"/>
                  </a:moveTo>
                  <a:cubicBezTo>
                    <a:pt x="100" y="0"/>
                    <a:pt x="96" y="0"/>
                    <a:pt x="92" y="2"/>
                  </a:cubicBezTo>
                  <a:cubicBezTo>
                    <a:pt x="79" y="6"/>
                    <a:pt x="75" y="17"/>
                    <a:pt x="74" y="28"/>
                  </a:cubicBezTo>
                  <a:cubicBezTo>
                    <a:pt x="72" y="30"/>
                    <a:pt x="70" y="33"/>
                    <a:pt x="70" y="37"/>
                  </a:cubicBezTo>
                  <a:cubicBezTo>
                    <a:pt x="70" y="41"/>
                    <a:pt x="72" y="44"/>
                    <a:pt x="75" y="46"/>
                  </a:cubicBezTo>
                  <a:cubicBezTo>
                    <a:pt x="77" y="54"/>
                    <a:pt x="82" y="63"/>
                    <a:pt x="88" y="69"/>
                  </a:cubicBezTo>
                  <a:cubicBezTo>
                    <a:pt x="88" y="72"/>
                    <a:pt x="88" y="72"/>
                    <a:pt x="88" y="72"/>
                  </a:cubicBezTo>
                  <a:cubicBezTo>
                    <a:pt x="87" y="72"/>
                    <a:pt x="87" y="72"/>
                    <a:pt x="87" y="72"/>
                  </a:cubicBezTo>
                  <a:cubicBezTo>
                    <a:pt x="82" y="77"/>
                    <a:pt x="82" y="77"/>
                    <a:pt x="82" y="77"/>
                  </a:cubicBezTo>
                  <a:cubicBezTo>
                    <a:pt x="79" y="77"/>
                    <a:pt x="76" y="77"/>
                    <a:pt x="74" y="79"/>
                  </a:cubicBezTo>
                  <a:cubicBezTo>
                    <a:pt x="72" y="79"/>
                    <a:pt x="68" y="81"/>
                    <a:pt x="62" y="85"/>
                  </a:cubicBezTo>
                  <a:cubicBezTo>
                    <a:pt x="53" y="92"/>
                    <a:pt x="40" y="117"/>
                    <a:pt x="38" y="131"/>
                  </a:cubicBezTo>
                  <a:cubicBezTo>
                    <a:pt x="37" y="137"/>
                    <a:pt x="37" y="132"/>
                    <a:pt x="37" y="145"/>
                  </a:cubicBezTo>
                  <a:cubicBezTo>
                    <a:pt x="37" y="152"/>
                    <a:pt x="41" y="167"/>
                    <a:pt x="44" y="177"/>
                  </a:cubicBezTo>
                  <a:cubicBezTo>
                    <a:pt x="0" y="177"/>
                    <a:pt x="0" y="177"/>
                    <a:pt x="0" y="177"/>
                  </a:cubicBezTo>
                  <a:cubicBezTo>
                    <a:pt x="13" y="231"/>
                    <a:pt x="13" y="231"/>
                    <a:pt x="13" y="231"/>
                  </a:cubicBezTo>
                  <a:cubicBezTo>
                    <a:pt x="14" y="234"/>
                    <a:pt x="14" y="234"/>
                    <a:pt x="14" y="234"/>
                  </a:cubicBezTo>
                  <a:cubicBezTo>
                    <a:pt x="16" y="234"/>
                    <a:pt x="16" y="234"/>
                    <a:pt x="16" y="234"/>
                  </a:cubicBezTo>
                  <a:cubicBezTo>
                    <a:pt x="16" y="234"/>
                    <a:pt x="16" y="234"/>
                    <a:pt x="16" y="234"/>
                  </a:cubicBezTo>
                  <a:cubicBezTo>
                    <a:pt x="3" y="181"/>
                    <a:pt x="3" y="181"/>
                    <a:pt x="3" y="181"/>
                  </a:cubicBezTo>
                  <a:cubicBezTo>
                    <a:pt x="47" y="181"/>
                    <a:pt x="47" y="181"/>
                    <a:pt x="47" y="181"/>
                  </a:cubicBezTo>
                  <a:cubicBezTo>
                    <a:pt x="44" y="170"/>
                    <a:pt x="40" y="155"/>
                    <a:pt x="40" y="148"/>
                  </a:cubicBezTo>
                  <a:cubicBezTo>
                    <a:pt x="40" y="135"/>
                    <a:pt x="40" y="140"/>
                    <a:pt x="41" y="135"/>
                  </a:cubicBezTo>
                  <a:cubicBezTo>
                    <a:pt x="43" y="120"/>
                    <a:pt x="56" y="95"/>
                    <a:pt x="65" y="88"/>
                  </a:cubicBezTo>
                  <a:cubicBezTo>
                    <a:pt x="71" y="84"/>
                    <a:pt x="75" y="82"/>
                    <a:pt x="77" y="82"/>
                  </a:cubicBezTo>
                  <a:cubicBezTo>
                    <a:pt x="80" y="81"/>
                    <a:pt x="82" y="80"/>
                    <a:pt x="85" y="80"/>
                  </a:cubicBezTo>
                  <a:cubicBezTo>
                    <a:pt x="90" y="75"/>
                    <a:pt x="90" y="75"/>
                    <a:pt x="90" y="75"/>
                  </a:cubicBezTo>
                  <a:cubicBezTo>
                    <a:pt x="91" y="75"/>
                    <a:pt x="91" y="75"/>
                    <a:pt x="91" y="75"/>
                  </a:cubicBezTo>
                  <a:cubicBezTo>
                    <a:pt x="91" y="72"/>
                    <a:pt x="91" y="72"/>
                    <a:pt x="91" y="72"/>
                  </a:cubicBezTo>
                  <a:cubicBezTo>
                    <a:pt x="85" y="66"/>
                    <a:pt x="80" y="58"/>
                    <a:pt x="78" y="49"/>
                  </a:cubicBezTo>
                  <a:cubicBezTo>
                    <a:pt x="75" y="47"/>
                    <a:pt x="74" y="44"/>
                    <a:pt x="74" y="40"/>
                  </a:cubicBezTo>
                  <a:cubicBezTo>
                    <a:pt x="74" y="36"/>
                    <a:pt x="75" y="33"/>
                    <a:pt x="77" y="31"/>
                  </a:cubicBezTo>
                  <a:cubicBezTo>
                    <a:pt x="78" y="20"/>
                    <a:pt x="82" y="9"/>
                    <a:pt x="95" y="5"/>
                  </a:cubicBezTo>
                  <a:cubicBezTo>
                    <a:pt x="99" y="3"/>
                    <a:pt x="103" y="3"/>
                    <a:pt x="106" y="3"/>
                  </a:cubicBezTo>
                  <a:cubicBezTo>
                    <a:pt x="107" y="3"/>
                    <a:pt x="108" y="3"/>
                    <a:pt x="108" y="3"/>
                  </a:cubicBezTo>
                  <a:cubicBezTo>
                    <a:pt x="109" y="3"/>
                    <a:pt x="109" y="3"/>
                    <a:pt x="110" y="3"/>
                  </a:cubicBezTo>
                  <a:cubicBezTo>
                    <a:pt x="111" y="3"/>
                    <a:pt x="112" y="3"/>
                    <a:pt x="113" y="4"/>
                  </a:cubicBezTo>
                  <a:cubicBezTo>
                    <a:pt x="113" y="4"/>
                    <a:pt x="113" y="4"/>
                    <a:pt x="113" y="4"/>
                  </a:cubicBezTo>
                  <a:cubicBezTo>
                    <a:pt x="120" y="4"/>
                    <a:pt x="125" y="6"/>
                    <a:pt x="128" y="9"/>
                  </a:cubicBezTo>
                  <a:cubicBezTo>
                    <a:pt x="127" y="9"/>
                    <a:pt x="127" y="8"/>
                    <a:pt x="126" y="7"/>
                  </a:cubicBezTo>
                  <a:cubicBezTo>
                    <a:pt x="126" y="7"/>
                    <a:pt x="125" y="6"/>
                    <a:pt x="125" y="6"/>
                  </a:cubicBezTo>
                  <a:cubicBezTo>
                    <a:pt x="121" y="3"/>
                    <a:pt x="117" y="1"/>
                    <a:pt x="110" y="0"/>
                  </a:cubicBezTo>
                  <a:cubicBezTo>
                    <a:pt x="110" y="0"/>
                    <a:pt x="110" y="0"/>
                    <a:pt x="110" y="0"/>
                  </a:cubicBezTo>
                  <a:cubicBezTo>
                    <a:pt x="109" y="0"/>
                    <a:pt x="108" y="0"/>
                    <a:pt x="106" y="0"/>
                  </a:cubicBezTo>
                  <a:cubicBezTo>
                    <a:pt x="106" y="0"/>
                    <a:pt x="105" y="0"/>
                    <a:pt x="105" y="0"/>
                  </a:cubicBezTo>
                  <a:cubicBezTo>
                    <a:pt x="105" y="0"/>
                    <a:pt x="104" y="0"/>
                    <a:pt x="102" y="0"/>
                  </a:cubicBezTo>
                </a:path>
              </a:pathLst>
            </a:custGeom>
            <a:solidFill>
              <a:srgbClr val="FD9B0A"/>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623" name="Freeform 1229"/>
            <p:cNvSpPr>
              <a:spLocks/>
            </p:cNvSpPr>
            <p:nvPr/>
          </p:nvSpPr>
          <p:spPr bwMode="auto">
            <a:xfrm>
              <a:off x="15649576" y="9437688"/>
              <a:ext cx="1228725" cy="2705100"/>
            </a:xfrm>
            <a:custGeom>
              <a:avLst/>
              <a:gdLst/>
              <a:ahLst/>
              <a:cxnLst>
                <a:cxn ang="0">
                  <a:pos x="49" y="0"/>
                </a:cxn>
                <a:cxn ang="0">
                  <a:pos x="2" y="58"/>
                </a:cxn>
                <a:cxn ang="0">
                  <a:pos x="9" y="83"/>
                </a:cxn>
                <a:cxn ang="0">
                  <a:pos x="0" y="105"/>
                </a:cxn>
                <a:cxn ang="0">
                  <a:pos x="2" y="107"/>
                </a:cxn>
                <a:cxn ang="0">
                  <a:pos x="3" y="108"/>
                </a:cxn>
                <a:cxn ang="0">
                  <a:pos x="12" y="86"/>
                </a:cxn>
                <a:cxn ang="0">
                  <a:pos x="6" y="61"/>
                </a:cxn>
                <a:cxn ang="0">
                  <a:pos x="49" y="5"/>
                </a:cxn>
                <a:cxn ang="0">
                  <a:pos x="49" y="0"/>
                </a:cxn>
              </a:cxnLst>
              <a:rect l="0" t="0" r="r" b="b"/>
              <a:pathLst>
                <a:path w="49" h="108">
                  <a:moveTo>
                    <a:pt x="49" y="0"/>
                  </a:moveTo>
                  <a:cubicBezTo>
                    <a:pt x="22" y="10"/>
                    <a:pt x="2" y="32"/>
                    <a:pt x="2" y="58"/>
                  </a:cubicBezTo>
                  <a:cubicBezTo>
                    <a:pt x="2" y="66"/>
                    <a:pt x="5" y="75"/>
                    <a:pt x="9" y="83"/>
                  </a:cubicBezTo>
                  <a:cubicBezTo>
                    <a:pt x="7" y="92"/>
                    <a:pt x="3" y="99"/>
                    <a:pt x="0" y="105"/>
                  </a:cubicBezTo>
                  <a:cubicBezTo>
                    <a:pt x="0" y="105"/>
                    <a:pt x="1" y="106"/>
                    <a:pt x="2" y="107"/>
                  </a:cubicBezTo>
                  <a:cubicBezTo>
                    <a:pt x="2" y="107"/>
                    <a:pt x="3" y="108"/>
                    <a:pt x="3" y="108"/>
                  </a:cubicBezTo>
                  <a:cubicBezTo>
                    <a:pt x="6" y="103"/>
                    <a:pt x="10" y="95"/>
                    <a:pt x="12" y="86"/>
                  </a:cubicBezTo>
                  <a:cubicBezTo>
                    <a:pt x="8" y="78"/>
                    <a:pt x="6" y="70"/>
                    <a:pt x="6" y="61"/>
                  </a:cubicBezTo>
                  <a:cubicBezTo>
                    <a:pt x="6" y="36"/>
                    <a:pt x="23" y="15"/>
                    <a:pt x="49" y="5"/>
                  </a:cubicBezTo>
                  <a:cubicBezTo>
                    <a:pt x="49" y="0"/>
                    <a:pt x="49" y="0"/>
                    <a:pt x="49" y="0"/>
                  </a:cubicBezTo>
                </a:path>
              </a:pathLst>
            </a:custGeom>
            <a:solidFill>
              <a:srgbClr val="FD9B0A"/>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624" name="Freeform 1230"/>
            <p:cNvSpPr>
              <a:spLocks/>
            </p:cNvSpPr>
            <p:nvPr/>
          </p:nvSpPr>
          <p:spPr bwMode="auto">
            <a:xfrm>
              <a:off x="11341101" y="10741026"/>
              <a:ext cx="3206750" cy="5886450"/>
            </a:xfrm>
            <a:custGeom>
              <a:avLst/>
              <a:gdLst/>
              <a:ahLst/>
              <a:cxnLst>
                <a:cxn ang="0">
                  <a:pos x="103" y="0"/>
                </a:cxn>
                <a:cxn ang="0">
                  <a:pos x="92" y="2"/>
                </a:cxn>
                <a:cxn ang="0">
                  <a:pos x="74" y="28"/>
                </a:cxn>
                <a:cxn ang="0">
                  <a:pos x="71" y="37"/>
                </a:cxn>
                <a:cxn ang="0">
                  <a:pos x="75" y="46"/>
                </a:cxn>
                <a:cxn ang="0">
                  <a:pos x="88" y="69"/>
                </a:cxn>
                <a:cxn ang="0">
                  <a:pos x="88" y="72"/>
                </a:cxn>
                <a:cxn ang="0">
                  <a:pos x="87" y="72"/>
                </a:cxn>
                <a:cxn ang="0">
                  <a:pos x="82" y="77"/>
                </a:cxn>
                <a:cxn ang="0">
                  <a:pos x="74" y="79"/>
                </a:cxn>
                <a:cxn ang="0">
                  <a:pos x="62" y="85"/>
                </a:cxn>
                <a:cxn ang="0">
                  <a:pos x="38" y="132"/>
                </a:cxn>
                <a:cxn ang="0">
                  <a:pos x="37" y="145"/>
                </a:cxn>
                <a:cxn ang="0">
                  <a:pos x="44" y="178"/>
                </a:cxn>
                <a:cxn ang="0">
                  <a:pos x="0" y="178"/>
                </a:cxn>
                <a:cxn ang="0">
                  <a:pos x="13" y="231"/>
                </a:cxn>
                <a:cxn ang="0">
                  <a:pos x="14" y="235"/>
                </a:cxn>
                <a:cxn ang="0">
                  <a:pos x="17" y="235"/>
                </a:cxn>
                <a:cxn ang="0">
                  <a:pos x="17" y="235"/>
                </a:cxn>
                <a:cxn ang="0">
                  <a:pos x="3" y="181"/>
                </a:cxn>
                <a:cxn ang="0">
                  <a:pos x="47" y="181"/>
                </a:cxn>
                <a:cxn ang="0">
                  <a:pos x="40" y="148"/>
                </a:cxn>
                <a:cxn ang="0">
                  <a:pos x="41" y="135"/>
                </a:cxn>
                <a:cxn ang="0">
                  <a:pos x="66" y="89"/>
                </a:cxn>
                <a:cxn ang="0">
                  <a:pos x="78" y="82"/>
                </a:cxn>
                <a:cxn ang="0">
                  <a:pos x="86" y="80"/>
                </a:cxn>
                <a:cxn ang="0">
                  <a:pos x="90" y="75"/>
                </a:cxn>
                <a:cxn ang="0">
                  <a:pos x="92" y="75"/>
                </a:cxn>
                <a:cxn ang="0">
                  <a:pos x="92" y="72"/>
                </a:cxn>
                <a:cxn ang="0">
                  <a:pos x="78" y="49"/>
                </a:cxn>
                <a:cxn ang="0">
                  <a:pos x="74" y="40"/>
                </a:cxn>
                <a:cxn ang="0">
                  <a:pos x="78" y="32"/>
                </a:cxn>
                <a:cxn ang="0">
                  <a:pos x="96" y="5"/>
                </a:cxn>
                <a:cxn ang="0">
                  <a:pos x="106" y="3"/>
                </a:cxn>
                <a:cxn ang="0">
                  <a:pos x="108" y="3"/>
                </a:cxn>
                <a:cxn ang="0">
                  <a:pos x="110" y="4"/>
                </a:cxn>
                <a:cxn ang="0">
                  <a:pos x="113" y="4"/>
                </a:cxn>
                <a:cxn ang="0">
                  <a:pos x="114" y="4"/>
                </a:cxn>
                <a:cxn ang="0">
                  <a:pos x="128" y="9"/>
                </a:cxn>
                <a:cxn ang="0">
                  <a:pos x="126" y="7"/>
                </a:cxn>
                <a:cxn ang="0">
                  <a:pos x="125" y="6"/>
                </a:cxn>
                <a:cxn ang="0">
                  <a:pos x="110" y="1"/>
                </a:cxn>
                <a:cxn ang="0">
                  <a:pos x="110" y="1"/>
                </a:cxn>
                <a:cxn ang="0">
                  <a:pos x="107" y="0"/>
                </a:cxn>
                <a:cxn ang="0">
                  <a:pos x="105" y="0"/>
                </a:cxn>
                <a:cxn ang="0">
                  <a:pos x="103" y="0"/>
                </a:cxn>
              </a:cxnLst>
              <a:rect l="0" t="0" r="r" b="b"/>
              <a:pathLst>
                <a:path w="128" h="235">
                  <a:moveTo>
                    <a:pt x="103" y="0"/>
                  </a:moveTo>
                  <a:cubicBezTo>
                    <a:pt x="100" y="0"/>
                    <a:pt x="96" y="0"/>
                    <a:pt x="92" y="2"/>
                  </a:cubicBezTo>
                  <a:cubicBezTo>
                    <a:pt x="79" y="6"/>
                    <a:pt x="75" y="17"/>
                    <a:pt x="74" y="28"/>
                  </a:cubicBezTo>
                  <a:cubicBezTo>
                    <a:pt x="72" y="30"/>
                    <a:pt x="71" y="33"/>
                    <a:pt x="71" y="37"/>
                  </a:cubicBezTo>
                  <a:cubicBezTo>
                    <a:pt x="71" y="41"/>
                    <a:pt x="72" y="44"/>
                    <a:pt x="75" y="46"/>
                  </a:cubicBezTo>
                  <a:cubicBezTo>
                    <a:pt x="77" y="55"/>
                    <a:pt x="82" y="63"/>
                    <a:pt x="88" y="69"/>
                  </a:cubicBezTo>
                  <a:cubicBezTo>
                    <a:pt x="88" y="72"/>
                    <a:pt x="88" y="72"/>
                    <a:pt x="88" y="72"/>
                  </a:cubicBezTo>
                  <a:cubicBezTo>
                    <a:pt x="87" y="72"/>
                    <a:pt x="87" y="72"/>
                    <a:pt x="87" y="72"/>
                  </a:cubicBezTo>
                  <a:cubicBezTo>
                    <a:pt x="82" y="77"/>
                    <a:pt x="82" y="77"/>
                    <a:pt x="82" y="77"/>
                  </a:cubicBezTo>
                  <a:cubicBezTo>
                    <a:pt x="79" y="77"/>
                    <a:pt x="77" y="78"/>
                    <a:pt x="74" y="79"/>
                  </a:cubicBezTo>
                  <a:cubicBezTo>
                    <a:pt x="72" y="79"/>
                    <a:pt x="68" y="81"/>
                    <a:pt x="62" y="85"/>
                  </a:cubicBezTo>
                  <a:cubicBezTo>
                    <a:pt x="53" y="92"/>
                    <a:pt x="40" y="117"/>
                    <a:pt x="38" y="132"/>
                  </a:cubicBezTo>
                  <a:cubicBezTo>
                    <a:pt x="37" y="137"/>
                    <a:pt x="37" y="132"/>
                    <a:pt x="37" y="145"/>
                  </a:cubicBezTo>
                  <a:cubicBezTo>
                    <a:pt x="37" y="152"/>
                    <a:pt x="41" y="167"/>
                    <a:pt x="44" y="178"/>
                  </a:cubicBezTo>
                  <a:cubicBezTo>
                    <a:pt x="0" y="178"/>
                    <a:pt x="0" y="178"/>
                    <a:pt x="0" y="178"/>
                  </a:cubicBezTo>
                  <a:cubicBezTo>
                    <a:pt x="13" y="231"/>
                    <a:pt x="13" y="231"/>
                    <a:pt x="13" y="231"/>
                  </a:cubicBezTo>
                  <a:cubicBezTo>
                    <a:pt x="14" y="235"/>
                    <a:pt x="14" y="235"/>
                    <a:pt x="14" y="235"/>
                  </a:cubicBezTo>
                  <a:cubicBezTo>
                    <a:pt x="17" y="235"/>
                    <a:pt x="17" y="235"/>
                    <a:pt x="17" y="235"/>
                  </a:cubicBezTo>
                  <a:cubicBezTo>
                    <a:pt x="17" y="235"/>
                    <a:pt x="17" y="235"/>
                    <a:pt x="17" y="235"/>
                  </a:cubicBezTo>
                  <a:cubicBezTo>
                    <a:pt x="3" y="181"/>
                    <a:pt x="3" y="181"/>
                    <a:pt x="3" y="181"/>
                  </a:cubicBezTo>
                  <a:cubicBezTo>
                    <a:pt x="47" y="181"/>
                    <a:pt x="47" y="181"/>
                    <a:pt x="47" y="181"/>
                  </a:cubicBezTo>
                  <a:cubicBezTo>
                    <a:pt x="44" y="170"/>
                    <a:pt x="40" y="155"/>
                    <a:pt x="40" y="148"/>
                  </a:cubicBezTo>
                  <a:cubicBezTo>
                    <a:pt x="40" y="135"/>
                    <a:pt x="41" y="140"/>
                    <a:pt x="41" y="135"/>
                  </a:cubicBezTo>
                  <a:cubicBezTo>
                    <a:pt x="44" y="121"/>
                    <a:pt x="56" y="95"/>
                    <a:pt x="66" y="89"/>
                  </a:cubicBezTo>
                  <a:cubicBezTo>
                    <a:pt x="72" y="84"/>
                    <a:pt x="75" y="82"/>
                    <a:pt x="78" y="82"/>
                  </a:cubicBezTo>
                  <a:cubicBezTo>
                    <a:pt x="80" y="81"/>
                    <a:pt x="83" y="80"/>
                    <a:pt x="86" y="80"/>
                  </a:cubicBezTo>
                  <a:cubicBezTo>
                    <a:pt x="90" y="75"/>
                    <a:pt x="90" y="75"/>
                    <a:pt x="90" y="75"/>
                  </a:cubicBezTo>
                  <a:cubicBezTo>
                    <a:pt x="92" y="75"/>
                    <a:pt x="92" y="75"/>
                    <a:pt x="92" y="75"/>
                  </a:cubicBezTo>
                  <a:cubicBezTo>
                    <a:pt x="92" y="72"/>
                    <a:pt x="92" y="72"/>
                    <a:pt x="92" y="72"/>
                  </a:cubicBezTo>
                  <a:cubicBezTo>
                    <a:pt x="85" y="66"/>
                    <a:pt x="80" y="58"/>
                    <a:pt x="78" y="49"/>
                  </a:cubicBezTo>
                  <a:cubicBezTo>
                    <a:pt x="76" y="48"/>
                    <a:pt x="74" y="44"/>
                    <a:pt x="74" y="40"/>
                  </a:cubicBezTo>
                  <a:cubicBezTo>
                    <a:pt x="74" y="37"/>
                    <a:pt x="75" y="34"/>
                    <a:pt x="78" y="32"/>
                  </a:cubicBezTo>
                  <a:cubicBezTo>
                    <a:pt x="79" y="20"/>
                    <a:pt x="82" y="9"/>
                    <a:pt x="96" y="5"/>
                  </a:cubicBezTo>
                  <a:cubicBezTo>
                    <a:pt x="100" y="4"/>
                    <a:pt x="103" y="3"/>
                    <a:pt x="106" y="3"/>
                  </a:cubicBezTo>
                  <a:cubicBezTo>
                    <a:pt x="107" y="3"/>
                    <a:pt x="108" y="3"/>
                    <a:pt x="108" y="3"/>
                  </a:cubicBezTo>
                  <a:cubicBezTo>
                    <a:pt x="109" y="3"/>
                    <a:pt x="109" y="4"/>
                    <a:pt x="110" y="4"/>
                  </a:cubicBezTo>
                  <a:cubicBezTo>
                    <a:pt x="111" y="4"/>
                    <a:pt x="112" y="4"/>
                    <a:pt x="113" y="4"/>
                  </a:cubicBezTo>
                  <a:cubicBezTo>
                    <a:pt x="114" y="4"/>
                    <a:pt x="114" y="4"/>
                    <a:pt x="114" y="4"/>
                  </a:cubicBezTo>
                  <a:cubicBezTo>
                    <a:pt x="120" y="5"/>
                    <a:pt x="125" y="7"/>
                    <a:pt x="128" y="9"/>
                  </a:cubicBezTo>
                  <a:cubicBezTo>
                    <a:pt x="128" y="9"/>
                    <a:pt x="127" y="8"/>
                    <a:pt x="126" y="7"/>
                  </a:cubicBezTo>
                  <a:cubicBezTo>
                    <a:pt x="126" y="7"/>
                    <a:pt x="126" y="7"/>
                    <a:pt x="125" y="6"/>
                  </a:cubicBezTo>
                  <a:cubicBezTo>
                    <a:pt x="122" y="3"/>
                    <a:pt x="117" y="1"/>
                    <a:pt x="110" y="1"/>
                  </a:cubicBezTo>
                  <a:cubicBezTo>
                    <a:pt x="110" y="1"/>
                    <a:pt x="110" y="1"/>
                    <a:pt x="110" y="1"/>
                  </a:cubicBezTo>
                  <a:cubicBezTo>
                    <a:pt x="109" y="0"/>
                    <a:pt x="108" y="0"/>
                    <a:pt x="107" y="0"/>
                  </a:cubicBezTo>
                  <a:cubicBezTo>
                    <a:pt x="106" y="0"/>
                    <a:pt x="106" y="0"/>
                    <a:pt x="105" y="0"/>
                  </a:cubicBezTo>
                  <a:cubicBezTo>
                    <a:pt x="105" y="0"/>
                    <a:pt x="104" y="0"/>
                    <a:pt x="103" y="0"/>
                  </a:cubicBezTo>
                </a:path>
              </a:pathLst>
            </a:custGeom>
            <a:solidFill>
              <a:srgbClr val="FD9B0A"/>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625" name="Freeform 1231"/>
            <p:cNvSpPr>
              <a:spLocks/>
            </p:cNvSpPr>
            <p:nvPr/>
          </p:nvSpPr>
          <p:spPr bwMode="auto">
            <a:xfrm>
              <a:off x="15725776" y="9563101"/>
              <a:ext cx="1152525" cy="2655888"/>
            </a:xfrm>
            <a:custGeom>
              <a:avLst/>
              <a:gdLst/>
              <a:ahLst/>
              <a:cxnLst>
                <a:cxn ang="0">
                  <a:pos x="46" y="0"/>
                </a:cxn>
                <a:cxn ang="0">
                  <a:pos x="3" y="56"/>
                </a:cxn>
                <a:cxn ang="0">
                  <a:pos x="9" y="81"/>
                </a:cxn>
                <a:cxn ang="0">
                  <a:pos x="0" y="103"/>
                </a:cxn>
                <a:cxn ang="0">
                  <a:pos x="2" y="105"/>
                </a:cxn>
                <a:cxn ang="0">
                  <a:pos x="3" y="106"/>
                </a:cxn>
                <a:cxn ang="0">
                  <a:pos x="12" y="85"/>
                </a:cxn>
                <a:cxn ang="0">
                  <a:pos x="6" y="59"/>
                </a:cxn>
                <a:cxn ang="0">
                  <a:pos x="46" y="4"/>
                </a:cxn>
                <a:cxn ang="0">
                  <a:pos x="46" y="0"/>
                </a:cxn>
              </a:cxnLst>
              <a:rect l="0" t="0" r="r" b="b"/>
              <a:pathLst>
                <a:path w="46" h="106">
                  <a:moveTo>
                    <a:pt x="46" y="0"/>
                  </a:moveTo>
                  <a:cubicBezTo>
                    <a:pt x="20" y="10"/>
                    <a:pt x="3" y="31"/>
                    <a:pt x="3" y="56"/>
                  </a:cubicBezTo>
                  <a:cubicBezTo>
                    <a:pt x="3" y="65"/>
                    <a:pt x="5" y="73"/>
                    <a:pt x="9" y="81"/>
                  </a:cubicBezTo>
                  <a:cubicBezTo>
                    <a:pt x="7" y="90"/>
                    <a:pt x="3" y="98"/>
                    <a:pt x="0" y="103"/>
                  </a:cubicBezTo>
                  <a:cubicBezTo>
                    <a:pt x="1" y="104"/>
                    <a:pt x="1" y="104"/>
                    <a:pt x="2" y="105"/>
                  </a:cubicBezTo>
                  <a:cubicBezTo>
                    <a:pt x="2" y="106"/>
                    <a:pt x="3" y="106"/>
                    <a:pt x="3" y="106"/>
                  </a:cubicBezTo>
                  <a:cubicBezTo>
                    <a:pt x="6" y="101"/>
                    <a:pt x="10" y="93"/>
                    <a:pt x="12" y="85"/>
                  </a:cubicBezTo>
                  <a:cubicBezTo>
                    <a:pt x="8" y="76"/>
                    <a:pt x="6" y="68"/>
                    <a:pt x="6" y="59"/>
                  </a:cubicBezTo>
                  <a:cubicBezTo>
                    <a:pt x="6" y="35"/>
                    <a:pt x="22" y="15"/>
                    <a:pt x="46" y="4"/>
                  </a:cubicBezTo>
                  <a:cubicBezTo>
                    <a:pt x="46" y="0"/>
                    <a:pt x="46" y="0"/>
                    <a:pt x="46" y="0"/>
                  </a:cubicBezTo>
                </a:path>
              </a:pathLst>
            </a:custGeom>
            <a:solidFill>
              <a:srgbClr val="FD9B0A"/>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626" name="Freeform 1232"/>
            <p:cNvSpPr>
              <a:spLocks/>
            </p:cNvSpPr>
            <p:nvPr/>
          </p:nvSpPr>
          <p:spPr bwMode="auto">
            <a:xfrm>
              <a:off x="11417301" y="10815638"/>
              <a:ext cx="3230563" cy="5888038"/>
            </a:xfrm>
            <a:custGeom>
              <a:avLst/>
              <a:gdLst/>
              <a:ahLst/>
              <a:cxnLst>
                <a:cxn ang="0">
                  <a:pos x="103" y="0"/>
                </a:cxn>
                <a:cxn ang="0">
                  <a:pos x="93" y="2"/>
                </a:cxn>
                <a:cxn ang="0">
                  <a:pos x="75" y="29"/>
                </a:cxn>
                <a:cxn ang="0">
                  <a:pos x="71" y="37"/>
                </a:cxn>
                <a:cxn ang="0">
                  <a:pos x="75" y="46"/>
                </a:cxn>
                <a:cxn ang="0">
                  <a:pos x="89" y="69"/>
                </a:cxn>
                <a:cxn ang="0">
                  <a:pos x="89" y="72"/>
                </a:cxn>
                <a:cxn ang="0">
                  <a:pos x="87" y="72"/>
                </a:cxn>
                <a:cxn ang="0">
                  <a:pos x="83" y="77"/>
                </a:cxn>
                <a:cxn ang="0">
                  <a:pos x="75" y="79"/>
                </a:cxn>
                <a:cxn ang="0">
                  <a:pos x="63" y="86"/>
                </a:cxn>
                <a:cxn ang="0">
                  <a:pos x="38" y="132"/>
                </a:cxn>
                <a:cxn ang="0">
                  <a:pos x="37" y="145"/>
                </a:cxn>
                <a:cxn ang="0">
                  <a:pos x="44" y="178"/>
                </a:cxn>
                <a:cxn ang="0">
                  <a:pos x="0" y="178"/>
                </a:cxn>
                <a:cxn ang="0">
                  <a:pos x="14" y="232"/>
                </a:cxn>
                <a:cxn ang="0">
                  <a:pos x="15" y="235"/>
                </a:cxn>
                <a:cxn ang="0">
                  <a:pos x="17" y="235"/>
                </a:cxn>
                <a:cxn ang="0">
                  <a:pos x="17" y="235"/>
                </a:cxn>
                <a:cxn ang="0">
                  <a:pos x="3" y="181"/>
                </a:cxn>
                <a:cxn ang="0">
                  <a:pos x="47" y="181"/>
                </a:cxn>
                <a:cxn ang="0">
                  <a:pos x="41" y="149"/>
                </a:cxn>
                <a:cxn ang="0">
                  <a:pos x="42" y="135"/>
                </a:cxn>
                <a:cxn ang="0">
                  <a:pos x="66" y="89"/>
                </a:cxn>
                <a:cxn ang="0">
                  <a:pos x="78" y="82"/>
                </a:cxn>
                <a:cxn ang="0">
                  <a:pos x="86" y="80"/>
                </a:cxn>
                <a:cxn ang="0">
                  <a:pos x="91" y="75"/>
                </a:cxn>
                <a:cxn ang="0">
                  <a:pos x="92" y="75"/>
                </a:cxn>
                <a:cxn ang="0">
                  <a:pos x="92" y="72"/>
                </a:cxn>
                <a:cxn ang="0">
                  <a:pos x="79" y="50"/>
                </a:cxn>
                <a:cxn ang="0">
                  <a:pos x="74" y="41"/>
                </a:cxn>
                <a:cxn ang="0">
                  <a:pos x="78" y="32"/>
                </a:cxn>
                <a:cxn ang="0">
                  <a:pos x="96" y="5"/>
                </a:cxn>
                <a:cxn ang="0">
                  <a:pos x="106" y="4"/>
                </a:cxn>
                <a:cxn ang="0">
                  <a:pos x="108" y="4"/>
                </a:cxn>
                <a:cxn ang="0">
                  <a:pos x="110" y="4"/>
                </a:cxn>
                <a:cxn ang="0">
                  <a:pos x="114" y="4"/>
                </a:cxn>
                <a:cxn ang="0">
                  <a:pos x="114" y="4"/>
                </a:cxn>
                <a:cxn ang="0">
                  <a:pos x="129" y="10"/>
                </a:cxn>
                <a:cxn ang="0">
                  <a:pos x="127" y="8"/>
                </a:cxn>
                <a:cxn ang="0">
                  <a:pos x="125" y="6"/>
                </a:cxn>
                <a:cxn ang="0">
                  <a:pos x="111" y="1"/>
                </a:cxn>
                <a:cxn ang="0">
                  <a:pos x="110" y="1"/>
                </a:cxn>
                <a:cxn ang="0">
                  <a:pos x="107" y="1"/>
                </a:cxn>
                <a:cxn ang="0">
                  <a:pos x="105" y="0"/>
                </a:cxn>
                <a:cxn ang="0">
                  <a:pos x="103" y="0"/>
                </a:cxn>
              </a:cxnLst>
              <a:rect l="0" t="0" r="r" b="b"/>
              <a:pathLst>
                <a:path w="129" h="235">
                  <a:moveTo>
                    <a:pt x="103" y="0"/>
                  </a:moveTo>
                  <a:cubicBezTo>
                    <a:pt x="100" y="0"/>
                    <a:pt x="97" y="1"/>
                    <a:pt x="93" y="2"/>
                  </a:cubicBezTo>
                  <a:cubicBezTo>
                    <a:pt x="79" y="6"/>
                    <a:pt x="76" y="17"/>
                    <a:pt x="75" y="29"/>
                  </a:cubicBezTo>
                  <a:cubicBezTo>
                    <a:pt x="72" y="31"/>
                    <a:pt x="71" y="34"/>
                    <a:pt x="71" y="37"/>
                  </a:cubicBezTo>
                  <a:cubicBezTo>
                    <a:pt x="71" y="41"/>
                    <a:pt x="73" y="45"/>
                    <a:pt x="75" y="46"/>
                  </a:cubicBezTo>
                  <a:cubicBezTo>
                    <a:pt x="77" y="55"/>
                    <a:pt x="82" y="63"/>
                    <a:pt x="89" y="69"/>
                  </a:cubicBezTo>
                  <a:cubicBezTo>
                    <a:pt x="89" y="72"/>
                    <a:pt x="89" y="72"/>
                    <a:pt x="89" y="72"/>
                  </a:cubicBezTo>
                  <a:cubicBezTo>
                    <a:pt x="87" y="72"/>
                    <a:pt x="87" y="72"/>
                    <a:pt x="87" y="72"/>
                  </a:cubicBezTo>
                  <a:cubicBezTo>
                    <a:pt x="83" y="77"/>
                    <a:pt x="83" y="77"/>
                    <a:pt x="83" y="77"/>
                  </a:cubicBezTo>
                  <a:cubicBezTo>
                    <a:pt x="80" y="77"/>
                    <a:pt x="77" y="78"/>
                    <a:pt x="75" y="79"/>
                  </a:cubicBezTo>
                  <a:cubicBezTo>
                    <a:pt x="72" y="79"/>
                    <a:pt x="69" y="81"/>
                    <a:pt x="63" y="86"/>
                  </a:cubicBezTo>
                  <a:cubicBezTo>
                    <a:pt x="53" y="92"/>
                    <a:pt x="41" y="118"/>
                    <a:pt x="38" y="132"/>
                  </a:cubicBezTo>
                  <a:cubicBezTo>
                    <a:pt x="38" y="137"/>
                    <a:pt x="37" y="132"/>
                    <a:pt x="37" y="145"/>
                  </a:cubicBezTo>
                  <a:cubicBezTo>
                    <a:pt x="37" y="152"/>
                    <a:pt x="41" y="167"/>
                    <a:pt x="44" y="178"/>
                  </a:cubicBezTo>
                  <a:cubicBezTo>
                    <a:pt x="0" y="178"/>
                    <a:pt x="0" y="178"/>
                    <a:pt x="0" y="178"/>
                  </a:cubicBezTo>
                  <a:cubicBezTo>
                    <a:pt x="14" y="232"/>
                    <a:pt x="14" y="232"/>
                    <a:pt x="14" y="232"/>
                  </a:cubicBezTo>
                  <a:cubicBezTo>
                    <a:pt x="15" y="235"/>
                    <a:pt x="15" y="235"/>
                    <a:pt x="15" y="235"/>
                  </a:cubicBezTo>
                  <a:cubicBezTo>
                    <a:pt x="17" y="235"/>
                    <a:pt x="17" y="235"/>
                    <a:pt x="17" y="235"/>
                  </a:cubicBezTo>
                  <a:cubicBezTo>
                    <a:pt x="17" y="235"/>
                    <a:pt x="17" y="235"/>
                    <a:pt x="17" y="235"/>
                  </a:cubicBezTo>
                  <a:cubicBezTo>
                    <a:pt x="3" y="181"/>
                    <a:pt x="3" y="181"/>
                    <a:pt x="3" y="181"/>
                  </a:cubicBezTo>
                  <a:cubicBezTo>
                    <a:pt x="47" y="181"/>
                    <a:pt x="47" y="181"/>
                    <a:pt x="47" y="181"/>
                  </a:cubicBezTo>
                  <a:cubicBezTo>
                    <a:pt x="44" y="170"/>
                    <a:pt x="41" y="155"/>
                    <a:pt x="41" y="149"/>
                  </a:cubicBezTo>
                  <a:cubicBezTo>
                    <a:pt x="41" y="135"/>
                    <a:pt x="41" y="140"/>
                    <a:pt x="42" y="135"/>
                  </a:cubicBezTo>
                  <a:cubicBezTo>
                    <a:pt x="44" y="121"/>
                    <a:pt x="56" y="96"/>
                    <a:pt x="66" y="89"/>
                  </a:cubicBezTo>
                  <a:cubicBezTo>
                    <a:pt x="72" y="84"/>
                    <a:pt x="76" y="83"/>
                    <a:pt x="78" y="82"/>
                  </a:cubicBezTo>
                  <a:cubicBezTo>
                    <a:pt x="80" y="81"/>
                    <a:pt x="83" y="81"/>
                    <a:pt x="86" y="80"/>
                  </a:cubicBezTo>
                  <a:cubicBezTo>
                    <a:pt x="91" y="75"/>
                    <a:pt x="91" y="75"/>
                    <a:pt x="91" y="75"/>
                  </a:cubicBezTo>
                  <a:cubicBezTo>
                    <a:pt x="92" y="75"/>
                    <a:pt x="92" y="75"/>
                    <a:pt x="92" y="75"/>
                  </a:cubicBezTo>
                  <a:cubicBezTo>
                    <a:pt x="92" y="72"/>
                    <a:pt x="92" y="72"/>
                    <a:pt x="92" y="72"/>
                  </a:cubicBezTo>
                  <a:cubicBezTo>
                    <a:pt x="85" y="67"/>
                    <a:pt x="81" y="58"/>
                    <a:pt x="79" y="50"/>
                  </a:cubicBezTo>
                  <a:cubicBezTo>
                    <a:pt x="76" y="48"/>
                    <a:pt x="74" y="44"/>
                    <a:pt x="74" y="41"/>
                  </a:cubicBezTo>
                  <a:cubicBezTo>
                    <a:pt x="74" y="37"/>
                    <a:pt x="76" y="34"/>
                    <a:pt x="78" y="32"/>
                  </a:cubicBezTo>
                  <a:cubicBezTo>
                    <a:pt x="79" y="21"/>
                    <a:pt x="83" y="9"/>
                    <a:pt x="96" y="5"/>
                  </a:cubicBezTo>
                  <a:cubicBezTo>
                    <a:pt x="100" y="4"/>
                    <a:pt x="104" y="4"/>
                    <a:pt x="106" y="4"/>
                  </a:cubicBezTo>
                  <a:cubicBezTo>
                    <a:pt x="108" y="4"/>
                    <a:pt x="108" y="4"/>
                    <a:pt x="108" y="4"/>
                  </a:cubicBezTo>
                  <a:cubicBezTo>
                    <a:pt x="109" y="4"/>
                    <a:pt x="110" y="4"/>
                    <a:pt x="110" y="4"/>
                  </a:cubicBezTo>
                  <a:cubicBezTo>
                    <a:pt x="111" y="4"/>
                    <a:pt x="112" y="4"/>
                    <a:pt x="114" y="4"/>
                  </a:cubicBezTo>
                  <a:cubicBezTo>
                    <a:pt x="114" y="4"/>
                    <a:pt x="114" y="4"/>
                    <a:pt x="114" y="4"/>
                  </a:cubicBezTo>
                  <a:cubicBezTo>
                    <a:pt x="120" y="5"/>
                    <a:pt x="125" y="7"/>
                    <a:pt x="129" y="10"/>
                  </a:cubicBezTo>
                  <a:cubicBezTo>
                    <a:pt x="128" y="9"/>
                    <a:pt x="127" y="8"/>
                    <a:pt x="127" y="8"/>
                  </a:cubicBezTo>
                  <a:cubicBezTo>
                    <a:pt x="126" y="7"/>
                    <a:pt x="126" y="7"/>
                    <a:pt x="125" y="6"/>
                  </a:cubicBezTo>
                  <a:cubicBezTo>
                    <a:pt x="122" y="4"/>
                    <a:pt x="117" y="2"/>
                    <a:pt x="111" y="1"/>
                  </a:cubicBezTo>
                  <a:cubicBezTo>
                    <a:pt x="110" y="1"/>
                    <a:pt x="110" y="1"/>
                    <a:pt x="110" y="1"/>
                  </a:cubicBezTo>
                  <a:cubicBezTo>
                    <a:pt x="109" y="1"/>
                    <a:pt x="108" y="1"/>
                    <a:pt x="107" y="1"/>
                  </a:cubicBezTo>
                  <a:cubicBezTo>
                    <a:pt x="106" y="1"/>
                    <a:pt x="106" y="0"/>
                    <a:pt x="105" y="0"/>
                  </a:cubicBezTo>
                  <a:cubicBezTo>
                    <a:pt x="105" y="0"/>
                    <a:pt x="104" y="0"/>
                    <a:pt x="103" y="0"/>
                  </a:cubicBezTo>
                </a:path>
              </a:pathLst>
            </a:custGeom>
            <a:solidFill>
              <a:srgbClr val="FD9B0A"/>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627" name="Freeform 1233"/>
            <p:cNvSpPr>
              <a:spLocks/>
            </p:cNvSpPr>
            <p:nvPr/>
          </p:nvSpPr>
          <p:spPr bwMode="auto">
            <a:xfrm>
              <a:off x="15800389" y="9663113"/>
              <a:ext cx="1077913" cy="2655888"/>
            </a:xfrm>
            <a:custGeom>
              <a:avLst/>
              <a:gdLst/>
              <a:ahLst/>
              <a:cxnLst>
                <a:cxn ang="0">
                  <a:pos x="43" y="0"/>
                </a:cxn>
                <a:cxn ang="0">
                  <a:pos x="3" y="55"/>
                </a:cxn>
                <a:cxn ang="0">
                  <a:pos x="9" y="81"/>
                </a:cxn>
                <a:cxn ang="0">
                  <a:pos x="0" y="102"/>
                </a:cxn>
                <a:cxn ang="0">
                  <a:pos x="2" y="104"/>
                </a:cxn>
                <a:cxn ang="0">
                  <a:pos x="4" y="106"/>
                </a:cxn>
                <a:cxn ang="0">
                  <a:pos x="13" y="84"/>
                </a:cxn>
                <a:cxn ang="0">
                  <a:pos x="6" y="58"/>
                </a:cxn>
                <a:cxn ang="0">
                  <a:pos x="43" y="5"/>
                </a:cxn>
                <a:cxn ang="0">
                  <a:pos x="43" y="0"/>
                </a:cxn>
              </a:cxnLst>
              <a:rect l="0" t="0" r="r" b="b"/>
              <a:pathLst>
                <a:path w="43" h="106">
                  <a:moveTo>
                    <a:pt x="43" y="0"/>
                  </a:moveTo>
                  <a:cubicBezTo>
                    <a:pt x="19" y="11"/>
                    <a:pt x="3" y="31"/>
                    <a:pt x="3" y="55"/>
                  </a:cubicBezTo>
                  <a:cubicBezTo>
                    <a:pt x="3" y="64"/>
                    <a:pt x="5" y="72"/>
                    <a:pt x="9" y="81"/>
                  </a:cubicBezTo>
                  <a:cubicBezTo>
                    <a:pt x="7" y="89"/>
                    <a:pt x="3" y="97"/>
                    <a:pt x="0" y="102"/>
                  </a:cubicBezTo>
                  <a:cubicBezTo>
                    <a:pt x="1" y="103"/>
                    <a:pt x="1" y="104"/>
                    <a:pt x="2" y="104"/>
                  </a:cubicBezTo>
                  <a:cubicBezTo>
                    <a:pt x="3" y="105"/>
                    <a:pt x="3" y="105"/>
                    <a:pt x="4" y="106"/>
                  </a:cubicBezTo>
                  <a:cubicBezTo>
                    <a:pt x="7" y="100"/>
                    <a:pt x="10" y="93"/>
                    <a:pt x="13" y="84"/>
                  </a:cubicBezTo>
                  <a:cubicBezTo>
                    <a:pt x="8" y="76"/>
                    <a:pt x="6" y="67"/>
                    <a:pt x="6" y="58"/>
                  </a:cubicBezTo>
                  <a:cubicBezTo>
                    <a:pt x="6" y="36"/>
                    <a:pt x="21" y="16"/>
                    <a:pt x="43" y="5"/>
                  </a:cubicBezTo>
                  <a:cubicBezTo>
                    <a:pt x="43" y="0"/>
                    <a:pt x="43" y="0"/>
                    <a:pt x="43" y="0"/>
                  </a:cubicBezTo>
                </a:path>
              </a:pathLst>
            </a:custGeom>
            <a:solidFill>
              <a:srgbClr val="FD9B0A"/>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628" name="Freeform 1234"/>
            <p:cNvSpPr>
              <a:spLocks/>
            </p:cNvSpPr>
            <p:nvPr/>
          </p:nvSpPr>
          <p:spPr bwMode="auto">
            <a:xfrm>
              <a:off x="11491914" y="10915651"/>
              <a:ext cx="3232150" cy="5862638"/>
            </a:xfrm>
            <a:custGeom>
              <a:avLst/>
              <a:gdLst/>
              <a:ahLst/>
              <a:cxnLst>
                <a:cxn ang="0">
                  <a:pos x="103" y="0"/>
                </a:cxn>
                <a:cxn ang="0">
                  <a:pos x="93" y="1"/>
                </a:cxn>
                <a:cxn ang="0">
                  <a:pos x="75" y="28"/>
                </a:cxn>
                <a:cxn ang="0">
                  <a:pos x="71" y="37"/>
                </a:cxn>
                <a:cxn ang="0">
                  <a:pos x="76" y="46"/>
                </a:cxn>
                <a:cxn ang="0">
                  <a:pos x="89" y="68"/>
                </a:cxn>
                <a:cxn ang="0">
                  <a:pos x="89" y="71"/>
                </a:cxn>
                <a:cxn ang="0">
                  <a:pos x="88" y="71"/>
                </a:cxn>
                <a:cxn ang="0">
                  <a:pos x="83" y="76"/>
                </a:cxn>
                <a:cxn ang="0">
                  <a:pos x="75" y="78"/>
                </a:cxn>
                <a:cxn ang="0">
                  <a:pos x="63" y="85"/>
                </a:cxn>
                <a:cxn ang="0">
                  <a:pos x="39" y="131"/>
                </a:cxn>
                <a:cxn ang="0">
                  <a:pos x="38" y="145"/>
                </a:cxn>
                <a:cxn ang="0">
                  <a:pos x="44" y="177"/>
                </a:cxn>
                <a:cxn ang="0">
                  <a:pos x="0" y="177"/>
                </a:cxn>
                <a:cxn ang="0">
                  <a:pos x="14" y="231"/>
                </a:cxn>
                <a:cxn ang="0">
                  <a:pos x="15" y="234"/>
                </a:cxn>
                <a:cxn ang="0">
                  <a:pos x="17" y="234"/>
                </a:cxn>
                <a:cxn ang="0">
                  <a:pos x="17" y="234"/>
                </a:cxn>
                <a:cxn ang="0">
                  <a:pos x="4" y="180"/>
                </a:cxn>
                <a:cxn ang="0">
                  <a:pos x="48" y="180"/>
                </a:cxn>
                <a:cxn ang="0">
                  <a:pos x="41" y="148"/>
                </a:cxn>
                <a:cxn ang="0">
                  <a:pos x="42" y="134"/>
                </a:cxn>
                <a:cxn ang="0">
                  <a:pos x="66" y="88"/>
                </a:cxn>
                <a:cxn ang="0">
                  <a:pos x="78" y="82"/>
                </a:cxn>
                <a:cxn ang="0">
                  <a:pos x="86" y="80"/>
                </a:cxn>
                <a:cxn ang="0">
                  <a:pos x="91" y="75"/>
                </a:cxn>
                <a:cxn ang="0">
                  <a:pos x="92" y="75"/>
                </a:cxn>
                <a:cxn ang="0">
                  <a:pos x="92" y="72"/>
                </a:cxn>
                <a:cxn ang="0">
                  <a:pos x="79" y="49"/>
                </a:cxn>
                <a:cxn ang="0">
                  <a:pos x="74" y="40"/>
                </a:cxn>
                <a:cxn ang="0">
                  <a:pos x="78" y="31"/>
                </a:cxn>
                <a:cxn ang="0">
                  <a:pos x="96" y="5"/>
                </a:cxn>
                <a:cxn ang="0">
                  <a:pos x="106" y="3"/>
                </a:cxn>
                <a:cxn ang="0">
                  <a:pos x="109" y="3"/>
                </a:cxn>
                <a:cxn ang="0">
                  <a:pos x="110" y="3"/>
                </a:cxn>
                <a:cxn ang="0">
                  <a:pos x="114" y="3"/>
                </a:cxn>
                <a:cxn ang="0">
                  <a:pos x="114" y="3"/>
                </a:cxn>
                <a:cxn ang="0">
                  <a:pos x="129" y="9"/>
                </a:cxn>
                <a:cxn ang="0">
                  <a:pos x="127" y="7"/>
                </a:cxn>
                <a:cxn ang="0">
                  <a:pos x="126" y="6"/>
                </a:cxn>
                <a:cxn ang="0">
                  <a:pos x="111" y="0"/>
                </a:cxn>
                <a:cxn ang="0">
                  <a:pos x="111" y="0"/>
                </a:cxn>
                <a:cxn ang="0">
                  <a:pos x="107" y="0"/>
                </a:cxn>
                <a:cxn ang="0">
                  <a:pos x="105" y="0"/>
                </a:cxn>
                <a:cxn ang="0">
                  <a:pos x="103" y="0"/>
                </a:cxn>
              </a:cxnLst>
              <a:rect l="0" t="0" r="r" b="b"/>
              <a:pathLst>
                <a:path w="129" h="234">
                  <a:moveTo>
                    <a:pt x="103" y="0"/>
                  </a:moveTo>
                  <a:cubicBezTo>
                    <a:pt x="101" y="0"/>
                    <a:pt x="97" y="0"/>
                    <a:pt x="93" y="1"/>
                  </a:cubicBezTo>
                  <a:cubicBezTo>
                    <a:pt x="80" y="5"/>
                    <a:pt x="76" y="17"/>
                    <a:pt x="75" y="28"/>
                  </a:cubicBezTo>
                  <a:cubicBezTo>
                    <a:pt x="73" y="30"/>
                    <a:pt x="71" y="33"/>
                    <a:pt x="71" y="37"/>
                  </a:cubicBezTo>
                  <a:cubicBezTo>
                    <a:pt x="71" y="40"/>
                    <a:pt x="73" y="44"/>
                    <a:pt x="76" y="46"/>
                  </a:cubicBezTo>
                  <a:cubicBezTo>
                    <a:pt x="78" y="54"/>
                    <a:pt x="82" y="63"/>
                    <a:pt x="89" y="68"/>
                  </a:cubicBezTo>
                  <a:cubicBezTo>
                    <a:pt x="89" y="71"/>
                    <a:pt x="89" y="71"/>
                    <a:pt x="89" y="71"/>
                  </a:cubicBezTo>
                  <a:cubicBezTo>
                    <a:pt x="88" y="71"/>
                    <a:pt x="88" y="71"/>
                    <a:pt x="88" y="71"/>
                  </a:cubicBezTo>
                  <a:cubicBezTo>
                    <a:pt x="83" y="76"/>
                    <a:pt x="83" y="76"/>
                    <a:pt x="83" y="76"/>
                  </a:cubicBezTo>
                  <a:cubicBezTo>
                    <a:pt x="80" y="77"/>
                    <a:pt x="77" y="77"/>
                    <a:pt x="75" y="78"/>
                  </a:cubicBezTo>
                  <a:cubicBezTo>
                    <a:pt x="73" y="79"/>
                    <a:pt x="69" y="80"/>
                    <a:pt x="63" y="85"/>
                  </a:cubicBezTo>
                  <a:cubicBezTo>
                    <a:pt x="53" y="92"/>
                    <a:pt x="41" y="117"/>
                    <a:pt x="39" y="131"/>
                  </a:cubicBezTo>
                  <a:cubicBezTo>
                    <a:pt x="38" y="136"/>
                    <a:pt x="38" y="131"/>
                    <a:pt x="38" y="145"/>
                  </a:cubicBezTo>
                  <a:cubicBezTo>
                    <a:pt x="38" y="151"/>
                    <a:pt x="41" y="166"/>
                    <a:pt x="44" y="177"/>
                  </a:cubicBezTo>
                  <a:cubicBezTo>
                    <a:pt x="0" y="177"/>
                    <a:pt x="0" y="177"/>
                    <a:pt x="0" y="177"/>
                  </a:cubicBezTo>
                  <a:cubicBezTo>
                    <a:pt x="14" y="231"/>
                    <a:pt x="14" y="231"/>
                    <a:pt x="14" y="231"/>
                  </a:cubicBezTo>
                  <a:cubicBezTo>
                    <a:pt x="15" y="234"/>
                    <a:pt x="15" y="234"/>
                    <a:pt x="15" y="234"/>
                  </a:cubicBezTo>
                  <a:cubicBezTo>
                    <a:pt x="17" y="234"/>
                    <a:pt x="17" y="234"/>
                    <a:pt x="17" y="234"/>
                  </a:cubicBezTo>
                  <a:cubicBezTo>
                    <a:pt x="17" y="234"/>
                    <a:pt x="17" y="234"/>
                    <a:pt x="17" y="234"/>
                  </a:cubicBezTo>
                  <a:cubicBezTo>
                    <a:pt x="4" y="180"/>
                    <a:pt x="4" y="180"/>
                    <a:pt x="4" y="180"/>
                  </a:cubicBezTo>
                  <a:cubicBezTo>
                    <a:pt x="48" y="180"/>
                    <a:pt x="48" y="180"/>
                    <a:pt x="48" y="180"/>
                  </a:cubicBezTo>
                  <a:cubicBezTo>
                    <a:pt x="45" y="170"/>
                    <a:pt x="41" y="155"/>
                    <a:pt x="41" y="148"/>
                  </a:cubicBezTo>
                  <a:cubicBezTo>
                    <a:pt x="41" y="135"/>
                    <a:pt x="41" y="140"/>
                    <a:pt x="42" y="134"/>
                  </a:cubicBezTo>
                  <a:cubicBezTo>
                    <a:pt x="44" y="120"/>
                    <a:pt x="57" y="95"/>
                    <a:pt x="66" y="88"/>
                  </a:cubicBezTo>
                  <a:cubicBezTo>
                    <a:pt x="72" y="84"/>
                    <a:pt x="76" y="82"/>
                    <a:pt x="78" y="82"/>
                  </a:cubicBezTo>
                  <a:cubicBezTo>
                    <a:pt x="80" y="80"/>
                    <a:pt x="83" y="80"/>
                    <a:pt x="86" y="80"/>
                  </a:cubicBezTo>
                  <a:cubicBezTo>
                    <a:pt x="91" y="75"/>
                    <a:pt x="91" y="75"/>
                    <a:pt x="91" y="75"/>
                  </a:cubicBezTo>
                  <a:cubicBezTo>
                    <a:pt x="92" y="75"/>
                    <a:pt x="92" y="75"/>
                    <a:pt x="92" y="75"/>
                  </a:cubicBezTo>
                  <a:cubicBezTo>
                    <a:pt x="92" y="72"/>
                    <a:pt x="92" y="72"/>
                    <a:pt x="92" y="72"/>
                  </a:cubicBezTo>
                  <a:cubicBezTo>
                    <a:pt x="86" y="66"/>
                    <a:pt x="81" y="57"/>
                    <a:pt x="79" y="49"/>
                  </a:cubicBezTo>
                  <a:cubicBezTo>
                    <a:pt x="76" y="47"/>
                    <a:pt x="74" y="44"/>
                    <a:pt x="74" y="40"/>
                  </a:cubicBezTo>
                  <a:cubicBezTo>
                    <a:pt x="74" y="36"/>
                    <a:pt x="76" y="33"/>
                    <a:pt x="78" y="31"/>
                  </a:cubicBezTo>
                  <a:cubicBezTo>
                    <a:pt x="79" y="20"/>
                    <a:pt x="83" y="9"/>
                    <a:pt x="96" y="5"/>
                  </a:cubicBezTo>
                  <a:cubicBezTo>
                    <a:pt x="100" y="3"/>
                    <a:pt x="104" y="3"/>
                    <a:pt x="106" y="3"/>
                  </a:cubicBezTo>
                  <a:cubicBezTo>
                    <a:pt x="108" y="3"/>
                    <a:pt x="109" y="3"/>
                    <a:pt x="109" y="3"/>
                  </a:cubicBezTo>
                  <a:cubicBezTo>
                    <a:pt x="109" y="3"/>
                    <a:pt x="110" y="3"/>
                    <a:pt x="110" y="3"/>
                  </a:cubicBezTo>
                  <a:cubicBezTo>
                    <a:pt x="112" y="3"/>
                    <a:pt x="113" y="3"/>
                    <a:pt x="114" y="3"/>
                  </a:cubicBezTo>
                  <a:cubicBezTo>
                    <a:pt x="114" y="3"/>
                    <a:pt x="114" y="3"/>
                    <a:pt x="114" y="3"/>
                  </a:cubicBezTo>
                  <a:cubicBezTo>
                    <a:pt x="120" y="4"/>
                    <a:pt x="125" y="6"/>
                    <a:pt x="129" y="9"/>
                  </a:cubicBezTo>
                  <a:cubicBezTo>
                    <a:pt x="128" y="8"/>
                    <a:pt x="127" y="8"/>
                    <a:pt x="127" y="7"/>
                  </a:cubicBezTo>
                  <a:cubicBezTo>
                    <a:pt x="127" y="7"/>
                    <a:pt x="126" y="6"/>
                    <a:pt x="126" y="6"/>
                  </a:cubicBezTo>
                  <a:cubicBezTo>
                    <a:pt x="122" y="3"/>
                    <a:pt x="117" y="1"/>
                    <a:pt x="111" y="0"/>
                  </a:cubicBezTo>
                  <a:cubicBezTo>
                    <a:pt x="111" y="0"/>
                    <a:pt x="111" y="0"/>
                    <a:pt x="111" y="0"/>
                  </a:cubicBezTo>
                  <a:cubicBezTo>
                    <a:pt x="109" y="0"/>
                    <a:pt x="108" y="0"/>
                    <a:pt x="107" y="0"/>
                  </a:cubicBezTo>
                  <a:cubicBezTo>
                    <a:pt x="107" y="0"/>
                    <a:pt x="106" y="0"/>
                    <a:pt x="105" y="0"/>
                  </a:cubicBezTo>
                  <a:cubicBezTo>
                    <a:pt x="105" y="0"/>
                    <a:pt x="105" y="0"/>
                    <a:pt x="103" y="0"/>
                  </a:cubicBezTo>
                </a:path>
              </a:pathLst>
            </a:custGeom>
            <a:solidFill>
              <a:srgbClr val="FD9B0A"/>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629" name="Freeform 1235"/>
            <p:cNvSpPr>
              <a:spLocks/>
            </p:cNvSpPr>
            <p:nvPr/>
          </p:nvSpPr>
          <p:spPr bwMode="auto">
            <a:xfrm>
              <a:off x="15900401" y="9788526"/>
              <a:ext cx="977900" cy="2605088"/>
            </a:xfrm>
            <a:custGeom>
              <a:avLst/>
              <a:gdLst/>
              <a:ahLst/>
              <a:cxnLst>
                <a:cxn ang="0">
                  <a:pos x="39" y="0"/>
                </a:cxn>
                <a:cxn ang="0">
                  <a:pos x="2" y="53"/>
                </a:cxn>
                <a:cxn ang="0">
                  <a:pos x="9" y="79"/>
                </a:cxn>
                <a:cxn ang="0">
                  <a:pos x="0" y="101"/>
                </a:cxn>
                <a:cxn ang="0">
                  <a:pos x="1" y="103"/>
                </a:cxn>
                <a:cxn ang="0">
                  <a:pos x="3" y="104"/>
                </a:cxn>
                <a:cxn ang="0">
                  <a:pos x="12" y="82"/>
                </a:cxn>
                <a:cxn ang="0">
                  <a:pos x="5" y="57"/>
                </a:cxn>
                <a:cxn ang="0">
                  <a:pos x="39" y="5"/>
                </a:cxn>
                <a:cxn ang="0">
                  <a:pos x="39" y="0"/>
                </a:cxn>
              </a:cxnLst>
              <a:rect l="0" t="0" r="r" b="b"/>
              <a:pathLst>
                <a:path w="39" h="104">
                  <a:moveTo>
                    <a:pt x="39" y="0"/>
                  </a:moveTo>
                  <a:cubicBezTo>
                    <a:pt x="17" y="11"/>
                    <a:pt x="2" y="31"/>
                    <a:pt x="2" y="53"/>
                  </a:cubicBezTo>
                  <a:cubicBezTo>
                    <a:pt x="2" y="62"/>
                    <a:pt x="4" y="71"/>
                    <a:pt x="9" y="79"/>
                  </a:cubicBezTo>
                  <a:cubicBezTo>
                    <a:pt x="6" y="88"/>
                    <a:pt x="3" y="95"/>
                    <a:pt x="0" y="101"/>
                  </a:cubicBezTo>
                  <a:cubicBezTo>
                    <a:pt x="0" y="101"/>
                    <a:pt x="1" y="102"/>
                    <a:pt x="1" y="103"/>
                  </a:cubicBezTo>
                  <a:cubicBezTo>
                    <a:pt x="2" y="103"/>
                    <a:pt x="2" y="103"/>
                    <a:pt x="3" y="104"/>
                  </a:cubicBezTo>
                  <a:cubicBezTo>
                    <a:pt x="6" y="98"/>
                    <a:pt x="9" y="91"/>
                    <a:pt x="12" y="82"/>
                  </a:cubicBezTo>
                  <a:cubicBezTo>
                    <a:pt x="8" y="74"/>
                    <a:pt x="5" y="65"/>
                    <a:pt x="5" y="57"/>
                  </a:cubicBezTo>
                  <a:cubicBezTo>
                    <a:pt x="5" y="35"/>
                    <a:pt x="19" y="16"/>
                    <a:pt x="39" y="5"/>
                  </a:cubicBezTo>
                  <a:cubicBezTo>
                    <a:pt x="39" y="0"/>
                    <a:pt x="39" y="0"/>
                    <a:pt x="39" y="0"/>
                  </a:cubicBezTo>
                </a:path>
              </a:pathLst>
            </a:custGeom>
            <a:solidFill>
              <a:srgbClr val="FD9B0A"/>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630" name="Freeform 1236"/>
            <p:cNvSpPr>
              <a:spLocks/>
            </p:cNvSpPr>
            <p:nvPr/>
          </p:nvSpPr>
          <p:spPr bwMode="auto">
            <a:xfrm>
              <a:off x="11591926" y="10990263"/>
              <a:ext cx="3206750" cy="5864225"/>
            </a:xfrm>
            <a:custGeom>
              <a:avLst/>
              <a:gdLst/>
              <a:ahLst/>
              <a:cxnLst>
                <a:cxn ang="0">
                  <a:pos x="102" y="0"/>
                </a:cxn>
                <a:cxn ang="0">
                  <a:pos x="92" y="2"/>
                </a:cxn>
                <a:cxn ang="0">
                  <a:pos x="74" y="28"/>
                </a:cxn>
                <a:cxn ang="0">
                  <a:pos x="70" y="37"/>
                </a:cxn>
                <a:cxn ang="0">
                  <a:pos x="75" y="46"/>
                </a:cxn>
                <a:cxn ang="0">
                  <a:pos x="88" y="69"/>
                </a:cxn>
                <a:cxn ang="0">
                  <a:pos x="88" y="72"/>
                </a:cxn>
                <a:cxn ang="0">
                  <a:pos x="87" y="72"/>
                </a:cxn>
                <a:cxn ang="0">
                  <a:pos x="82" y="77"/>
                </a:cxn>
                <a:cxn ang="0">
                  <a:pos x="74" y="79"/>
                </a:cxn>
                <a:cxn ang="0">
                  <a:pos x="62" y="85"/>
                </a:cxn>
                <a:cxn ang="0">
                  <a:pos x="38" y="131"/>
                </a:cxn>
                <a:cxn ang="0">
                  <a:pos x="37" y="145"/>
                </a:cxn>
                <a:cxn ang="0">
                  <a:pos x="44" y="177"/>
                </a:cxn>
                <a:cxn ang="0">
                  <a:pos x="0" y="177"/>
                </a:cxn>
                <a:cxn ang="0">
                  <a:pos x="13" y="231"/>
                </a:cxn>
                <a:cxn ang="0">
                  <a:pos x="14" y="234"/>
                </a:cxn>
                <a:cxn ang="0">
                  <a:pos x="16" y="234"/>
                </a:cxn>
                <a:cxn ang="0">
                  <a:pos x="3" y="181"/>
                </a:cxn>
                <a:cxn ang="0">
                  <a:pos x="47" y="181"/>
                </a:cxn>
                <a:cxn ang="0">
                  <a:pos x="40" y="148"/>
                </a:cxn>
                <a:cxn ang="0">
                  <a:pos x="41" y="134"/>
                </a:cxn>
                <a:cxn ang="0">
                  <a:pos x="65" y="88"/>
                </a:cxn>
                <a:cxn ang="0">
                  <a:pos x="77" y="82"/>
                </a:cxn>
                <a:cxn ang="0">
                  <a:pos x="85" y="80"/>
                </a:cxn>
                <a:cxn ang="0">
                  <a:pos x="90" y="75"/>
                </a:cxn>
                <a:cxn ang="0">
                  <a:pos x="91" y="75"/>
                </a:cxn>
                <a:cxn ang="0">
                  <a:pos x="91" y="72"/>
                </a:cxn>
                <a:cxn ang="0">
                  <a:pos x="78" y="49"/>
                </a:cxn>
                <a:cxn ang="0">
                  <a:pos x="74" y="40"/>
                </a:cxn>
                <a:cxn ang="0">
                  <a:pos x="77" y="31"/>
                </a:cxn>
                <a:cxn ang="0">
                  <a:pos x="95" y="5"/>
                </a:cxn>
                <a:cxn ang="0">
                  <a:pos x="106" y="3"/>
                </a:cxn>
                <a:cxn ang="0">
                  <a:pos x="108" y="3"/>
                </a:cxn>
                <a:cxn ang="0">
                  <a:pos x="110" y="3"/>
                </a:cxn>
                <a:cxn ang="0">
                  <a:pos x="113" y="3"/>
                </a:cxn>
                <a:cxn ang="0">
                  <a:pos x="113" y="4"/>
                </a:cxn>
                <a:cxn ang="0">
                  <a:pos x="128" y="9"/>
                </a:cxn>
                <a:cxn ang="0">
                  <a:pos x="126" y="7"/>
                </a:cxn>
                <a:cxn ang="0">
                  <a:pos x="125" y="6"/>
                </a:cxn>
                <a:cxn ang="0">
                  <a:pos x="110" y="0"/>
                </a:cxn>
                <a:cxn ang="0">
                  <a:pos x="110" y="0"/>
                </a:cxn>
                <a:cxn ang="0">
                  <a:pos x="106" y="0"/>
                </a:cxn>
                <a:cxn ang="0">
                  <a:pos x="105" y="0"/>
                </a:cxn>
                <a:cxn ang="0">
                  <a:pos x="102" y="0"/>
                </a:cxn>
              </a:cxnLst>
              <a:rect l="0" t="0" r="r" b="b"/>
              <a:pathLst>
                <a:path w="128" h="234">
                  <a:moveTo>
                    <a:pt x="102" y="0"/>
                  </a:moveTo>
                  <a:cubicBezTo>
                    <a:pt x="100" y="0"/>
                    <a:pt x="96" y="0"/>
                    <a:pt x="92" y="2"/>
                  </a:cubicBezTo>
                  <a:cubicBezTo>
                    <a:pt x="79" y="6"/>
                    <a:pt x="75" y="17"/>
                    <a:pt x="74" y="28"/>
                  </a:cubicBezTo>
                  <a:cubicBezTo>
                    <a:pt x="72" y="30"/>
                    <a:pt x="70" y="33"/>
                    <a:pt x="70" y="37"/>
                  </a:cubicBezTo>
                  <a:cubicBezTo>
                    <a:pt x="70" y="41"/>
                    <a:pt x="72" y="44"/>
                    <a:pt x="75" y="46"/>
                  </a:cubicBezTo>
                  <a:cubicBezTo>
                    <a:pt x="77" y="54"/>
                    <a:pt x="82" y="63"/>
                    <a:pt x="88" y="69"/>
                  </a:cubicBezTo>
                  <a:cubicBezTo>
                    <a:pt x="88" y="72"/>
                    <a:pt x="88" y="72"/>
                    <a:pt x="88" y="72"/>
                  </a:cubicBezTo>
                  <a:cubicBezTo>
                    <a:pt x="87" y="72"/>
                    <a:pt x="87" y="72"/>
                    <a:pt x="87" y="72"/>
                  </a:cubicBezTo>
                  <a:cubicBezTo>
                    <a:pt x="82" y="77"/>
                    <a:pt x="82" y="77"/>
                    <a:pt x="82" y="77"/>
                  </a:cubicBezTo>
                  <a:cubicBezTo>
                    <a:pt x="79" y="77"/>
                    <a:pt x="76" y="77"/>
                    <a:pt x="74" y="79"/>
                  </a:cubicBezTo>
                  <a:cubicBezTo>
                    <a:pt x="72" y="79"/>
                    <a:pt x="68" y="81"/>
                    <a:pt x="62" y="85"/>
                  </a:cubicBezTo>
                  <a:cubicBezTo>
                    <a:pt x="53" y="92"/>
                    <a:pt x="40" y="117"/>
                    <a:pt x="38" y="131"/>
                  </a:cubicBezTo>
                  <a:cubicBezTo>
                    <a:pt x="37" y="137"/>
                    <a:pt x="37" y="132"/>
                    <a:pt x="37" y="145"/>
                  </a:cubicBezTo>
                  <a:cubicBezTo>
                    <a:pt x="37" y="152"/>
                    <a:pt x="41" y="167"/>
                    <a:pt x="44" y="177"/>
                  </a:cubicBezTo>
                  <a:cubicBezTo>
                    <a:pt x="0" y="177"/>
                    <a:pt x="0" y="177"/>
                    <a:pt x="0" y="177"/>
                  </a:cubicBezTo>
                  <a:cubicBezTo>
                    <a:pt x="13" y="231"/>
                    <a:pt x="13" y="231"/>
                    <a:pt x="13" y="231"/>
                  </a:cubicBezTo>
                  <a:cubicBezTo>
                    <a:pt x="14" y="234"/>
                    <a:pt x="14" y="234"/>
                    <a:pt x="14" y="234"/>
                  </a:cubicBezTo>
                  <a:cubicBezTo>
                    <a:pt x="16" y="234"/>
                    <a:pt x="16" y="234"/>
                    <a:pt x="16" y="234"/>
                  </a:cubicBezTo>
                  <a:cubicBezTo>
                    <a:pt x="3" y="181"/>
                    <a:pt x="3" y="181"/>
                    <a:pt x="3" y="181"/>
                  </a:cubicBezTo>
                  <a:cubicBezTo>
                    <a:pt x="47" y="181"/>
                    <a:pt x="47" y="181"/>
                    <a:pt x="47" y="181"/>
                  </a:cubicBezTo>
                  <a:cubicBezTo>
                    <a:pt x="44" y="170"/>
                    <a:pt x="40" y="155"/>
                    <a:pt x="40" y="148"/>
                  </a:cubicBezTo>
                  <a:cubicBezTo>
                    <a:pt x="40" y="135"/>
                    <a:pt x="40" y="140"/>
                    <a:pt x="41" y="134"/>
                  </a:cubicBezTo>
                  <a:cubicBezTo>
                    <a:pt x="43" y="120"/>
                    <a:pt x="56" y="95"/>
                    <a:pt x="65" y="88"/>
                  </a:cubicBezTo>
                  <a:cubicBezTo>
                    <a:pt x="71" y="84"/>
                    <a:pt x="75" y="82"/>
                    <a:pt x="77" y="82"/>
                  </a:cubicBezTo>
                  <a:cubicBezTo>
                    <a:pt x="80" y="81"/>
                    <a:pt x="82" y="80"/>
                    <a:pt x="85" y="80"/>
                  </a:cubicBezTo>
                  <a:cubicBezTo>
                    <a:pt x="90" y="75"/>
                    <a:pt x="90" y="75"/>
                    <a:pt x="90" y="75"/>
                  </a:cubicBezTo>
                  <a:cubicBezTo>
                    <a:pt x="91" y="75"/>
                    <a:pt x="91" y="75"/>
                    <a:pt x="91" y="75"/>
                  </a:cubicBezTo>
                  <a:cubicBezTo>
                    <a:pt x="91" y="72"/>
                    <a:pt x="91" y="72"/>
                    <a:pt x="91" y="72"/>
                  </a:cubicBezTo>
                  <a:cubicBezTo>
                    <a:pt x="85" y="66"/>
                    <a:pt x="80" y="58"/>
                    <a:pt x="78" y="49"/>
                  </a:cubicBezTo>
                  <a:cubicBezTo>
                    <a:pt x="75" y="47"/>
                    <a:pt x="74" y="44"/>
                    <a:pt x="74" y="40"/>
                  </a:cubicBezTo>
                  <a:cubicBezTo>
                    <a:pt x="74" y="36"/>
                    <a:pt x="75" y="33"/>
                    <a:pt x="77" y="31"/>
                  </a:cubicBezTo>
                  <a:cubicBezTo>
                    <a:pt x="78" y="20"/>
                    <a:pt x="82" y="9"/>
                    <a:pt x="95" y="5"/>
                  </a:cubicBezTo>
                  <a:cubicBezTo>
                    <a:pt x="99" y="3"/>
                    <a:pt x="103" y="3"/>
                    <a:pt x="106" y="3"/>
                  </a:cubicBezTo>
                  <a:cubicBezTo>
                    <a:pt x="107" y="3"/>
                    <a:pt x="108" y="3"/>
                    <a:pt x="108" y="3"/>
                  </a:cubicBezTo>
                  <a:cubicBezTo>
                    <a:pt x="109" y="3"/>
                    <a:pt x="109" y="3"/>
                    <a:pt x="110" y="3"/>
                  </a:cubicBezTo>
                  <a:cubicBezTo>
                    <a:pt x="111" y="3"/>
                    <a:pt x="112" y="3"/>
                    <a:pt x="113" y="3"/>
                  </a:cubicBezTo>
                  <a:cubicBezTo>
                    <a:pt x="113" y="4"/>
                    <a:pt x="113" y="4"/>
                    <a:pt x="113" y="4"/>
                  </a:cubicBezTo>
                  <a:cubicBezTo>
                    <a:pt x="120" y="4"/>
                    <a:pt x="125" y="6"/>
                    <a:pt x="128" y="9"/>
                  </a:cubicBezTo>
                  <a:cubicBezTo>
                    <a:pt x="128" y="8"/>
                    <a:pt x="127" y="8"/>
                    <a:pt x="126" y="7"/>
                  </a:cubicBezTo>
                  <a:cubicBezTo>
                    <a:pt x="126" y="7"/>
                    <a:pt x="125" y="6"/>
                    <a:pt x="125" y="6"/>
                  </a:cubicBezTo>
                  <a:cubicBezTo>
                    <a:pt x="121" y="3"/>
                    <a:pt x="116" y="1"/>
                    <a:pt x="110" y="0"/>
                  </a:cubicBezTo>
                  <a:cubicBezTo>
                    <a:pt x="110" y="0"/>
                    <a:pt x="110" y="0"/>
                    <a:pt x="110" y="0"/>
                  </a:cubicBezTo>
                  <a:cubicBezTo>
                    <a:pt x="109" y="0"/>
                    <a:pt x="108" y="0"/>
                    <a:pt x="106" y="0"/>
                  </a:cubicBezTo>
                  <a:cubicBezTo>
                    <a:pt x="106" y="0"/>
                    <a:pt x="105" y="0"/>
                    <a:pt x="105" y="0"/>
                  </a:cubicBezTo>
                  <a:cubicBezTo>
                    <a:pt x="105" y="0"/>
                    <a:pt x="104" y="0"/>
                    <a:pt x="102" y="0"/>
                  </a:cubicBezTo>
                </a:path>
              </a:pathLst>
            </a:custGeom>
            <a:solidFill>
              <a:srgbClr val="FD9B0A"/>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631" name="Freeform 1237"/>
            <p:cNvSpPr>
              <a:spLocks/>
            </p:cNvSpPr>
            <p:nvPr/>
          </p:nvSpPr>
          <p:spPr bwMode="auto">
            <a:xfrm>
              <a:off x="15976601" y="9913938"/>
              <a:ext cx="901700" cy="2555875"/>
            </a:xfrm>
            <a:custGeom>
              <a:avLst/>
              <a:gdLst/>
              <a:ahLst/>
              <a:cxnLst>
                <a:cxn ang="0">
                  <a:pos x="36" y="0"/>
                </a:cxn>
                <a:cxn ang="0">
                  <a:pos x="2" y="52"/>
                </a:cxn>
                <a:cxn ang="0">
                  <a:pos x="9" y="77"/>
                </a:cxn>
                <a:cxn ang="0">
                  <a:pos x="0" y="99"/>
                </a:cxn>
                <a:cxn ang="0">
                  <a:pos x="2" y="101"/>
                </a:cxn>
                <a:cxn ang="0">
                  <a:pos x="3" y="102"/>
                </a:cxn>
                <a:cxn ang="0">
                  <a:pos x="12" y="80"/>
                </a:cxn>
                <a:cxn ang="0">
                  <a:pos x="6" y="55"/>
                </a:cxn>
                <a:cxn ang="0">
                  <a:pos x="36" y="5"/>
                </a:cxn>
                <a:cxn ang="0">
                  <a:pos x="36" y="0"/>
                </a:cxn>
              </a:cxnLst>
              <a:rect l="0" t="0" r="r" b="b"/>
              <a:pathLst>
                <a:path w="36" h="102">
                  <a:moveTo>
                    <a:pt x="36" y="0"/>
                  </a:moveTo>
                  <a:cubicBezTo>
                    <a:pt x="16" y="11"/>
                    <a:pt x="2" y="30"/>
                    <a:pt x="2" y="52"/>
                  </a:cubicBezTo>
                  <a:cubicBezTo>
                    <a:pt x="2" y="60"/>
                    <a:pt x="5" y="69"/>
                    <a:pt x="9" y="77"/>
                  </a:cubicBezTo>
                  <a:cubicBezTo>
                    <a:pt x="6" y="86"/>
                    <a:pt x="3" y="93"/>
                    <a:pt x="0" y="99"/>
                  </a:cubicBezTo>
                  <a:cubicBezTo>
                    <a:pt x="0" y="99"/>
                    <a:pt x="1" y="100"/>
                    <a:pt x="2" y="101"/>
                  </a:cubicBezTo>
                  <a:cubicBezTo>
                    <a:pt x="2" y="101"/>
                    <a:pt x="3" y="102"/>
                    <a:pt x="3" y="102"/>
                  </a:cubicBezTo>
                  <a:cubicBezTo>
                    <a:pt x="6" y="97"/>
                    <a:pt x="10" y="89"/>
                    <a:pt x="12" y="80"/>
                  </a:cubicBezTo>
                  <a:cubicBezTo>
                    <a:pt x="8" y="72"/>
                    <a:pt x="6" y="64"/>
                    <a:pt x="6" y="55"/>
                  </a:cubicBezTo>
                  <a:cubicBezTo>
                    <a:pt x="6" y="35"/>
                    <a:pt x="18" y="16"/>
                    <a:pt x="36" y="5"/>
                  </a:cubicBezTo>
                  <a:cubicBezTo>
                    <a:pt x="36" y="0"/>
                    <a:pt x="36" y="0"/>
                    <a:pt x="36" y="0"/>
                  </a:cubicBezTo>
                </a:path>
              </a:pathLst>
            </a:custGeom>
            <a:solidFill>
              <a:srgbClr val="FD9B0A"/>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632" name="Freeform 1238"/>
            <p:cNvSpPr>
              <a:spLocks/>
            </p:cNvSpPr>
            <p:nvPr/>
          </p:nvSpPr>
          <p:spPr bwMode="auto">
            <a:xfrm>
              <a:off x="11666539" y="11066463"/>
              <a:ext cx="3206750" cy="5788025"/>
            </a:xfrm>
            <a:custGeom>
              <a:avLst/>
              <a:gdLst/>
              <a:ahLst/>
              <a:cxnLst>
                <a:cxn ang="0">
                  <a:pos x="103" y="0"/>
                </a:cxn>
                <a:cxn ang="0">
                  <a:pos x="92" y="2"/>
                </a:cxn>
                <a:cxn ang="0">
                  <a:pos x="74" y="28"/>
                </a:cxn>
                <a:cxn ang="0">
                  <a:pos x="71" y="37"/>
                </a:cxn>
                <a:cxn ang="0">
                  <a:pos x="75" y="46"/>
                </a:cxn>
                <a:cxn ang="0">
                  <a:pos x="88" y="69"/>
                </a:cxn>
                <a:cxn ang="0">
                  <a:pos x="88" y="72"/>
                </a:cxn>
                <a:cxn ang="0">
                  <a:pos x="87" y="72"/>
                </a:cxn>
                <a:cxn ang="0">
                  <a:pos x="82" y="77"/>
                </a:cxn>
                <a:cxn ang="0">
                  <a:pos x="74" y="79"/>
                </a:cxn>
                <a:cxn ang="0">
                  <a:pos x="62" y="85"/>
                </a:cxn>
                <a:cxn ang="0">
                  <a:pos x="38" y="131"/>
                </a:cxn>
                <a:cxn ang="0">
                  <a:pos x="37" y="145"/>
                </a:cxn>
                <a:cxn ang="0">
                  <a:pos x="44" y="178"/>
                </a:cxn>
                <a:cxn ang="0">
                  <a:pos x="0" y="178"/>
                </a:cxn>
                <a:cxn ang="0">
                  <a:pos x="13" y="231"/>
                </a:cxn>
                <a:cxn ang="0">
                  <a:pos x="16" y="231"/>
                </a:cxn>
                <a:cxn ang="0">
                  <a:pos x="3" y="181"/>
                </a:cxn>
                <a:cxn ang="0">
                  <a:pos x="47" y="181"/>
                </a:cxn>
                <a:cxn ang="0">
                  <a:pos x="40" y="148"/>
                </a:cxn>
                <a:cxn ang="0">
                  <a:pos x="41" y="135"/>
                </a:cxn>
                <a:cxn ang="0">
                  <a:pos x="66" y="88"/>
                </a:cxn>
                <a:cxn ang="0">
                  <a:pos x="78" y="82"/>
                </a:cxn>
                <a:cxn ang="0">
                  <a:pos x="86" y="80"/>
                </a:cxn>
                <a:cxn ang="0">
                  <a:pos x="90" y="75"/>
                </a:cxn>
                <a:cxn ang="0">
                  <a:pos x="92" y="75"/>
                </a:cxn>
                <a:cxn ang="0">
                  <a:pos x="92" y="72"/>
                </a:cxn>
                <a:cxn ang="0">
                  <a:pos x="78" y="49"/>
                </a:cxn>
                <a:cxn ang="0">
                  <a:pos x="74" y="40"/>
                </a:cxn>
                <a:cxn ang="0">
                  <a:pos x="78" y="32"/>
                </a:cxn>
                <a:cxn ang="0">
                  <a:pos x="96" y="5"/>
                </a:cxn>
                <a:cxn ang="0">
                  <a:pos x="106" y="3"/>
                </a:cxn>
                <a:cxn ang="0">
                  <a:pos x="108" y="3"/>
                </a:cxn>
                <a:cxn ang="0">
                  <a:pos x="110" y="3"/>
                </a:cxn>
                <a:cxn ang="0">
                  <a:pos x="113" y="4"/>
                </a:cxn>
                <a:cxn ang="0">
                  <a:pos x="114" y="4"/>
                </a:cxn>
                <a:cxn ang="0">
                  <a:pos x="128" y="9"/>
                </a:cxn>
                <a:cxn ang="0">
                  <a:pos x="126" y="7"/>
                </a:cxn>
                <a:cxn ang="0">
                  <a:pos x="125" y="6"/>
                </a:cxn>
                <a:cxn ang="0">
                  <a:pos x="110" y="1"/>
                </a:cxn>
                <a:cxn ang="0">
                  <a:pos x="110" y="0"/>
                </a:cxn>
                <a:cxn ang="0">
                  <a:pos x="107" y="0"/>
                </a:cxn>
                <a:cxn ang="0">
                  <a:pos x="105" y="0"/>
                </a:cxn>
                <a:cxn ang="0">
                  <a:pos x="103" y="0"/>
                </a:cxn>
              </a:cxnLst>
              <a:rect l="0" t="0" r="r" b="b"/>
              <a:pathLst>
                <a:path w="128" h="231">
                  <a:moveTo>
                    <a:pt x="103" y="0"/>
                  </a:moveTo>
                  <a:cubicBezTo>
                    <a:pt x="100" y="0"/>
                    <a:pt x="96" y="0"/>
                    <a:pt x="92" y="2"/>
                  </a:cubicBezTo>
                  <a:cubicBezTo>
                    <a:pt x="79" y="6"/>
                    <a:pt x="75" y="17"/>
                    <a:pt x="74" y="28"/>
                  </a:cubicBezTo>
                  <a:cubicBezTo>
                    <a:pt x="72" y="30"/>
                    <a:pt x="71" y="33"/>
                    <a:pt x="71" y="37"/>
                  </a:cubicBezTo>
                  <a:cubicBezTo>
                    <a:pt x="71" y="41"/>
                    <a:pt x="72" y="44"/>
                    <a:pt x="75" y="46"/>
                  </a:cubicBezTo>
                  <a:cubicBezTo>
                    <a:pt x="77" y="55"/>
                    <a:pt x="82" y="63"/>
                    <a:pt x="88" y="69"/>
                  </a:cubicBezTo>
                  <a:cubicBezTo>
                    <a:pt x="88" y="72"/>
                    <a:pt x="88" y="72"/>
                    <a:pt x="88" y="72"/>
                  </a:cubicBezTo>
                  <a:cubicBezTo>
                    <a:pt x="87" y="72"/>
                    <a:pt x="87" y="72"/>
                    <a:pt x="87" y="72"/>
                  </a:cubicBezTo>
                  <a:cubicBezTo>
                    <a:pt x="82" y="77"/>
                    <a:pt x="82" y="77"/>
                    <a:pt x="82" y="77"/>
                  </a:cubicBezTo>
                  <a:cubicBezTo>
                    <a:pt x="79" y="77"/>
                    <a:pt x="77" y="78"/>
                    <a:pt x="74" y="79"/>
                  </a:cubicBezTo>
                  <a:cubicBezTo>
                    <a:pt x="72" y="79"/>
                    <a:pt x="68" y="81"/>
                    <a:pt x="62" y="85"/>
                  </a:cubicBezTo>
                  <a:cubicBezTo>
                    <a:pt x="53" y="92"/>
                    <a:pt x="40" y="117"/>
                    <a:pt x="38" y="131"/>
                  </a:cubicBezTo>
                  <a:cubicBezTo>
                    <a:pt x="37" y="137"/>
                    <a:pt x="37" y="132"/>
                    <a:pt x="37" y="145"/>
                  </a:cubicBezTo>
                  <a:cubicBezTo>
                    <a:pt x="37" y="152"/>
                    <a:pt x="41" y="167"/>
                    <a:pt x="44" y="178"/>
                  </a:cubicBezTo>
                  <a:cubicBezTo>
                    <a:pt x="0" y="178"/>
                    <a:pt x="0" y="178"/>
                    <a:pt x="0" y="178"/>
                  </a:cubicBezTo>
                  <a:cubicBezTo>
                    <a:pt x="13" y="231"/>
                    <a:pt x="13" y="231"/>
                    <a:pt x="13" y="231"/>
                  </a:cubicBezTo>
                  <a:cubicBezTo>
                    <a:pt x="16" y="231"/>
                    <a:pt x="16" y="231"/>
                    <a:pt x="16" y="231"/>
                  </a:cubicBezTo>
                  <a:cubicBezTo>
                    <a:pt x="3" y="181"/>
                    <a:pt x="3" y="181"/>
                    <a:pt x="3" y="181"/>
                  </a:cubicBezTo>
                  <a:cubicBezTo>
                    <a:pt x="47" y="181"/>
                    <a:pt x="47" y="181"/>
                    <a:pt x="47" y="181"/>
                  </a:cubicBezTo>
                  <a:cubicBezTo>
                    <a:pt x="44" y="170"/>
                    <a:pt x="40" y="155"/>
                    <a:pt x="40" y="148"/>
                  </a:cubicBezTo>
                  <a:cubicBezTo>
                    <a:pt x="40" y="135"/>
                    <a:pt x="41" y="140"/>
                    <a:pt x="41" y="135"/>
                  </a:cubicBezTo>
                  <a:cubicBezTo>
                    <a:pt x="44" y="121"/>
                    <a:pt x="56" y="95"/>
                    <a:pt x="66" y="88"/>
                  </a:cubicBezTo>
                  <a:cubicBezTo>
                    <a:pt x="72" y="84"/>
                    <a:pt x="75" y="82"/>
                    <a:pt x="78" y="82"/>
                  </a:cubicBezTo>
                  <a:cubicBezTo>
                    <a:pt x="80" y="81"/>
                    <a:pt x="83" y="80"/>
                    <a:pt x="86" y="80"/>
                  </a:cubicBezTo>
                  <a:cubicBezTo>
                    <a:pt x="90" y="75"/>
                    <a:pt x="90" y="75"/>
                    <a:pt x="90" y="75"/>
                  </a:cubicBezTo>
                  <a:cubicBezTo>
                    <a:pt x="92" y="75"/>
                    <a:pt x="92" y="75"/>
                    <a:pt x="92" y="75"/>
                  </a:cubicBezTo>
                  <a:cubicBezTo>
                    <a:pt x="92" y="72"/>
                    <a:pt x="92" y="72"/>
                    <a:pt x="92" y="72"/>
                  </a:cubicBezTo>
                  <a:cubicBezTo>
                    <a:pt x="85" y="66"/>
                    <a:pt x="80" y="58"/>
                    <a:pt x="78" y="49"/>
                  </a:cubicBezTo>
                  <a:cubicBezTo>
                    <a:pt x="76" y="47"/>
                    <a:pt x="74" y="44"/>
                    <a:pt x="74" y="40"/>
                  </a:cubicBezTo>
                  <a:cubicBezTo>
                    <a:pt x="74" y="37"/>
                    <a:pt x="75" y="34"/>
                    <a:pt x="78" y="32"/>
                  </a:cubicBezTo>
                  <a:cubicBezTo>
                    <a:pt x="79" y="20"/>
                    <a:pt x="82" y="9"/>
                    <a:pt x="96" y="5"/>
                  </a:cubicBezTo>
                  <a:cubicBezTo>
                    <a:pt x="100" y="4"/>
                    <a:pt x="103" y="3"/>
                    <a:pt x="106" y="3"/>
                  </a:cubicBezTo>
                  <a:cubicBezTo>
                    <a:pt x="107" y="3"/>
                    <a:pt x="108" y="3"/>
                    <a:pt x="108" y="3"/>
                  </a:cubicBezTo>
                  <a:cubicBezTo>
                    <a:pt x="109" y="3"/>
                    <a:pt x="109" y="3"/>
                    <a:pt x="110" y="3"/>
                  </a:cubicBezTo>
                  <a:cubicBezTo>
                    <a:pt x="111" y="4"/>
                    <a:pt x="112" y="4"/>
                    <a:pt x="113" y="4"/>
                  </a:cubicBezTo>
                  <a:cubicBezTo>
                    <a:pt x="114" y="4"/>
                    <a:pt x="114" y="4"/>
                    <a:pt x="114" y="4"/>
                  </a:cubicBezTo>
                  <a:cubicBezTo>
                    <a:pt x="120" y="5"/>
                    <a:pt x="125" y="7"/>
                    <a:pt x="128" y="9"/>
                  </a:cubicBezTo>
                  <a:cubicBezTo>
                    <a:pt x="128" y="9"/>
                    <a:pt x="127" y="8"/>
                    <a:pt x="126" y="7"/>
                  </a:cubicBezTo>
                  <a:cubicBezTo>
                    <a:pt x="126" y="7"/>
                    <a:pt x="126" y="7"/>
                    <a:pt x="125" y="6"/>
                  </a:cubicBezTo>
                  <a:cubicBezTo>
                    <a:pt x="122" y="3"/>
                    <a:pt x="117" y="1"/>
                    <a:pt x="110" y="1"/>
                  </a:cubicBezTo>
                  <a:cubicBezTo>
                    <a:pt x="110" y="0"/>
                    <a:pt x="110" y="0"/>
                    <a:pt x="110" y="0"/>
                  </a:cubicBezTo>
                  <a:cubicBezTo>
                    <a:pt x="109" y="0"/>
                    <a:pt x="108" y="0"/>
                    <a:pt x="107" y="0"/>
                  </a:cubicBezTo>
                  <a:cubicBezTo>
                    <a:pt x="106" y="0"/>
                    <a:pt x="106" y="0"/>
                    <a:pt x="105" y="0"/>
                  </a:cubicBezTo>
                  <a:cubicBezTo>
                    <a:pt x="105" y="0"/>
                    <a:pt x="104" y="0"/>
                    <a:pt x="103" y="0"/>
                  </a:cubicBezTo>
                </a:path>
              </a:pathLst>
            </a:custGeom>
            <a:solidFill>
              <a:srgbClr val="FD9B0A"/>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633" name="Freeform 1239"/>
            <p:cNvSpPr>
              <a:spLocks/>
            </p:cNvSpPr>
            <p:nvPr/>
          </p:nvSpPr>
          <p:spPr bwMode="auto">
            <a:xfrm>
              <a:off x="16051214" y="10039351"/>
              <a:ext cx="827088" cy="2505075"/>
            </a:xfrm>
            <a:custGeom>
              <a:avLst/>
              <a:gdLst/>
              <a:ahLst/>
              <a:cxnLst>
                <a:cxn ang="0">
                  <a:pos x="33" y="0"/>
                </a:cxn>
                <a:cxn ang="0">
                  <a:pos x="3" y="50"/>
                </a:cxn>
                <a:cxn ang="0">
                  <a:pos x="9" y="75"/>
                </a:cxn>
                <a:cxn ang="0">
                  <a:pos x="0" y="97"/>
                </a:cxn>
                <a:cxn ang="0">
                  <a:pos x="2" y="99"/>
                </a:cxn>
                <a:cxn ang="0">
                  <a:pos x="3" y="100"/>
                </a:cxn>
                <a:cxn ang="0">
                  <a:pos x="12" y="79"/>
                </a:cxn>
                <a:cxn ang="0">
                  <a:pos x="6" y="53"/>
                </a:cxn>
                <a:cxn ang="0">
                  <a:pos x="33" y="5"/>
                </a:cxn>
                <a:cxn ang="0">
                  <a:pos x="33" y="0"/>
                </a:cxn>
              </a:cxnLst>
              <a:rect l="0" t="0" r="r" b="b"/>
              <a:pathLst>
                <a:path w="33" h="100">
                  <a:moveTo>
                    <a:pt x="33" y="0"/>
                  </a:moveTo>
                  <a:cubicBezTo>
                    <a:pt x="15" y="11"/>
                    <a:pt x="3" y="30"/>
                    <a:pt x="3" y="50"/>
                  </a:cubicBezTo>
                  <a:cubicBezTo>
                    <a:pt x="3" y="59"/>
                    <a:pt x="5" y="67"/>
                    <a:pt x="9" y="75"/>
                  </a:cubicBezTo>
                  <a:cubicBezTo>
                    <a:pt x="7" y="84"/>
                    <a:pt x="3" y="92"/>
                    <a:pt x="0" y="97"/>
                  </a:cubicBezTo>
                  <a:cubicBezTo>
                    <a:pt x="1" y="98"/>
                    <a:pt x="1" y="98"/>
                    <a:pt x="2" y="99"/>
                  </a:cubicBezTo>
                  <a:cubicBezTo>
                    <a:pt x="2" y="99"/>
                    <a:pt x="3" y="100"/>
                    <a:pt x="3" y="100"/>
                  </a:cubicBezTo>
                  <a:cubicBezTo>
                    <a:pt x="6" y="95"/>
                    <a:pt x="10" y="87"/>
                    <a:pt x="12" y="79"/>
                  </a:cubicBezTo>
                  <a:cubicBezTo>
                    <a:pt x="8" y="70"/>
                    <a:pt x="6" y="62"/>
                    <a:pt x="6" y="53"/>
                  </a:cubicBezTo>
                  <a:cubicBezTo>
                    <a:pt x="6" y="34"/>
                    <a:pt x="16" y="17"/>
                    <a:pt x="33" y="5"/>
                  </a:cubicBezTo>
                  <a:cubicBezTo>
                    <a:pt x="33" y="0"/>
                    <a:pt x="33" y="0"/>
                    <a:pt x="33" y="0"/>
                  </a:cubicBezTo>
                </a:path>
              </a:pathLst>
            </a:custGeom>
            <a:solidFill>
              <a:srgbClr val="FD9B0A"/>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634" name="Freeform 1240"/>
            <p:cNvSpPr>
              <a:spLocks/>
            </p:cNvSpPr>
            <p:nvPr/>
          </p:nvSpPr>
          <p:spPr bwMode="auto">
            <a:xfrm>
              <a:off x="11742739" y="11141076"/>
              <a:ext cx="3206750" cy="5713413"/>
            </a:xfrm>
            <a:custGeom>
              <a:avLst/>
              <a:gdLst/>
              <a:ahLst/>
              <a:cxnLst>
                <a:cxn ang="0">
                  <a:pos x="103" y="0"/>
                </a:cxn>
                <a:cxn ang="0">
                  <a:pos x="93" y="2"/>
                </a:cxn>
                <a:cxn ang="0">
                  <a:pos x="75" y="29"/>
                </a:cxn>
                <a:cxn ang="0">
                  <a:pos x="71" y="37"/>
                </a:cxn>
                <a:cxn ang="0">
                  <a:pos x="75" y="46"/>
                </a:cxn>
                <a:cxn ang="0">
                  <a:pos x="89" y="69"/>
                </a:cxn>
                <a:cxn ang="0">
                  <a:pos x="89" y="72"/>
                </a:cxn>
                <a:cxn ang="0">
                  <a:pos x="87" y="72"/>
                </a:cxn>
                <a:cxn ang="0">
                  <a:pos x="83" y="77"/>
                </a:cxn>
                <a:cxn ang="0">
                  <a:pos x="75" y="79"/>
                </a:cxn>
                <a:cxn ang="0">
                  <a:pos x="63" y="85"/>
                </a:cxn>
                <a:cxn ang="0">
                  <a:pos x="38" y="132"/>
                </a:cxn>
                <a:cxn ang="0">
                  <a:pos x="37" y="145"/>
                </a:cxn>
                <a:cxn ang="0">
                  <a:pos x="44" y="178"/>
                </a:cxn>
                <a:cxn ang="0">
                  <a:pos x="0" y="178"/>
                </a:cxn>
                <a:cxn ang="0">
                  <a:pos x="13" y="228"/>
                </a:cxn>
                <a:cxn ang="0">
                  <a:pos x="15" y="228"/>
                </a:cxn>
                <a:cxn ang="0">
                  <a:pos x="3" y="181"/>
                </a:cxn>
                <a:cxn ang="0">
                  <a:pos x="47" y="181"/>
                </a:cxn>
                <a:cxn ang="0">
                  <a:pos x="41" y="149"/>
                </a:cxn>
                <a:cxn ang="0">
                  <a:pos x="42" y="135"/>
                </a:cxn>
                <a:cxn ang="0">
                  <a:pos x="66" y="89"/>
                </a:cxn>
                <a:cxn ang="0">
                  <a:pos x="78" y="82"/>
                </a:cxn>
                <a:cxn ang="0">
                  <a:pos x="86" y="80"/>
                </a:cxn>
                <a:cxn ang="0">
                  <a:pos x="91" y="75"/>
                </a:cxn>
                <a:cxn ang="0">
                  <a:pos x="92" y="75"/>
                </a:cxn>
                <a:cxn ang="0">
                  <a:pos x="92" y="72"/>
                </a:cxn>
                <a:cxn ang="0">
                  <a:pos x="79" y="50"/>
                </a:cxn>
                <a:cxn ang="0">
                  <a:pos x="74" y="40"/>
                </a:cxn>
                <a:cxn ang="0">
                  <a:pos x="78" y="32"/>
                </a:cxn>
                <a:cxn ang="0">
                  <a:pos x="96" y="5"/>
                </a:cxn>
                <a:cxn ang="0">
                  <a:pos x="106" y="4"/>
                </a:cxn>
                <a:cxn ang="0">
                  <a:pos x="108" y="4"/>
                </a:cxn>
                <a:cxn ang="0">
                  <a:pos x="110" y="4"/>
                </a:cxn>
                <a:cxn ang="0">
                  <a:pos x="113" y="4"/>
                </a:cxn>
                <a:cxn ang="0">
                  <a:pos x="114" y="4"/>
                </a:cxn>
                <a:cxn ang="0">
                  <a:pos x="128" y="10"/>
                </a:cxn>
                <a:cxn ang="0">
                  <a:pos x="127" y="8"/>
                </a:cxn>
                <a:cxn ang="0">
                  <a:pos x="125" y="6"/>
                </a:cxn>
                <a:cxn ang="0">
                  <a:pos x="111" y="1"/>
                </a:cxn>
                <a:cxn ang="0">
                  <a:pos x="110" y="1"/>
                </a:cxn>
                <a:cxn ang="0">
                  <a:pos x="107" y="0"/>
                </a:cxn>
                <a:cxn ang="0">
                  <a:pos x="105" y="0"/>
                </a:cxn>
                <a:cxn ang="0">
                  <a:pos x="103" y="0"/>
                </a:cxn>
              </a:cxnLst>
              <a:rect l="0" t="0" r="r" b="b"/>
              <a:pathLst>
                <a:path w="128" h="228">
                  <a:moveTo>
                    <a:pt x="103" y="0"/>
                  </a:moveTo>
                  <a:cubicBezTo>
                    <a:pt x="100" y="0"/>
                    <a:pt x="97" y="1"/>
                    <a:pt x="93" y="2"/>
                  </a:cubicBezTo>
                  <a:cubicBezTo>
                    <a:pt x="79" y="6"/>
                    <a:pt x="76" y="17"/>
                    <a:pt x="75" y="29"/>
                  </a:cubicBezTo>
                  <a:cubicBezTo>
                    <a:pt x="72" y="31"/>
                    <a:pt x="71" y="34"/>
                    <a:pt x="71" y="37"/>
                  </a:cubicBezTo>
                  <a:cubicBezTo>
                    <a:pt x="71" y="41"/>
                    <a:pt x="73" y="44"/>
                    <a:pt x="75" y="46"/>
                  </a:cubicBezTo>
                  <a:cubicBezTo>
                    <a:pt x="77" y="55"/>
                    <a:pt x="82" y="63"/>
                    <a:pt x="89" y="69"/>
                  </a:cubicBezTo>
                  <a:cubicBezTo>
                    <a:pt x="89" y="72"/>
                    <a:pt x="89" y="72"/>
                    <a:pt x="89" y="72"/>
                  </a:cubicBezTo>
                  <a:cubicBezTo>
                    <a:pt x="87" y="72"/>
                    <a:pt x="87" y="72"/>
                    <a:pt x="87" y="72"/>
                  </a:cubicBezTo>
                  <a:cubicBezTo>
                    <a:pt x="83" y="77"/>
                    <a:pt x="83" y="77"/>
                    <a:pt x="83" y="77"/>
                  </a:cubicBezTo>
                  <a:cubicBezTo>
                    <a:pt x="80" y="77"/>
                    <a:pt x="77" y="78"/>
                    <a:pt x="75" y="79"/>
                  </a:cubicBezTo>
                  <a:cubicBezTo>
                    <a:pt x="72" y="79"/>
                    <a:pt x="69" y="81"/>
                    <a:pt x="63" y="85"/>
                  </a:cubicBezTo>
                  <a:cubicBezTo>
                    <a:pt x="53" y="92"/>
                    <a:pt x="41" y="118"/>
                    <a:pt x="38" y="132"/>
                  </a:cubicBezTo>
                  <a:cubicBezTo>
                    <a:pt x="38" y="137"/>
                    <a:pt x="37" y="132"/>
                    <a:pt x="37" y="145"/>
                  </a:cubicBezTo>
                  <a:cubicBezTo>
                    <a:pt x="37" y="152"/>
                    <a:pt x="41" y="167"/>
                    <a:pt x="44" y="178"/>
                  </a:cubicBezTo>
                  <a:cubicBezTo>
                    <a:pt x="0" y="178"/>
                    <a:pt x="0" y="178"/>
                    <a:pt x="0" y="178"/>
                  </a:cubicBezTo>
                  <a:cubicBezTo>
                    <a:pt x="13" y="228"/>
                    <a:pt x="13" y="228"/>
                    <a:pt x="13" y="228"/>
                  </a:cubicBezTo>
                  <a:cubicBezTo>
                    <a:pt x="15" y="228"/>
                    <a:pt x="15" y="228"/>
                    <a:pt x="15" y="228"/>
                  </a:cubicBezTo>
                  <a:cubicBezTo>
                    <a:pt x="3" y="181"/>
                    <a:pt x="3" y="181"/>
                    <a:pt x="3" y="181"/>
                  </a:cubicBezTo>
                  <a:cubicBezTo>
                    <a:pt x="47" y="181"/>
                    <a:pt x="47" y="181"/>
                    <a:pt x="47" y="181"/>
                  </a:cubicBezTo>
                  <a:cubicBezTo>
                    <a:pt x="44" y="170"/>
                    <a:pt x="41" y="155"/>
                    <a:pt x="41" y="149"/>
                  </a:cubicBezTo>
                  <a:cubicBezTo>
                    <a:pt x="41" y="135"/>
                    <a:pt x="41" y="140"/>
                    <a:pt x="42" y="135"/>
                  </a:cubicBezTo>
                  <a:cubicBezTo>
                    <a:pt x="44" y="121"/>
                    <a:pt x="56" y="96"/>
                    <a:pt x="66" y="89"/>
                  </a:cubicBezTo>
                  <a:cubicBezTo>
                    <a:pt x="72" y="84"/>
                    <a:pt x="76" y="83"/>
                    <a:pt x="78" y="82"/>
                  </a:cubicBezTo>
                  <a:cubicBezTo>
                    <a:pt x="80" y="81"/>
                    <a:pt x="83" y="81"/>
                    <a:pt x="86" y="80"/>
                  </a:cubicBezTo>
                  <a:cubicBezTo>
                    <a:pt x="91" y="75"/>
                    <a:pt x="91" y="75"/>
                    <a:pt x="91" y="75"/>
                  </a:cubicBezTo>
                  <a:cubicBezTo>
                    <a:pt x="92" y="75"/>
                    <a:pt x="92" y="75"/>
                    <a:pt x="92" y="75"/>
                  </a:cubicBezTo>
                  <a:cubicBezTo>
                    <a:pt x="92" y="72"/>
                    <a:pt x="92" y="72"/>
                    <a:pt x="92" y="72"/>
                  </a:cubicBezTo>
                  <a:cubicBezTo>
                    <a:pt x="85" y="67"/>
                    <a:pt x="81" y="58"/>
                    <a:pt x="79" y="50"/>
                  </a:cubicBezTo>
                  <a:cubicBezTo>
                    <a:pt x="76" y="48"/>
                    <a:pt x="74" y="44"/>
                    <a:pt x="74" y="40"/>
                  </a:cubicBezTo>
                  <a:cubicBezTo>
                    <a:pt x="74" y="37"/>
                    <a:pt x="76" y="34"/>
                    <a:pt x="78" y="32"/>
                  </a:cubicBezTo>
                  <a:cubicBezTo>
                    <a:pt x="79" y="20"/>
                    <a:pt x="82" y="9"/>
                    <a:pt x="96" y="5"/>
                  </a:cubicBezTo>
                  <a:cubicBezTo>
                    <a:pt x="100" y="4"/>
                    <a:pt x="104" y="4"/>
                    <a:pt x="106" y="4"/>
                  </a:cubicBezTo>
                  <a:cubicBezTo>
                    <a:pt x="108" y="4"/>
                    <a:pt x="108" y="4"/>
                    <a:pt x="108" y="4"/>
                  </a:cubicBezTo>
                  <a:cubicBezTo>
                    <a:pt x="109" y="4"/>
                    <a:pt x="109" y="4"/>
                    <a:pt x="110" y="4"/>
                  </a:cubicBezTo>
                  <a:cubicBezTo>
                    <a:pt x="111" y="4"/>
                    <a:pt x="112" y="4"/>
                    <a:pt x="113" y="4"/>
                  </a:cubicBezTo>
                  <a:cubicBezTo>
                    <a:pt x="114" y="4"/>
                    <a:pt x="114" y="4"/>
                    <a:pt x="114" y="4"/>
                  </a:cubicBezTo>
                  <a:cubicBezTo>
                    <a:pt x="120" y="5"/>
                    <a:pt x="125" y="7"/>
                    <a:pt x="128" y="10"/>
                  </a:cubicBezTo>
                  <a:cubicBezTo>
                    <a:pt x="128" y="9"/>
                    <a:pt x="127" y="8"/>
                    <a:pt x="127" y="8"/>
                  </a:cubicBezTo>
                  <a:cubicBezTo>
                    <a:pt x="126" y="7"/>
                    <a:pt x="126" y="7"/>
                    <a:pt x="125" y="6"/>
                  </a:cubicBezTo>
                  <a:cubicBezTo>
                    <a:pt x="122" y="4"/>
                    <a:pt x="117" y="2"/>
                    <a:pt x="111" y="1"/>
                  </a:cubicBezTo>
                  <a:cubicBezTo>
                    <a:pt x="110" y="1"/>
                    <a:pt x="110" y="1"/>
                    <a:pt x="110" y="1"/>
                  </a:cubicBezTo>
                  <a:cubicBezTo>
                    <a:pt x="109" y="1"/>
                    <a:pt x="108" y="1"/>
                    <a:pt x="107" y="0"/>
                  </a:cubicBezTo>
                  <a:cubicBezTo>
                    <a:pt x="106" y="0"/>
                    <a:pt x="106" y="0"/>
                    <a:pt x="105" y="0"/>
                  </a:cubicBezTo>
                  <a:cubicBezTo>
                    <a:pt x="105" y="0"/>
                    <a:pt x="104" y="0"/>
                    <a:pt x="103" y="0"/>
                  </a:cubicBezTo>
                </a:path>
              </a:pathLst>
            </a:custGeom>
            <a:solidFill>
              <a:srgbClr val="FD9B0A"/>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635" name="Freeform 1241"/>
            <p:cNvSpPr>
              <a:spLocks/>
            </p:cNvSpPr>
            <p:nvPr/>
          </p:nvSpPr>
          <p:spPr bwMode="auto">
            <a:xfrm>
              <a:off x="16125826" y="10164763"/>
              <a:ext cx="752475" cy="2454275"/>
            </a:xfrm>
            <a:custGeom>
              <a:avLst/>
              <a:gdLst/>
              <a:ahLst/>
              <a:cxnLst>
                <a:cxn ang="0">
                  <a:pos x="30" y="0"/>
                </a:cxn>
                <a:cxn ang="0">
                  <a:pos x="3" y="48"/>
                </a:cxn>
                <a:cxn ang="0">
                  <a:pos x="9" y="74"/>
                </a:cxn>
                <a:cxn ang="0">
                  <a:pos x="0" y="95"/>
                </a:cxn>
                <a:cxn ang="0">
                  <a:pos x="2" y="97"/>
                </a:cxn>
                <a:cxn ang="0">
                  <a:pos x="3" y="98"/>
                </a:cxn>
                <a:cxn ang="0">
                  <a:pos x="13" y="77"/>
                </a:cxn>
                <a:cxn ang="0">
                  <a:pos x="6" y="51"/>
                </a:cxn>
                <a:cxn ang="0">
                  <a:pos x="30" y="6"/>
                </a:cxn>
                <a:cxn ang="0">
                  <a:pos x="30" y="0"/>
                </a:cxn>
              </a:cxnLst>
              <a:rect l="0" t="0" r="r" b="b"/>
              <a:pathLst>
                <a:path w="30" h="98">
                  <a:moveTo>
                    <a:pt x="30" y="0"/>
                  </a:moveTo>
                  <a:cubicBezTo>
                    <a:pt x="13" y="12"/>
                    <a:pt x="3" y="29"/>
                    <a:pt x="3" y="48"/>
                  </a:cubicBezTo>
                  <a:cubicBezTo>
                    <a:pt x="3" y="57"/>
                    <a:pt x="5" y="65"/>
                    <a:pt x="9" y="74"/>
                  </a:cubicBezTo>
                  <a:cubicBezTo>
                    <a:pt x="7" y="82"/>
                    <a:pt x="3" y="90"/>
                    <a:pt x="0" y="95"/>
                  </a:cubicBezTo>
                  <a:cubicBezTo>
                    <a:pt x="1" y="96"/>
                    <a:pt x="2" y="97"/>
                    <a:pt x="2" y="97"/>
                  </a:cubicBezTo>
                  <a:cubicBezTo>
                    <a:pt x="3" y="98"/>
                    <a:pt x="3" y="98"/>
                    <a:pt x="3" y="98"/>
                  </a:cubicBezTo>
                  <a:cubicBezTo>
                    <a:pt x="7" y="93"/>
                    <a:pt x="10" y="86"/>
                    <a:pt x="13" y="77"/>
                  </a:cubicBezTo>
                  <a:cubicBezTo>
                    <a:pt x="8" y="69"/>
                    <a:pt x="6" y="60"/>
                    <a:pt x="6" y="51"/>
                  </a:cubicBezTo>
                  <a:cubicBezTo>
                    <a:pt x="6" y="34"/>
                    <a:pt x="15" y="17"/>
                    <a:pt x="30" y="6"/>
                  </a:cubicBezTo>
                  <a:cubicBezTo>
                    <a:pt x="30" y="0"/>
                    <a:pt x="30" y="0"/>
                    <a:pt x="30" y="0"/>
                  </a:cubicBezTo>
                </a:path>
              </a:pathLst>
            </a:custGeom>
            <a:solidFill>
              <a:srgbClr val="FD9B0A"/>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636" name="Freeform 1242"/>
            <p:cNvSpPr>
              <a:spLocks/>
            </p:cNvSpPr>
            <p:nvPr/>
          </p:nvSpPr>
          <p:spPr bwMode="auto">
            <a:xfrm>
              <a:off x="11817351" y="11241088"/>
              <a:ext cx="3232150" cy="5613400"/>
            </a:xfrm>
            <a:custGeom>
              <a:avLst/>
              <a:gdLst/>
              <a:ahLst/>
              <a:cxnLst>
                <a:cxn ang="0">
                  <a:pos x="103" y="0"/>
                </a:cxn>
                <a:cxn ang="0">
                  <a:pos x="93" y="1"/>
                </a:cxn>
                <a:cxn ang="0">
                  <a:pos x="75" y="28"/>
                </a:cxn>
                <a:cxn ang="0">
                  <a:pos x="71" y="36"/>
                </a:cxn>
                <a:cxn ang="0">
                  <a:pos x="76" y="46"/>
                </a:cxn>
                <a:cxn ang="0">
                  <a:pos x="89" y="68"/>
                </a:cxn>
                <a:cxn ang="0">
                  <a:pos x="89" y="71"/>
                </a:cxn>
                <a:cxn ang="0">
                  <a:pos x="88" y="71"/>
                </a:cxn>
                <a:cxn ang="0">
                  <a:pos x="83" y="76"/>
                </a:cxn>
                <a:cxn ang="0">
                  <a:pos x="75" y="78"/>
                </a:cxn>
                <a:cxn ang="0">
                  <a:pos x="63" y="85"/>
                </a:cxn>
                <a:cxn ang="0">
                  <a:pos x="39" y="131"/>
                </a:cxn>
                <a:cxn ang="0">
                  <a:pos x="38" y="145"/>
                </a:cxn>
                <a:cxn ang="0">
                  <a:pos x="44" y="177"/>
                </a:cxn>
                <a:cxn ang="0">
                  <a:pos x="0" y="177"/>
                </a:cxn>
                <a:cxn ang="0">
                  <a:pos x="12" y="224"/>
                </a:cxn>
                <a:cxn ang="0">
                  <a:pos x="15" y="224"/>
                </a:cxn>
                <a:cxn ang="0">
                  <a:pos x="4" y="180"/>
                </a:cxn>
                <a:cxn ang="0">
                  <a:pos x="48" y="180"/>
                </a:cxn>
                <a:cxn ang="0">
                  <a:pos x="41" y="148"/>
                </a:cxn>
                <a:cxn ang="0">
                  <a:pos x="42" y="134"/>
                </a:cxn>
                <a:cxn ang="0">
                  <a:pos x="66" y="88"/>
                </a:cxn>
                <a:cxn ang="0">
                  <a:pos x="78" y="81"/>
                </a:cxn>
                <a:cxn ang="0">
                  <a:pos x="86" y="80"/>
                </a:cxn>
                <a:cxn ang="0">
                  <a:pos x="91" y="75"/>
                </a:cxn>
                <a:cxn ang="0">
                  <a:pos x="92" y="75"/>
                </a:cxn>
                <a:cxn ang="0">
                  <a:pos x="92" y="72"/>
                </a:cxn>
                <a:cxn ang="0">
                  <a:pos x="79" y="49"/>
                </a:cxn>
                <a:cxn ang="0">
                  <a:pos x="74" y="40"/>
                </a:cxn>
                <a:cxn ang="0">
                  <a:pos x="78" y="31"/>
                </a:cxn>
                <a:cxn ang="0">
                  <a:pos x="96" y="5"/>
                </a:cxn>
                <a:cxn ang="0">
                  <a:pos x="106" y="3"/>
                </a:cxn>
                <a:cxn ang="0">
                  <a:pos x="109" y="3"/>
                </a:cxn>
                <a:cxn ang="0">
                  <a:pos x="110" y="3"/>
                </a:cxn>
                <a:cxn ang="0">
                  <a:pos x="114" y="3"/>
                </a:cxn>
                <a:cxn ang="0">
                  <a:pos x="114" y="3"/>
                </a:cxn>
                <a:cxn ang="0">
                  <a:pos x="129" y="9"/>
                </a:cxn>
                <a:cxn ang="0">
                  <a:pos x="127" y="7"/>
                </a:cxn>
                <a:cxn ang="0">
                  <a:pos x="125" y="6"/>
                </a:cxn>
                <a:cxn ang="0">
                  <a:pos x="111" y="0"/>
                </a:cxn>
                <a:cxn ang="0">
                  <a:pos x="110" y="0"/>
                </a:cxn>
                <a:cxn ang="0">
                  <a:pos x="107" y="0"/>
                </a:cxn>
                <a:cxn ang="0">
                  <a:pos x="105" y="0"/>
                </a:cxn>
                <a:cxn ang="0">
                  <a:pos x="103" y="0"/>
                </a:cxn>
              </a:cxnLst>
              <a:rect l="0" t="0" r="r" b="b"/>
              <a:pathLst>
                <a:path w="129" h="224">
                  <a:moveTo>
                    <a:pt x="103" y="0"/>
                  </a:moveTo>
                  <a:cubicBezTo>
                    <a:pt x="101" y="0"/>
                    <a:pt x="97" y="0"/>
                    <a:pt x="93" y="1"/>
                  </a:cubicBezTo>
                  <a:cubicBezTo>
                    <a:pt x="79" y="5"/>
                    <a:pt x="76" y="16"/>
                    <a:pt x="75" y="28"/>
                  </a:cubicBezTo>
                  <a:cubicBezTo>
                    <a:pt x="73" y="30"/>
                    <a:pt x="71" y="33"/>
                    <a:pt x="71" y="36"/>
                  </a:cubicBezTo>
                  <a:cubicBezTo>
                    <a:pt x="71" y="40"/>
                    <a:pt x="73" y="44"/>
                    <a:pt x="76" y="46"/>
                  </a:cubicBezTo>
                  <a:cubicBezTo>
                    <a:pt x="78" y="54"/>
                    <a:pt x="82" y="63"/>
                    <a:pt x="89" y="68"/>
                  </a:cubicBezTo>
                  <a:cubicBezTo>
                    <a:pt x="89" y="71"/>
                    <a:pt x="89" y="71"/>
                    <a:pt x="89" y="71"/>
                  </a:cubicBezTo>
                  <a:cubicBezTo>
                    <a:pt x="88" y="71"/>
                    <a:pt x="88" y="71"/>
                    <a:pt x="88" y="71"/>
                  </a:cubicBezTo>
                  <a:cubicBezTo>
                    <a:pt x="83" y="76"/>
                    <a:pt x="83" y="76"/>
                    <a:pt x="83" y="76"/>
                  </a:cubicBezTo>
                  <a:cubicBezTo>
                    <a:pt x="80" y="77"/>
                    <a:pt x="77" y="77"/>
                    <a:pt x="75" y="78"/>
                  </a:cubicBezTo>
                  <a:cubicBezTo>
                    <a:pt x="73" y="79"/>
                    <a:pt x="69" y="80"/>
                    <a:pt x="63" y="85"/>
                  </a:cubicBezTo>
                  <a:cubicBezTo>
                    <a:pt x="53" y="92"/>
                    <a:pt x="41" y="117"/>
                    <a:pt x="39" y="131"/>
                  </a:cubicBezTo>
                  <a:cubicBezTo>
                    <a:pt x="38" y="136"/>
                    <a:pt x="38" y="131"/>
                    <a:pt x="38" y="145"/>
                  </a:cubicBezTo>
                  <a:cubicBezTo>
                    <a:pt x="38" y="151"/>
                    <a:pt x="41" y="166"/>
                    <a:pt x="44" y="177"/>
                  </a:cubicBezTo>
                  <a:cubicBezTo>
                    <a:pt x="0" y="177"/>
                    <a:pt x="0" y="177"/>
                    <a:pt x="0" y="177"/>
                  </a:cubicBezTo>
                  <a:cubicBezTo>
                    <a:pt x="12" y="224"/>
                    <a:pt x="12" y="224"/>
                    <a:pt x="12" y="224"/>
                  </a:cubicBezTo>
                  <a:cubicBezTo>
                    <a:pt x="15" y="224"/>
                    <a:pt x="15" y="224"/>
                    <a:pt x="15" y="224"/>
                  </a:cubicBezTo>
                  <a:cubicBezTo>
                    <a:pt x="4" y="180"/>
                    <a:pt x="4" y="180"/>
                    <a:pt x="4" y="180"/>
                  </a:cubicBezTo>
                  <a:cubicBezTo>
                    <a:pt x="48" y="180"/>
                    <a:pt x="48" y="180"/>
                    <a:pt x="48" y="180"/>
                  </a:cubicBezTo>
                  <a:cubicBezTo>
                    <a:pt x="45" y="170"/>
                    <a:pt x="41" y="155"/>
                    <a:pt x="41" y="148"/>
                  </a:cubicBezTo>
                  <a:cubicBezTo>
                    <a:pt x="41" y="135"/>
                    <a:pt x="41" y="140"/>
                    <a:pt x="42" y="134"/>
                  </a:cubicBezTo>
                  <a:cubicBezTo>
                    <a:pt x="44" y="120"/>
                    <a:pt x="57" y="95"/>
                    <a:pt x="66" y="88"/>
                  </a:cubicBezTo>
                  <a:cubicBezTo>
                    <a:pt x="72" y="83"/>
                    <a:pt x="76" y="82"/>
                    <a:pt x="78" y="81"/>
                  </a:cubicBezTo>
                  <a:cubicBezTo>
                    <a:pt x="80" y="80"/>
                    <a:pt x="83" y="80"/>
                    <a:pt x="86" y="80"/>
                  </a:cubicBezTo>
                  <a:cubicBezTo>
                    <a:pt x="91" y="75"/>
                    <a:pt x="91" y="75"/>
                    <a:pt x="91" y="75"/>
                  </a:cubicBezTo>
                  <a:cubicBezTo>
                    <a:pt x="92" y="75"/>
                    <a:pt x="92" y="75"/>
                    <a:pt x="92" y="75"/>
                  </a:cubicBezTo>
                  <a:cubicBezTo>
                    <a:pt x="92" y="72"/>
                    <a:pt x="92" y="72"/>
                    <a:pt x="92" y="72"/>
                  </a:cubicBezTo>
                  <a:cubicBezTo>
                    <a:pt x="86" y="66"/>
                    <a:pt x="81" y="57"/>
                    <a:pt x="79" y="49"/>
                  </a:cubicBezTo>
                  <a:cubicBezTo>
                    <a:pt x="76" y="47"/>
                    <a:pt x="74" y="44"/>
                    <a:pt x="74" y="40"/>
                  </a:cubicBezTo>
                  <a:cubicBezTo>
                    <a:pt x="74" y="36"/>
                    <a:pt x="76" y="33"/>
                    <a:pt x="78" y="31"/>
                  </a:cubicBezTo>
                  <a:cubicBezTo>
                    <a:pt x="79" y="20"/>
                    <a:pt x="83" y="9"/>
                    <a:pt x="96" y="5"/>
                  </a:cubicBezTo>
                  <a:cubicBezTo>
                    <a:pt x="100" y="3"/>
                    <a:pt x="104" y="3"/>
                    <a:pt x="106" y="3"/>
                  </a:cubicBezTo>
                  <a:cubicBezTo>
                    <a:pt x="108" y="3"/>
                    <a:pt x="109" y="3"/>
                    <a:pt x="109" y="3"/>
                  </a:cubicBezTo>
                  <a:cubicBezTo>
                    <a:pt x="109" y="3"/>
                    <a:pt x="110" y="3"/>
                    <a:pt x="110" y="3"/>
                  </a:cubicBezTo>
                  <a:cubicBezTo>
                    <a:pt x="111" y="3"/>
                    <a:pt x="113" y="3"/>
                    <a:pt x="114" y="3"/>
                  </a:cubicBezTo>
                  <a:cubicBezTo>
                    <a:pt x="114" y="3"/>
                    <a:pt x="114" y="3"/>
                    <a:pt x="114" y="3"/>
                  </a:cubicBezTo>
                  <a:cubicBezTo>
                    <a:pt x="121" y="4"/>
                    <a:pt x="125" y="6"/>
                    <a:pt x="129" y="9"/>
                  </a:cubicBezTo>
                  <a:cubicBezTo>
                    <a:pt x="128" y="8"/>
                    <a:pt x="128" y="8"/>
                    <a:pt x="127" y="7"/>
                  </a:cubicBezTo>
                  <a:cubicBezTo>
                    <a:pt x="126" y="6"/>
                    <a:pt x="126" y="6"/>
                    <a:pt x="125" y="6"/>
                  </a:cubicBezTo>
                  <a:cubicBezTo>
                    <a:pt x="122" y="3"/>
                    <a:pt x="117" y="1"/>
                    <a:pt x="111" y="0"/>
                  </a:cubicBezTo>
                  <a:cubicBezTo>
                    <a:pt x="110" y="0"/>
                    <a:pt x="110" y="0"/>
                    <a:pt x="110" y="0"/>
                  </a:cubicBezTo>
                  <a:cubicBezTo>
                    <a:pt x="109" y="0"/>
                    <a:pt x="108" y="0"/>
                    <a:pt x="107" y="0"/>
                  </a:cubicBezTo>
                  <a:cubicBezTo>
                    <a:pt x="106" y="0"/>
                    <a:pt x="106" y="0"/>
                    <a:pt x="105" y="0"/>
                  </a:cubicBezTo>
                  <a:cubicBezTo>
                    <a:pt x="105" y="0"/>
                    <a:pt x="105" y="0"/>
                    <a:pt x="103" y="0"/>
                  </a:cubicBezTo>
                </a:path>
              </a:pathLst>
            </a:custGeom>
            <a:solidFill>
              <a:srgbClr val="FD9B0A"/>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637" name="Freeform 1243"/>
            <p:cNvSpPr>
              <a:spLocks/>
            </p:cNvSpPr>
            <p:nvPr/>
          </p:nvSpPr>
          <p:spPr bwMode="auto">
            <a:xfrm>
              <a:off x="16202026" y="10313988"/>
              <a:ext cx="676275" cy="2405063"/>
            </a:xfrm>
            <a:custGeom>
              <a:avLst/>
              <a:gdLst/>
              <a:ahLst/>
              <a:cxnLst>
                <a:cxn ang="0">
                  <a:pos x="27" y="0"/>
                </a:cxn>
                <a:cxn ang="0">
                  <a:pos x="3" y="45"/>
                </a:cxn>
                <a:cxn ang="0">
                  <a:pos x="10" y="71"/>
                </a:cxn>
                <a:cxn ang="0">
                  <a:pos x="0" y="92"/>
                </a:cxn>
                <a:cxn ang="0">
                  <a:pos x="2" y="94"/>
                </a:cxn>
                <a:cxn ang="0">
                  <a:pos x="4" y="96"/>
                </a:cxn>
                <a:cxn ang="0">
                  <a:pos x="13" y="74"/>
                </a:cxn>
                <a:cxn ang="0">
                  <a:pos x="6" y="49"/>
                </a:cxn>
                <a:cxn ang="0">
                  <a:pos x="27" y="6"/>
                </a:cxn>
                <a:cxn ang="0">
                  <a:pos x="27" y="0"/>
                </a:cxn>
              </a:cxnLst>
              <a:rect l="0" t="0" r="r" b="b"/>
              <a:pathLst>
                <a:path w="27" h="96">
                  <a:moveTo>
                    <a:pt x="27" y="0"/>
                  </a:moveTo>
                  <a:cubicBezTo>
                    <a:pt x="12" y="11"/>
                    <a:pt x="3" y="28"/>
                    <a:pt x="3" y="45"/>
                  </a:cubicBezTo>
                  <a:cubicBezTo>
                    <a:pt x="3" y="54"/>
                    <a:pt x="5" y="63"/>
                    <a:pt x="10" y="71"/>
                  </a:cubicBezTo>
                  <a:cubicBezTo>
                    <a:pt x="7" y="80"/>
                    <a:pt x="4" y="87"/>
                    <a:pt x="0" y="92"/>
                  </a:cubicBezTo>
                  <a:cubicBezTo>
                    <a:pt x="1" y="93"/>
                    <a:pt x="2" y="94"/>
                    <a:pt x="2" y="94"/>
                  </a:cubicBezTo>
                  <a:cubicBezTo>
                    <a:pt x="3" y="95"/>
                    <a:pt x="3" y="95"/>
                    <a:pt x="4" y="96"/>
                  </a:cubicBezTo>
                  <a:cubicBezTo>
                    <a:pt x="7" y="90"/>
                    <a:pt x="10" y="83"/>
                    <a:pt x="13" y="74"/>
                  </a:cubicBezTo>
                  <a:cubicBezTo>
                    <a:pt x="9" y="66"/>
                    <a:pt x="6" y="57"/>
                    <a:pt x="6" y="49"/>
                  </a:cubicBezTo>
                  <a:cubicBezTo>
                    <a:pt x="6" y="32"/>
                    <a:pt x="14" y="17"/>
                    <a:pt x="27" y="6"/>
                  </a:cubicBezTo>
                  <a:cubicBezTo>
                    <a:pt x="27" y="0"/>
                    <a:pt x="27" y="0"/>
                    <a:pt x="27" y="0"/>
                  </a:cubicBezTo>
                </a:path>
              </a:pathLst>
            </a:custGeom>
            <a:solidFill>
              <a:srgbClr val="FD9B0A"/>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638" name="Freeform 1244"/>
            <p:cNvSpPr>
              <a:spLocks/>
            </p:cNvSpPr>
            <p:nvPr/>
          </p:nvSpPr>
          <p:spPr bwMode="auto">
            <a:xfrm>
              <a:off x="11917364" y="11317288"/>
              <a:ext cx="3206750" cy="5537200"/>
            </a:xfrm>
            <a:custGeom>
              <a:avLst/>
              <a:gdLst/>
              <a:ahLst/>
              <a:cxnLst>
                <a:cxn ang="0">
                  <a:pos x="102" y="0"/>
                </a:cxn>
                <a:cxn ang="0">
                  <a:pos x="92" y="2"/>
                </a:cxn>
                <a:cxn ang="0">
                  <a:pos x="74" y="28"/>
                </a:cxn>
                <a:cxn ang="0">
                  <a:pos x="70" y="37"/>
                </a:cxn>
                <a:cxn ang="0">
                  <a:pos x="75" y="46"/>
                </a:cxn>
                <a:cxn ang="0">
                  <a:pos x="88" y="69"/>
                </a:cxn>
                <a:cxn ang="0">
                  <a:pos x="88" y="72"/>
                </a:cxn>
                <a:cxn ang="0">
                  <a:pos x="87" y="72"/>
                </a:cxn>
                <a:cxn ang="0">
                  <a:pos x="82" y="77"/>
                </a:cxn>
                <a:cxn ang="0">
                  <a:pos x="74" y="78"/>
                </a:cxn>
                <a:cxn ang="0">
                  <a:pos x="62" y="85"/>
                </a:cxn>
                <a:cxn ang="0">
                  <a:pos x="38" y="131"/>
                </a:cxn>
                <a:cxn ang="0">
                  <a:pos x="37" y="145"/>
                </a:cxn>
                <a:cxn ang="0">
                  <a:pos x="44" y="177"/>
                </a:cxn>
                <a:cxn ang="0">
                  <a:pos x="0" y="177"/>
                </a:cxn>
                <a:cxn ang="0">
                  <a:pos x="11" y="221"/>
                </a:cxn>
                <a:cxn ang="0">
                  <a:pos x="13" y="221"/>
                </a:cxn>
                <a:cxn ang="0">
                  <a:pos x="3" y="181"/>
                </a:cxn>
                <a:cxn ang="0">
                  <a:pos x="47" y="181"/>
                </a:cxn>
                <a:cxn ang="0">
                  <a:pos x="40" y="148"/>
                </a:cxn>
                <a:cxn ang="0">
                  <a:pos x="41" y="134"/>
                </a:cxn>
                <a:cxn ang="0">
                  <a:pos x="65" y="88"/>
                </a:cxn>
                <a:cxn ang="0">
                  <a:pos x="77" y="82"/>
                </a:cxn>
                <a:cxn ang="0">
                  <a:pos x="85" y="80"/>
                </a:cxn>
                <a:cxn ang="0">
                  <a:pos x="90" y="75"/>
                </a:cxn>
                <a:cxn ang="0">
                  <a:pos x="91" y="75"/>
                </a:cxn>
                <a:cxn ang="0">
                  <a:pos x="91" y="72"/>
                </a:cxn>
                <a:cxn ang="0">
                  <a:pos x="78" y="49"/>
                </a:cxn>
                <a:cxn ang="0">
                  <a:pos x="74" y="40"/>
                </a:cxn>
                <a:cxn ang="0">
                  <a:pos x="77" y="31"/>
                </a:cxn>
                <a:cxn ang="0">
                  <a:pos x="95" y="5"/>
                </a:cxn>
                <a:cxn ang="0">
                  <a:pos x="105" y="3"/>
                </a:cxn>
                <a:cxn ang="0">
                  <a:pos x="108" y="3"/>
                </a:cxn>
                <a:cxn ang="0">
                  <a:pos x="110" y="3"/>
                </a:cxn>
                <a:cxn ang="0">
                  <a:pos x="113" y="3"/>
                </a:cxn>
                <a:cxn ang="0">
                  <a:pos x="113" y="3"/>
                </a:cxn>
                <a:cxn ang="0">
                  <a:pos x="128" y="9"/>
                </a:cxn>
                <a:cxn ang="0">
                  <a:pos x="126" y="7"/>
                </a:cxn>
                <a:cxn ang="0">
                  <a:pos x="125" y="6"/>
                </a:cxn>
                <a:cxn ang="0">
                  <a:pos x="110" y="0"/>
                </a:cxn>
                <a:cxn ang="0">
                  <a:pos x="110" y="0"/>
                </a:cxn>
                <a:cxn ang="0">
                  <a:pos x="106" y="0"/>
                </a:cxn>
                <a:cxn ang="0">
                  <a:pos x="105" y="0"/>
                </a:cxn>
                <a:cxn ang="0">
                  <a:pos x="102" y="0"/>
                </a:cxn>
              </a:cxnLst>
              <a:rect l="0" t="0" r="r" b="b"/>
              <a:pathLst>
                <a:path w="128" h="221">
                  <a:moveTo>
                    <a:pt x="102" y="0"/>
                  </a:moveTo>
                  <a:cubicBezTo>
                    <a:pt x="100" y="0"/>
                    <a:pt x="96" y="0"/>
                    <a:pt x="92" y="2"/>
                  </a:cubicBezTo>
                  <a:cubicBezTo>
                    <a:pt x="79" y="6"/>
                    <a:pt x="75" y="17"/>
                    <a:pt x="74" y="28"/>
                  </a:cubicBezTo>
                  <a:cubicBezTo>
                    <a:pt x="72" y="30"/>
                    <a:pt x="70" y="33"/>
                    <a:pt x="70" y="37"/>
                  </a:cubicBezTo>
                  <a:cubicBezTo>
                    <a:pt x="70" y="41"/>
                    <a:pt x="72" y="44"/>
                    <a:pt x="75" y="46"/>
                  </a:cubicBezTo>
                  <a:cubicBezTo>
                    <a:pt x="77" y="54"/>
                    <a:pt x="82" y="63"/>
                    <a:pt x="88" y="69"/>
                  </a:cubicBezTo>
                  <a:cubicBezTo>
                    <a:pt x="88" y="72"/>
                    <a:pt x="88" y="72"/>
                    <a:pt x="88" y="72"/>
                  </a:cubicBezTo>
                  <a:cubicBezTo>
                    <a:pt x="87" y="72"/>
                    <a:pt x="87" y="72"/>
                    <a:pt x="87" y="72"/>
                  </a:cubicBezTo>
                  <a:cubicBezTo>
                    <a:pt x="82" y="77"/>
                    <a:pt x="82" y="77"/>
                    <a:pt x="82" y="77"/>
                  </a:cubicBezTo>
                  <a:cubicBezTo>
                    <a:pt x="79" y="77"/>
                    <a:pt x="76" y="77"/>
                    <a:pt x="74" y="78"/>
                  </a:cubicBezTo>
                  <a:cubicBezTo>
                    <a:pt x="72" y="79"/>
                    <a:pt x="68" y="80"/>
                    <a:pt x="62" y="85"/>
                  </a:cubicBezTo>
                  <a:cubicBezTo>
                    <a:pt x="53" y="92"/>
                    <a:pt x="40" y="117"/>
                    <a:pt x="38" y="131"/>
                  </a:cubicBezTo>
                  <a:cubicBezTo>
                    <a:pt x="37" y="137"/>
                    <a:pt x="37" y="132"/>
                    <a:pt x="37" y="145"/>
                  </a:cubicBezTo>
                  <a:cubicBezTo>
                    <a:pt x="37" y="152"/>
                    <a:pt x="41" y="167"/>
                    <a:pt x="44" y="177"/>
                  </a:cubicBezTo>
                  <a:cubicBezTo>
                    <a:pt x="0" y="177"/>
                    <a:pt x="0" y="177"/>
                    <a:pt x="0" y="177"/>
                  </a:cubicBezTo>
                  <a:cubicBezTo>
                    <a:pt x="11" y="221"/>
                    <a:pt x="11" y="221"/>
                    <a:pt x="11" y="221"/>
                  </a:cubicBezTo>
                  <a:cubicBezTo>
                    <a:pt x="13" y="221"/>
                    <a:pt x="13" y="221"/>
                    <a:pt x="13" y="221"/>
                  </a:cubicBezTo>
                  <a:cubicBezTo>
                    <a:pt x="3" y="181"/>
                    <a:pt x="3" y="181"/>
                    <a:pt x="3" y="181"/>
                  </a:cubicBezTo>
                  <a:cubicBezTo>
                    <a:pt x="47" y="181"/>
                    <a:pt x="47" y="181"/>
                    <a:pt x="47" y="181"/>
                  </a:cubicBezTo>
                  <a:cubicBezTo>
                    <a:pt x="44" y="170"/>
                    <a:pt x="40" y="155"/>
                    <a:pt x="40" y="148"/>
                  </a:cubicBezTo>
                  <a:cubicBezTo>
                    <a:pt x="40" y="135"/>
                    <a:pt x="40" y="140"/>
                    <a:pt x="41" y="134"/>
                  </a:cubicBezTo>
                  <a:cubicBezTo>
                    <a:pt x="43" y="120"/>
                    <a:pt x="56" y="95"/>
                    <a:pt x="65" y="88"/>
                  </a:cubicBezTo>
                  <a:cubicBezTo>
                    <a:pt x="71" y="84"/>
                    <a:pt x="75" y="82"/>
                    <a:pt x="77" y="82"/>
                  </a:cubicBezTo>
                  <a:cubicBezTo>
                    <a:pt x="80" y="81"/>
                    <a:pt x="82" y="80"/>
                    <a:pt x="85" y="80"/>
                  </a:cubicBezTo>
                  <a:cubicBezTo>
                    <a:pt x="90" y="75"/>
                    <a:pt x="90" y="75"/>
                    <a:pt x="90" y="75"/>
                  </a:cubicBezTo>
                  <a:cubicBezTo>
                    <a:pt x="91" y="75"/>
                    <a:pt x="91" y="75"/>
                    <a:pt x="91" y="75"/>
                  </a:cubicBezTo>
                  <a:cubicBezTo>
                    <a:pt x="91" y="72"/>
                    <a:pt x="91" y="72"/>
                    <a:pt x="91" y="72"/>
                  </a:cubicBezTo>
                  <a:cubicBezTo>
                    <a:pt x="85" y="66"/>
                    <a:pt x="80" y="58"/>
                    <a:pt x="78" y="49"/>
                  </a:cubicBezTo>
                  <a:cubicBezTo>
                    <a:pt x="75" y="47"/>
                    <a:pt x="74" y="44"/>
                    <a:pt x="74" y="40"/>
                  </a:cubicBezTo>
                  <a:cubicBezTo>
                    <a:pt x="74" y="36"/>
                    <a:pt x="75" y="33"/>
                    <a:pt x="77" y="31"/>
                  </a:cubicBezTo>
                  <a:cubicBezTo>
                    <a:pt x="78" y="20"/>
                    <a:pt x="82" y="9"/>
                    <a:pt x="95" y="5"/>
                  </a:cubicBezTo>
                  <a:cubicBezTo>
                    <a:pt x="99" y="3"/>
                    <a:pt x="103" y="3"/>
                    <a:pt x="105" y="3"/>
                  </a:cubicBezTo>
                  <a:cubicBezTo>
                    <a:pt x="107" y="3"/>
                    <a:pt x="108" y="3"/>
                    <a:pt x="108" y="3"/>
                  </a:cubicBezTo>
                  <a:cubicBezTo>
                    <a:pt x="108" y="3"/>
                    <a:pt x="109" y="3"/>
                    <a:pt x="110" y="3"/>
                  </a:cubicBezTo>
                  <a:cubicBezTo>
                    <a:pt x="111" y="3"/>
                    <a:pt x="112" y="3"/>
                    <a:pt x="113" y="3"/>
                  </a:cubicBezTo>
                  <a:cubicBezTo>
                    <a:pt x="113" y="3"/>
                    <a:pt x="113" y="3"/>
                    <a:pt x="113" y="3"/>
                  </a:cubicBezTo>
                  <a:cubicBezTo>
                    <a:pt x="120" y="4"/>
                    <a:pt x="124" y="6"/>
                    <a:pt x="128" y="9"/>
                  </a:cubicBezTo>
                  <a:cubicBezTo>
                    <a:pt x="127" y="8"/>
                    <a:pt x="127" y="8"/>
                    <a:pt x="126" y="7"/>
                  </a:cubicBezTo>
                  <a:cubicBezTo>
                    <a:pt x="126" y="7"/>
                    <a:pt x="125" y="6"/>
                    <a:pt x="125" y="6"/>
                  </a:cubicBezTo>
                  <a:cubicBezTo>
                    <a:pt x="121" y="3"/>
                    <a:pt x="117" y="1"/>
                    <a:pt x="110" y="0"/>
                  </a:cubicBezTo>
                  <a:cubicBezTo>
                    <a:pt x="110" y="0"/>
                    <a:pt x="110" y="0"/>
                    <a:pt x="110" y="0"/>
                  </a:cubicBezTo>
                  <a:cubicBezTo>
                    <a:pt x="109" y="0"/>
                    <a:pt x="107" y="0"/>
                    <a:pt x="106" y="0"/>
                  </a:cubicBezTo>
                  <a:cubicBezTo>
                    <a:pt x="106" y="0"/>
                    <a:pt x="105" y="0"/>
                    <a:pt x="105" y="0"/>
                  </a:cubicBezTo>
                  <a:cubicBezTo>
                    <a:pt x="105" y="0"/>
                    <a:pt x="104" y="0"/>
                    <a:pt x="102" y="0"/>
                  </a:cubicBezTo>
                </a:path>
              </a:pathLst>
            </a:custGeom>
            <a:solidFill>
              <a:srgbClr val="FD9B0A"/>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639" name="Freeform 1245"/>
            <p:cNvSpPr>
              <a:spLocks/>
            </p:cNvSpPr>
            <p:nvPr/>
          </p:nvSpPr>
          <p:spPr bwMode="auto">
            <a:xfrm>
              <a:off x="16302039" y="10464801"/>
              <a:ext cx="576263" cy="2330450"/>
            </a:xfrm>
            <a:custGeom>
              <a:avLst/>
              <a:gdLst/>
              <a:ahLst/>
              <a:cxnLst>
                <a:cxn ang="0">
                  <a:pos x="23" y="0"/>
                </a:cxn>
                <a:cxn ang="0">
                  <a:pos x="2" y="43"/>
                </a:cxn>
                <a:cxn ang="0">
                  <a:pos x="9" y="68"/>
                </a:cxn>
                <a:cxn ang="0">
                  <a:pos x="0" y="90"/>
                </a:cxn>
                <a:cxn ang="0">
                  <a:pos x="2" y="92"/>
                </a:cxn>
                <a:cxn ang="0">
                  <a:pos x="3" y="93"/>
                </a:cxn>
                <a:cxn ang="0">
                  <a:pos x="12" y="71"/>
                </a:cxn>
                <a:cxn ang="0">
                  <a:pos x="6" y="46"/>
                </a:cxn>
                <a:cxn ang="0">
                  <a:pos x="23" y="6"/>
                </a:cxn>
                <a:cxn ang="0">
                  <a:pos x="23" y="0"/>
                </a:cxn>
              </a:cxnLst>
              <a:rect l="0" t="0" r="r" b="b"/>
              <a:pathLst>
                <a:path w="23" h="93">
                  <a:moveTo>
                    <a:pt x="23" y="0"/>
                  </a:moveTo>
                  <a:cubicBezTo>
                    <a:pt x="10" y="11"/>
                    <a:pt x="2" y="26"/>
                    <a:pt x="2" y="43"/>
                  </a:cubicBezTo>
                  <a:cubicBezTo>
                    <a:pt x="2" y="51"/>
                    <a:pt x="5" y="60"/>
                    <a:pt x="9" y="68"/>
                  </a:cubicBezTo>
                  <a:cubicBezTo>
                    <a:pt x="6" y="77"/>
                    <a:pt x="3" y="84"/>
                    <a:pt x="0" y="90"/>
                  </a:cubicBezTo>
                  <a:cubicBezTo>
                    <a:pt x="0" y="90"/>
                    <a:pt x="1" y="91"/>
                    <a:pt x="2" y="92"/>
                  </a:cubicBezTo>
                  <a:cubicBezTo>
                    <a:pt x="2" y="92"/>
                    <a:pt x="3" y="93"/>
                    <a:pt x="3" y="93"/>
                  </a:cubicBezTo>
                  <a:cubicBezTo>
                    <a:pt x="6" y="88"/>
                    <a:pt x="10" y="80"/>
                    <a:pt x="12" y="71"/>
                  </a:cubicBezTo>
                  <a:cubicBezTo>
                    <a:pt x="8" y="63"/>
                    <a:pt x="6" y="55"/>
                    <a:pt x="6" y="46"/>
                  </a:cubicBezTo>
                  <a:cubicBezTo>
                    <a:pt x="6" y="31"/>
                    <a:pt x="12" y="17"/>
                    <a:pt x="23" y="6"/>
                  </a:cubicBezTo>
                  <a:cubicBezTo>
                    <a:pt x="23" y="0"/>
                    <a:pt x="23" y="0"/>
                    <a:pt x="23" y="0"/>
                  </a:cubicBezTo>
                </a:path>
              </a:pathLst>
            </a:custGeom>
            <a:solidFill>
              <a:srgbClr val="FD9B0A"/>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640" name="Freeform 1246"/>
            <p:cNvSpPr>
              <a:spLocks/>
            </p:cNvSpPr>
            <p:nvPr/>
          </p:nvSpPr>
          <p:spPr bwMode="auto">
            <a:xfrm>
              <a:off x="11993564" y="11391901"/>
              <a:ext cx="3205163" cy="5462588"/>
            </a:xfrm>
            <a:custGeom>
              <a:avLst/>
              <a:gdLst/>
              <a:ahLst/>
              <a:cxnLst>
                <a:cxn ang="0">
                  <a:pos x="102" y="0"/>
                </a:cxn>
                <a:cxn ang="0">
                  <a:pos x="92" y="2"/>
                </a:cxn>
                <a:cxn ang="0">
                  <a:pos x="74" y="28"/>
                </a:cxn>
                <a:cxn ang="0">
                  <a:pos x="71" y="37"/>
                </a:cxn>
                <a:cxn ang="0">
                  <a:pos x="75" y="46"/>
                </a:cxn>
                <a:cxn ang="0">
                  <a:pos x="88" y="69"/>
                </a:cxn>
                <a:cxn ang="0">
                  <a:pos x="88" y="72"/>
                </a:cxn>
                <a:cxn ang="0">
                  <a:pos x="87" y="72"/>
                </a:cxn>
                <a:cxn ang="0">
                  <a:pos x="82" y="77"/>
                </a:cxn>
                <a:cxn ang="0">
                  <a:pos x="74" y="79"/>
                </a:cxn>
                <a:cxn ang="0">
                  <a:pos x="62" y="85"/>
                </a:cxn>
                <a:cxn ang="0">
                  <a:pos x="38" y="131"/>
                </a:cxn>
                <a:cxn ang="0">
                  <a:pos x="37" y="145"/>
                </a:cxn>
                <a:cxn ang="0">
                  <a:pos x="44" y="178"/>
                </a:cxn>
                <a:cxn ang="0">
                  <a:pos x="0" y="178"/>
                </a:cxn>
                <a:cxn ang="0">
                  <a:pos x="10" y="218"/>
                </a:cxn>
                <a:cxn ang="0">
                  <a:pos x="12" y="218"/>
                </a:cxn>
                <a:cxn ang="0">
                  <a:pos x="3" y="181"/>
                </a:cxn>
                <a:cxn ang="0">
                  <a:pos x="47" y="181"/>
                </a:cxn>
                <a:cxn ang="0">
                  <a:pos x="40" y="148"/>
                </a:cxn>
                <a:cxn ang="0">
                  <a:pos x="41" y="135"/>
                </a:cxn>
                <a:cxn ang="0">
                  <a:pos x="65" y="88"/>
                </a:cxn>
                <a:cxn ang="0">
                  <a:pos x="78" y="82"/>
                </a:cxn>
                <a:cxn ang="0">
                  <a:pos x="85" y="80"/>
                </a:cxn>
                <a:cxn ang="0">
                  <a:pos x="90" y="75"/>
                </a:cxn>
                <a:cxn ang="0">
                  <a:pos x="91" y="75"/>
                </a:cxn>
                <a:cxn ang="0">
                  <a:pos x="91" y="72"/>
                </a:cxn>
                <a:cxn ang="0">
                  <a:pos x="78" y="49"/>
                </a:cxn>
                <a:cxn ang="0">
                  <a:pos x="74" y="40"/>
                </a:cxn>
                <a:cxn ang="0">
                  <a:pos x="78" y="32"/>
                </a:cxn>
                <a:cxn ang="0">
                  <a:pos x="96" y="5"/>
                </a:cxn>
                <a:cxn ang="0">
                  <a:pos x="106" y="3"/>
                </a:cxn>
                <a:cxn ang="0">
                  <a:pos x="108" y="3"/>
                </a:cxn>
                <a:cxn ang="0">
                  <a:pos x="110" y="3"/>
                </a:cxn>
                <a:cxn ang="0">
                  <a:pos x="113" y="4"/>
                </a:cxn>
                <a:cxn ang="0">
                  <a:pos x="114" y="4"/>
                </a:cxn>
                <a:cxn ang="0">
                  <a:pos x="128" y="9"/>
                </a:cxn>
                <a:cxn ang="0">
                  <a:pos x="126" y="7"/>
                </a:cxn>
                <a:cxn ang="0">
                  <a:pos x="125" y="6"/>
                </a:cxn>
                <a:cxn ang="0">
                  <a:pos x="110" y="0"/>
                </a:cxn>
                <a:cxn ang="0">
                  <a:pos x="110" y="0"/>
                </a:cxn>
                <a:cxn ang="0">
                  <a:pos x="107" y="0"/>
                </a:cxn>
                <a:cxn ang="0">
                  <a:pos x="105" y="0"/>
                </a:cxn>
                <a:cxn ang="0">
                  <a:pos x="102" y="0"/>
                </a:cxn>
              </a:cxnLst>
              <a:rect l="0" t="0" r="r" b="b"/>
              <a:pathLst>
                <a:path w="128" h="218">
                  <a:moveTo>
                    <a:pt x="102" y="0"/>
                  </a:moveTo>
                  <a:cubicBezTo>
                    <a:pt x="100" y="0"/>
                    <a:pt x="96" y="0"/>
                    <a:pt x="92" y="2"/>
                  </a:cubicBezTo>
                  <a:cubicBezTo>
                    <a:pt x="79" y="6"/>
                    <a:pt x="75" y="17"/>
                    <a:pt x="74" y="28"/>
                  </a:cubicBezTo>
                  <a:cubicBezTo>
                    <a:pt x="72" y="30"/>
                    <a:pt x="71" y="33"/>
                    <a:pt x="71" y="37"/>
                  </a:cubicBezTo>
                  <a:cubicBezTo>
                    <a:pt x="71" y="41"/>
                    <a:pt x="72" y="44"/>
                    <a:pt x="75" y="46"/>
                  </a:cubicBezTo>
                  <a:cubicBezTo>
                    <a:pt x="77" y="55"/>
                    <a:pt x="82" y="63"/>
                    <a:pt x="88" y="69"/>
                  </a:cubicBezTo>
                  <a:cubicBezTo>
                    <a:pt x="88" y="72"/>
                    <a:pt x="88" y="72"/>
                    <a:pt x="88" y="72"/>
                  </a:cubicBezTo>
                  <a:cubicBezTo>
                    <a:pt x="87" y="72"/>
                    <a:pt x="87" y="72"/>
                    <a:pt x="87" y="72"/>
                  </a:cubicBezTo>
                  <a:cubicBezTo>
                    <a:pt x="82" y="77"/>
                    <a:pt x="82" y="77"/>
                    <a:pt x="82" y="77"/>
                  </a:cubicBezTo>
                  <a:cubicBezTo>
                    <a:pt x="79" y="77"/>
                    <a:pt x="77" y="78"/>
                    <a:pt x="74" y="79"/>
                  </a:cubicBezTo>
                  <a:cubicBezTo>
                    <a:pt x="72" y="79"/>
                    <a:pt x="68" y="81"/>
                    <a:pt x="62" y="85"/>
                  </a:cubicBezTo>
                  <a:cubicBezTo>
                    <a:pt x="53" y="92"/>
                    <a:pt x="40" y="117"/>
                    <a:pt x="38" y="131"/>
                  </a:cubicBezTo>
                  <a:cubicBezTo>
                    <a:pt x="37" y="137"/>
                    <a:pt x="37" y="132"/>
                    <a:pt x="37" y="145"/>
                  </a:cubicBezTo>
                  <a:cubicBezTo>
                    <a:pt x="37" y="152"/>
                    <a:pt x="41" y="167"/>
                    <a:pt x="44" y="178"/>
                  </a:cubicBezTo>
                  <a:cubicBezTo>
                    <a:pt x="0" y="178"/>
                    <a:pt x="0" y="178"/>
                    <a:pt x="0" y="178"/>
                  </a:cubicBezTo>
                  <a:cubicBezTo>
                    <a:pt x="10" y="218"/>
                    <a:pt x="10" y="218"/>
                    <a:pt x="10" y="218"/>
                  </a:cubicBezTo>
                  <a:cubicBezTo>
                    <a:pt x="12" y="218"/>
                    <a:pt x="12" y="218"/>
                    <a:pt x="12" y="218"/>
                  </a:cubicBezTo>
                  <a:cubicBezTo>
                    <a:pt x="3" y="181"/>
                    <a:pt x="3" y="181"/>
                    <a:pt x="3" y="181"/>
                  </a:cubicBezTo>
                  <a:cubicBezTo>
                    <a:pt x="47" y="181"/>
                    <a:pt x="47" y="181"/>
                    <a:pt x="47" y="181"/>
                  </a:cubicBezTo>
                  <a:cubicBezTo>
                    <a:pt x="44" y="170"/>
                    <a:pt x="40" y="155"/>
                    <a:pt x="40" y="148"/>
                  </a:cubicBezTo>
                  <a:cubicBezTo>
                    <a:pt x="40" y="135"/>
                    <a:pt x="41" y="140"/>
                    <a:pt x="41" y="135"/>
                  </a:cubicBezTo>
                  <a:cubicBezTo>
                    <a:pt x="44" y="120"/>
                    <a:pt x="56" y="95"/>
                    <a:pt x="65" y="88"/>
                  </a:cubicBezTo>
                  <a:cubicBezTo>
                    <a:pt x="72" y="84"/>
                    <a:pt x="75" y="82"/>
                    <a:pt x="78" y="82"/>
                  </a:cubicBezTo>
                  <a:cubicBezTo>
                    <a:pt x="80" y="81"/>
                    <a:pt x="83" y="80"/>
                    <a:pt x="85" y="80"/>
                  </a:cubicBezTo>
                  <a:cubicBezTo>
                    <a:pt x="90" y="75"/>
                    <a:pt x="90" y="75"/>
                    <a:pt x="90" y="75"/>
                  </a:cubicBezTo>
                  <a:cubicBezTo>
                    <a:pt x="91" y="75"/>
                    <a:pt x="91" y="75"/>
                    <a:pt x="91" y="75"/>
                  </a:cubicBezTo>
                  <a:cubicBezTo>
                    <a:pt x="91" y="72"/>
                    <a:pt x="91" y="72"/>
                    <a:pt x="91" y="72"/>
                  </a:cubicBezTo>
                  <a:cubicBezTo>
                    <a:pt x="85" y="66"/>
                    <a:pt x="80" y="58"/>
                    <a:pt x="78" y="49"/>
                  </a:cubicBezTo>
                  <a:cubicBezTo>
                    <a:pt x="76" y="47"/>
                    <a:pt x="74" y="44"/>
                    <a:pt x="74" y="40"/>
                  </a:cubicBezTo>
                  <a:cubicBezTo>
                    <a:pt x="74" y="37"/>
                    <a:pt x="75" y="34"/>
                    <a:pt x="78" y="32"/>
                  </a:cubicBezTo>
                  <a:cubicBezTo>
                    <a:pt x="79" y="20"/>
                    <a:pt x="82" y="9"/>
                    <a:pt x="96" y="5"/>
                  </a:cubicBezTo>
                  <a:cubicBezTo>
                    <a:pt x="100" y="4"/>
                    <a:pt x="103" y="3"/>
                    <a:pt x="106" y="3"/>
                  </a:cubicBezTo>
                  <a:cubicBezTo>
                    <a:pt x="107" y="3"/>
                    <a:pt x="108" y="3"/>
                    <a:pt x="108" y="3"/>
                  </a:cubicBezTo>
                  <a:cubicBezTo>
                    <a:pt x="109" y="3"/>
                    <a:pt x="109" y="3"/>
                    <a:pt x="110" y="3"/>
                  </a:cubicBezTo>
                  <a:cubicBezTo>
                    <a:pt x="111" y="3"/>
                    <a:pt x="112" y="4"/>
                    <a:pt x="113" y="4"/>
                  </a:cubicBezTo>
                  <a:cubicBezTo>
                    <a:pt x="114" y="4"/>
                    <a:pt x="114" y="4"/>
                    <a:pt x="114" y="4"/>
                  </a:cubicBezTo>
                  <a:cubicBezTo>
                    <a:pt x="120" y="5"/>
                    <a:pt x="125" y="7"/>
                    <a:pt x="128" y="9"/>
                  </a:cubicBezTo>
                  <a:cubicBezTo>
                    <a:pt x="128" y="9"/>
                    <a:pt x="127" y="8"/>
                    <a:pt x="126" y="7"/>
                  </a:cubicBezTo>
                  <a:cubicBezTo>
                    <a:pt x="126" y="7"/>
                    <a:pt x="125" y="7"/>
                    <a:pt x="125" y="6"/>
                  </a:cubicBezTo>
                  <a:cubicBezTo>
                    <a:pt x="121" y="3"/>
                    <a:pt x="117" y="1"/>
                    <a:pt x="110" y="0"/>
                  </a:cubicBezTo>
                  <a:cubicBezTo>
                    <a:pt x="110" y="0"/>
                    <a:pt x="110" y="0"/>
                    <a:pt x="110" y="0"/>
                  </a:cubicBezTo>
                  <a:cubicBezTo>
                    <a:pt x="109" y="0"/>
                    <a:pt x="108" y="0"/>
                    <a:pt x="107" y="0"/>
                  </a:cubicBezTo>
                  <a:cubicBezTo>
                    <a:pt x="106" y="0"/>
                    <a:pt x="105" y="0"/>
                    <a:pt x="105" y="0"/>
                  </a:cubicBezTo>
                  <a:cubicBezTo>
                    <a:pt x="105" y="0"/>
                    <a:pt x="104" y="0"/>
                    <a:pt x="102" y="0"/>
                  </a:cubicBezTo>
                </a:path>
              </a:pathLst>
            </a:custGeom>
            <a:solidFill>
              <a:srgbClr val="FD9B0A"/>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641" name="Freeform 1247"/>
            <p:cNvSpPr>
              <a:spLocks/>
            </p:cNvSpPr>
            <p:nvPr/>
          </p:nvSpPr>
          <p:spPr bwMode="auto">
            <a:xfrm>
              <a:off x="16376651" y="10615613"/>
              <a:ext cx="501650" cy="2254250"/>
            </a:xfrm>
            <a:custGeom>
              <a:avLst/>
              <a:gdLst/>
              <a:ahLst/>
              <a:cxnLst>
                <a:cxn ang="0">
                  <a:pos x="20" y="0"/>
                </a:cxn>
                <a:cxn ang="0">
                  <a:pos x="3" y="40"/>
                </a:cxn>
                <a:cxn ang="0">
                  <a:pos x="9" y="65"/>
                </a:cxn>
                <a:cxn ang="0">
                  <a:pos x="0" y="87"/>
                </a:cxn>
                <a:cxn ang="0">
                  <a:pos x="2" y="89"/>
                </a:cxn>
                <a:cxn ang="0">
                  <a:pos x="3" y="90"/>
                </a:cxn>
                <a:cxn ang="0">
                  <a:pos x="12" y="68"/>
                </a:cxn>
                <a:cxn ang="0">
                  <a:pos x="6" y="43"/>
                </a:cxn>
                <a:cxn ang="0">
                  <a:pos x="20" y="7"/>
                </a:cxn>
                <a:cxn ang="0">
                  <a:pos x="20" y="0"/>
                </a:cxn>
              </a:cxnLst>
              <a:rect l="0" t="0" r="r" b="b"/>
              <a:pathLst>
                <a:path w="20" h="90">
                  <a:moveTo>
                    <a:pt x="20" y="0"/>
                  </a:moveTo>
                  <a:cubicBezTo>
                    <a:pt x="9" y="11"/>
                    <a:pt x="3" y="25"/>
                    <a:pt x="3" y="40"/>
                  </a:cubicBezTo>
                  <a:cubicBezTo>
                    <a:pt x="3" y="49"/>
                    <a:pt x="5" y="57"/>
                    <a:pt x="9" y="65"/>
                  </a:cubicBezTo>
                  <a:cubicBezTo>
                    <a:pt x="7" y="74"/>
                    <a:pt x="3" y="82"/>
                    <a:pt x="0" y="87"/>
                  </a:cubicBezTo>
                  <a:cubicBezTo>
                    <a:pt x="1" y="88"/>
                    <a:pt x="1" y="88"/>
                    <a:pt x="2" y="89"/>
                  </a:cubicBezTo>
                  <a:cubicBezTo>
                    <a:pt x="2" y="89"/>
                    <a:pt x="3" y="90"/>
                    <a:pt x="3" y="90"/>
                  </a:cubicBezTo>
                  <a:cubicBezTo>
                    <a:pt x="6" y="85"/>
                    <a:pt x="10" y="77"/>
                    <a:pt x="12" y="68"/>
                  </a:cubicBezTo>
                  <a:cubicBezTo>
                    <a:pt x="8" y="60"/>
                    <a:pt x="6" y="52"/>
                    <a:pt x="6" y="43"/>
                  </a:cubicBezTo>
                  <a:cubicBezTo>
                    <a:pt x="6" y="30"/>
                    <a:pt x="11" y="17"/>
                    <a:pt x="20" y="7"/>
                  </a:cubicBezTo>
                  <a:cubicBezTo>
                    <a:pt x="20" y="0"/>
                    <a:pt x="20" y="0"/>
                    <a:pt x="20" y="0"/>
                  </a:cubicBezTo>
                </a:path>
              </a:pathLst>
            </a:custGeom>
            <a:solidFill>
              <a:srgbClr val="FD9B0A"/>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642" name="Freeform 1248"/>
            <p:cNvSpPr>
              <a:spLocks/>
            </p:cNvSpPr>
            <p:nvPr/>
          </p:nvSpPr>
          <p:spPr bwMode="auto">
            <a:xfrm>
              <a:off x="12068176" y="11466513"/>
              <a:ext cx="3206750" cy="5387975"/>
            </a:xfrm>
            <a:custGeom>
              <a:avLst/>
              <a:gdLst/>
              <a:ahLst/>
              <a:cxnLst>
                <a:cxn ang="0">
                  <a:pos x="103" y="0"/>
                </a:cxn>
                <a:cxn ang="0">
                  <a:pos x="93" y="2"/>
                </a:cxn>
                <a:cxn ang="0">
                  <a:pos x="75" y="29"/>
                </a:cxn>
                <a:cxn ang="0">
                  <a:pos x="71" y="37"/>
                </a:cxn>
                <a:cxn ang="0">
                  <a:pos x="75" y="46"/>
                </a:cxn>
                <a:cxn ang="0">
                  <a:pos x="88" y="69"/>
                </a:cxn>
                <a:cxn ang="0">
                  <a:pos x="88" y="72"/>
                </a:cxn>
                <a:cxn ang="0">
                  <a:pos x="87" y="72"/>
                </a:cxn>
                <a:cxn ang="0">
                  <a:pos x="82" y="77"/>
                </a:cxn>
                <a:cxn ang="0">
                  <a:pos x="75" y="79"/>
                </a:cxn>
                <a:cxn ang="0">
                  <a:pos x="62" y="85"/>
                </a:cxn>
                <a:cxn ang="0">
                  <a:pos x="38" y="132"/>
                </a:cxn>
                <a:cxn ang="0">
                  <a:pos x="37" y="145"/>
                </a:cxn>
                <a:cxn ang="0">
                  <a:pos x="44" y="178"/>
                </a:cxn>
                <a:cxn ang="0">
                  <a:pos x="0" y="178"/>
                </a:cxn>
                <a:cxn ang="0">
                  <a:pos x="9" y="215"/>
                </a:cxn>
                <a:cxn ang="0">
                  <a:pos x="12" y="215"/>
                </a:cxn>
                <a:cxn ang="0">
                  <a:pos x="3" y="181"/>
                </a:cxn>
                <a:cxn ang="0">
                  <a:pos x="47" y="181"/>
                </a:cxn>
                <a:cxn ang="0">
                  <a:pos x="41" y="149"/>
                </a:cxn>
                <a:cxn ang="0">
                  <a:pos x="42" y="135"/>
                </a:cxn>
                <a:cxn ang="0">
                  <a:pos x="66" y="89"/>
                </a:cxn>
                <a:cxn ang="0">
                  <a:pos x="78" y="82"/>
                </a:cxn>
                <a:cxn ang="0">
                  <a:pos x="86" y="80"/>
                </a:cxn>
                <a:cxn ang="0">
                  <a:pos x="90" y="75"/>
                </a:cxn>
                <a:cxn ang="0">
                  <a:pos x="92" y="75"/>
                </a:cxn>
                <a:cxn ang="0">
                  <a:pos x="92" y="72"/>
                </a:cxn>
                <a:cxn ang="0">
                  <a:pos x="79" y="50"/>
                </a:cxn>
                <a:cxn ang="0">
                  <a:pos x="74" y="40"/>
                </a:cxn>
                <a:cxn ang="0">
                  <a:pos x="78" y="32"/>
                </a:cxn>
                <a:cxn ang="0">
                  <a:pos x="96" y="5"/>
                </a:cxn>
                <a:cxn ang="0">
                  <a:pos x="106" y="3"/>
                </a:cxn>
                <a:cxn ang="0">
                  <a:pos x="108" y="4"/>
                </a:cxn>
                <a:cxn ang="0">
                  <a:pos x="110" y="4"/>
                </a:cxn>
                <a:cxn ang="0">
                  <a:pos x="113" y="4"/>
                </a:cxn>
                <a:cxn ang="0">
                  <a:pos x="114" y="4"/>
                </a:cxn>
                <a:cxn ang="0">
                  <a:pos x="128" y="9"/>
                </a:cxn>
                <a:cxn ang="0">
                  <a:pos x="127" y="8"/>
                </a:cxn>
                <a:cxn ang="0">
                  <a:pos x="125" y="6"/>
                </a:cxn>
                <a:cxn ang="0">
                  <a:pos x="111" y="1"/>
                </a:cxn>
                <a:cxn ang="0">
                  <a:pos x="110" y="1"/>
                </a:cxn>
                <a:cxn ang="0">
                  <a:pos x="107" y="0"/>
                </a:cxn>
                <a:cxn ang="0">
                  <a:pos x="105" y="0"/>
                </a:cxn>
                <a:cxn ang="0">
                  <a:pos x="103" y="0"/>
                </a:cxn>
              </a:cxnLst>
              <a:rect l="0" t="0" r="r" b="b"/>
              <a:pathLst>
                <a:path w="128" h="215">
                  <a:moveTo>
                    <a:pt x="103" y="0"/>
                  </a:moveTo>
                  <a:cubicBezTo>
                    <a:pt x="100" y="0"/>
                    <a:pt x="97" y="1"/>
                    <a:pt x="93" y="2"/>
                  </a:cubicBezTo>
                  <a:cubicBezTo>
                    <a:pt x="79" y="6"/>
                    <a:pt x="76" y="17"/>
                    <a:pt x="75" y="29"/>
                  </a:cubicBezTo>
                  <a:cubicBezTo>
                    <a:pt x="72" y="31"/>
                    <a:pt x="71" y="34"/>
                    <a:pt x="71" y="37"/>
                  </a:cubicBezTo>
                  <a:cubicBezTo>
                    <a:pt x="71" y="41"/>
                    <a:pt x="73" y="44"/>
                    <a:pt x="75" y="46"/>
                  </a:cubicBezTo>
                  <a:cubicBezTo>
                    <a:pt x="77" y="55"/>
                    <a:pt x="82" y="63"/>
                    <a:pt x="88" y="69"/>
                  </a:cubicBezTo>
                  <a:cubicBezTo>
                    <a:pt x="88" y="72"/>
                    <a:pt x="88" y="72"/>
                    <a:pt x="88" y="72"/>
                  </a:cubicBezTo>
                  <a:cubicBezTo>
                    <a:pt x="87" y="72"/>
                    <a:pt x="87" y="72"/>
                    <a:pt x="87" y="72"/>
                  </a:cubicBezTo>
                  <a:cubicBezTo>
                    <a:pt x="82" y="77"/>
                    <a:pt x="82" y="77"/>
                    <a:pt x="82" y="77"/>
                  </a:cubicBezTo>
                  <a:cubicBezTo>
                    <a:pt x="80" y="77"/>
                    <a:pt x="77" y="78"/>
                    <a:pt x="75" y="79"/>
                  </a:cubicBezTo>
                  <a:cubicBezTo>
                    <a:pt x="72" y="79"/>
                    <a:pt x="69" y="81"/>
                    <a:pt x="62" y="85"/>
                  </a:cubicBezTo>
                  <a:cubicBezTo>
                    <a:pt x="53" y="92"/>
                    <a:pt x="41" y="117"/>
                    <a:pt x="38" y="132"/>
                  </a:cubicBezTo>
                  <a:cubicBezTo>
                    <a:pt x="38" y="137"/>
                    <a:pt x="37" y="132"/>
                    <a:pt x="37" y="145"/>
                  </a:cubicBezTo>
                  <a:cubicBezTo>
                    <a:pt x="37" y="152"/>
                    <a:pt x="41" y="167"/>
                    <a:pt x="44" y="178"/>
                  </a:cubicBezTo>
                  <a:cubicBezTo>
                    <a:pt x="0" y="178"/>
                    <a:pt x="0" y="178"/>
                    <a:pt x="0" y="178"/>
                  </a:cubicBezTo>
                  <a:cubicBezTo>
                    <a:pt x="9" y="215"/>
                    <a:pt x="9" y="215"/>
                    <a:pt x="9" y="215"/>
                  </a:cubicBezTo>
                  <a:cubicBezTo>
                    <a:pt x="12" y="215"/>
                    <a:pt x="12" y="215"/>
                    <a:pt x="12" y="215"/>
                  </a:cubicBezTo>
                  <a:cubicBezTo>
                    <a:pt x="3" y="181"/>
                    <a:pt x="3" y="181"/>
                    <a:pt x="3" y="181"/>
                  </a:cubicBezTo>
                  <a:cubicBezTo>
                    <a:pt x="47" y="181"/>
                    <a:pt x="47" y="181"/>
                    <a:pt x="47" y="181"/>
                  </a:cubicBezTo>
                  <a:cubicBezTo>
                    <a:pt x="44" y="170"/>
                    <a:pt x="41" y="155"/>
                    <a:pt x="41" y="149"/>
                  </a:cubicBezTo>
                  <a:cubicBezTo>
                    <a:pt x="41" y="135"/>
                    <a:pt x="41" y="140"/>
                    <a:pt x="42" y="135"/>
                  </a:cubicBezTo>
                  <a:cubicBezTo>
                    <a:pt x="44" y="121"/>
                    <a:pt x="56" y="95"/>
                    <a:pt x="66" y="89"/>
                  </a:cubicBezTo>
                  <a:cubicBezTo>
                    <a:pt x="72" y="84"/>
                    <a:pt x="76" y="83"/>
                    <a:pt x="78" y="82"/>
                  </a:cubicBezTo>
                  <a:cubicBezTo>
                    <a:pt x="80" y="81"/>
                    <a:pt x="83" y="80"/>
                    <a:pt x="86" y="80"/>
                  </a:cubicBezTo>
                  <a:cubicBezTo>
                    <a:pt x="90" y="75"/>
                    <a:pt x="90" y="75"/>
                    <a:pt x="90" y="75"/>
                  </a:cubicBezTo>
                  <a:cubicBezTo>
                    <a:pt x="92" y="75"/>
                    <a:pt x="92" y="75"/>
                    <a:pt x="92" y="75"/>
                  </a:cubicBezTo>
                  <a:cubicBezTo>
                    <a:pt x="92" y="72"/>
                    <a:pt x="92" y="72"/>
                    <a:pt x="92" y="72"/>
                  </a:cubicBezTo>
                  <a:cubicBezTo>
                    <a:pt x="85" y="67"/>
                    <a:pt x="81" y="58"/>
                    <a:pt x="79" y="50"/>
                  </a:cubicBezTo>
                  <a:cubicBezTo>
                    <a:pt x="76" y="48"/>
                    <a:pt x="74" y="44"/>
                    <a:pt x="74" y="40"/>
                  </a:cubicBezTo>
                  <a:cubicBezTo>
                    <a:pt x="74" y="37"/>
                    <a:pt x="76" y="34"/>
                    <a:pt x="78" y="32"/>
                  </a:cubicBezTo>
                  <a:cubicBezTo>
                    <a:pt x="79" y="20"/>
                    <a:pt x="82" y="9"/>
                    <a:pt x="96" y="5"/>
                  </a:cubicBezTo>
                  <a:cubicBezTo>
                    <a:pt x="100" y="4"/>
                    <a:pt x="104" y="3"/>
                    <a:pt x="106" y="3"/>
                  </a:cubicBezTo>
                  <a:cubicBezTo>
                    <a:pt x="107" y="3"/>
                    <a:pt x="108" y="4"/>
                    <a:pt x="108" y="4"/>
                  </a:cubicBezTo>
                  <a:cubicBezTo>
                    <a:pt x="109" y="4"/>
                    <a:pt x="109" y="4"/>
                    <a:pt x="110" y="4"/>
                  </a:cubicBezTo>
                  <a:cubicBezTo>
                    <a:pt x="111" y="4"/>
                    <a:pt x="112" y="4"/>
                    <a:pt x="113" y="4"/>
                  </a:cubicBezTo>
                  <a:cubicBezTo>
                    <a:pt x="114" y="4"/>
                    <a:pt x="114" y="4"/>
                    <a:pt x="114" y="4"/>
                  </a:cubicBezTo>
                  <a:cubicBezTo>
                    <a:pt x="120" y="5"/>
                    <a:pt x="125" y="7"/>
                    <a:pt x="128" y="9"/>
                  </a:cubicBezTo>
                  <a:cubicBezTo>
                    <a:pt x="128" y="9"/>
                    <a:pt x="127" y="8"/>
                    <a:pt x="127" y="8"/>
                  </a:cubicBezTo>
                  <a:cubicBezTo>
                    <a:pt x="126" y="7"/>
                    <a:pt x="126" y="7"/>
                    <a:pt x="125" y="6"/>
                  </a:cubicBezTo>
                  <a:cubicBezTo>
                    <a:pt x="122" y="4"/>
                    <a:pt x="117" y="2"/>
                    <a:pt x="111" y="1"/>
                  </a:cubicBezTo>
                  <a:cubicBezTo>
                    <a:pt x="110" y="1"/>
                    <a:pt x="110" y="1"/>
                    <a:pt x="110" y="1"/>
                  </a:cubicBezTo>
                  <a:cubicBezTo>
                    <a:pt x="109" y="1"/>
                    <a:pt x="108" y="0"/>
                    <a:pt x="107" y="0"/>
                  </a:cubicBezTo>
                  <a:cubicBezTo>
                    <a:pt x="106" y="0"/>
                    <a:pt x="106" y="0"/>
                    <a:pt x="105" y="0"/>
                  </a:cubicBezTo>
                  <a:cubicBezTo>
                    <a:pt x="105" y="0"/>
                    <a:pt x="104" y="0"/>
                    <a:pt x="103" y="0"/>
                  </a:cubicBezTo>
                </a:path>
              </a:pathLst>
            </a:custGeom>
            <a:solidFill>
              <a:srgbClr val="FD9B0A"/>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643" name="Freeform 1249"/>
            <p:cNvSpPr>
              <a:spLocks/>
            </p:cNvSpPr>
            <p:nvPr/>
          </p:nvSpPr>
          <p:spPr bwMode="auto">
            <a:xfrm>
              <a:off x="16451264" y="10790238"/>
              <a:ext cx="427038" cy="2154238"/>
            </a:xfrm>
            <a:custGeom>
              <a:avLst/>
              <a:gdLst/>
              <a:ahLst/>
              <a:cxnLst>
                <a:cxn ang="0">
                  <a:pos x="17" y="0"/>
                </a:cxn>
                <a:cxn ang="0">
                  <a:pos x="3" y="36"/>
                </a:cxn>
                <a:cxn ang="0">
                  <a:pos x="9" y="61"/>
                </a:cxn>
                <a:cxn ang="0">
                  <a:pos x="0" y="83"/>
                </a:cxn>
                <a:cxn ang="0">
                  <a:pos x="2" y="85"/>
                </a:cxn>
                <a:cxn ang="0">
                  <a:pos x="3" y="86"/>
                </a:cxn>
                <a:cxn ang="0">
                  <a:pos x="13" y="65"/>
                </a:cxn>
                <a:cxn ang="0">
                  <a:pos x="6" y="39"/>
                </a:cxn>
                <a:cxn ang="0">
                  <a:pos x="17" y="7"/>
                </a:cxn>
                <a:cxn ang="0">
                  <a:pos x="17" y="0"/>
                </a:cxn>
              </a:cxnLst>
              <a:rect l="0" t="0" r="r" b="b"/>
              <a:pathLst>
                <a:path w="17" h="86">
                  <a:moveTo>
                    <a:pt x="17" y="0"/>
                  </a:moveTo>
                  <a:cubicBezTo>
                    <a:pt x="8" y="10"/>
                    <a:pt x="3" y="23"/>
                    <a:pt x="3" y="36"/>
                  </a:cubicBezTo>
                  <a:cubicBezTo>
                    <a:pt x="3" y="45"/>
                    <a:pt x="5" y="53"/>
                    <a:pt x="9" y="61"/>
                  </a:cubicBezTo>
                  <a:cubicBezTo>
                    <a:pt x="7" y="70"/>
                    <a:pt x="3" y="78"/>
                    <a:pt x="0" y="83"/>
                  </a:cubicBezTo>
                  <a:cubicBezTo>
                    <a:pt x="1" y="84"/>
                    <a:pt x="1" y="84"/>
                    <a:pt x="2" y="85"/>
                  </a:cubicBezTo>
                  <a:cubicBezTo>
                    <a:pt x="3" y="86"/>
                    <a:pt x="3" y="86"/>
                    <a:pt x="3" y="86"/>
                  </a:cubicBezTo>
                  <a:cubicBezTo>
                    <a:pt x="7" y="81"/>
                    <a:pt x="10" y="74"/>
                    <a:pt x="13" y="65"/>
                  </a:cubicBezTo>
                  <a:cubicBezTo>
                    <a:pt x="8" y="57"/>
                    <a:pt x="6" y="48"/>
                    <a:pt x="6" y="39"/>
                  </a:cubicBezTo>
                  <a:cubicBezTo>
                    <a:pt x="6" y="28"/>
                    <a:pt x="10" y="17"/>
                    <a:pt x="17" y="7"/>
                  </a:cubicBezTo>
                  <a:cubicBezTo>
                    <a:pt x="17" y="0"/>
                    <a:pt x="17" y="0"/>
                    <a:pt x="17" y="0"/>
                  </a:cubicBezTo>
                </a:path>
              </a:pathLst>
            </a:custGeom>
            <a:solidFill>
              <a:srgbClr val="FD9B0A"/>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644" name="Freeform 1250"/>
            <p:cNvSpPr>
              <a:spLocks/>
            </p:cNvSpPr>
            <p:nvPr/>
          </p:nvSpPr>
          <p:spPr bwMode="auto">
            <a:xfrm>
              <a:off x="12142789" y="11542713"/>
              <a:ext cx="3232150" cy="5311775"/>
            </a:xfrm>
            <a:custGeom>
              <a:avLst/>
              <a:gdLst/>
              <a:ahLst/>
              <a:cxnLst>
                <a:cxn ang="0">
                  <a:pos x="103" y="0"/>
                </a:cxn>
                <a:cxn ang="0">
                  <a:pos x="93" y="2"/>
                </a:cxn>
                <a:cxn ang="0">
                  <a:pos x="75" y="29"/>
                </a:cxn>
                <a:cxn ang="0">
                  <a:pos x="71" y="37"/>
                </a:cxn>
                <a:cxn ang="0">
                  <a:pos x="76" y="47"/>
                </a:cxn>
                <a:cxn ang="0">
                  <a:pos x="89" y="69"/>
                </a:cxn>
                <a:cxn ang="0">
                  <a:pos x="89" y="72"/>
                </a:cxn>
                <a:cxn ang="0">
                  <a:pos x="87" y="72"/>
                </a:cxn>
                <a:cxn ang="0">
                  <a:pos x="83" y="77"/>
                </a:cxn>
                <a:cxn ang="0">
                  <a:pos x="75" y="79"/>
                </a:cxn>
                <a:cxn ang="0">
                  <a:pos x="63" y="86"/>
                </a:cxn>
                <a:cxn ang="0">
                  <a:pos x="39" y="132"/>
                </a:cxn>
                <a:cxn ang="0">
                  <a:pos x="38" y="146"/>
                </a:cxn>
                <a:cxn ang="0">
                  <a:pos x="44" y="178"/>
                </a:cxn>
                <a:cxn ang="0">
                  <a:pos x="0" y="178"/>
                </a:cxn>
                <a:cxn ang="0">
                  <a:pos x="9" y="212"/>
                </a:cxn>
                <a:cxn ang="0">
                  <a:pos x="11" y="212"/>
                </a:cxn>
                <a:cxn ang="0">
                  <a:pos x="4" y="181"/>
                </a:cxn>
                <a:cxn ang="0">
                  <a:pos x="48" y="181"/>
                </a:cxn>
                <a:cxn ang="0">
                  <a:pos x="41" y="149"/>
                </a:cxn>
                <a:cxn ang="0">
                  <a:pos x="42" y="135"/>
                </a:cxn>
                <a:cxn ang="0">
                  <a:pos x="66" y="89"/>
                </a:cxn>
                <a:cxn ang="0">
                  <a:pos x="78" y="82"/>
                </a:cxn>
                <a:cxn ang="0">
                  <a:pos x="86" y="81"/>
                </a:cxn>
                <a:cxn ang="0">
                  <a:pos x="91" y="76"/>
                </a:cxn>
                <a:cxn ang="0">
                  <a:pos x="92" y="76"/>
                </a:cxn>
                <a:cxn ang="0">
                  <a:pos x="92" y="73"/>
                </a:cxn>
                <a:cxn ang="0">
                  <a:pos x="79" y="50"/>
                </a:cxn>
                <a:cxn ang="0">
                  <a:pos x="74" y="41"/>
                </a:cxn>
                <a:cxn ang="0">
                  <a:pos x="78" y="32"/>
                </a:cxn>
                <a:cxn ang="0">
                  <a:pos x="96" y="5"/>
                </a:cxn>
                <a:cxn ang="0">
                  <a:pos x="106" y="4"/>
                </a:cxn>
                <a:cxn ang="0">
                  <a:pos x="109" y="4"/>
                </a:cxn>
                <a:cxn ang="0">
                  <a:pos x="110" y="4"/>
                </a:cxn>
                <a:cxn ang="0">
                  <a:pos x="114" y="4"/>
                </a:cxn>
                <a:cxn ang="0">
                  <a:pos x="114" y="4"/>
                </a:cxn>
                <a:cxn ang="0">
                  <a:pos x="129" y="10"/>
                </a:cxn>
                <a:cxn ang="0">
                  <a:pos x="127" y="8"/>
                </a:cxn>
                <a:cxn ang="0">
                  <a:pos x="125" y="6"/>
                </a:cxn>
                <a:cxn ang="0">
                  <a:pos x="111" y="1"/>
                </a:cxn>
                <a:cxn ang="0">
                  <a:pos x="110" y="1"/>
                </a:cxn>
                <a:cxn ang="0">
                  <a:pos x="107" y="1"/>
                </a:cxn>
                <a:cxn ang="0">
                  <a:pos x="105" y="1"/>
                </a:cxn>
                <a:cxn ang="0">
                  <a:pos x="103" y="0"/>
                </a:cxn>
              </a:cxnLst>
              <a:rect l="0" t="0" r="r" b="b"/>
              <a:pathLst>
                <a:path w="129" h="212">
                  <a:moveTo>
                    <a:pt x="103" y="0"/>
                  </a:moveTo>
                  <a:cubicBezTo>
                    <a:pt x="101" y="0"/>
                    <a:pt x="97" y="1"/>
                    <a:pt x="93" y="2"/>
                  </a:cubicBezTo>
                  <a:cubicBezTo>
                    <a:pt x="79" y="6"/>
                    <a:pt x="76" y="17"/>
                    <a:pt x="75" y="29"/>
                  </a:cubicBezTo>
                  <a:cubicBezTo>
                    <a:pt x="73" y="31"/>
                    <a:pt x="71" y="34"/>
                    <a:pt x="71" y="37"/>
                  </a:cubicBezTo>
                  <a:cubicBezTo>
                    <a:pt x="71" y="41"/>
                    <a:pt x="73" y="45"/>
                    <a:pt x="76" y="47"/>
                  </a:cubicBezTo>
                  <a:cubicBezTo>
                    <a:pt x="78" y="55"/>
                    <a:pt x="82" y="64"/>
                    <a:pt x="89" y="69"/>
                  </a:cubicBezTo>
                  <a:cubicBezTo>
                    <a:pt x="89" y="72"/>
                    <a:pt x="89" y="72"/>
                    <a:pt x="89" y="72"/>
                  </a:cubicBezTo>
                  <a:cubicBezTo>
                    <a:pt x="87" y="72"/>
                    <a:pt x="87" y="72"/>
                    <a:pt x="87" y="72"/>
                  </a:cubicBezTo>
                  <a:cubicBezTo>
                    <a:pt x="83" y="77"/>
                    <a:pt x="83" y="77"/>
                    <a:pt x="83" y="77"/>
                  </a:cubicBezTo>
                  <a:cubicBezTo>
                    <a:pt x="80" y="77"/>
                    <a:pt x="77" y="78"/>
                    <a:pt x="75" y="79"/>
                  </a:cubicBezTo>
                  <a:cubicBezTo>
                    <a:pt x="73" y="80"/>
                    <a:pt x="69" y="81"/>
                    <a:pt x="63" y="86"/>
                  </a:cubicBezTo>
                  <a:cubicBezTo>
                    <a:pt x="53" y="92"/>
                    <a:pt x="41" y="118"/>
                    <a:pt x="39" y="132"/>
                  </a:cubicBezTo>
                  <a:cubicBezTo>
                    <a:pt x="38" y="137"/>
                    <a:pt x="38" y="132"/>
                    <a:pt x="38" y="146"/>
                  </a:cubicBezTo>
                  <a:cubicBezTo>
                    <a:pt x="38" y="152"/>
                    <a:pt x="41" y="167"/>
                    <a:pt x="44" y="178"/>
                  </a:cubicBezTo>
                  <a:cubicBezTo>
                    <a:pt x="0" y="178"/>
                    <a:pt x="0" y="178"/>
                    <a:pt x="0" y="178"/>
                  </a:cubicBezTo>
                  <a:cubicBezTo>
                    <a:pt x="9" y="212"/>
                    <a:pt x="9" y="212"/>
                    <a:pt x="9" y="212"/>
                  </a:cubicBezTo>
                  <a:cubicBezTo>
                    <a:pt x="11" y="212"/>
                    <a:pt x="11" y="212"/>
                    <a:pt x="11" y="212"/>
                  </a:cubicBezTo>
                  <a:cubicBezTo>
                    <a:pt x="4" y="181"/>
                    <a:pt x="4" y="181"/>
                    <a:pt x="4" y="181"/>
                  </a:cubicBezTo>
                  <a:cubicBezTo>
                    <a:pt x="48" y="181"/>
                    <a:pt x="48" y="181"/>
                    <a:pt x="48" y="181"/>
                  </a:cubicBezTo>
                  <a:cubicBezTo>
                    <a:pt x="45" y="171"/>
                    <a:pt x="41" y="156"/>
                    <a:pt x="41" y="149"/>
                  </a:cubicBezTo>
                  <a:cubicBezTo>
                    <a:pt x="41" y="136"/>
                    <a:pt x="41" y="141"/>
                    <a:pt x="42" y="135"/>
                  </a:cubicBezTo>
                  <a:cubicBezTo>
                    <a:pt x="44" y="121"/>
                    <a:pt x="57" y="96"/>
                    <a:pt x="66" y="89"/>
                  </a:cubicBezTo>
                  <a:cubicBezTo>
                    <a:pt x="72" y="84"/>
                    <a:pt x="76" y="83"/>
                    <a:pt x="78" y="82"/>
                  </a:cubicBezTo>
                  <a:cubicBezTo>
                    <a:pt x="80" y="81"/>
                    <a:pt x="83" y="81"/>
                    <a:pt x="86" y="81"/>
                  </a:cubicBezTo>
                  <a:cubicBezTo>
                    <a:pt x="91" y="76"/>
                    <a:pt x="91" y="76"/>
                    <a:pt x="91" y="76"/>
                  </a:cubicBezTo>
                  <a:cubicBezTo>
                    <a:pt x="92" y="76"/>
                    <a:pt x="92" y="76"/>
                    <a:pt x="92" y="76"/>
                  </a:cubicBezTo>
                  <a:cubicBezTo>
                    <a:pt x="92" y="73"/>
                    <a:pt x="92" y="73"/>
                    <a:pt x="92" y="73"/>
                  </a:cubicBezTo>
                  <a:cubicBezTo>
                    <a:pt x="86" y="67"/>
                    <a:pt x="81" y="58"/>
                    <a:pt x="79" y="50"/>
                  </a:cubicBezTo>
                  <a:cubicBezTo>
                    <a:pt x="76" y="48"/>
                    <a:pt x="74" y="45"/>
                    <a:pt x="74" y="41"/>
                  </a:cubicBezTo>
                  <a:cubicBezTo>
                    <a:pt x="74" y="37"/>
                    <a:pt x="76" y="34"/>
                    <a:pt x="78" y="32"/>
                  </a:cubicBezTo>
                  <a:cubicBezTo>
                    <a:pt x="79" y="21"/>
                    <a:pt x="83" y="10"/>
                    <a:pt x="96" y="5"/>
                  </a:cubicBezTo>
                  <a:cubicBezTo>
                    <a:pt x="100" y="4"/>
                    <a:pt x="104" y="4"/>
                    <a:pt x="106" y="4"/>
                  </a:cubicBezTo>
                  <a:cubicBezTo>
                    <a:pt x="108" y="4"/>
                    <a:pt x="109" y="4"/>
                    <a:pt x="109" y="4"/>
                  </a:cubicBezTo>
                  <a:cubicBezTo>
                    <a:pt x="109" y="4"/>
                    <a:pt x="110" y="4"/>
                    <a:pt x="110" y="4"/>
                  </a:cubicBezTo>
                  <a:cubicBezTo>
                    <a:pt x="111" y="4"/>
                    <a:pt x="113" y="4"/>
                    <a:pt x="114" y="4"/>
                  </a:cubicBezTo>
                  <a:cubicBezTo>
                    <a:pt x="114" y="4"/>
                    <a:pt x="114" y="4"/>
                    <a:pt x="114" y="4"/>
                  </a:cubicBezTo>
                  <a:cubicBezTo>
                    <a:pt x="121" y="5"/>
                    <a:pt x="125" y="7"/>
                    <a:pt x="129" y="10"/>
                  </a:cubicBezTo>
                  <a:cubicBezTo>
                    <a:pt x="128" y="9"/>
                    <a:pt x="128" y="8"/>
                    <a:pt x="127" y="8"/>
                  </a:cubicBezTo>
                  <a:cubicBezTo>
                    <a:pt x="126" y="7"/>
                    <a:pt x="126" y="7"/>
                    <a:pt x="125" y="6"/>
                  </a:cubicBezTo>
                  <a:cubicBezTo>
                    <a:pt x="122" y="4"/>
                    <a:pt x="117" y="2"/>
                    <a:pt x="111" y="1"/>
                  </a:cubicBezTo>
                  <a:cubicBezTo>
                    <a:pt x="110" y="1"/>
                    <a:pt x="110" y="1"/>
                    <a:pt x="110" y="1"/>
                  </a:cubicBezTo>
                  <a:cubicBezTo>
                    <a:pt x="109" y="1"/>
                    <a:pt x="108" y="1"/>
                    <a:pt x="107" y="1"/>
                  </a:cubicBezTo>
                  <a:cubicBezTo>
                    <a:pt x="106" y="1"/>
                    <a:pt x="106" y="1"/>
                    <a:pt x="105" y="1"/>
                  </a:cubicBezTo>
                  <a:cubicBezTo>
                    <a:pt x="105" y="1"/>
                    <a:pt x="104" y="0"/>
                    <a:pt x="103" y="0"/>
                  </a:cubicBezTo>
                </a:path>
              </a:pathLst>
            </a:custGeom>
            <a:solidFill>
              <a:srgbClr val="FD9B0A"/>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645" name="Freeform 1251"/>
            <p:cNvSpPr>
              <a:spLocks/>
            </p:cNvSpPr>
            <p:nvPr/>
          </p:nvSpPr>
          <p:spPr bwMode="auto">
            <a:xfrm>
              <a:off x="16527464" y="10966451"/>
              <a:ext cx="350838" cy="2079625"/>
            </a:xfrm>
            <a:custGeom>
              <a:avLst/>
              <a:gdLst/>
              <a:ahLst/>
              <a:cxnLst>
                <a:cxn ang="0">
                  <a:pos x="14" y="0"/>
                </a:cxn>
                <a:cxn ang="0">
                  <a:pos x="3" y="32"/>
                </a:cxn>
                <a:cxn ang="0">
                  <a:pos x="10" y="58"/>
                </a:cxn>
                <a:cxn ang="0">
                  <a:pos x="0" y="79"/>
                </a:cxn>
                <a:cxn ang="0">
                  <a:pos x="2" y="81"/>
                </a:cxn>
                <a:cxn ang="0">
                  <a:pos x="4" y="83"/>
                </a:cxn>
                <a:cxn ang="0">
                  <a:pos x="13" y="61"/>
                </a:cxn>
                <a:cxn ang="0">
                  <a:pos x="6" y="36"/>
                </a:cxn>
                <a:cxn ang="0">
                  <a:pos x="14" y="9"/>
                </a:cxn>
                <a:cxn ang="0">
                  <a:pos x="14" y="0"/>
                </a:cxn>
              </a:cxnLst>
              <a:rect l="0" t="0" r="r" b="b"/>
              <a:pathLst>
                <a:path w="14" h="83">
                  <a:moveTo>
                    <a:pt x="14" y="0"/>
                  </a:moveTo>
                  <a:cubicBezTo>
                    <a:pt x="7" y="10"/>
                    <a:pt x="3" y="21"/>
                    <a:pt x="3" y="32"/>
                  </a:cubicBezTo>
                  <a:cubicBezTo>
                    <a:pt x="3" y="41"/>
                    <a:pt x="5" y="50"/>
                    <a:pt x="10" y="58"/>
                  </a:cubicBezTo>
                  <a:cubicBezTo>
                    <a:pt x="7" y="67"/>
                    <a:pt x="4" y="74"/>
                    <a:pt x="0" y="79"/>
                  </a:cubicBezTo>
                  <a:cubicBezTo>
                    <a:pt x="1" y="80"/>
                    <a:pt x="2" y="81"/>
                    <a:pt x="2" y="81"/>
                  </a:cubicBezTo>
                  <a:cubicBezTo>
                    <a:pt x="3" y="82"/>
                    <a:pt x="3" y="82"/>
                    <a:pt x="4" y="83"/>
                  </a:cubicBezTo>
                  <a:cubicBezTo>
                    <a:pt x="7" y="77"/>
                    <a:pt x="10" y="70"/>
                    <a:pt x="13" y="61"/>
                  </a:cubicBezTo>
                  <a:cubicBezTo>
                    <a:pt x="9" y="53"/>
                    <a:pt x="6" y="44"/>
                    <a:pt x="6" y="36"/>
                  </a:cubicBezTo>
                  <a:cubicBezTo>
                    <a:pt x="6" y="26"/>
                    <a:pt x="9" y="17"/>
                    <a:pt x="14" y="9"/>
                  </a:cubicBezTo>
                  <a:cubicBezTo>
                    <a:pt x="14" y="0"/>
                    <a:pt x="14" y="0"/>
                    <a:pt x="14" y="0"/>
                  </a:cubicBezTo>
                </a:path>
              </a:pathLst>
            </a:custGeom>
            <a:solidFill>
              <a:srgbClr val="FD9B0A"/>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646" name="Freeform 1252"/>
            <p:cNvSpPr>
              <a:spLocks/>
            </p:cNvSpPr>
            <p:nvPr/>
          </p:nvSpPr>
          <p:spPr bwMode="auto">
            <a:xfrm>
              <a:off x="12242801" y="11642726"/>
              <a:ext cx="3206750" cy="5211763"/>
            </a:xfrm>
            <a:custGeom>
              <a:avLst/>
              <a:gdLst/>
              <a:ahLst/>
              <a:cxnLst>
                <a:cxn ang="0">
                  <a:pos x="102" y="0"/>
                </a:cxn>
                <a:cxn ang="0">
                  <a:pos x="92" y="1"/>
                </a:cxn>
                <a:cxn ang="0">
                  <a:pos x="74" y="28"/>
                </a:cxn>
                <a:cxn ang="0">
                  <a:pos x="70" y="37"/>
                </a:cxn>
                <a:cxn ang="0">
                  <a:pos x="75" y="46"/>
                </a:cxn>
                <a:cxn ang="0">
                  <a:pos x="88" y="69"/>
                </a:cxn>
                <a:cxn ang="0">
                  <a:pos x="88" y="72"/>
                </a:cxn>
                <a:cxn ang="0">
                  <a:pos x="87" y="72"/>
                </a:cxn>
                <a:cxn ang="0">
                  <a:pos x="82" y="77"/>
                </a:cxn>
                <a:cxn ang="0">
                  <a:pos x="74" y="78"/>
                </a:cxn>
                <a:cxn ang="0">
                  <a:pos x="62" y="85"/>
                </a:cxn>
                <a:cxn ang="0">
                  <a:pos x="38" y="131"/>
                </a:cxn>
                <a:cxn ang="0">
                  <a:pos x="37" y="145"/>
                </a:cxn>
                <a:cxn ang="0">
                  <a:pos x="44" y="177"/>
                </a:cxn>
                <a:cxn ang="0">
                  <a:pos x="0" y="177"/>
                </a:cxn>
                <a:cxn ang="0">
                  <a:pos x="7" y="208"/>
                </a:cxn>
                <a:cxn ang="0">
                  <a:pos x="10" y="208"/>
                </a:cxn>
                <a:cxn ang="0">
                  <a:pos x="3" y="181"/>
                </a:cxn>
                <a:cxn ang="0">
                  <a:pos x="47" y="181"/>
                </a:cxn>
                <a:cxn ang="0">
                  <a:pos x="40" y="148"/>
                </a:cxn>
                <a:cxn ang="0">
                  <a:pos x="41" y="134"/>
                </a:cxn>
                <a:cxn ang="0">
                  <a:pos x="65" y="88"/>
                </a:cxn>
                <a:cxn ang="0">
                  <a:pos x="77" y="82"/>
                </a:cxn>
                <a:cxn ang="0">
                  <a:pos x="85" y="80"/>
                </a:cxn>
                <a:cxn ang="0">
                  <a:pos x="90" y="75"/>
                </a:cxn>
                <a:cxn ang="0">
                  <a:pos x="91" y="75"/>
                </a:cxn>
                <a:cxn ang="0">
                  <a:pos x="91" y="72"/>
                </a:cxn>
                <a:cxn ang="0">
                  <a:pos x="78" y="49"/>
                </a:cxn>
                <a:cxn ang="0">
                  <a:pos x="73" y="40"/>
                </a:cxn>
                <a:cxn ang="0">
                  <a:pos x="77" y="31"/>
                </a:cxn>
                <a:cxn ang="0">
                  <a:pos x="95" y="5"/>
                </a:cxn>
                <a:cxn ang="0">
                  <a:pos x="105" y="3"/>
                </a:cxn>
                <a:cxn ang="0">
                  <a:pos x="108" y="3"/>
                </a:cxn>
                <a:cxn ang="0">
                  <a:pos x="109" y="3"/>
                </a:cxn>
                <a:cxn ang="0">
                  <a:pos x="113" y="3"/>
                </a:cxn>
                <a:cxn ang="0">
                  <a:pos x="113" y="3"/>
                </a:cxn>
                <a:cxn ang="0">
                  <a:pos x="128" y="9"/>
                </a:cxn>
                <a:cxn ang="0">
                  <a:pos x="126" y="7"/>
                </a:cxn>
                <a:cxn ang="0">
                  <a:pos x="125" y="6"/>
                </a:cxn>
                <a:cxn ang="0">
                  <a:pos x="110" y="0"/>
                </a:cxn>
                <a:cxn ang="0">
                  <a:pos x="110" y="0"/>
                </a:cxn>
                <a:cxn ang="0">
                  <a:pos x="106" y="0"/>
                </a:cxn>
                <a:cxn ang="0">
                  <a:pos x="105" y="0"/>
                </a:cxn>
                <a:cxn ang="0">
                  <a:pos x="102" y="0"/>
                </a:cxn>
              </a:cxnLst>
              <a:rect l="0" t="0" r="r" b="b"/>
              <a:pathLst>
                <a:path w="128" h="208">
                  <a:moveTo>
                    <a:pt x="102" y="0"/>
                  </a:moveTo>
                  <a:cubicBezTo>
                    <a:pt x="100" y="0"/>
                    <a:pt x="96" y="0"/>
                    <a:pt x="92" y="1"/>
                  </a:cubicBezTo>
                  <a:cubicBezTo>
                    <a:pt x="79" y="6"/>
                    <a:pt x="75" y="17"/>
                    <a:pt x="74" y="28"/>
                  </a:cubicBezTo>
                  <a:cubicBezTo>
                    <a:pt x="72" y="30"/>
                    <a:pt x="70" y="33"/>
                    <a:pt x="70" y="37"/>
                  </a:cubicBezTo>
                  <a:cubicBezTo>
                    <a:pt x="70" y="41"/>
                    <a:pt x="72" y="44"/>
                    <a:pt x="75" y="46"/>
                  </a:cubicBezTo>
                  <a:cubicBezTo>
                    <a:pt x="77" y="54"/>
                    <a:pt x="82" y="63"/>
                    <a:pt x="88" y="69"/>
                  </a:cubicBezTo>
                  <a:cubicBezTo>
                    <a:pt x="88" y="72"/>
                    <a:pt x="88" y="72"/>
                    <a:pt x="88" y="72"/>
                  </a:cubicBezTo>
                  <a:cubicBezTo>
                    <a:pt x="87" y="72"/>
                    <a:pt x="87" y="72"/>
                    <a:pt x="87" y="72"/>
                  </a:cubicBezTo>
                  <a:cubicBezTo>
                    <a:pt x="82" y="77"/>
                    <a:pt x="82" y="77"/>
                    <a:pt x="82" y="77"/>
                  </a:cubicBezTo>
                  <a:cubicBezTo>
                    <a:pt x="79" y="77"/>
                    <a:pt x="76" y="77"/>
                    <a:pt x="74" y="78"/>
                  </a:cubicBezTo>
                  <a:cubicBezTo>
                    <a:pt x="72" y="79"/>
                    <a:pt x="68" y="80"/>
                    <a:pt x="62" y="85"/>
                  </a:cubicBezTo>
                  <a:cubicBezTo>
                    <a:pt x="53" y="92"/>
                    <a:pt x="40" y="117"/>
                    <a:pt x="38" y="131"/>
                  </a:cubicBezTo>
                  <a:cubicBezTo>
                    <a:pt x="37" y="137"/>
                    <a:pt x="37" y="132"/>
                    <a:pt x="37" y="145"/>
                  </a:cubicBezTo>
                  <a:cubicBezTo>
                    <a:pt x="37" y="152"/>
                    <a:pt x="41" y="167"/>
                    <a:pt x="44" y="177"/>
                  </a:cubicBezTo>
                  <a:cubicBezTo>
                    <a:pt x="0" y="177"/>
                    <a:pt x="0" y="177"/>
                    <a:pt x="0" y="177"/>
                  </a:cubicBezTo>
                  <a:cubicBezTo>
                    <a:pt x="7" y="208"/>
                    <a:pt x="7" y="208"/>
                    <a:pt x="7" y="208"/>
                  </a:cubicBezTo>
                  <a:cubicBezTo>
                    <a:pt x="10" y="208"/>
                    <a:pt x="10" y="208"/>
                    <a:pt x="10" y="208"/>
                  </a:cubicBezTo>
                  <a:cubicBezTo>
                    <a:pt x="3" y="181"/>
                    <a:pt x="3" y="181"/>
                    <a:pt x="3" y="181"/>
                  </a:cubicBezTo>
                  <a:cubicBezTo>
                    <a:pt x="47" y="181"/>
                    <a:pt x="47" y="181"/>
                    <a:pt x="47" y="181"/>
                  </a:cubicBezTo>
                  <a:cubicBezTo>
                    <a:pt x="44" y="170"/>
                    <a:pt x="40" y="155"/>
                    <a:pt x="40" y="148"/>
                  </a:cubicBezTo>
                  <a:cubicBezTo>
                    <a:pt x="40" y="135"/>
                    <a:pt x="40" y="140"/>
                    <a:pt x="41" y="134"/>
                  </a:cubicBezTo>
                  <a:cubicBezTo>
                    <a:pt x="43" y="120"/>
                    <a:pt x="56" y="95"/>
                    <a:pt x="65" y="88"/>
                  </a:cubicBezTo>
                  <a:cubicBezTo>
                    <a:pt x="71" y="84"/>
                    <a:pt x="75" y="82"/>
                    <a:pt x="77" y="82"/>
                  </a:cubicBezTo>
                  <a:cubicBezTo>
                    <a:pt x="80" y="81"/>
                    <a:pt x="82" y="80"/>
                    <a:pt x="85" y="80"/>
                  </a:cubicBezTo>
                  <a:cubicBezTo>
                    <a:pt x="90" y="75"/>
                    <a:pt x="90" y="75"/>
                    <a:pt x="90" y="75"/>
                  </a:cubicBezTo>
                  <a:cubicBezTo>
                    <a:pt x="91" y="75"/>
                    <a:pt x="91" y="75"/>
                    <a:pt x="91" y="75"/>
                  </a:cubicBezTo>
                  <a:cubicBezTo>
                    <a:pt x="91" y="72"/>
                    <a:pt x="91" y="72"/>
                    <a:pt x="91" y="72"/>
                  </a:cubicBezTo>
                  <a:cubicBezTo>
                    <a:pt x="85" y="66"/>
                    <a:pt x="80" y="57"/>
                    <a:pt x="78" y="49"/>
                  </a:cubicBezTo>
                  <a:cubicBezTo>
                    <a:pt x="75" y="47"/>
                    <a:pt x="73" y="44"/>
                    <a:pt x="73" y="40"/>
                  </a:cubicBezTo>
                  <a:cubicBezTo>
                    <a:pt x="73" y="36"/>
                    <a:pt x="75" y="33"/>
                    <a:pt x="77" y="31"/>
                  </a:cubicBezTo>
                  <a:cubicBezTo>
                    <a:pt x="78" y="20"/>
                    <a:pt x="82" y="9"/>
                    <a:pt x="95" y="5"/>
                  </a:cubicBezTo>
                  <a:cubicBezTo>
                    <a:pt x="99" y="3"/>
                    <a:pt x="103" y="3"/>
                    <a:pt x="105" y="3"/>
                  </a:cubicBezTo>
                  <a:cubicBezTo>
                    <a:pt x="107" y="3"/>
                    <a:pt x="108" y="3"/>
                    <a:pt x="108" y="3"/>
                  </a:cubicBezTo>
                  <a:cubicBezTo>
                    <a:pt x="108" y="3"/>
                    <a:pt x="109" y="3"/>
                    <a:pt x="109" y="3"/>
                  </a:cubicBezTo>
                  <a:cubicBezTo>
                    <a:pt x="111" y="3"/>
                    <a:pt x="112" y="3"/>
                    <a:pt x="113" y="3"/>
                  </a:cubicBezTo>
                  <a:cubicBezTo>
                    <a:pt x="113" y="3"/>
                    <a:pt x="113" y="3"/>
                    <a:pt x="113" y="3"/>
                  </a:cubicBezTo>
                  <a:cubicBezTo>
                    <a:pt x="120" y="4"/>
                    <a:pt x="124" y="6"/>
                    <a:pt x="128" y="9"/>
                  </a:cubicBezTo>
                  <a:cubicBezTo>
                    <a:pt x="127" y="8"/>
                    <a:pt x="127" y="8"/>
                    <a:pt x="126" y="7"/>
                  </a:cubicBezTo>
                  <a:cubicBezTo>
                    <a:pt x="126" y="7"/>
                    <a:pt x="125" y="6"/>
                    <a:pt x="125" y="6"/>
                  </a:cubicBezTo>
                  <a:cubicBezTo>
                    <a:pt x="121" y="3"/>
                    <a:pt x="117" y="1"/>
                    <a:pt x="110" y="0"/>
                  </a:cubicBezTo>
                  <a:cubicBezTo>
                    <a:pt x="110" y="0"/>
                    <a:pt x="110" y="0"/>
                    <a:pt x="110" y="0"/>
                  </a:cubicBezTo>
                  <a:cubicBezTo>
                    <a:pt x="109" y="0"/>
                    <a:pt x="107" y="0"/>
                    <a:pt x="106" y="0"/>
                  </a:cubicBezTo>
                  <a:cubicBezTo>
                    <a:pt x="106" y="0"/>
                    <a:pt x="105" y="0"/>
                    <a:pt x="105" y="0"/>
                  </a:cubicBezTo>
                  <a:cubicBezTo>
                    <a:pt x="105" y="0"/>
                    <a:pt x="104" y="0"/>
                    <a:pt x="102" y="0"/>
                  </a:cubicBezTo>
                </a:path>
              </a:pathLst>
            </a:custGeom>
            <a:solidFill>
              <a:srgbClr val="FD9B0A"/>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647" name="Freeform 1253"/>
            <p:cNvSpPr>
              <a:spLocks/>
            </p:cNvSpPr>
            <p:nvPr/>
          </p:nvSpPr>
          <p:spPr bwMode="auto">
            <a:xfrm>
              <a:off x="16627476" y="11191876"/>
              <a:ext cx="250825" cy="1928813"/>
            </a:xfrm>
            <a:custGeom>
              <a:avLst/>
              <a:gdLst/>
              <a:ahLst/>
              <a:cxnLst>
                <a:cxn ang="0">
                  <a:pos x="10" y="0"/>
                </a:cxn>
                <a:cxn ang="0">
                  <a:pos x="2" y="27"/>
                </a:cxn>
                <a:cxn ang="0">
                  <a:pos x="9" y="52"/>
                </a:cxn>
                <a:cxn ang="0">
                  <a:pos x="0" y="74"/>
                </a:cxn>
                <a:cxn ang="0">
                  <a:pos x="2" y="76"/>
                </a:cxn>
                <a:cxn ang="0">
                  <a:pos x="3" y="77"/>
                </a:cxn>
                <a:cxn ang="0">
                  <a:pos x="10" y="62"/>
                </a:cxn>
                <a:cxn ang="0">
                  <a:pos x="10" y="50"/>
                </a:cxn>
                <a:cxn ang="0">
                  <a:pos x="6" y="30"/>
                </a:cxn>
                <a:cxn ang="0">
                  <a:pos x="10" y="9"/>
                </a:cxn>
                <a:cxn ang="0">
                  <a:pos x="10" y="0"/>
                </a:cxn>
              </a:cxnLst>
              <a:rect l="0" t="0" r="r" b="b"/>
              <a:pathLst>
                <a:path w="10" h="77">
                  <a:moveTo>
                    <a:pt x="10" y="0"/>
                  </a:moveTo>
                  <a:cubicBezTo>
                    <a:pt x="5" y="8"/>
                    <a:pt x="2" y="17"/>
                    <a:pt x="2" y="27"/>
                  </a:cubicBezTo>
                  <a:cubicBezTo>
                    <a:pt x="2" y="35"/>
                    <a:pt x="5" y="44"/>
                    <a:pt x="9" y="52"/>
                  </a:cubicBezTo>
                  <a:cubicBezTo>
                    <a:pt x="6" y="61"/>
                    <a:pt x="3" y="68"/>
                    <a:pt x="0" y="74"/>
                  </a:cubicBezTo>
                  <a:cubicBezTo>
                    <a:pt x="0" y="74"/>
                    <a:pt x="1" y="75"/>
                    <a:pt x="2" y="76"/>
                  </a:cubicBezTo>
                  <a:cubicBezTo>
                    <a:pt x="2" y="76"/>
                    <a:pt x="2" y="77"/>
                    <a:pt x="3" y="77"/>
                  </a:cubicBezTo>
                  <a:cubicBezTo>
                    <a:pt x="5" y="73"/>
                    <a:pt x="8" y="68"/>
                    <a:pt x="10" y="62"/>
                  </a:cubicBezTo>
                  <a:cubicBezTo>
                    <a:pt x="10" y="50"/>
                    <a:pt x="10" y="50"/>
                    <a:pt x="10" y="50"/>
                  </a:cubicBezTo>
                  <a:cubicBezTo>
                    <a:pt x="7" y="44"/>
                    <a:pt x="6" y="37"/>
                    <a:pt x="6" y="30"/>
                  </a:cubicBezTo>
                  <a:cubicBezTo>
                    <a:pt x="6" y="23"/>
                    <a:pt x="7" y="16"/>
                    <a:pt x="10" y="9"/>
                  </a:cubicBezTo>
                  <a:cubicBezTo>
                    <a:pt x="10" y="0"/>
                    <a:pt x="10" y="0"/>
                    <a:pt x="10" y="0"/>
                  </a:cubicBezTo>
                </a:path>
              </a:pathLst>
            </a:custGeom>
            <a:solidFill>
              <a:srgbClr val="FD9B0A"/>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648" name="Freeform 1254"/>
            <p:cNvSpPr>
              <a:spLocks/>
            </p:cNvSpPr>
            <p:nvPr/>
          </p:nvSpPr>
          <p:spPr bwMode="auto">
            <a:xfrm>
              <a:off x="12319001" y="11717338"/>
              <a:ext cx="3206750" cy="5137150"/>
            </a:xfrm>
            <a:custGeom>
              <a:avLst/>
              <a:gdLst/>
              <a:ahLst/>
              <a:cxnLst>
                <a:cxn ang="0">
                  <a:pos x="102" y="0"/>
                </a:cxn>
                <a:cxn ang="0">
                  <a:pos x="92" y="2"/>
                </a:cxn>
                <a:cxn ang="0">
                  <a:pos x="74" y="28"/>
                </a:cxn>
                <a:cxn ang="0">
                  <a:pos x="70" y="37"/>
                </a:cxn>
                <a:cxn ang="0">
                  <a:pos x="75" y="46"/>
                </a:cxn>
                <a:cxn ang="0">
                  <a:pos x="88" y="69"/>
                </a:cxn>
                <a:cxn ang="0">
                  <a:pos x="88" y="72"/>
                </a:cxn>
                <a:cxn ang="0">
                  <a:pos x="87" y="72"/>
                </a:cxn>
                <a:cxn ang="0">
                  <a:pos x="82" y="77"/>
                </a:cxn>
                <a:cxn ang="0">
                  <a:pos x="74" y="79"/>
                </a:cxn>
                <a:cxn ang="0">
                  <a:pos x="62" y="85"/>
                </a:cxn>
                <a:cxn ang="0">
                  <a:pos x="38" y="131"/>
                </a:cxn>
                <a:cxn ang="0">
                  <a:pos x="37" y="145"/>
                </a:cxn>
                <a:cxn ang="0">
                  <a:pos x="44" y="178"/>
                </a:cxn>
                <a:cxn ang="0">
                  <a:pos x="0" y="178"/>
                </a:cxn>
                <a:cxn ang="0">
                  <a:pos x="7" y="205"/>
                </a:cxn>
                <a:cxn ang="0">
                  <a:pos x="9" y="205"/>
                </a:cxn>
                <a:cxn ang="0">
                  <a:pos x="3" y="181"/>
                </a:cxn>
                <a:cxn ang="0">
                  <a:pos x="47" y="181"/>
                </a:cxn>
                <a:cxn ang="0">
                  <a:pos x="40" y="148"/>
                </a:cxn>
                <a:cxn ang="0">
                  <a:pos x="41" y="135"/>
                </a:cxn>
                <a:cxn ang="0">
                  <a:pos x="65" y="88"/>
                </a:cxn>
                <a:cxn ang="0">
                  <a:pos x="77" y="82"/>
                </a:cxn>
                <a:cxn ang="0">
                  <a:pos x="85" y="80"/>
                </a:cxn>
                <a:cxn ang="0">
                  <a:pos x="90" y="75"/>
                </a:cxn>
                <a:cxn ang="0">
                  <a:pos x="91" y="75"/>
                </a:cxn>
                <a:cxn ang="0">
                  <a:pos x="91" y="72"/>
                </a:cxn>
                <a:cxn ang="0">
                  <a:pos x="78" y="49"/>
                </a:cxn>
                <a:cxn ang="0">
                  <a:pos x="74" y="40"/>
                </a:cxn>
                <a:cxn ang="0">
                  <a:pos x="78" y="32"/>
                </a:cxn>
                <a:cxn ang="0">
                  <a:pos x="96" y="5"/>
                </a:cxn>
                <a:cxn ang="0">
                  <a:pos x="106" y="3"/>
                </a:cxn>
                <a:cxn ang="0">
                  <a:pos x="108" y="3"/>
                </a:cxn>
                <a:cxn ang="0">
                  <a:pos x="110" y="3"/>
                </a:cxn>
                <a:cxn ang="0">
                  <a:pos x="113" y="4"/>
                </a:cxn>
                <a:cxn ang="0">
                  <a:pos x="114" y="4"/>
                </a:cxn>
                <a:cxn ang="0">
                  <a:pos x="128" y="9"/>
                </a:cxn>
                <a:cxn ang="0">
                  <a:pos x="126" y="7"/>
                </a:cxn>
                <a:cxn ang="0">
                  <a:pos x="125" y="6"/>
                </a:cxn>
                <a:cxn ang="0">
                  <a:pos x="110" y="0"/>
                </a:cxn>
                <a:cxn ang="0">
                  <a:pos x="110" y="0"/>
                </a:cxn>
                <a:cxn ang="0">
                  <a:pos x="106" y="0"/>
                </a:cxn>
                <a:cxn ang="0">
                  <a:pos x="105" y="0"/>
                </a:cxn>
                <a:cxn ang="0">
                  <a:pos x="102" y="0"/>
                </a:cxn>
              </a:cxnLst>
              <a:rect l="0" t="0" r="r" b="b"/>
              <a:pathLst>
                <a:path w="128" h="205">
                  <a:moveTo>
                    <a:pt x="102" y="0"/>
                  </a:moveTo>
                  <a:cubicBezTo>
                    <a:pt x="100" y="0"/>
                    <a:pt x="96" y="0"/>
                    <a:pt x="92" y="2"/>
                  </a:cubicBezTo>
                  <a:cubicBezTo>
                    <a:pt x="79" y="6"/>
                    <a:pt x="75" y="17"/>
                    <a:pt x="74" y="28"/>
                  </a:cubicBezTo>
                  <a:cubicBezTo>
                    <a:pt x="72" y="30"/>
                    <a:pt x="70" y="33"/>
                    <a:pt x="70" y="37"/>
                  </a:cubicBezTo>
                  <a:cubicBezTo>
                    <a:pt x="70" y="41"/>
                    <a:pt x="72" y="44"/>
                    <a:pt x="75" y="46"/>
                  </a:cubicBezTo>
                  <a:cubicBezTo>
                    <a:pt x="77" y="54"/>
                    <a:pt x="82" y="63"/>
                    <a:pt x="88" y="69"/>
                  </a:cubicBezTo>
                  <a:cubicBezTo>
                    <a:pt x="88" y="72"/>
                    <a:pt x="88" y="72"/>
                    <a:pt x="88" y="72"/>
                  </a:cubicBezTo>
                  <a:cubicBezTo>
                    <a:pt x="87" y="72"/>
                    <a:pt x="87" y="72"/>
                    <a:pt x="87" y="72"/>
                  </a:cubicBezTo>
                  <a:cubicBezTo>
                    <a:pt x="82" y="77"/>
                    <a:pt x="82" y="77"/>
                    <a:pt x="82" y="77"/>
                  </a:cubicBezTo>
                  <a:cubicBezTo>
                    <a:pt x="79" y="77"/>
                    <a:pt x="77" y="78"/>
                    <a:pt x="74" y="79"/>
                  </a:cubicBezTo>
                  <a:cubicBezTo>
                    <a:pt x="72" y="79"/>
                    <a:pt x="68" y="81"/>
                    <a:pt x="62" y="85"/>
                  </a:cubicBezTo>
                  <a:cubicBezTo>
                    <a:pt x="53" y="92"/>
                    <a:pt x="40" y="117"/>
                    <a:pt x="38" y="131"/>
                  </a:cubicBezTo>
                  <a:cubicBezTo>
                    <a:pt x="37" y="137"/>
                    <a:pt x="37" y="132"/>
                    <a:pt x="37" y="145"/>
                  </a:cubicBezTo>
                  <a:cubicBezTo>
                    <a:pt x="37" y="152"/>
                    <a:pt x="41" y="167"/>
                    <a:pt x="44" y="178"/>
                  </a:cubicBezTo>
                  <a:cubicBezTo>
                    <a:pt x="0" y="178"/>
                    <a:pt x="0" y="178"/>
                    <a:pt x="0" y="178"/>
                  </a:cubicBezTo>
                  <a:cubicBezTo>
                    <a:pt x="7" y="205"/>
                    <a:pt x="7" y="205"/>
                    <a:pt x="7" y="205"/>
                  </a:cubicBezTo>
                  <a:cubicBezTo>
                    <a:pt x="9" y="205"/>
                    <a:pt x="9" y="205"/>
                    <a:pt x="9" y="205"/>
                  </a:cubicBezTo>
                  <a:cubicBezTo>
                    <a:pt x="3" y="181"/>
                    <a:pt x="3" y="181"/>
                    <a:pt x="3" y="181"/>
                  </a:cubicBezTo>
                  <a:cubicBezTo>
                    <a:pt x="47" y="181"/>
                    <a:pt x="47" y="181"/>
                    <a:pt x="47" y="181"/>
                  </a:cubicBezTo>
                  <a:cubicBezTo>
                    <a:pt x="44" y="170"/>
                    <a:pt x="40" y="155"/>
                    <a:pt x="40" y="148"/>
                  </a:cubicBezTo>
                  <a:cubicBezTo>
                    <a:pt x="40" y="135"/>
                    <a:pt x="41" y="140"/>
                    <a:pt x="41" y="135"/>
                  </a:cubicBezTo>
                  <a:cubicBezTo>
                    <a:pt x="44" y="120"/>
                    <a:pt x="56" y="95"/>
                    <a:pt x="65" y="88"/>
                  </a:cubicBezTo>
                  <a:cubicBezTo>
                    <a:pt x="72" y="84"/>
                    <a:pt x="75" y="82"/>
                    <a:pt x="77" y="82"/>
                  </a:cubicBezTo>
                  <a:cubicBezTo>
                    <a:pt x="80" y="81"/>
                    <a:pt x="82" y="80"/>
                    <a:pt x="85" y="80"/>
                  </a:cubicBezTo>
                  <a:cubicBezTo>
                    <a:pt x="90" y="75"/>
                    <a:pt x="90" y="75"/>
                    <a:pt x="90" y="75"/>
                  </a:cubicBezTo>
                  <a:cubicBezTo>
                    <a:pt x="91" y="75"/>
                    <a:pt x="91" y="75"/>
                    <a:pt x="91" y="75"/>
                  </a:cubicBezTo>
                  <a:cubicBezTo>
                    <a:pt x="91" y="72"/>
                    <a:pt x="91" y="72"/>
                    <a:pt x="91" y="72"/>
                  </a:cubicBezTo>
                  <a:cubicBezTo>
                    <a:pt x="85" y="66"/>
                    <a:pt x="80" y="58"/>
                    <a:pt x="78" y="49"/>
                  </a:cubicBezTo>
                  <a:cubicBezTo>
                    <a:pt x="76" y="47"/>
                    <a:pt x="74" y="44"/>
                    <a:pt x="74" y="40"/>
                  </a:cubicBezTo>
                  <a:cubicBezTo>
                    <a:pt x="74" y="37"/>
                    <a:pt x="75" y="33"/>
                    <a:pt x="78" y="32"/>
                  </a:cubicBezTo>
                  <a:cubicBezTo>
                    <a:pt x="79" y="20"/>
                    <a:pt x="82" y="9"/>
                    <a:pt x="96" y="5"/>
                  </a:cubicBezTo>
                  <a:cubicBezTo>
                    <a:pt x="100" y="3"/>
                    <a:pt x="103" y="3"/>
                    <a:pt x="106" y="3"/>
                  </a:cubicBezTo>
                  <a:cubicBezTo>
                    <a:pt x="107" y="3"/>
                    <a:pt x="108" y="3"/>
                    <a:pt x="108" y="3"/>
                  </a:cubicBezTo>
                  <a:cubicBezTo>
                    <a:pt x="109" y="3"/>
                    <a:pt x="109" y="3"/>
                    <a:pt x="110" y="3"/>
                  </a:cubicBezTo>
                  <a:cubicBezTo>
                    <a:pt x="111" y="3"/>
                    <a:pt x="112" y="3"/>
                    <a:pt x="113" y="4"/>
                  </a:cubicBezTo>
                  <a:cubicBezTo>
                    <a:pt x="114" y="4"/>
                    <a:pt x="114" y="4"/>
                    <a:pt x="114" y="4"/>
                  </a:cubicBezTo>
                  <a:cubicBezTo>
                    <a:pt x="120" y="5"/>
                    <a:pt x="125" y="7"/>
                    <a:pt x="128" y="9"/>
                  </a:cubicBezTo>
                  <a:cubicBezTo>
                    <a:pt x="128" y="9"/>
                    <a:pt x="127" y="8"/>
                    <a:pt x="126" y="7"/>
                  </a:cubicBezTo>
                  <a:cubicBezTo>
                    <a:pt x="126" y="7"/>
                    <a:pt x="125" y="6"/>
                    <a:pt x="125" y="6"/>
                  </a:cubicBezTo>
                  <a:cubicBezTo>
                    <a:pt x="121" y="3"/>
                    <a:pt x="117" y="1"/>
                    <a:pt x="110" y="0"/>
                  </a:cubicBezTo>
                  <a:cubicBezTo>
                    <a:pt x="110" y="0"/>
                    <a:pt x="110" y="0"/>
                    <a:pt x="110" y="0"/>
                  </a:cubicBezTo>
                  <a:cubicBezTo>
                    <a:pt x="109" y="0"/>
                    <a:pt x="108" y="0"/>
                    <a:pt x="106" y="0"/>
                  </a:cubicBezTo>
                  <a:cubicBezTo>
                    <a:pt x="106" y="0"/>
                    <a:pt x="105" y="0"/>
                    <a:pt x="105" y="0"/>
                  </a:cubicBezTo>
                  <a:cubicBezTo>
                    <a:pt x="105" y="0"/>
                    <a:pt x="104" y="0"/>
                    <a:pt x="102" y="0"/>
                  </a:cubicBezTo>
                </a:path>
              </a:pathLst>
            </a:custGeom>
            <a:solidFill>
              <a:srgbClr val="FD9B0A"/>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649" name="Freeform 1255"/>
            <p:cNvSpPr>
              <a:spLocks/>
            </p:cNvSpPr>
            <p:nvPr/>
          </p:nvSpPr>
          <p:spPr bwMode="auto">
            <a:xfrm>
              <a:off x="16778289" y="11417301"/>
              <a:ext cx="100013" cy="1027113"/>
            </a:xfrm>
            <a:custGeom>
              <a:avLst/>
              <a:gdLst/>
              <a:ahLst/>
              <a:cxnLst>
                <a:cxn ang="0">
                  <a:pos x="4" y="0"/>
                </a:cxn>
                <a:cxn ang="0">
                  <a:pos x="0" y="21"/>
                </a:cxn>
                <a:cxn ang="0">
                  <a:pos x="4" y="41"/>
                </a:cxn>
                <a:cxn ang="0">
                  <a:pos x="4" y="34"/>
                </a:cxn>
                <a:cxn ang="0">
                  <a:pos x="3" y="24"/>
                </a:cxn>
                <a:cxn ang="0">
                  <a:pos x="4" y="14"/>
                </a:cxn>
                <a:cxn ang="0">
                  <a:pos x="4" y="0"/>
                </a:cxn>
              </a:cxnLst>
              <a:rect l="0" t="0" r="r" b="b"/>
              <a:pathLst>
                <a:path w="4" h="41">
                  <a:moveTo>
                    <a:pt x="4" y="0"/>
                  </a:moveTo>
                  <a:cubicBezTo>
                    <a:pt x="1" y="7"/>
                    <a:pt x="0" y="14"/>
                    <a:pt x="0" y="21"/>
                  </a:cubicBezTo>
                  <a:cubicBezTo>
                    <a:pt x="0" y="28"/>
                    <a:pt x="1" y="35"/>
                    <a:pt x="4" y="41"/>
                  </a:cubicBezTo>
                  <a:cubicBezTo>
                    <a:pt x="4" y="34"/>
                    <a:pt x="4" y="34"/>
                    <a:pt x="4" y="34"/>
                  </a:cubicBezTo>
                  <a:cubicBezTo>
                    <a:pt x="3" y="31"/>
                    <a:pt x="3" y="27"/>
                    <a:pt x="3" y="24"/>
                  </a:cubicBezTo>
                  <a:cubicBezTo>
                    <a:pt x="3" y="21"/>
                    <a:pt x="3" y="17"/>
                    <a:pt x="4" y="14"/>
                  </a:cubicBezTo>
                  <a:cubicBezTo>
                    <a:pt x="4" y="0"/>
                    <a:pt x="4" y="0"/>
                    <a:pt x="4" y="0"/>
                  </a:cubicBezTo>
                </a:path>
              </a:pathLst>
            </a:custGeom>
            <a:solidFill>
              <a:srgbClr val="FD9B0A"/>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650" name="Freeform 1256"/>
            <p:cNvSpPr>
              <a:spLocks/>
            </p:cNvSpPr>
            <p:nvPr/>
          </p:nvSpPr>
          <p:spPr bwMode="auto">
            <a:xfrm>
              <a:off x="16702089" y="12744451"/>
              <a:ext cx="176213" cy="450850"/>
            </a:xfrm>
            <a:custGeom>
              <a:avLst/>
              <a:gdLst/>
              <a:ahLst/>
              <a:cxnLst>
                <a:cxn ang="0">
                  <a:pos x="7" y="0"/>
                </a:cxn>
                <a:cxn ang="0">
                  <a:pos x="0" y="15"/>
                </a:cxn>
                <a:cxn ang="0">
                  <a:pos x="2" y="17"/>
                </a:cxn>
                <a:cxn ang="0">
                  <a:pos x="3" y="18"/>
                </a:cxn>
                <a:cxn ang="0">
                  <a:pos x="7" y="11"/>
                </a:cxn>
                <a:cxn ang="0">
                  <a:pos x="7" y="0"/>
                </a:cxn>
              </a:cxnLst>
              <a:rect l="0" t="0" r="r" b="b"/>
              <a:pathLst>
                <a:path w="7" h="18">
                  <a:moveTo>
                    <a:pt x="7" y="0"/>
                  </a:moveTo>
                  <a:cubicBezTo>
                    <a:pt x="5" y="6"/>
                    <a:pt x="2" y="11"/>
                    <a:pt x="0" y="15"/>
                  </a:cubicBezTo>
                  <a:cubicBezTo>
                    <a:pt x="1" y="16"/>
                    <a:pt x="1" y="16"/>
                    <a:pt x="2" y="17"/>
                  </a:cubicBezTo>
                  <a:cubicBezTo>
                    <a:pt x="2" y="17"/>
                    <a:pt x="3" y="18"/>
                    <a:pt x="3" y="18"/>
                  </a:cubicBezTo>
                  <a:cubicBezTo>
                    <a:pt x="4" y="16"/>
                    <a:pt x="6" y="14"/>
                    <a:pt x="7" y="11"/>
                  </a:cubicBezTo>
                  <a:cubicBezTo>
                    <a:pt x="7" y="0"/>
                    <a:pt x="7" y="0"/>
                    <a:pt x="7" y="0"/>
                  </a:cubicBezTo>
                </a:path>
              </a:pathLst>
            </a:custGeom>
            <a:solidFill>
              <a:srgbClr val="FD9B0A"/>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651" name="Freeform 1257"/>
            <p:cNvSpPr>
              <a:spLocks/>
            </p:cNvSpPr>
            <p:nvPr/>
          </p:nvSpPr>
          <p:spPr bwMode="auto">
            <a:xfrm>
              <a:off x="12393614" y="11793538"/>
              <a:ext cx="3206750" cy="5060950"/>
            </a:xfrm>
            <a:custGeom>
              <a:avLst/>
              <a:gdLst/>
              <a:ahLst/>
              <a:cxnLst>
                <a:cxn ang="0">
                  <a:pos x="103" y="0"/>
                </a:cxn>
                <a:cxn ang="0">
                  <a:pos x="93" y="2"/>
                </a:cxn>
                <a:cxn ang="0">
                  <a:pos x="75" y="29"/>
                </a:cxn>
                <a:cxn ang="0">
                  <a:pos x="71" y="37"/>
                </a:cxn>
                <a:cxn ang="0">
                  <a:pos x="75" y="46"/>
                </a:cxn>
                <a:cxn ang="0">
                  <a:pos x="88" y="69"/>
                </a:cxn>
                <a:cxn ang="0">
                  <a:pos x="88" y="72"/>
                </a:cxn>
                <a:cxn ang="0">
                  <a:pos x="87" y="72"/>
                </a:cxn>
                <a:cxn ang="0">
                  <a:pos x="82" y="77"/>
                </a:cxn>
                <a:cxn ang="0">
                  <a:pos x="74" y="79"/>
                </a:cxn>
                <a:cxn ang="0">
                  <a:pos x="62" y="85"/>
                </a:cxn>
                <a:cxn ang="0">
                  <a:pos x="38" y="132"/>
                </a:cxn>
                <a:cxn ang="0">
                  <a:pos x="37" y="145"/>
                </a:cxn>
                <a:cxn ang="0">
                  <a:pos x="44" y="178"/>
                </a:cxn>
                <a:cxn ang="0">
                  <a:pos x="0" y="178"/>
                </a:cxn>
                <a:cxn ang="0">
                  <a:pos x="6" y="202"/>
                </a:cxn>
                <a:cxn ang="0">
                  <a:pos x="9" y="202"/>
                </a:cxn>
                <a:cxn ang="0">
                  <a:pos x="3" y="181"/>
                </a:cxn>
                <a:cxn ang="0">
                  <a:pos x="47" y="181"/>
                </a:cxn>
                <a:cxn ang="0">
                  <a:pos x="41" y="149"/>
                </a:cxn>
                <a:cxn ang="0">
                  <a:pos x="42" y="135"/>
                </a:cxn>
                <a:cxn ang="0">
                  <a:pos x="66" y="89"/>
                </a:cxn>
                <a:cxn ang="0">
                  <a:pos x="78" y="82"/>
                </a:cxn>
                <a:cxn ang="0">
                  <a:pos x="86" y="80"/>
                </a:cxn>
                <a:cxn ang="0">
                  <a:pos x="90" y="75"/>
                </a:cxn>
                <a:cxn ang="0">
                  <a:pos x="92" y="75"/>
                </a:cxn>
                <a:cxn ang="0">
                  <a:pos x="92" y="72"/>
                </a:cxn>
                <a:cxn ang="0">
                  <a:pos x="79" y="49"/>
                </a:cxn>
                <a:cxn ang="0">
                  <a:pos x="74" y="40"/>
                </a:cxn>
                <a:cxn ang="0">
                  <a:pos x="78" y="32"/>
                </a:cxn>
                <a:cxn ang="0">
                  <a:pos x="96" y="5"/>
                </a:cxn>
                <a:cxn ang="0">
                  <a:pos x="106" y="3"/>
                </a:cxn>
                <a:cxn ang="0">
                  <a:pos x="108" y="4"/>
                </a:cxn>
                <a:cxn ang="0">
                  <a:pos x="110" y="4"/>
                </a:cxn>
                <a:cxn ang="0">
                  <a:pos x="113" y="4"/>
                </a:cxn>
                <a:cxn ang="0">
                  <a:pos x="114" y="4"/>
                </a:cxn>
                <a:cxn ang="0">
                  <a:pos x="128" y="9"/>
                </a:cxn>
                <a:cxn ang="0">
                  <a:pos x="127" y="8"/>
                </a:cxn>
                <a:cxn ang="0">
                  <a:pos x="125" y="6"/>
                </a:cxn>
                <a:cxn ang="0">
                  <a:pos x="111" y="1"/>
                </a:cxn>
                <a:cxn ang="0">
                  <a:pos x="110" y="1"/>
                </a:cxn>
                <a:cxn ang="0">
                  <a:pos x="107" y="0"/>
                </a:cxn>
                <a:cxn ang="0">
                  <a:pos x="105" y="0"/>
                </a:cxn>
                <a:cxn ang="0">
                  <a:pos x="103" y="0"/>
                </a:cxn>
              </a:cxnLst>
              <a:rect l="0" t="0" r="r" b="b"/>
              <a:pathLst>
                <a:path w="128" h="202">
                  <a:moveTo>
                    <a:pt x="103" y="0"/>
                  </a:moveTo>
                  <a:cubicBezTo>
                    <a:pt x="100" y="0"/>
                    <a:pt x="97" y="0"/>
                    <a:pt x="93" y="2"/>
                  </a:cubicBezTo>
                  <a:cubicBezTo>
                    <a:pt x="79" y="6"/>
                    <a:pt x="76" y="17"/>
                    <a:pt x="75" y="29"/>
                  </a:cubicBezTo>
                  <a:cubicBezTo>
                    <a:pt x="72" y="30"/>
                    <a:pt x="71" y="34"/>
                    <a:pt x="71" y="37"/>
                  </a:cubicBezTo>
                  <a:cubicBezTo>
                    <a:pt x="71" y="41"/>
                    <a:pt x="73" y="44"/>
                    <a:pt x="75" y="46"/>
                  </a:cubicBezTo>
                  <a:cubicBezTo>
                    <a:pt x="77" y="55"/>
                    <a:pt x="82" y="63"/>
                    <a:pt x="88" y="69"/>
                  </a:cubicBezTo>
                  <a:cubicBezTo>
                    <a:pt x="88" y="72"/>
                    <a:pt x="88" y="72"/>
                    <a:pt x="88" y="72"/>
                  </a:cubicBezTo>
                  <a:cubicBezTo>
                    <a:pt x="87" y="72"/>
                    <a:pt x="87" y="72"/>
                    <a:pt x="87" y="72"/>
                  </a:cubicBezTo>
                  <a:cubicBezTo>
                    <a:pt x="82" y="77"/>
                    <a:pt x="82" y="77"/>
                    <a:pt x="82" y="77"/>
                  </a:cubicBezTo>
                  <a:cubicBezTo>
                    <a:pt x="79" y="77"/>
                    <a:pt x="77" y="78"/>
                    <a:pt x="74" y="79"/>
                  </a:cubicBezTo>
                  <a:cubicBezTo>
                    <a:pt x="72" y="79"/>
                    <a:pt x="69" y="81"/>
                    <a:pt x="62" y="85"/>
                  </a:cubicBezTo>
                  <a:cubicBezTo>
                    <a:pt x="53" y="92"/>
                    <a:pt x="41" y="117"/>
                    <a:pt x="38" y="132"/>
                  </a:cubicBezTo>
                  <a:cubicBezTo>
                    <a:pt x="38" y="137"/>
                    <a:pt x="37" y="132"/>
                    <a:pt x="37" y="145"/>
                  </a:cubicBezTo>
                  <a:cubicBezTo>
                    <a:pt x="37" y="152"/>
                    <a:pt x="41" y="167"/>
                    <a:pt x="44" y="178"/>
                  </a:cubicBezTo>
                  <a:cubicBezTo>
                    <a:pt x="0" y="178"/>
                    <a:pt x="0" y="178"/>
                    <a:pt x="0" y="178"/>
                  </a:cubicBezTo>
                  <a:cubicBezTo>
                    <a:pt x="6" y="202"/>
                    <a:pt x="6" y="202"/>
                    <a:pt x="6" y="202"/>
                  </a:cubicBezTo>
                  <a:cubicBezTo>
                    <a:pt x="9" y="202"/>
                    <a:pt x="9" y="202"/>
                    <a:pt x="9" y="202"/>
                  </a:cubicBezTo>
                  <a:cubicBezTo>
                    <a:pt x="3" y="181"/>
                    <a:pt x="3" y="181"/>
                    <a:pt x="3" y="181"/>
                  </a:cubicBezTo>
                  <a:cubicBezTo>
                    <a:pt x="47" y="181"/>
                    <a:pt x="47" y="181"/>
                    <a:pt x="47" y="181"/>
                  </a:cubicBezTo>
                  <a:cubicBezTo>
                    <a:pt x="44" y="170"/>
                    <a:pt x="41" y="155"/>
                    <a:pt x="41" y="149"/>
                  </a:cubicBezTo>
                  <a:cubicBezTo>
                    <a:pt x="41" y="135"/>
                    <a:pt x="41" y="140"/>
                    <a:pt x="42" y="135"/>
                  </a:cubicBezTo>
                  <a:cubicBezTo>
                    <a:pt x="44" y="121"/>
                    <a:pt x="56" y="95"/>
                    <a:pt x="66" y="89"/>
                  </a:cubicBezTo>
                  <a:cubicBezTo>
                    <a:pt x="72" y="84"/>
                    <a:pt x="76" y="83"/>
                    <a:pt x="78" y="82"/>
                  </a:cubicBezTo>
                  <a:cubicBezTo>
                    <a:pt x="80" y="81"/>
                    <a:pt x="83" y="80"/>
                    <a:pt x="86" y="80"/>
                  </a:cubicBezTo>
                  <a:cubicBezTo>
                    <a:pt x="90" y="75"/>
                    <a:pt x="90" y="75"/>
                    <a:pt x="90" y="75"/>
                  </a:cubicBezTo>
                  <a:cubicBezTo>
                    <a:pt x="92" y="75"/>
                    <a:pt x="92" y="75"/>
                    <a:pt x="92" y="75"/>
                  </a:cubicBezTo>
                  <a:cubicBezTo>
                    <a:pt x="92" y="72"/>
                    <a:pt x="92" y="72"/>
                    <a:pt x="92" y="72"/>
                  </a:cubicBezTo>
                  <a:cubicBezTo>
                    <a:pt x="85" y="67"/>
                    <a:pt x="80" y="58"/>
                    <a:pt x="79" y="49"/>
                  </a:cubicBezTo>
                  <a:cubicBezTo>
                    <a:pt x="76" y="48"/>
                    <a:pt x="74" y="44"/>
                    <a:pt x="74" y="40"/>
                  </a:cubicBezTo>
                  <a:cubicBezTo>
                    <a:pt x="74" y="37"/>
                    <a:pt x="76" y="34"/>
                    <a:pt x="78" y="32"/>
                  </a:cubicBezTo>
                  <a:cubicBezTo>
                    <a:pt x="79" y="20"/>
                    <a:pt x="82" y="9"/>
                    <a:pt x="96" y="5"/>
                  </a:cubicBezTo>
                  <a:cubicBezTo>
                    <a:pt x="100" y="4"/>
                    <a:pt x="104" y="3"/>
                    <a:pt x="106" y="3"/>
                  </a:cubicBezTo>
                  <a:cubicBezTo>
                    <a:pt x="107" y="3"/>
                    <a:pt x="108" y="4"/>
                    <a:pt x="108" y="4"/>
                  </a:cubicBezTo>
                  <a:cubicBezTo>
                    <a:pt x="109" y="4"/>
                    <a:pt x="109" y="4"/>
                    <a:pt x="110" y="4"/>
                  </a:cubicBezTo>
                  <a:cubicBezTo>
                    <a:pt x="111" y="4"/>
                    <a:pt x="112" y="4"/>
                    <a:pt x="113" y="4"/>
                  </a:cubicBezTo>
                  <a:cubicBezTo>
                    <a:pt x="114" y="4"/>
                    <a:pt x="114" y="4"/>
                    <a:pt x="114" y="4"/>
                  </a:cubicBezTo>
                  <a:cubicBezTo>
                    <a:pt x="120" y="5"/>
                    <a:pt x="125" y="7"/>
                    <a:pt x="128" y="9"/>
                  </a:cubicBezTo>
                  <a:cubicBezTo>
                    <a:pt x="128" y="9"/>
                    <a:pt x="127" y="8"/>
                    <a:pt x="127" y="8"/>
                  </a:cubicBezTo>
                  <a:cubicBezTo>
                    <a:pt x="126" y="7"/>
                    <a:pt x="126" y="7"/>
                    <a:pt x="125" y="6"/>
                  </a:cubicBezTo>
                  <a:cubicBezTo>
                    <a:pt x="122" y="4"/>
                    <a:pt x="117" y="2"/>
                    <a:pt x="111" y="1"/>
                  </a:cubicBezTo>
                  <a:cubicBezTo>
                    <a:pt x="110" y="1"/>
                    <a:pt x="110" y="1"/>
                    <a:pt x="110" y="1"/>
                  </a:cubicBezTo>
                  <a:cubicBezTo>
                    <a:pt x="109" y="0"/>
                    <a:pt x="108" y="0"/>
                    <a:pt x="107" y="0"/>
                  </a:cubicBezTo>
                  <a:cubicBezTo>
                    <a:pt x="106" y="0"/>
                    <a:pt x="106" y="0"/>
                    <a:pt x="105" y="0"/>
                  </a:cubicBezTo>
                  <a:cubicBezTo>
                    <a:pt x="105" y="0"/>
                    <a:pt x="104" y="0"/>
                    <a:pt x="103" y="0"/>
                  </a:cubicBezTo>
                </a:path>
              </a:pathLst>
            </a:custGeom>
            <a:solidFill>
              <a:srgbClr val="FD9B0A"/>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652" name="Freeform 1258"/>
            <p:cNvSpPr>
              <a:spLocks/>
            </p:cNvSpPr>
            <p:nvPr/>
          </p:nvSpPr>
          <p:spPr bwMode="auto">
            <a:xfrm>
              <a:off x="16852901" y="11768138"/>
              <a:ext cx="25400" cy="500063"/>
            </a:xfrm>
            <a:custGeom>
              <a:avLst/>
              <a:gdLst/>
              <a:ahLst/>
              <a:cxnLst>
                <a:cxn ang="0">
                  <a:pos x="1" y="0"/>
                </a:cxn>
                <a:cxn ang="0">
                  <a:pos x="0" y="10"/>
                </a:cxn>
                <a:cxn ang="0">
                  <a:pos x="1" y="20"/>
                </a:cxn>
                <a:cxn ang="0">
                  <a:pos x="1" y="0"/>
                </a:cxn>
              </a:cxnLst>
              <a:rect l="0" t="0" r="r" b="b"/>
              <a:pathLst>
                <a:path w="1" h="20">
                  <a:moveTo>
                    <a:pt x="1" y="0"/>
                  </a:moveTo>
                  <a:cubicBezTo>
                    <a:pt x="0" y="3"/>
                    <a:pt x="0" y="7"/>
                    <a:pt x="0" y="10"/>
                  </a:cubicBezTo>
                  <a:cubicBezTo>
                    <a:pt x="0" y="13"/>
                    <a:pt x="0" y="17"/>
                    <a:pt x="1" y="20"/>
                  </a:cubicBezTo>
                  <a:cubicBezTo>
                    <a:pt x="1" y="0"/>
                    <a:pt x="1" y="0"/>
                    <a:pt x="1" y="0"/>
                  </a:cubicBezTo>
                </a:path>
              </a:pathLst>
            </a:custGeom>
            <a:solidFill>
              <a:srgbClr val="FD9B0A"/>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653" name="Freeform 1259"/>
            <p:cNvSpPr>
              <a:spLocks/>
            </p:cNvSpPr>
            <p:nvPr/>
          </p:nvSpPr>
          <p:spPr bwMode="auto">
            <a:xfrm>
              <a:off x="16778289" y="13020676"/>
              <a:ext cx="100013" cy="250825"/>
            </a:xfrm>
            <a:custGeom>
              <a:avLst/>
              <a:gdLst/>
              <a:ahLst/>
              <a:cxnLst>
                <a:cxn ang="0">
                  <a:pos x="4" y="0"/>
                </a:cxn>
                <a:cxn ang="0">
                  <a:pos x="0" y="7"/>
                </a:cxn>
                <a:cxn ang="0">
                  <a:pos x="2" y="9"/>
                </a:cxn>
                <a:cxn ang="0">
                  <a:pos x="3" y="10"/>
                </a:cxn>
                <a:cxn ang="0">
                  <a:pos x="4" y="10"/>
                </a:cxn>
                <a:cxn ang="0">
                  <a:pos x="4" y="0"/>
                </a:cxn>
              </a:cxnLst>
              <a:rect l="0" t="0" r="r" b="b"/>
              <a:pathLst>
                <a:path w="4" h="10">
                  <a:moveTo>
                    <a:pt x="4" y="0"/>
                  </a:moveTo>
                  <a:cubicBezTo>
                    <a:pt x="3" y="3"/>
                    <a:pt x="1" y="5"/>
                    <a:pt x="0" y="7"/>
                  </a:cubicBezTo>
                  <a:cubicBezTo>
                    <a:pt x="1" y="8"/>
                    <a:pt x="2" y="9"/>
                    <a:pt x="2" y="9"/>
                  </a:cubicBezTo>
                  <a:cubicBezTo>
                    <a:pt x="3" y="10"/>
                    <a:pt x="3" y="10"/>
                    <a:pt x="3" y="10"/>
                  </a:cubicBezTo>
                  <a:cubicBezTo>
                    <a:pt x="4" y="10"/>
                    <a:pt x="4" y="10"/>
                    <a:pt x="4" y="10"/>
                  </a:cubicBezTo>
                  <a:cubicBezTo>
                    <a:pt x="4" y="0"/>
                    <a:pt x="4" y="0"/>
                    <a:pt x="4" y="0"/>
                  </a:cubicBezTo>
                </a:path>
              </a:pathLst>
            </a:custGeom>
            <a:solidFill>
              <a:srgbClr val="FD9B0A"/>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654" name="Freeform 1260"/>
            <p:cNvSpPr>
              <a:spLocks/>
            </p:cNvSpPr>
            <p:nvPr/>
          </p:nvSpPr>
          <p:spPr bwMode="auto">
            <a:xfrm>
              <a:off x="12468226" y="11868151"/>
              <a:ext cx="3232150" cy="4986338"/>
            </a:xfrm>
            <a:custGeom>
              <a:avLst/>
              <a:gdLst/>
              <a:ahLst/>
              <a:cxnLst>
                <a:cxn ang="0">
                  <a:pos x="103" y="0"/>
                </a:cxn>
                <a:cxn ang="0">
                  <a:pos x="93" y="2"/>
                </a:cxn>
                <a:cxn ang="0">
                  <a:pos x="75" y="29"/>
                </a:cxn>
                <a:cxn ang="0">
                  <a:pos x="71" y="37"/>
                </a:cxn>
                <a:cxn ang="0">
                  <a:pos x="76" y="46"/>
                </a:cxn>
                <a:cxn ang="0">
                  <a:pos x="89" y="69"/>
                </a:cxn>
                <a:cxn ang="0">
                  <a:pos x="89" y="72"/>
                </a:cxn>
                <a:cxn ang="0">
                  <a:pos x="87" y="72"/>
                </a:cxn>
                <a:cxn ang="0">
                  <a:pos x="83" y="77"/>
                </a:cxn>
                <a:cxn ang="0">
                  <a:pos x="75" y="79"/>
                </a:cxn>
                <a:cxn ang="0">
                  <a:pos x="63" y="86"/>
                </a:cxn>
                <a:cxn ang="0">
                  <a:pos x="39" y="132"/>
                </a:cxn>
                <a:cxn ang="0">
                  <a:pos x="38" y="146"/>
                </a:cxn>
                <a:cxn ang="0">
                  <a:pos x="44" y="178"/>
                </a:cxn>
                <a:cxn ang="0">
                  <a:pos x="0" y="178"/>
                </a:cxn>
                <a:cxn ang="0">
                  <a:pos x="6" y="199"/>
                </a:cxn>
                <a:cxn ang="0">
                  <a:pos x="8" y="199"/>
                </a:cxn>
                <a:cxn ang="0">
                  <a:pos x="4" y="181"/>
                </a:cxn>
                <a:cxn ang="0">
                  <a:pos x="48" y="181"/>
                </a:cxn>
                <a:cxn ang="0">
                  <a:pos x="41" y="149"/>
                </a:cxn>
                <a:cxn ang="0">
                  <a:pos x="42" y="135"/>
                </a:cxn>
                <a:cxn ang="0">
                  <a:pos x="66" y="89"/>
                </a:cxn>
                <a:cxn ang="0">
                  <a:pos x="78" y="82"/>
                </a:cxn>
                <a:cxn ang="0">
                  <a:pos x="86" y="81"/>
                </a:cxn>
                <a:cxn ang="0">
                  <a:pos x="91" y="76"/>
                </a:cxn>
                <a:cxn ang="0">
                  <a:pos x="92" y="76"/>
                </a:cxn>
                <a:cxn ang="0">
                  <a:pos x="92" y="72"/>
                </a:cxn>
                <a:cxn ang="0">
                  <a:pos x="79" y="50"/>
                </a:cxn>
                <a:cxn ang="0">
                  <a:pos x="74" y="41"/>
                </a:cxn>
                <a:cxn ang="0">
                  <a:pos x="78" y="32"/>
                </a:cxn>
                <a:cxn ang="0">
                  <a:pos x="96" y="5"/>
                </a:cxn>
                <a:cxn ang="0">
                  <a:pos x="106" y="4"/>
                </a:cxn>
                <a:cxn ang="0">
                  <a:pos x="109" y="4"/>
                </a:cxn>
                <a:cxn ang="0">
                  <a:pos x="110" y="4"/>
                </a:cxn>
                <a:cxn ang="0">
                  <a:pos x="114" y="4"/>
                </a:cxn>
                <a:cxn ang="0">
                  <a:pos x="114" y="4"/>
                </a:cxn>
                <a:cxn ang="0">
                  <a:pos x="129" y="10"/>
                </a:cxn>
                <a:cxn ang="0">
                  <a:pos x="127" y="8"/>
                </a:cxn>
                <a:cxn ang="0">
                  <a:pos x="125" y="6"/>
                </a:cxn>
                <a:cxn ang="0">
                  <a:pos x="111" y="1"/>
                </a:cxn>
                <a:cxn ang="0">
                  <a:pos x="110" y="1"/>
                </a:cxn>
                <a:cxn ang="0">
                  <a:pos x="107" y="1"/>
                </a:cxn>
                <a:cxn ang="0">
                  <a:pos x="105" y="1"/>
                </a:cxn>
                <a:cxn ang="0">
                  <a:pos x="103" y="0"/>
                </a:cxn>
              </a:cxnLst>
              <a:rect l="0" t="0" r="r" b="b"/>
              <a:pathLst>
                <a:path w="129" h="199">
                  <a:moveTo>
                    <a:pt x="103" y="0"/>
                  </a:moveTo>
                  <a:cubicBezTo>
                    <a:pt x="101" y="0"/>
                    <a:pt x="97" y="1"/>
                    <a:pt x="93" y="2"/>
                  </a:cubicBezTo>
                  <a:cubicBezTo>
                    <a:pt x="79" y="6"/>
                    <a:pt x="76" y="17"/>
                    <a:pt x="75" y="29"/>
                  </a:cubicBezTo>
                  <a:cubicBezTo>
                    <a:pt x="73" y="31"/>
                    <a:pt x="71" y="34"/>
                    <a:pt x="71" y="37"/>
                  </a:cubicBezTo>
                  <a:cubicBezTo>
                    <a:pt x="71" y="41"/>
                    <a:pt x="73" y="45"/>
                    <a:pt x="76" y="46"/>
                  </a:cubicBezTo>
                  <a:cubicBezTo>
                    <a:pt x="77" y="55"/>
                    <a:pt x="82" y="64"/>
                    <a:pt x="89" y="69"/>
                  </a:cubicBezTo>
                  <a:cubicBezTo>
                    <a:pt x="89" y="72"/>
                    <a:pt x="89" y="72"/>
                    <a:pt x="89" y="72"/>
                  </a:cubicBezTo>
                  <a:cubicBezTo>
                    <a:pt x="87" y="72"/>
                    <a:pt x="87" y="72"/>
                    <a:pt x="87" y="72"/>
                  </a:cubicBezTo>
                  <a:cubicBezTo>
                    <a:pt x="83" y="77"/>
                    <a:pt x="83" y="77"/>
                    <a:pt x="83" y="77"/>
                  </a:cubicBezTo>
                  <a:cubicBezTo>
                    <a:pt x="80" y="77"/>
                    <a:pt x="77" y="78"/>
                    <a:pt x="75" y="79"/>
                  </a:cubicBezTo>
                  <a:cubicBezTo>
                    <a:pt x="73" y="80"/>
                    <a:pt x="69" y="81"/>
                    <a:pt x="63" y="86"/>
                  </a:cubicBezTo>
                  <a:cubicBezTo>
                    <a:pt x="53" y="92"/>
                    <a:pt x="41" y="118"/>
                    <a:pt x="39" y="132"/>
                  </a:cubicBezTo>
                  <a:cubicBezTo>
                    <a:pt x="38" y="137"/>
                    <a:pt x="38" y="132"/>
                    <a:pt x="38" y="146"/>
                  </a:cubicBezTo>
                  <a:cubicBezTo>
                    <a:pt x="38" y="152"/>
                    <a:pt x="41" y="167"/>
                    <a:pt x="44" y="178"/>
                  </a:cubicBezTo>
                  <a:cubicBezTo>
                    <a:pt x="0" y="178"/>
                    <a:pt x="0" y="178"/>
                    <a:pt x="0" y="178"/>
                  </a:cubicBezTo>
                  <a:cubicBezTo>
                    <a:pt x="6" y="199"/>
                    <a:pt x="6" y="199"/>
                    <a:pt x="6" y="199"/>
                  </a:cubicBezTo>
                  <a:cubicBezTo>
                    <a:pt x="8" y="199"/>
                    <a:pt x="8" y="199"/>
                    <a:pt x="8" y="199"/>
                  </a:cubicBezTo>
                  <a:cubicBezTo>
                    <a:pt x="4" y="181"/>
                    <a:pt x="4" y="181"/>
                    <a:pt x="4" y="181"/>
                  </a:cubicBezTo>
                  <a:cubicBezTo>
                    <a:pt x="48" y="181"/>
                    <a:pt x="48" y="181"/>
                    <a:pt x="48" y="181"/>
                  </a:cubicBezTo>
                  <a:cubicBezTo>
                    <a:pt x="45" y="170"/>
                    <a:pt x="41" y="156"/>
                    <a:pt x="41" y="149"/>
                  </a:cubicBezTo>
                  <a:cubicBezTo>
                    <a:pt x="41" y="136"/>
                    <a:pt x="41" y="141"/>
                    <a:pt x="42" y="135"/>
                  </a:cubicBezTo>
                  <a:cubicBezTo>
                    <a:pt x="44" y="121"/>
                    <a:pt x="57" y="96"/>
                    <a:pt x="66" y="89"/>
                  </a:cubicBezTo>
                  <a:cubicBezTo>
                    <a:pt x="72" y="84"/>
                    <a:pt x="76" y="83"/>
                    <a:pt x="78" y="82"/>
                  </a:cubicBezTo>
                  <a:cubicBezTo>
                    <a:pt x="80" y="81"/>
                    <a:pt x="83" y="81"/>
                    <a:pt x="86" y="81"/>
                  </a:cubicBezTo>
                  <a:cubicBezTo>
                    <a:pt x="91" y="76"/>
                    <a:pt x="91" y="76"/>
                    <a:pt x="91" y="76"/>
                  </a:cubicBezTo>
                  <a:cubicBezTo>
                    <a:pt x="92" y="76"/>
                    <a:pt x="92" y="76"/>
                    <a:pt x="92" y="76"/>
                  </a:cubicBezTo>
                  <a:cubicBezTo>
                    <a:pt x="92" y="72"/>
                    <a:pt x="92" y="72"/>
                    <a:pt x="92" y="72"/>
                  </a:cubicBezTo>
                  <a:cubicBezTo>
                    <a:pt x="86" y="67"/>
                    <a:pt x="81" y="58"/>
                    <a:pt x="79" y="50"/>
                  </a:cubicBezTo>
                  <a:cubicBezTo>
                    <a:pt x="76" y="48"/>
                    <a:pt x="74" y="45"/>
                    <a:pt x="74" y="41"/>
                  </a:cubicBezTo>
                  <a:cubicBezTo>
                    <a:pt x="74" y="37"/>
                    <a:pt x="76" y="34"/>
                    <a:pt x="78" y="32"/>
                  </a:cubicBezTo>
                  <a:cubicBezTo>
                    <a:pt x="79" y="21"/>
                    <a:pt x="83" y="9"/>
                    <a:pt x="96" y="5"/>
                  </a:cubicBezTo>
                  <a:cubicBezTo>
                    <a:pt x="100" y="4"/>
                    <a:pt x="104" y="4"/>
                    <a:pt x="106" y="4"/>
                  </a:cubicBezTo>
                  <a:cubicBezTo>
                    <a:pt x="108" y="4"/>
                    <a:pt x="109" y="4"/>
                    <a:pt x="109" y="4"/>
                  </a:cubicBezTo>
                  <a:cubicBezTo>
                    <a:pt x="109" y="4"/>
                    <a:pt x="110" y="4"/>
                    <a:pt x="110" y="4"/>
                  </a:cubicBezTo>
                  <a:cubicBezTo>
                    <a:pt x="111" y="4"/>
                    <a:pt x="113" y="4"/>
                    <a:pt x="114" y="4"/>
                  </a:cubicBezTo>
                  <a:cubicBezTo>
                    <a:pt x="114" y="4"/>
                    <a:pt x="114" y="4"/>
                    <a:pt x="114" y="4"/>
                  </a:cubicBezTo>
                  <a:cubicBezTo>
                    <a:pt x="120" y="5"/>
                    <a:pt x="125" y="7"/>
                    <a:pt x="129" y="10"/>
                  </a:cubicBezTo>
                  <a:cubicBezTo>
                    <a:pt x="128" y="9"/>
                    <a:pt x="127" y="8"/>
                    <a:pt x="127" y="8"/>
                  </a:cubicBezTo>
                  <a:cubicBezTo>
                    <a:pt x="126" y="7"/>
                    <a:pt x="126" y="7"/>
                    <a:pt x="125" y="6"/>
                  </a:cubicBezTo>
                  <a:cubicBezTo>
                    <a:pt x="122" y="4"/>
                    <a:pt x="117" y="2"/>
                    <a:pt x="111" y="1"/>
                  </a:cubicBezTo>
                  <a:cubicBezTo>
                    <a:pt x="110" y="1"/>
                    <a:pt x="110" y="1"/>
                    <a:pt x="110" y="1"/>
                  </a:cubicBezTo>
                  <a:cubicBezTo>
                    <a:pt x="109" y="1"/>
                    <a:pt x="108" y="1"/>
                    <a:pt x="107" y="1"/>
                  </a:cubicBezTo>
                  <a:cubicBezTo>
                    <a:pt x="106" y="1"/>
                    <a:pt x="106" y="1"/>
                    <a:pt x="105" y="1"/>
                  </a:cubicBezTo>
                  <a:cubicBezTo>
                    <a:pt x="105" y="1"/>
                    <a:pt x="104" y="0"/>
                    <a:pt x="103" y="0"/>
                  </a:cubicBezTo>
                </a:path>
              </a:pathLst>
            </a:custGeom>
            <a:solidFill>
              <a:srgbClr val="FD9B0A"/>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655" name="Freeform 1261"/>
            <p:cNvSpPr>
              <a:spLocks/>
            </p:cNvSpPr>
            <p:nvPr/>
          </p:nvSpPr>
          <p:spPr bwMode="auto">
            <a:xfrm>
              <a:off x="16852901" y="13271501"/>
              <a:ext cx="25400" cy="23813"/>
            </a:xfrm>
            <a:custGeom>
              <a:avLst/>
              <a:gdLst/>
              <a:ahLst/>
              <a:cxnLst>
                <a:cxn ang="0">
                  <a:pos x="1" y="0"/>
                </a:cxn>
                <a:cxn ang="0">
                  <a:pos x="0" y="0"/>
                </a:cxn>
                <a:cxn ang="0">
                  <a:pos x="1" y="1"/>
                </a:cxn>
                <a:cxn ang="0">
                  <a:pos x="1" y="0"/>
                </a:cxn>
              </a:cxnLst>
              <a:rect l="0" t="0" r="r" b="b"/>
              <a:pathLst>
                <a:path w="1" h="1">
                  <a:moveTo>
                    <a:pt x="1" y="0"/>
                  </a:moveTo>
                  <a:cubicBezTo>
                    <a:pt x="1" y="0"/>
                    <a:pt x="1" y="0"/>
                    <a:pt x="0" y="0"/>
                  </a:cubicBezTo>
                  <a:cubicBezTo>
                    <a:pt x="1" y="1"/>
                    <a:pt x="1" y="1"/>
                    <a:pt x="1" y="1"/>
                  </a:cubicBezTo>
                  <a:cubicBezTo>
                    <a:pt x="1" y="0"/>
                    <a:pt x="1" y="0"/>
                    <a:pt x="1" y="0"/>
                  </a:cubicBezTo>
                </a:path>
              </a:pathLst>
            </a:custGeom>
            <a:solidFill>
              <a:srgbClr val="FD9B0A"/>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656" name="Freeform 1262"/>
            <p:cNvSpPr>
              <a:spLocks/>
            </p:cNvSpPr>
            <p:nvPr/>
          </p:nvSpPr>
          <p:spPr bwMode="auto">
            <a:xfrm>
              <a:off x="12569826" y="11968163"/>
              <a:ext cx="3205163" cy="4886325"/>
            </a:xfrm>
            <a:custGeom>
              <a:avLst/>
              <a:gdLst/>
              <a:ahLst/>
              <a:cxnLst>
                <a:cxn ang="0">
                  <a:pos x="102" y="0"/>
                </a:cxn>
                <a:cxn ang="0">
                  <a:pos x="92" y="1"/>
                </a:cxn>
                <a:cxn ang="0">
                  <a:pos x="74" y="28"/>
                </a:cxn>
                <a:cxn ang="0">
                  <a:pos x="70" y="37"/>
                </a:cxn>
                <a:cxn ang="0">
                  <a:pos x="75" y="46"/>
                </a:cxn>
                <a:cxn ang="0">
                  <a:pos x="88" y="68"/>
                </a:cxn>
                <a:cxn ang="0">
                  <a:pos x="88" y="72"/>
                </a:cxn>
                <a:cxn ang="0">
                  <a:pos x="87" y="72"/>
                </a:cxn>
                <a:cxn ang="0">
                  <a:pos x="82" y="77"/>
                </a:cxn>
                <a:cxn ang="0">
                  <a:pos x="74" y="78"/>
                </a:cxn>
                <a:cxn ang="0">
                  <a:pos x="62" y="85"/>
                </a:cxn>
                <a:cxn ang="0">
                  <a:pos x="38" y="131"/>
                </a:cxn>
                <a:cxn ang="0">
                  <a:pos x="37" y="145"/>
                </a:cxn>
                <a:cxn ang="0">
                  <a:pos x="44" y="177"/>
                </a:cxn>
                <a:cxn ang="0">
                  <a:pos x="0" y="177"/>
                </a:cxn>
                <a:cxn ang="0">
                  <a:pos x="4" y="195"/>
                </a:cxn>
                <a:cxn ang="0">
                  <a:pos x="6" y="195"/>
                </a:cxn>
                <a:cxn ang="0">
                  <a:pos x="3" y="181"/>
                </a:cxn>
                <a:cxn ang="0">
                  <a:pos x="47" y="181"/>
                </a:cxn>
                <a:cxn ang="0">
                  <a:pos x="40" y="148"/>
                </a:cxn>
                <a:cxn ang="0">
                  <a:pos x="41" y="134"/>
                </a:cxn>
                <a:cxn ang="0">
                  <a:pos x="65" y="88"/>
                </a:cxn>
                <a:cxn ang="0">
                  <a:pos x="77" y="82"/>
                </a:cxn>
                <a:cxn ang="0">
                  <a:pos x="85" y="80"/>
                </a:cxn>
                <a:cxn ang="0">
                  <a:pos x="90" y="75"/>
                </a:cxn>
                <a:cxn ang="0">
                  <a:pos x="91" y="75"/>
                </a:cxn>
                <a:cxn ang="0">
                  <a:pos x="91" y="72"/>
                </a:cxn>
                <a:cxn ang="0">
                  <a:pos x="78" y="49"/>
                </a:cxn>
                <a:cxn ang="0">
                  <a:pos x="73" y="40"/>
                </a:cxn>
                <a:cxn ang="0">
                  <a:pos x="77" y="31"/>
                </a:cxn>
                <a:cxn ang="0">
                  <a:pos x="95" y="5"/>
                </a:cxn>
                <a:cxn ang="0">
                  <a:pos x="105" y="3"/>
                </a:cxn>
                <a:cxn ang="0">
                  <a:pos x="108" y="3"/>
                </a:cxn>
                <a:cxn ang="0">
                  <a:pos x="109" y="3"/>
                </a:cxn>
                <a:cxn ang="0">
                  <a:pos x="113" y="3"/>
                </a:cxn>
                <a:cxn ang="0">
                  <a:pos x="113" y="3"/>
                </a:cxn>
                <a:cxn ang="0">
                  <a:pos x="128" y="9"/>
                </a:cxn>
                <a:cxn ang="0">
                  <a:pos x="126" y="7"/>
                </a:cxn>
                <a:cxn ang="0">
                  <a:pos x="125" y="6"/>
                </a:cxn>
                <a:cxn ang="0">
                  <a:pos x="110" y="0"/>
                </a:cxn>
                <a:cxn ang="0">
                  <a:pos x="110" y="0"/>
                </a:cxn>
                <a:cxn ang="0">
                  <a:pos x="106" y="0"/>
                </a:cxn>
                <a:cxn ang="0">
                  <a:pos x="105" y="0"/>
                </a:cxn>
                <a:cxn ang="0">
                  <a:pos x="102" y="0"/>
                </a:cxn>
              </a:cxnLst>
              <a:rect l="0" t="0" r="r" b="b"/>
              <a:pathLst>
                <a:path w="128" h="195">
                  <a:moveTo>
                    <a:pt x="102" y="0"/>
                  </a:moveTo>
                  <a:cubicBezTo>
                    <a:pt x="100" y="0"/>
                    <a:pt x="96" y="0"/>
                    <a:pt x="92" y="1"/>
                  </a:cubicBezTo>
                  <a:cubicBezTo>
                    <a:pt x="79" y="5"/>
                    <a:pt x="75" y="17"/>
                    <a:pt x="74" y="28"/>
                  </a:cubicBezTo>
                  <a:cubicBezTo>
                    <a:pt x="72" y="30"/>
                    <a:pt x="70" y="33"/>
                    <a:pt x="70" y="37"/>
                  </a:cubicBezTo>
                  <a:cubicBezTo>
                    <a:pt x="70" y="41"/>
                    <a:pt x="72" y="44"/>
                    <a:pt x="75" y="46"/>
                  </a:cubicBezTo>
                  <a:cubicBezTo>
                    <a:pt x="77" y="54"/>
                    <a:pt x="82" y="63"/>
                    <a:pt x="88" y="68"/>
                  </a:cubicBezTo>
                  <a:cubicBezTo>
                    <a:pt x="88" y="72"/>
                    <a:pt x="88" y="72"/>
                    <a:pt x="88" y="72"/>
                  </a:cubicBezTo>
                  <a:cubicBezTo>
                    <a:pt x="87" y="72"/>
                    <a:pt x="87" y="72"/>
                    <a:pt x="87" y="72"/>
                  </a:cubicBezTo>
                  <a:cubicBezTo>
                    <a:pt x="82" y="77"/>
                    <a:pt x="82" y="77"/>
                    <a:pt x="82" y="77"/>
                  </a:cubicBezTo>
                  <a:cubicBezTo>
                    <a:pt x="79" y="77"/>
                    <a:pt x="76" y="77"/>
                    <a:pt x="74" y="78"/>
                  </a:cubicBezTo>
                  <a:cubicBezTo>
                    <a:pt x="72" y="79"/>
                    <a:pt x="68" y="80"/>
                    <a:pt x="62" y="85"/>
                  </a:cubicBezTo>
                  <a:cubicBezTo>
                    <a:pt x="53" y="92"/>
                    <a:pt x="40" y="117"/>
                    <a:pt x="38" y="131"/>
                  </a:cubicBezTo>
                  <a:cubicBezTo>
                    <a:pt x="37" y="137"/>
                    <a:pt x="37" y="132"/>
                    <a:pt x="37" y="145"/>
                  </a:cubicBezTo>
                  <a:cubicBezTo>
                    <a:pt x="37" y="152"/>
                    <a:pt x="41" y="166"/>
                    <a:pt x="44" y="177"/>
                  </a:cubicBezTo>
                  <a:cubicBezTo>
                    <a:pt x="0" y="177"/>
                    <a:pt x="0" y="177"/>
                    <a:pt x="0" y="177"/>
                  </a:cubicBezTo>
                  <a:cubicBezTo>
                    <a:pt x="4" y="195"/>
                    <a:pt x="4" y="195"/>
                    <a:pt x="4" y="195"/>
                  </a:cubicBezTo>
                  <a:cubicBezTo>
                    <a:pt x="6" y="195"/>
                    <a:pt x="6" y="195"/>
                    <a:pt x="6" y="195"/>
                  </a:cubicBezTo>
                  <a:cubicBezTo>
                    <a:pt x="3" y="181"/>
                    <a:pt x="3" y="181"/>
                    <a:pt x="3" y="181"/>
                  </a:cubicBezTo>
                  <a:cubicBezTo>
                    <a:pt x="47" y="181"/>
                    <a:pt x="47" y="181"/>
                    <a:pt x="47" y="181"/>
                  </a:cubicBezTo>
                  <a:cubicBezTo>
                    <a:pt x="44" y="170"/>
                    <a:pt x="40" y="155"/>
                    <a:pt x="40" y="148"/>
                  </a:cubicBezTo>
                  <a:cubicBezTo>
                    <a:pt x="40" y="135"/>
                    <a:pt x="40" y="140"/>
                    <a:pt x="41" y="134"/>
                  </a:cubicBezTo>
                  <a:cubicBezTo>
                    <a:pt x="43" y="120"/>
                    <a:pt x="56" y="95"/>
                    <a:pt x="65" y="88"/>
                  </a:cubicBezTo>
                  <a:cubicBezTo>
                    <a:pt x="71" y="84"/>
                    <a:pt x="75" y="82"/>
                    <a:pt x="77" y="82"/>
                  </a:cubicBezTo>
                  <a:cubicBezTo>
                    <a:pt x="80" y="81"/>
                    <a:pt x="82" y="80"/>
                    <a:pt x="85" y="80"/>
                  </a:cubicBezTo>
                  <a:cubicBezTo>
                    <a:pt x="90" y="75"/>
                    <a:pt x="90" y="75"/>
                    <a:pt x="90" y="75"/>
                  </a:cubicBezTo>
                  <a:cubicBezTo>
                    <a:pt x="91" y="75"/>
                    <a:pt x="91" y="75"/>
                    <a:pt x="91" y="75"/>
                  </a:cubicBezTo>
                  <a:cubicBezTo>
                    <a:pt x="91" y="72"/>
                    <a:pt x="91" y="72"/>
                    <a:pt x="91" y="72"/>
                  </a:cubicBezTo>
                  <a:cubicBezTo>
                    <a:pt x="85" y="66"/>
                    <a:pt x="80" y="57"/>
                    <a:pt x="78" y="49"/>
                  </a:cubicBezTo>
                  <a:cubicBezTo>
                    <a:pt x="75" y="47"/>
                    <a:pt x="73" y="44"/>
                    <a:pt x="73" y="40"/>
                  </a:cubicBezTo>
                  <a:cubicBezTo>
                    <a:pt x="73" y="36"/>
                    <a:pt x="75" y="33"/>
                    <a:pt x="77" y="31"/>
                  </a:cubicBezTo>
                  <a:cubicBezTo>
                    <a:pt x="78" y="20"/>
                    <a:pt x="82" y="9"/>
                    <a:pt x="95" y="5"/>
                  </a:cubicBezTo>
                  <a:cubicBezTo>
                    <a:pt x="99" y="3"/>
                    <a:pt x="103" y="3"/>
                    <a:pt x="105" y="3"/>
                  </a:cubicBezTo>
                  <a:cubicBezTo>
                    <a:pt x="107" y="3"/>
                    <a:pt x="108" y="3"/>
                    <a:pt x="108" y="3"/>
                  </a:cubicBezTo>
                  <a:cubicBezTo>
                    <a:pt x="108" y="3"/>
                    <a:pt x="109" y="3"/>
                    <a:pt x="109" y="3"/>
                  </a:cubicBezTo>
                  <a:cubicBezTo>
                    <a:pt x="111" y="3"/>
                    <a:pt x="112" y="3"/>
                    <a:pt x="113" y="3"/>
                  </a:cubicBezTo>
                  <a:cubicBezTo>
                    <a:pt x="113" y="3"/>
                    <a:pt x="113" y="3"/>
                    <a:pt x="113" y="3"/>
                  </a:cubicBezTo>
                  <a:cubicBezTo>
                    <a:pt x="120" y="4"/>
                    <a:pt x="124" y="6"/>
                    <a:pt x="128" y="9"/>
                  </a:cubicBezTo>
                  <a:cubicBezTo>
                    <a:pt x="127" y="8"/>
                    <a:pt x="127" y="8"/>
                    <a:pt x="126" y="7"/>
                  </a:cubicBezTo>
                  <a:cubicBezTo>
                    <a:pt x="126" y="7"/>
                    <a:pt x="125" y="6"/>
                    <a:pt x="125" y="6"/>
                  </a:cubicBezTo>
                  <a:cubicBezTo>
                    <a:pt x="121" y="3"/>
                    <a:pt x="116" y="1"/>
                    <a:pt x="110" y="0"/>
                  </a:cubicBezTo>
                  <a:cubicBezTo>
                    <a:pt x="110" y="0"/>
                    <a:pt x="110" y="0"/>
                    <a:pt x="110" y="0"/>
                  </a:cubicBezTo>
                  <a:cubicBezTo>
                    <a:pt x="109" y="0"/>
                    <a:pt x="107" y="0"/>
                    <a:pt x="106" y="0"/>
                  </a:cubicBezTo>
                  <a:cubicBezTo>
                    <a:pt x="106" y="0"/>
                    <a:pt x="105" y="0"/>
                    <a:pt x="105" y="0"/>
                  </a:cubicBezTo>
                  <a:cubicBezTo>
                    <a:pt x="105" y="0"/>
                    <a:pt x="104" y="0"/>
                    <a:pt x="102" y="0"/>
                  </a:cubicBezTo>
                </a:path>
              </a:pathLst>
            </a:custGeom>
            <a:solidFill>
              <a:srgbClr val="FD9B0A"/>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657" name="Freeform 1263"/>
            <p:cNvSpPr>
              <a:spLocks/>
            </p:cNvSpPr>
            <p:nvPr/>
          </p:nvSpPr>
          <p:spPr bwMode="auto">
            <a:xfrm>
              <a:off x="12644439" y="12042776"/>
              <a:ext cx="3206750" cy="4811713"/>
            </a:xfrm>
            <a:custGeom>
              <a:avLst/>
              <a:gdLst/>
              <a:ahLst/>
              <a:cxnLst>
                <a:cxn ang="0">
                  <a:pos x="102" y="0"/>
                </a:cxn>
                <a:cxn ang="0">
                  <a:pos x="92" y="2"/>
                </a:cxn>
                <a:cxn ang="0">
                  <a:pos x="74" y="28"/>
                </a:cxn>
                <a:cxn ang="0">
                  <a:pos x="70" y="37"/>
                </a:cxn>
                <a:cxn ang="0">
                  <a:pos x="75" y="46"/>
                </a:cxn>
                <a:cxn ang="0">
                  <a:pos x="88" y="69"/>
                </a:cxn>
                <a:cxn ang="0">
                  <a:pos x="88" y="72"/>
                </a:cxn>
                <a:cxn ang="0">
                  <a:pos x="87" y="72"/>
                </a:cxn>
                <a:cxn ang="0">
                  <a:pos x="82" y="77"/>
                </a:cxn>
                <a:cxn ang="0">
                  <a:pos x="74" y="79"/>
                </a:cxn>
                <a:cxn ang="0">
                  <a:pos x="62" y="85"/>
                </a:cxn>
                <a:cxn ang="0">
                  <a:pos x="38" y="131"/>
                </a:cxn>
                <a:cxn ang="0">
                  <a:pos x="37" y="145"/>
                </a:cxn>
                <a:cxn ang="0">
                  <a:pos x="44" y="178"/>
                </a:cxn>
                <a:cxn ang="0">
                  <a:pos x="0" y="178"/>
                </a:cxn>
                <a:cxn ang="0">
                  <a:pos x="3" y="192"/>
                </a:cxn>
                <a:cxn ang="0">
                  <a:pos x="6" y="192"/>
                </a:cxn>
                <a:cxn ang="0">
                  <a:pos x="3" y="181"/>
                </a:cxn>
                <a:cxn ang="0">
                  <a:pos x="47" y="181"/>
                </a:cxn>
                <a:cxn ang="0">
                  <a:pos x="40" y="148"/>
                </a:cxn>
                <a:cxn ang="0">
                  <a:pos x="41" y="135"/>
                </a:cxn>
                <a:cxn ang="0">
                  <a:pos x="65" y="88"/>
                </a:cxn>
                <a:cxn ang="0">
                  <a:pos x="77" y="82"/>
                </a:cxn>
                <a:cxn ang="0">
                  <a:pos x="85" y="80"/>
                </a:cxn>
                <a:cxn ang="0">
                  <a:pos x="90" y="75"/>
                </a:cxn>
                <a:cxn ang="0">
                  <a:pos x="91" y="75"/>
                </a:cxn>
                <a:cxn ang="0">
                  <a:pos x="91" y="72"/>
                </a:cxn>
                <a:cxn ang="0">
                  <a:pos x="78" y="49"/>
                </a:cxn>
                <a:cxn ang="0">
                  <a:pos x="74" y="40"/>
                </a:cxn>
                <a:cxn ang="0">
                  <a:pos x="78" y="32"/>
                </a:cxn>
                <a:cxn ang="0">
                  <a:pos x="96" y="5"/>
                </a:cxn>
                <a:cxn ang="0">
                  <a:pos x="106" y="3"/>
                </a:cxn>
                <a:cxn ang="0">
                  <a:pos x="108" y="3"/>
                </a:cxn>
                <a:cxn ang="0">
                  <a:pos x="110" y="3"/>
                </a:cxn>
                <a:cxn ang="0">
                  <a:pos x="113" y="4"/>
                </a:cxn>
                <a:cxn ang="0">
                  <a:pos x="114" y="4"/>
                </a:cxn>
                <a:cxn ang="0">
                  <a:pos x="128" y="9"/>
                </a:cxn>
                <a:cxn ang="0">
                  <a:pos x="126" y="7"/>
                </a:cxn>
                <a:cxn ang="0">
                  <a:pos x="125" y="6"/>
                </a:cxn>
                <a:cxn ang="0">
                  <a:pos x="110" y="0"/>
                </a:cxn>
                <a:cxn ang="0">
                  <a:pos x="110" y="0"/>
                </a:cxn>
                <a:cxn ang="0">
                  <a:pos x="106" y="0"/>
                </a:cxn>
                <a:cxn ang="0">
                  <a:pos x="105" y="0"/>
                </a:cxn>
                <a:cxn ang="0">
                  <a:pos x="102" y="0"/>
                </a:cxn>
              </a:cxnLst>
              <a:rect l="0" t="0" r="r" b="b"/>
              <a:pathLst>
                <a:path w="128" h="192">
                  <a:moveTo>
                    <a:pt x="102" y="0"/>
                  </a:moveTo>
                  <a:cubicBezTo>
                    <a:pt x="100" y="0"/>
                    <a:pt x="96" y="0"/>
                    <a:pt x="92" y="2"/>
                  </a:cubicBezTo>
                  <a:cubicBezTo>
                    <a:pt x="79" y="6"/>
                    <a:pt x="75" y="17"/>
                    <a:pt x="74" y="28"/>
                  </a:cubicBezTo>
                  <a:cubicBezTo>
                    <a:pt x="72" y="30"/>
                    <a:pt x="70" y="33"/>
                    <a:pt x="70" y="37"/>
                  </a:cubicBezTo>
                  <a:cubicBezTo>
                    <a:pt x="70" y="41"/>
                    <a:pt x="72" y="44"/>
                    <a:pt x="75" y="46"/>
                  </a:cubicBezTo>
                  <a:cubicBezTo>
                    <a:pt x="77" y="54"/>
                    <a:pt x="82" y="63"/>
                    <a:pt x="88" y="69"/>
                  </a:cubicBezTo>
                  <a:cubicBezTo>
                    <a:pt x="88" y="72"/>
                    <a:pt x="88" y="72"/>
                    <a:pt x="88" y="72"/>
                  </a:cubicBezTo>
                  <a:cubicBezTo>
                    <a:pt x="87" y="72"/>
                    <a:pt x="87" y="72"/>
                    <a:pt x="87" y="72"/>
                  </a:cubicBezTo>
                  <a:cubicBezTo>
                    <a:pt x="82" y="77"/>
                    <a:pt x="82" y="77"/>
                    <a:pt x="82" y="77"/>
                  </a:cubicBezTo>
                  <a:cubicBezTo>
                    <a:pt x="79" y="77"/>
                    <a:pt x="77" y="78"/>
                    <a:pt x="74" y="79"/>
                  </a:cubicBezTo>
                  <a:cubicBezTo>
                    <a:pt x="72" y="79"/>
                    <a:pt x="68" y="81"/>
                    <a:pt x="62" y="85"/>
                  </a:cubicBezTo>
                  <a:cubicBezTo>
                    <a:pt x="53" y="92"/>
                    <a:pt x="40" y="117"/>
                    <a:pt x="38" y="131"/>
                  </a:cubicBezTo>
                  <a:cubicBezTo>
                    <a:pt x="37" y="137"/>
                    <a:pt x="37" y="132"/>
                    <a:pt x="37" y="145"/>
                  </a:cubicBezTo>
                  <a:cubicBezTo>
                    <a:pt x="37" y="152"/>
                    <a:pt x="41" y="167"/>
                    <a:pt x="44" y="178"/>
                  </a:cubicBezTo>
                  <a:cubicBezTo>
                    <a:pt x="0" y="178"/>
                    <a:pt x="0" y="178"/>
                    <a:pt x="0" y="178"/>
                  </a:cubicBezTo>
                  <a:cubicBezTo>
                    <a:pt x="3" y="192"/>
                    <a:pt x="3" y="192"/>
                    <a:pt x="3" y="192"/>
                  </a:cubicBezTo>
                  <a:cubicBezTo>
                    <a:pt x="6" y="192"/>
                    <a:pt x="6" y="192"/>
                    <a:pt x="6" y="192"/>
                  </a:cubicBezTo>
                  <a:cubicBezTo>
                    <a:pt x="3" y="181"/>
                    <a:pt x="3" y="181"/>
                    <a:pt x="3" y="181"/>
                  </a:cubicBezTo>
                  <a:cubicBezTo>
                    <a:pt x="47" y="181"/>
                    <a:pt x="47" y="181"/>
                    <a:pt x="47" y="181"/>
                  </a:cubicBezTo>
                  <a:cubicBezTo>
                    <a:pt x="44" y="170"/>
                    <a:pt x="40" y="155"/>
                    <a:pt x="40" y="148"/>
                  </a:cubicBezTo>
                  <a:cubicBezTo>
                    <a:pt x="40" y="135"/>
                    <a:pt x="40" y="140"/>
                    <a:pt x="41" y="135"/>
                  </a:cubicBezTo>
                  <a:cubicBezTo>
                    <a:pt x="44" y="120"/>
                    <a:pt x="56" y="95"/>
                    <a:pt x="65" y="88"/>
                  </a:cubicBezTo>
                  <a:cubicBezTo>
                    <a:pt x="72" y="84"/>
                    <a:pt x="75" y="82"/>
                    <a:pt x="77" y="82"/>
                  </a:cubicBezTo>
                  <a:cubicBezTo>
                    <a:pt x="80" y="81"/>
                    <a:pt x="82" y="80"/>
                    <a:pt x="85" y="80"/>
                  </a:cubicBezTo>
                  <a:cubicBezTo>
                    <a:pt x="90" y="75"/>
                    <a:pt x="90" y="75"/>
                    <a:pt x="90" y="75"/>
                  </a:cubicBezTo>
                  <a:cubicBezTo>
                    <a:pt x="91" y="75"/>
                    <a:pt x="91" y="75"/>
                    <a:pt x="91" y="75"/>
                  </a:cubicBezTo>
                  <a:cubicBezTo>
                    <a:pt x="91" y="72"/>
                    <a:pt x="91" y="72"/>
                    <a:pt x="91" y="72"/>
                  </a:cubicBezTo>
                  <a:cubicBezTo>
                    <a:pt x="85" y="66"/>
                    <a:pt x="80" y="58"/>
                    <a:pt x="78" y="49"/>
                  </a:cubicBezTo>
                  <a:cubicBezTo>
                    <a:pt x="76" y="47"/>
                    <a:pt x="74" y="44"/>
                    <a:pt x="74" y="40"/>
                  </a:cubicBezTo>
                  <a:cubicBezTo>
                    <a:pt x="74" y="37"/>
                    <a:pt x="75" y="33"/>
                    <a:pt x="78" y="32"/>
                  </a:cubicBezTo>
                  <a:cubicBezTo>
                    <a:pt x="78" y="20"/>
                    <a:pt x="82" y="9"/>
                    <a:pt x="96" y="5"/>
                  </a:cubicBezTo>
                  <a:cubicBezTo>
                    <a:pt x="100" y="3"/>
                    <a:pt x="103" y="3"/>
                    <a:pt x="106" y="3"/>
                  </a:cubicBezTo>
                  <a:cubicBezTo>
                    <a:pt x="107" y="3"/>
                    <a:pt x="108" y="3"/>
                    <a:pt x="108" y="3"/>
                  </a:cubicBezTo>
                  <a:cubicBezTo>
                    <a:pt x="109" y="3"/>
                    <a:pt x="109" y="3"/>
                    <a:pt x="110" y="3"/>
                  </a:cubicBezTo>
                  <a:cubicBezTo>
                    <a:pt x="111" y="3"/>
                    <a:pt x="112" y="3"/>
                    <a:pt x="113" y="4"/>
                  </a:cubicBezTo>
                  <a:cubicBezTo>
                    <a:pt x="114" y="4"/>
                    <a:pt x="114" y="4"/>
                    <a:pt x="114" y="4"/>
                  </a:cubicBezTo>
                  <a:cubicBezTo>
                    <a:pt x="120" y="4"/>
                    <a:pt x="125" y="6"/>
                    <a:pt x="128" y="9"/>
                  </a:cubicBezTo>
                  <a:cubicBezTo>
                    <a:pt x="127" y="9"/>
                    <a:pt x="127" y="8"/>
                    <a:pt x="126" y="7"/>
                  </a:cubicBezTo>
                  <a:cubicBezTo>
                    <a:pt x="126" y="7"/>
                    <a:pt x="125" y="7"/>
                    <a:pt x="125" y="6"/>
                  </a:cubicBezTo>
                  <a:cubicBezTo>
                    <a:pt x="121" y="3"/>
                    <a:pt x="117" y="1"/>
                    <a:pt x="110" y="0"/>
                  </a:cubicBezTo>
                  <a:cubicBezTo>
                    <a:pt x="110" y="0"/>
                    <a:pt x="110" y="0"/>
                    <a:pt x="110" y="0"/>
                  </a:cubicBezTo>
                  <a:cubicBezTo>
                    <a:pt x="109" y="0"/>
                    <a:pt x="108" y="0"/>
                    <a:pt x="106" y="0"/>
                  </a:cubicBezTo>
                  <a:cubicBezTo>
                    <a:pt x="106" y="0"/>
                    <a:pt x="105" y="0"/>
                    <a:pt x="105" y="0"/>
                  </a:cubicBezTo>
                  <a:cubicBezTo>
                    <a:pt x="105" y="0"/>
                    <a:pt x="104" y="0"/>
                    <a:pt x="102" y="0"/>
                  </a:cubicBezTo>
                </a:path>
              </a:pathLst>
            </a:custGeom>
            <a:solidFill>
              <a:srgbClr val="FD9B0A"/>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658" name="Freeform 1264"/>
            <p:cNvSpPr>
              <a:spLocks/>
            </p:cNvSpPr>
            <p:nvPr/>
          </p:nvSpPr>
          <p:spPr bwMode="auto">
            <a:xfrm>
              <a:off x="12719051" y="12118976"/>
              <a:ext cx="3206750" cy="4735513"/>
            </a:xfrm>
            <a:custGeom>
              <a:avLst/>
              <a:gdLst/>
              <a:ahLst/>
              <a:cxnLst>
                <a:cxn ang="0">
                  <a:pos x="103" y="0"/>
                </a:cxn>
                <a:cxn ang="0">
                  <a:pos x="93" y="2"/>
                </a:cxn>
                <a:cxn ang="0">
                  <a:pos x="75" y="29"/>
                </a:cxn>
                <a:cxn ang="0">
                  <a:pos x="71" y="37"/>
                </a:cxn>
                <a:cxn ang="0">
                  <a:pos x="75" y="46"/>
                </a:cxn>
                <a:cxn ang="0">
                  <a:pos x="88" y="69"/>
                </a:cxn>
                <a:cxn ang="0">
                  <a:pos x="88" y="72"/>
                </a:cxn>
                <a:cxn ang="0">
                  <a:pos x="87" y="72"/>
                </a:cxn>
                <a:cxn ang="0">
                  <a:pos x="82" y="77"/>
                </a:cxn>
                <a:cxn ang="0">
                  <a:pos x="74" y="79"/>
                </a:cxn>
                <a:cxn ang="0">
                  <a:pos x="62" y="85"/>
                </a:cxn>
                <a:cxn ang="0">
                  <a:pos x="38" y="132"/>
                </a:cxn>
                <a:cxn ang="0">
                  <a:pos x="37" y="145"/>
                </a:cxn>
                <a:cxn ang="0">
                  <a:pos x="44" y="178"/>
                </a:cxn>
                <a:cxn ang="0">
                  <a:pos x="0" y="178"/>
                </a:cxn>
                <a:cxn ang="0">
                  <a:pos x="3" y="189"/>
                </a:cxn>
                <a:cxn ang="0">
                  <a:pos x="5" y="189"/>
                </a:cxn>
                <a:cxn ang="0">
                  <a:pos x="3" y="181"/>
                </a:cxn>
                <a:cxn ang="0">
                  <a:pos x="47" y="181"/>
                </a:cxn>
                <a:cxn ang="0">
                  <a:pos x="40" y="149"/>
                </a:cxn>
                <a:cxn ang="0">
                  <a:pos x="42" y="135"/>
                </a:cxn>
                <a:cxn ang="0">
                  <a:pos x="66" y="89"/>
                </a:cxn>
                <a:cxn ang="0">
                  <a:pos x="78" y="82"/>
                </a:cxn>
                <a:cxn ang="0">
                  <a:pos x="86" y="80"/>
                </a:cxn>
                <a:cxn ang="0">
                  <a:pos x="90" y="75"/>
                </a:cxn>
                <a:cxn ang="0">
                  <a:pos x="92" y="75"/>
                </a:cxn>
                <a:cxn ang="0">
                  <a:pos x="92" y="72"/>
                </a:cxn>
                <a:cxn ang="0">
                  <a:pos x="78" y="49"/>
                </a:cxn>
                <a:cxn ang="0">
                  <a:pos x="74" y="40"/>
                </a:cxn>
                <a:cxn ang="0">
                  <a:pos x="78" y="32"/>
                </a:cxn>
                <a:cxn ang="0">
                  <a:pos x="96" y="5"/>
                </a:cxn>
                <a:cxn ang="0">
                  <a:pos x="106" y="3"/>
                </a:cxn>
                <a:cxn ang="0">
                  <a:pos x="108" y="4"/>
                </a:cxn>
                <a:cxn ang="0">
                  <a:pos x="110" y="4"/>
                </a:cxn>
                <a:cxn ang="0">
                  <a:pos x="113" y="4"/>
                </a:cxn>
                <a:cxn ang="0">
                  <a:pos x="114" y="4"/>
                </a:cxn>
                <a:cxn ang="0">
                  <a:pos x="128" y="10"/>
                </a:cxn>
                <a:cxn ang="0">
                  <a:pos x="127" y="8"/>
                </a:cxn>
                <a:cxn ang="0">
                  <a:pos x="125" y="6"/>
                </a:cxn>
                <a:cxn ang="0">
                  <a:pos x="111" y="1"/>
                </a:cxn>
                <a:cxn ang="0">
                  <a:pos x="110" y="1"/>
                </a:cxn>
                <a:cxn ang="0">
                  <a:pos x="107" y="0"/>
                </a:cxn>
                <a:cxn ang="0">
                  <a:pos x="105" y="0"/>
                </a:cxn>
                <a:cxn ang="0">
                  <a:pos x="103" y="0"/>
                </a:cxn>
              </a:cxnLst>
              <a:rect l="0" t="0" r="r" b="b"/>
              <a:pathLst>
                <a:path w="128" h="189">
                  <a:moveTo>
                    <a:pt x="103" y="0"/>
                  </a:moveTo>
                  <a:cubicBezTo>
                    <a:pt x="100" y="0"/>
                    <a:pt x="97" y="0"/>
                    <a:pt x="93" y="2"/>
                  </a:cubicBezTo>
                  <a:cubicBezTo>
                    <a:pt x="79" y="6"/>
                    <a:pt x="75" y="17"/>
                    <a:pt x="75" y="29"/>
                  </a:cubicBezTo>
                  <a:cubicBezTo>
                    <a:pt x="72" y="30"/>
                    <a:pt x="71" y="34"/>
                    <a:pt x="71" y="37"/>
                  </a:cubicBezTo>
                  <a:cubicBezTo>
                    <a:pt x="71" y="41"/>
                    <a:pt x="73" y="44"/>
                    <a:pt x="75" y="46"/>
                  </a:cubicBezTo>
                  <a:cubicBezTo>
                    <a:pt x="77" y="55"/>
                    <a:pt x="82" y="63"/>
                    <a:pt x="88" y="69"/>
                  </a:cubicBezTo>
                  <a:cubicBezTo>
                    <a:pt x="88" y="72"/>
                    <a:pt x="88" y="72"/>
                    <a:pt x="88" y="72"/>
                  </a:cubicBezTo>
                  <a:cubicBezTo>
                    <a:pt x="87" y="72"/>
                    <a:pt x="87" y="72"/>
                    <a:pt x="87" y="72"/>
                  </a:cubicBezTo>
                  <a:cubicBezTo>
                    <a:pt x="82" y="77"/>
                    <a:pt x="82" y="77"/>
                    <a:pt x="82" y="77"/>
                  </a:cubicBezTo>
                  <a:cubicBezTo>
                    <a:pt x="79" y="77"/>
                    <a:pt x="77" y="78"/>
                    <a:pt x="74" y="79"/>
                  </a:cubicBezTo>
                  <a:cubicBezTo>
                    <a:pt x="72" y="79"/>
                    <a:pt x="69" y="81"/>
                    <a:pt x="62" y="85"/>
                  </a:cubicBezTo>
                  <a:cubicBezTo>
                    <a:pt x="53" y="92"/>
                    <a:pt x="41" y="117"/>
                    <a:pt x="38" y="132"/>
                  </a:cubicBezTo>
                  <a:cubicBezTo>
                    <a:pt x="37" y="137"/>
                    <a:pt x="37" y="132"/>
                    <a:pt x="37" y="145"/>
                  </a:cubicBezTo>
                  <a:cubicBezTo>
                    <a:pt x="37" y="152"/>
                    <a:pt x="41" y="167"/>
                    <a:pt x="44" y="178"/>
                  </a:cubicBezTo>
                  <a:cubicBezTo>
                    <a:pt x="0" y="178"/>
                    <a:pt x="0" y="178"/>
                    <a:pt x="0" y="178"/>
                  </a:cubicBezTo>
                  <a:cubicBezTo>
                    <a:pt x="3" y="189"/>
                    <a:pt x="3" y="189"/>
                    <a:pt x="3" y="189"/>
                  </a:cubicBezTo>
                  <a:cubicBezTo>
                    <a:pt x="5" y="189"/>
                    <a:pt x="5" y="189"/>
                    <a:pt x="5" y="189"/>
                  </a:cubicBezTo>
                  <a:cubicBezTo>
                    <a:pt x="3" y="181"/>
                    <a:pt x="3" y="181"/>
                    <a:pt x="3" y="181"/>
                  </a:cubicBezTo>
                  <a:cubicBezTo>
                    <a:pt x="47" y="181"/>
                    <a:pt x="47" y="181"/>
                    <a:pt x="47" y="181"/>
                  </a:cubicBezTo>
                  <a:cubicBezTo>
                    <a:pt x="44" y="170"/>
                    <a:pt x="40" y="155"/>
                    <a:pt x="40" y="149"/>
                  </a:cubicBezTo>
                  <a:cubicBezTo>
                    <a:pt x="40" y="135"/>
                    <a:pt x="41" y="140"/>
                    <a:pt x="42" y="135"/>
                  </a:cubicBezTo>
                  <a:cubicBezTo>
                    <a:pt x="44" y="121"/>
                    <a:pt x="56" y="95"/>
                    <a:pt x="66" y="89"/>
                  </a:cubicBezTo>
                  <a:cubicBezTo>
                    <a:pt x="72" y="84"/>
                    <a:pt x="75" y="83"/>
                    <a:pt x="78" y="82"/>
                  </a:cubicBezTo>
                  <a:cubicBezTo>
                    <a:pt x="80" y="81"/>
                    <a:pt x="83" y="80"/>
                    <a:pt x="86" y="80"/>
                  </a:cubicBezTo>
                  <a:cubicBezTo>
                    <a:pt x="90" y="75"/>
                    <a:pt x="90" y="75"/>
                    <a:pt x="90" y="75"/>
                  </a:cubicBezTo>
                  <a:cubicBezTo>
                    <a:pt x="92" y="75"/>
                    <a:pt x="92" y="75"/>
                    <a:pt x="92" y="75"/>
                  </a:cubicBezTo>
                  <a:cubicBezTo>
                    <a:pt x="92" y="72"/>
                    <a:pt x="92" y="72"/>
                    <a:pt x="92" y="72"/>
                  </a:cubicBezTo>
                  <a:cubicBezTo>
                    <a:pt x="85" y="66"/>
                    <a:pt x="80" y="58"/>
                    <a:pt x="78" y="49"/>
                  </a:cubicBezTo>
                  <a:cubicBezTo>
                    <a:pt x="76" y="48"/>
                    <a:pt x="74" y="44"/>
                    <a:pt x="74" y="40"/>
                  </a:cubicBezTo>
                  <a:cubicBezTo>
                    <a:pt x="74" y="37"/>
                    <a:pt x="75" y="34"/>
                    <a:pt x="78" y="32"/>
                  </a:cubicBezTo>
                  <a:cubicBezTo>
                    <a:pt x="79" y="20"/>
                    <a:pt x="82" y="9"/>
                    <a:pt x="96" y="5"/>
                  </a:cubicBezTo>
                  <a:cubicBezTo>
                    <a:pt x="100" y="4"/>
                    <a:pt x="104" y="3"/>
                    <a:pt x="106" y="3"/>
                  </a:cubicBezTo>
                  <a:cubicBezTo>
                    <a:pt x="107" y="3"/>
                    <a:pt x="108" y="4"/>
                    <a:pt x="108" y="4"/>
                  </a:cubicBezTo>
                  <a:cubicBezTo>
                    <a:pt x="109" y="4"/>
                    <a:pt x="109" y="4"/>
                    <a:pt x="110" y="4"/>
                  </a:cubicBezTo>
                  <a:cubicBezTo>
                    <a:pt x="111" y="4"/>
                    <a:pt x="112" y="4"/>
                    <a:pt x="113" y="4"/>
                  </a:cubicBezTo>
                  <a:cubicBezTo>
                    <a:pt x="114" y="4"/>
                    <a:pt x="114" y="4"/>
                    <a:pt x="114" y="4"/>
                  </a:cubicBezTo>
                  <a:cubicBezTo>
                    <a:pt x="120" y="5"/>
                    <a:pt x="125" y="7"/>
                    <a:pt x="128" y="10"/>
                  </a:cubicBezTo>
                  <a:cubicBezTo>
                    <a:pt x="128" y="9"/>
                    <a:pt x="127" y="8"/>
                    <a:pt x="127" y="8"/>
                  </a:cubicBezTo>
                  <a:cubicBezTo>
                    <a:pt x="126" y="7"/>
                    <a:pt x="126" y="7"/>
                    <a:pt x="125" y="6"/>
                  </a:cubicBezTo>
                  <a:cubicBezTo>
                    <a:pt x="122" y="3"/>
                    <a:pt x="117" y="1"/>
                    <a:pt x="111" y="1"/>
                  </a:cubicBezTo>
                  <a:cubicBezTo>
                    <a:pt x="110" y="1"/>
                    <a:pt x="110" y="1"/>
                    <a:pt x="110" y="1"/>
                  </a:cubicBezTo>
                  <a:cubicBezTo>
                    <a:pt x="109" y="0"/>
                    <a:pt x="108" y="0"/>
                    <a:pt x="107" y="0"/>
                  </a:cubicBezTo>
                  <a:cubicBezTo>
                    <a:pt x="106" y="0"/>
                    <a:pt x="106" y="0"/>
                    <a:pt x="105" y="0"/>
                  </a:cubicBezTo>
                  <a:cubicBezTo>
                    <a:pt x="105" y="0"/>
                    <a:pt x="104" y="0"/>
                    <a:pt x="103" y="0"/>
                  </a:cubicBezTo>
                </a:path>
              </a:pathLst>
            </a:custGeom>
            <a:solidFill>
              <a:srgbClr val="FD9B0A"/>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659" name="Freeform 1265"/>
            <p:cNvSpPr>
              <a:spLocks/>
            </p:cNvSpPr>
            <p:nvPr/>
          </p:nvSpPr>
          <p:spPr bwMode="auto">
            <a:xfrm>
              <a:off x="12795251" y="12193588"/>
              <a:ext cx="3230563" cy="4660900"/>
            </a:xfrm>
            <a:custGeom>
              <a:avLst/>
              <a:gdLst/>
              <a:ahLst/>
              <a:cxnLst>
                <a:cxn ang="0">
                  <a:pos x="103" y="0"/>
                </a:cxn>
                <a:cxn ang="0">
                  <a:pos x="93" y="2"/>
                </a:cxn>
                <a:cxn ang="0">
                  <a:pos x="75" y="29"/>
                </a:cxn>
                <a:cxn ang="0">
                  <a:pos x="71" y="37"/>
                </a:cxn>
                <a:cxn ang="0">
                  <a:pos x="75" y="46"/>
                </a:cxn>
                <a:cxn ang="0">
                  <a:pos x="89" y="69"/>
                </a:cxn>
                <a:cxn ang="0">
                  <a:pos x="89" y="72"/>
                </a:cxn>
                <a:cxn ang="0">
                  <a:pos x="87" y="72"/>
                </a:cxn>
                <a:cxn ang="0">
                  <a:pos x="83" y="77"/>
                </a:cxn>
                <a:cxn ang="0">
                  <a:pos x="75" y="79"/>
                </a:cxn>
                <a:cxn ang="0">
                  <a:pos x="63" y="86"/>
                </a:cxn>
                <a:cxn ang="0">
                  <a:pos x="39" y="132"/>
                </a:cxn>
                <a:cxn ang="0">
                  <a:pos x="37" y="146"/>
                </a:cxn>
                <a:cxn ang="0">
                  <a:pos x="44" y="178"/>
                </a:cxn>
                <a:cxn ang="0">
                  <a:pos x="0" y="178"/>
                </a:cxn>
                <a:cxn ang="0">
                  <a:pos x="2" y="186"/>
                </a:cxn>
                <a:cxn ang="0">
                  <a:pos x="5" y="186"/>
                </a:cxn>
                <a:cxn ang="0">
                  <a:pos x="4" y="181"/>
                </a:cxn>
                <a:cxn ang="0">
                  <a:pos x="48" y="181"/>
                </a:cxn>
                <a:cxn ang="0">
                  <a:pos x="41" y="149"/>
                </a:cxn>
                <a:cxn ang="0">
                  <a:pos x="42" y="135"/>
                </a:cxn>
                <a:cxn ang="0">
                  <a:pos x="66" y="89"/>
                </a:cxn>
                <a:cxn ang="0">
                  <a:pos x="78" y="82"/>
                </a:cxn>
                <a:cxn ang="0">
                  <a:pos x="86" y="80"/>
                </a:cxn>
                <a:cxn ang="0">
                  <a:pos x="91" y="75"/>
                </a:cxn>
                <a:cxn ang="0">
                  <a:pos x="92" y="75"/>
                </a:cxn>
                <a:cxn ang="0">
                  <a:pos x="92" y="72"/>
                </a:cxn>
                <a:cxn ang="0">
                  <a:pos x="79" y="50"/>
                </a:cxn>
                <a:cxn ang="0">
                  <a:pos x="74" y="41"/>
                </a:cxn>
                <a:cxn ang="0">
                  <a:pos x="78" y="32"/>
                </a:cxn>
                <a:cxn ang="0">
                  <a:pos x="96" y="5"/>
                </a:cxn>
                <a:cxn ang="0">
                  <a:pos x="106" y="4"/>
                </a:cxn>
                <a:cxn ang="0">
                  <a:pos x="109" y="4"/>
                </a:cxn>
                <a:cxn ang="0">
                  <a:pos x="110" y="4"/>
                </a:cxn>
                <a:cxn ang="0">
                  <a:pos x="114" y="4"/>
                </a:cxn>
                <a:cxn ang="0">
                  <a:pos x="114" y="4"/>
                </a:cxn>
                <a:cxn ang="0">
                  <a:pos x="129" y="10"/>
                </a:cxn>
                <a:cxn ang="0">
                  <a:pos x="127" y="8"/>
                </a:cxn>
                <a:cxn ang="0">
                  <a:pos x="125" y="7"/>
                </a:cxn>
                <a:cxn ang="0">
                  <a:pos x="111" y="1"/>
                </a:cxn>
                <a:cxn ang="0">
                  <a:pos x="110" y="1"/>
                </a:cxn>
                <a:cxn ang="0">
                  <a:pos x="107" y="1"/>
                </a:cxn>
                <a:cxn ang="0">
                  <a:pos x="105" y="1"/>
                </a:cxn>
                <a:cxn ang="0">
                  <a:pos x="103" y="0"/>
                </a:cxn>
              </a:cxnLst>
              <a:rect l="0" t="0" r="r" b="b"/>
              <a:pathLst>
                <a:path w="129" h="186">
                  <a:moveTo>
                    <a:pt x="103" y="0"/>
                  </a:moveTo>
                  <a:cubicBezTo>
                    <a:pt x="101" y="0"/>
                    <a:pt x="97" y="1"/>
                    <a:pt x="93" y="2"/>
                  </a:cubicBezTo>
                  <a:cubicBezTo>
                    <a:pt x="79" y="6"/>
                    <a:pt x="76" y="17"/>
                    <a:pt x="75" y="29"/>
                  </a:cubicBezTo>
                  <a:cubicBezTo>
                    <a:pt x="72" y="31"/>
                    <a:pt x="71" y="34"/>
                    <a:pt x="71" y="37"/>
                  </a:cubicBezTo>
                  <a:cubicBezTo>
                    <a:pt x="71" y="41"/>
                    <a:pt x="73" y="45"/>
                    <a:pt x="75" y="46"/>
                  </a:cubicBezTo>
                  <a:cubicBezTo>
                    <a:pt x="77" y="55"/>
                    <a:pt x="82" y="63"/>
                    <a:pt x="89" y="69"/>
                  </a:cubicBezTo>
                  <a:cubicBezTo>
                    <a:pt x="89" y="72"/>
                    <a:pt x="89" y="72"/>
                    <a:pt x="89" y="72"/>
                  </a:cubicBezTo>
                  <a:cubicBezTo>
                    <a:pt x="87" y="72"/>
                    <a:pt x="87" y="72"/>
                    <a:pt x="87" y="72"/>
                  </a:cubicBezTo>
                  <a:cubicBezTo>
                    <a:pt x="83" y="77"/>
                    <a:pt x="83" y="77"/>
                    <a:pt x="83" y="77"/>
                  </a:cubicBezTo>
                  <a:cubicBezTo>
                    <a:pt x="80" y="77"/>
                    <a:pt x="77" y="78"/>
                    <a:pt x="75" y="79"/>
                  </a:cubicBezTo>
                  <a:cubicBezTo>
                    <a:pt x="72" y="80"/>
                    <a:pt x="69" y="81"/>
                    <a:pt x="63" y="86"/>
                  </a:cubicBezTo>
                  <a:cubicBezTo>
                    <a:pt x="53" y="92"/>
                    <a:pt x="41" y="118"/>
                    <a:pt x="39" y="132"/>
                  </a:cubicBezTo>
                  <a:cubicBezTo>
                    <a:pt x="38" y="137"/>
                    <a:pt x="37" y="132"/>
                    <a:pt x="37" y="146"/>
                  </a:cubicBezTo>
                  <a:cubicBezTo>
                    <a:pt x="37" y="152"/>
                    <a:pt x="41" y="167"/>
                    <a:pt x="44" y="178"/>
                  </a:cubicBezTo>
                  <a:cubicBezTo>
                    <a:pt x="0" y="178"/>
                    <a:pt x="0" y="178"/>
                    <a:pt x="0" y="178"/>
                  </a:cubicBezTo>
                  <a:cubicBezTo>
                    <a:pt x="2" y="186"/>
                    <a:pt x="2" y="186"/>
                    <a:pt x="2" y="186"/>
                  </a:cubicBezTo>
                  <a:cubicBezTo>
                    <a:pt x="5" y="186"/>
                    <a:pt x="5" y="186"/>
                    <a:pt x="5" y="186"/>
                  </a:cubicBezTo>
                  <a:cubicBezTo>
                    <a:pt x="4" y="181"/>
                    <a:pt x="4" y="181"/>
                    <a:pt x="4" y="181"/>
                  </a:cubicBezTo>
                  <a:cubicBezTo>
                    <a:pt x="48" y="181"/>
                    <a:pt x="48" y="181"/>
                    <a:pt x="48" y="181"/>
                  </a:cubicBezTo>
                  <a:cubicBezTo>
                    <a:pt x="45" y="170"/>
                    <a:pt x="41" y="156"/>
                    <a:pt x="41" y="149"/>
                  </a:cubicBezTo>
                  <a:cubicBezTo>
                    <a:pt x="41" y="136"/>
                    <a:pt x="41" y="141"/>
                    <a:pt x="42" y="135"/>
                  </a:cubicBezTo>
                  <a:cubicBezTo>
                    <a:pt x="44" y="121"/>
                    <a:pt x="56" y="96"/>
                    <a:pt x="66" y="89"/>
                  </a:cubicBezTo>
                  <a:cubicBezTo>
                    <a:pt x="72" y="84"/>
                    <a:pt x="76" y="83"/>
                    <a:pt x="78" y="82"/>
                  </a:cubicBezTo>
                  <a:cubicBezTo>
                    <a:pt x="80" y="81"/>
                    <a:pt x="83" y="81"/>
                    <a:pt x="86" y="80"/>
                  </a:cubicBezTo>
                  <a:cubicBezTo>
                    <a:pt x="91" y="75"/>
                    <a:pt x="91" y="75"/>
                    <a:pt x="91" y="75"/>
                  </a:cubicBezTo>
                  <a:cubicBezTo>
                    <a:pt x="92" y="75"/>
                    <a:pt x="92" y="75"/>
                    <a:pt x="92" y="75"/>
                  </a:cubicBezTo>
                  <a:cubicBezTo>
                    <a:pt x="92" y="72"/>
                    <a:pt x="92" y="72"/>
                    <a:pt x="92" y="72"/>
                  </a:cubicBezTo>
                  <a:cubicBezTo>
                    <a:pt x="85" y="67"/>
                    <a:pt x="81" y="58"/>
                    <a:pt x="79" y="50"/>
                  </a:cubicBezTo>
                  <a:cubicBezTo>
                    <a:pt x="76" y="48"/>
                    <a:pt x="74" y="44"/>
                    <a:pt x="74" y="41"/>
                  </a:cubicBezTo>
                  <a:cubicBezTo>
                    <a:pt x="74" y="37"/>
                    <a:pt x="76" y="34"/>
                    <a:pt x="78" y="32"/>
                  </a:cubicBezTo>
                  <a:cubicBezTo>
                    <a:pt x="79" y="21"/>
                    <a:pt x="83" y="9"/>
                    <a:pt x="96" y="5"/>
                  </a:cubicBezTo>
                  <a:cubicBezTo>
                    <a:pt x="100" y="4"/>
                    <a:pt x="104" y="4"/>
                    <a:pt x="106" y="4"/>
                  </a:cubicBezTo>
                  <a:cubicBezTo>
                    <a:pt x="108" y="4"/>
                    <a:pt x="109" y="4"/>
                    <a:pt x="109" y="4"/>
                  </a:cubicBezTo>
                  <a:cubicBezTo>
                    <a:pt x="109" y="4"/>
                    <a:pt x="110" y="4"/>
                    <a:pt x="110" y="4"/>
                  </a:cubicBezTo>
                  <a:cubicBezTo>
                    <a:pt x="111" y="4"/>
                    <a:pt x="113" y="4"/>
                    <a:pt x="114" y="4"/>
                  </a:cubicBezTo>
                  <a:cubicBezTo>
                    <a:pt x="114" y="4"/>
                    <a:pt x="114" y="4"/>
                    <a:pt x="114" y="4"/>
                  </a:cubicBezTo>
                  <a:cubicBezTo>
                    <a:pt x="120" y="5"/>
                    <a:pt x="125" y="7"/>
                    <a:pt x="129" y="10"/>
                  </a:cubicBezTo>
                  <a:cubicBezTo>
                    <a:pt x="128" y="9"/>
                    <a:pt x="127" y="8"/>
                    <a:pt x="127" y="8"/>
                  </a:cubicBezTo>
                  <a:cubicBezTo>
                    <a:pt x="126" y="7"/>
                    <a:pt x="126" y="7"/>
                    <a:pt x="125" y="7"/>
                  </a:cubicBezTo>
                  <a:cubicBezTo>
                    <a:pt x="122" y="4"/>
                    <a:pt x="117" y="2"/>
                    <a:pt x="111" y="1"/>
                  </a:cubicBezTo>
                  <a:cubicBezTo>
                    <a:pt x="110" y="1"/>
                    <a:pt x="110" y="1"/>
                    <a:pt x="110" y="1"/>
                  </a:cubicBezTo>
                  <a:cubicBezTo>
                    <a:pt x="109" y="1"/>
                    <a:pt x="108" y="1"/>
                    <a:pt x="107" y="1"/>
                  </a:cubicBezTo>
                  <a:cubicBezTo>
                    <a:pt x="106" y="1"/>
                    <a:pt x="106" y="1"/>
                    <a:pt x="105" y="1"/>
                  </a:cubicBezTo>
                  <a:cubicBezTo>
                    <a:pt x="105" y="1"/>
                    <a:pt x="104" y="0"/>
                    <a:pt x="103" y="0"/>
                  </a:cubicBezTo>
                </a:path>
              </a:pathLst>
            </a:custGeom>
            <a:solidFill>
              <a:srgbClr val="FD9B0A"/>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660" name="Freeform 1266"/>
            <p:cNvSpPr>
              <a:spLocks/>
            </p:cNvSpPr>
            <p:nvPr/>
          </p:nvSpPr>
          <p:spPr bwMode="auto">
            <a:xfrm>
              <a:off x="12895264" y="12293601"/>
              <a:ext cx="3206750" cy="4560888"/>
            </a:xfrm>
            <a:custGeom>
              <a:avLst/>
              <a:gdLst/>
              <a:ahLst/>
              <a:cxnLst>
                <a:cxn ang="0">
                  <a:pos x="102" y="0"/>
                </a:cxn>
                <a:cxn ang="0">
                  <a:pos x="92" y="1"/>
                </a:cxn>
                <a:cxn ang="0">
                  <a:pos x="74" y="28"/>
                </a:cxn>
                <a:cxn ang="0">
                  <a:pos x="70" y="37"/>
                </a:cxn>
                <a:cxn ang="0">
                  <a:pos x="75" y="46"/>
                </a:cxn>
                <a:cxn ang="0">
                  <a:pos x="88" y="68"/>
                </a:cxn>
                <a:cxn ang="0">
                  <a:pos x="88" y="71"/>
                </a:cxn>
                <a:cxn ang="0">
                  <a:pos x="87" y="71"/>
                </a:cxn>
                <a:cxn ang="0">
                  <a:pos x="82" y="76"/>
                </a:cxn>
                <a:cxn ang="0">
                  <a:pos x="74" y="78"/>
                </a:cxn>
                <a:cxn ang="0">
                  <a:pos x="62" y="85"/>
                </a:cxn>
                <a:cxn ang="0">
                  <a:pos x="38" y="131"/>
                </a:cxn>
                <a:cxn ang="0">
                  <a:pos x="37" y="145"/>
                </a:cxn>
                <a:cxn ang="0">
                  <a:pos x="44" y="177"/>
                </a:cxn>
                <a:cxn ang="0">
                  <a:pos x="0" y="177"/>
                </a:cxn>
                <a:cxn ang="0">
                  <a:pos x="1" y="182"/>
                </a:cxn>
                <a:cxn ang="0">
                  <a:pos x="3" y="182"/>
                </a:cxn>
                <a:cxn ang="0">
                  <a:pos x="3" y="180"/>
                </a:cxn>
                <a:cxn ang="0">
                  <a:pos x="47" y="180"/>
                </a:cxn>
                <a:cxn ang="0">
                  <a:pos x="40" y="148"/>
                </a:cxn>
                <a:cxn ang="0">
                  <a:pos x="41" y="134"/>
                </a:cxn>
                <a:cxn ang="0">
                  <a:pos x="65" y="88"/>
                </a:cxn>
                <a:cxn ang="0">
                  <a:pos x="77" y="82"/>
                </a:cxn>
                <a:cxn ang="0">
                  <a:pos x="85" y="80"/>
                </a:cxn>
                <a:cxn ang="0">
                  <a:pos x="90" y="75"/>
                </a:cxn>
                <a:cxn ang="0">
                  <a:pos x="91" y="75"/>
                </a:cxn>
                <a:cxn ang="0">
                  <a:pos x="91" y="72"/>
                </a:cxn>
                <a:cxn ang="0">
                  <a:pos x="78" y="49"/>
                </a:cxn>
                <a:cxn ang="0">
                  <a:pos x="73" y="40"/>
                </a:cxn>
                <a:cxn ang="0">
                  <a:pos x="77" y="31"/>
                </a:cxn>
                <a:cxn ang="0">
                  <a:pos x="95" y="5"/>
                </a:cxn>
                <a:cxn ang="0">
                  <a:pos x="105" y="3"/>
                </a:cxn>
                <a:cxn ang="0">
                  <a:pos x="108" y="3"/>
                </a:cxn>
                <a:cxn ang="0">
                  <a:pos x="109" y="3"/>
                </a:cxn>
                <a:cxn ang="0">
                  <a:pos x="113" y="3"/>
                </a:cxn>
                <a:cxn ang="0">
                  <a:pos x="113" y="3"/>
                </a:cxn>
                <a:cxn ang="0">
                  <a:pos x="128" y="9"/>
                </a:cxn>
                <a:cxn ang="0">
                  <a:pos x="126" y="7"/>
                </a:cxn>
                <a:cxn ang="0">
                  <a:pos x="125" y="6"/>
                </a:cxn>
                <a:cxn ang="0">
                  <a:pos x="110" y="0"/>
                </a:cxn>
                <a:cxn ang="0">
                  <a:pos x="110" y="0"/>
                </a:cxn>
                <a:cxn ang="0">
                  <a:pos x="106" y="0"/>
                </a:cxn>
                <a:cxn ang="0">
                  <a:pos x="105" y="0"/>
                </a:cxn>
                <a:cxn ang="0">
                  <a:pos x="102" y="0"/>
                </a:cxn>
              </a:cxnLst>
              <a:rect l="0" t="0" r="r" b="b"/>
              <a:pathLst>
                <a:path w="128" h="182">
                  <a:moveTo>
                    <a:pt x="102" y="0"/>
                  </a:moveTo>
                  <a:cubicBezTo>
                    <a:pt x="100" y="0"/>
                    <a:pt x="96" y="0"/>
                    <a:pt x="92" y="1"/>
                  </a:cubicBezTo>
                  <a:cubicBezTo>
                    <a:pt x="79" y="5"/>
                    <a:pt x="75" y="17"/>
                    <a:pt x="74" y="28"/>
                  </a:cubicBezTo>
                  <a:cubicBezTo>
                    <a:pt x="72" y="30"/>
                    <a:pt x="70" y="33"/>
                    <a:pt x="70" y="37"/>
                  </a:cubicBezTo>
                  <a:cubicBezTo>
                    <a:pt x="70" y="40"/>
                    <a:pt x="72" y="44"/>
                    <a:pt x="75" y="46"/>
                  </a:cubicBezTo>
                  <a:cubicBezTo>
                    <a:pt x="77" y="54"/>
                    <a:pt x="81" y="63"/>
                    <a:pt x="88" y="68"/>
                  </a:cubicBezTo>
                  <a:cubicBezTo>
                    <a:pt x="88" y="71"/>
                    <a:pt x="88" y="71"/>
                    <a:pt x="88" y="71"/>
                  </a:cubicBezTo>
                  <a:cubicBezTo>
                    <a:pt x="87" y="71"/>
                    <a:pt x="87" y="71"/>
                    <a:pt x="87" y="71"/>
                  </a:cubicBezTo>
                  <a:cubicBezTo>
                    <a:pt x="82" y="76"/>
                    <a:pt x="82" y="76"/>
                    <a:pt x="82" y="76"/>
                  </a:cubicBezTo>
                  <a:cubicBezTo>
                    <a:pt x="79" y="77"/>
                    <a:pt x="76" y="77"/>
                    <a:pt x="74" y="78"/>
                  </a:cubicBezTo>
                  <a:cubicBezTo>
                    <a:pt x="72" y="79"/>
                    <a:pt x="68" y="80"/>
                    <a:pt x="62" y="85"/>
                  </a:cubicBezTo>
                  <a:cubicBezTo>
                    <a:pt x="52" y="92"/>
                    <a:pt x="40" y="117"/>
                    <a:pt x="38" y="131"/>
                  </a:cubicBezTo>
                  <a:cubicBezTo>
                    <a:pt x="37" y="137"/>
                    <a:pt x="37" y="132"/>
                    <a:pt x="37" y="145"/>
                  </a:cubicBezTo>
                  <a:cubicBezTo>
                    <a:pt x="37" y="152"/>
                    <a:pt x="41" y="166"/>
                    <a:pt x="44" y="177"/>
                  </a:cubicBezTo>
                  <a:cubicBezTo>
                    <a:pt x="0" y="177"/>
                    <a:pt x="0" y="177"/>
                    <a:pt x="0" y="177"/>
                  </a:cubicBezTo>
                  <a:cubicBezTo>
                    <a:pt x="1" y="182"/>
                    <a:pt x="1" y="182"/>
                    <a:pt x="1" y="182"/>
                  </a:cubicBezTo>
                  <a:cubicBezTo>
                    <a:pt x="3" y="182"/>
                    <a:pt x="3" y="182"/>
                    <a:pt x="3" y="182"/>
                  </a:cubicBezTo>
                  <a:cubicBezTo>
                    <a:pt x="3" y="180"/>
                    <a:pt x="3" y="180"/>
                    <a:pt x="3" y="180"/>
                  </a:cubicBezTo>
                  <a:cubicBezTo>
                    <a:pt x="47" y="180"/>
                    <a:pt x="47" y="180"/>
                    <a:pt x="47" y="180"/>
                  </a:cubicBezTo>
                  <a:cubicBezTo>
                    <a:pt x="44" y="170"/>
                    <a:pt x="40" y="155"/>
                    <a:pt x="40" y="148"/>
                  </a:cubicBezTo>
                  <a:cubicBezTo>
                    <a:pt x="40" y="135"/>
                    <a:pt x="40" y="140"/>
                    <a:pt x="41" y="134"/>
                  </a:cubicBezTo>
                  <a:cubicBezTo>
                    <a:pt x="43" y="120"/>
                    <a:pt x="56" y="95"/>
                    <a:pt x="65" y="88"/>
                  </a:cubicBezTo>
                  <a:cubicBezTo>
                    <a:pt x="71" y="84"/>
                    <a:pt x="75" y="82"/>
                    <a:pt x="77" y="82"/>
                  </a:cubicBezTo>
                  <a:cubicBezTo>
                    <a:pt x="80" y="81"/>
                    <a:pt x="82" y="80"/>
                    <a:pt x="85" y="80"/>
                  </a:cubicBezTo>
                  <a:cubicBezTo>
                    <a:pt x="90" y="75"/>
                    <a:pt x="90" y="75"/>
                    <a:pt x="90" y="75"/>
                  </a:cubicBezTo>
                  <a:cubicBezTo>
                    <a:pt x="91" y="75"/>
                    <a:pt x="91" y="75"/>
                    <a:pt x="91" y="75"/>
                  </a:cubicBezTo>
                  <a:cubicBezTo>
                    <a:pt x="91" y="72"/>
                    <a:pt x="91" y="72"/>
                    <a:pt x="91" y="72"/>
                  </a:cubicBezTo>
                  <a:cubicBezTo>
                    <a:pt x="85" y="66"/>
                    <a:pt x="80" y="57"/>
                    <a:pt x="78" y="49"/>
                  </a:cubicBezTo>
                  <a:cubicBezTo>
                    <a:pt x="75" y="47"/>
                    <a:pt x="73" y="44"/>
                    <a:pt x="73" y="40"/>
                  </a:cubicBezTo>
                  <a:cubicBezTo>
                    <a:pt x="73" y="36"/>
                    <a:pt x="75" y="33"/>
                    <a:pt x="77" y="31"/>
                  </a:cubicBezTo>
                  <a:cubicBezTo>
                    <a:pt x="78" y="20"/>
                    <a:pt x="82" y="9"/>
                    <a:pt x="95" y="5"/>
                  </a:cubicBezTo>
                  <a:cubicBezTo>
                    <a:pt x="99" y="3"/>
                    <a:pt x="103" y="3"/>
                    <a:pt x="105" y="3"/>
                  </a:cubicBezTo>
                  <a:cubicBezTo>
                    <a:pt x="107" y="3"/>
                    <a:pt x="108" y="3"/>
                    <a:pt x="108" y="3"/>
                  </a:cubicBezTo>
                  <a:cubicBezTo>
                    <a:pt x="108" y="3"/>
                    <a:pt x="109" y="3"/>
                    <a:pt x="109" y="3"/>
                  </a:cubicBezTo>
                  <a:cubicBezTo>
                    <a:pt x="111" y="3"/>
                    <a:pt x="112" y="3"/>
                    <a:pt x="113" y="3"/>
                  </a:cubicBezTo>
                  <a:cubicBezTo>
                    <a:pt x="113" y="3"/>
                    <a:pt x="113" y="3"/>
                    <a:pt x="113" y="3"/>
                  </a:cubicBezTo>
                  <a:cubicBezTo>
                    <a:pt x="120" y="4"/>
                    <a:pt x="124" y="6"/>
                    <a:pt x="128" y="9"/>
                  </a:cubicBezTo>
                  <a:cubicBezTo>
                    <a:pt x="127" y="8"/>
                    <a:pt x="127" y="8"/>
                    <a:pt x="126" y="7"/>
                  </a:cubicBezTo>
                  <a:cubicBezTo>
                    <a:pt x="126" y="7"/>
                    <a:pt x="125" y="6"/>
                    <a:pt x="125" y="6"/>
                  </a:cubicBezTo>
                  <a:cubicBezTo>
                    <a:pt x="121" y="3"/>
                    <a:pt x="116" y="1"/>
                    <a:pt x="110" y="0"/>
                  </a:cubicBezTo>
                  <a:cubicBezTo>
                    <a:pt x="110" y="0"/>
                    <a:pt x="110" y="0"/>
                    <a:pt x="110" y="0"/>
                  </a:cubicBezTo>
                  <a:cubicBezTo>
                    <a:pt x="109" y="0"/>
                    <a:pt x="107" y="0"/>
                    <a:pt x="106" y="0"/>
                  </a:cubicBezTo>
                  <a:cubicBezTo>
                    <a:pt x="106" y="0"/>
                    <a:pt x="105" y="0"/>
                    <a:pt x="105" y="0"/>
                  </a:cubicBezTo>
                  <a:cubicBezTo>
                    <a:pt x="105" y="0"/>
                    <a:pt x="104" y="0"/>
                    <a:pt x="102" y="0"/>
                  </a:cubicBezTo>
                </a:path>
              </a:pathLst>
            </a:custGeom>
            <a:solidFill>
              <a:srgbClr val="FD9B0A"/>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661" name="Freeform 1267"/>
            <p:cNvSpPr>
              <a:spLocks/>
            </p:cNvSpPr>
            <p:nvPr/>
          </p:nvSpPr>
          <p:spPr bwMode="auto">
            <a:xfrm>
              <a:off x="12969876" y="12368213"/>
              <a:ext cx="3206750" cy="4486275"/>
            </a:xfrm>
            <a:custGeom>
              <a:avLst/>
              <a:gdLst/>
              <a:ahLst/>
              <a:cxnLst>
                <a:cxn ang="0">
                  <a:pos x="102" y="0"/>
                </a:cxn>
                <a:cxn ang="0">
                  <a:pos x="92" y="2"/>
                </a:cxn>
                <a:cxn ang="0">
                  <a:pos x="74" y="28"/>
                </a:cxn>
                <a:cxn ang="0">
                  <a:pos x="70" y="37"/>
                </a:cxn>
                <a:cxn ang="0">
                  <a:pos x="75" y="46"/>
                </a:cxn>
                <a:cxn ang="0">
                  <a:pos x="88" y="69"/>
                </a:cxn>
                <a:cxn ang="0">
                  <a:pos x="88" y="72"/>
                </a:cxn>
                <a:cxn ang="0">
                  <a:pos x="87" y="72"/>
                </a:cxn>
                <a:cxn ang="0">
                  <a:pos x="82" y="77"/>
                </a:cxn>
                <a:cxn ang="0">
                  <a:pos x="74" y="79"/>
                </a:cxn>
                <a:cxn ang="0">
                  <a:pos x="62" y="85"/>
                </a:cxn>
                <a:cxn ang="0">
                  <a:pos x="38" y="131"/>
                </a:cxn>
                <a:cxn ang="0">
                  <a:pos x="37" y="145"/>
                </a:cxn>
                <a:cxn ang="0">
                  <a:pos x="44" y="177"/>
                </a:cxn>
                <a:cxn ang="0">
                  <a:pos x="0" y="177"/>
                </a:cxn>
                <a:cxn ang="0">
                  <a:pos x="0" y="179"/>
                </a:cxn>
                <a:cxn ang="0">
                  <a:pos x="46" y="179"/>
                </a:cxn>
                <a:cxn ang="0">
                  <a:pos x="40" y="148"/>
                </a:cxn>
                <a:cxn ang="0">
                  <a:pos x="41" y="135"/>
                </a:cxn>
                <a:cxn ang="0">
                  <a:pos x="65" y="88"/>
                </a:cxn>
                <a:cxn ang="0">
                  <a:pos x="77" y="82"/>
                </a:cxn>
                <a:cxn ang="0">
                  <a:pos x="85" y="80"/>
                </a:cxn>
                <a:cxn ang="0">
                  <a:pos x="90" y="75"/>
                </a:cxn>
                <a:cxn ang="0">
                  <a:pos x="91" y="75"/>
                </a:cxn>
                <a:cxn ang="0">
                  <a:pos x="91" y="72"/>
                </a:cxn>
                <a:cxn ang="0">
                  <a:pos x="78" y="49"/>
                </a:cxn>
                <a:cxn ang="0">
                  <a:pos x="74" y="40"/>
                </a:cxn>
                <a:cxn ang="0">
                  <a:pos x="78" y="31"/>
                </a:cxn>
                <a:cxn ang="0">
                  <a:pos x="95" y="5"/>
                </a:cxn>
                <a:cxn ang="0">
                  <a:pos x="106" y="3"/>
                </a:cxn>
                <a:cxn ang="0">
                  <a:pos x="108" y="3"/>
                </a:cxn>
                <a:cxn ang="0">
                  <a:pos x="110" y="3"/>
                </a:cxn>
                <a:cxn ang="0">
                  <a:pos x="113" y="4"/>
                </a:cxn>
                <a:cxn ang="0">
                  <a:pos x="113" y="4"/>
                </a:cxn>
                <a:cxn ang="0">
                  <a:pos x="128" y="9"/>
                </a:cxn>
                <a:cxn ang="0">
                  <a:pos x="126" y="7"/>
                </a:cxn>
                <a:cxn ang="0">
                  <a:pos x="125" y="6"/>
                </a:cxn>
                <a:cxn ang="0">
                  <a:pos x="110" y="0"/>
                </a:cxn>
                <a:cxn ang="0">
                  <a:pos x="110" y="0"/>
                </a:cxn>
                <a:cxn ang="0">
                  <a:pos x="106" y="0"/>
                </a:cxn>
                <a:cxn ang="0">
                  <a:pos x="105" y="0"/>
                </a:cxn>
                <a:cxn ang="0">
                  <a:pos x="102" y="0"/>
                </a:cxn>
              </a:cxnLst>
              <a:rect l="0" t="0" r="r" b="b"/>
              <a:pathLst>
                <a:path w="128" h="179">
                  <a:moveTo>
                    <a:pt x="102" y="0"/>
                  </a:moveTo>
                  <a:cubicBezTo>
                    <a:pt x="100" y="0"/>
                    <a:pt x="96" y="0"/>
                    <a:pt x="92" y="2"/>
                  </a:cubicBezTo>
                  <a:cubicBezTo>
                    <a:pt x="79" y="6"/>
                    <a:pt x="75" y="17"/>
                    <a:pt x="74" y="28"/>
                  </a:cubicBezTo>
                  <a:cubicBezTo>
                    <a:pt x="72" y="30"/>
                    <a:pt x="70" y="33"/>
                    <a:pt x="70" y="37"/>
                  </a:cubicBezTo>
                  <a:cubicBezTo>
                    <a:pt x="70" y="41"/>
                    <a:pt x="72" y="44"/>
                    <a:pt x="75" y="46"/>
                  </a:cubicBezTo>
                  <a:cubicBezTo>
                    <a:pt x="77" y="54"/>
                    <a:pt x="82" y="63"/>
                    <a:pt x="88" y="69"/>
                  </a:cubicBezTo>
                  <a:cubicBezTo>
                    <a:pt x="88" y="72"/>
                    <a:pt x="88" y="72"/>
                    <a:pt x="88" y="72"/>
                  </a:cubicBezTo>
                  <a:cubicBezTo>
                    <a:pt x="87" y="72"/>
                    <a:pt x="87" y="72"/>
                    <a:pt x="87" y="72"/>
                  </a:cubicBezTo>
                  <a:cubicBezTo>
                    <a:pt x="82" y="77"/>
                    <a:pt x="82" y="77"/>
                    <a:pt x="82" y="77"/>
                  </a:cubicBezTo>
                  <a:cubicBezTo>
                    <a:pt x="79" y="77"/>
                    <a:pt x="77" y="78"/>
                    <a:pt x="74" y="79"/>
                  </a:cubicBezTo>
                  <a:cubicBezTo>
                    <a:pt x="72" y="79"/>
                    <a:pt x="68" y="81"/>
                    <a:pt x="62" y="85"/>
                  </a:cubicBezTo>
                  <a:cubicBezTo>
                    <a:pt x="53" y="92"/>
                    <a:pt x="40" y="117"/>
                    <a:pt x="38" y="131"/>
                  </a:cubicBezTo>
                  <a:cubicBezTo>
                    <a:pt x="37" y="137"/>
                    <a:pt x="37" y="132"/>
                    <a:pt x="37" y="145"/>
                  </a:cubicBezTo>
                  <a:cubicBezTo>
                    <a:pt x="37" y="152"/>
                    <a:pt x="41" y="167"/>
                    <a:pt x="44" y="177"/>
                  </a:cubicBezTo>
                  <a:cubicBezTo>
                    <a:pt x="0" y="177"/>
                    <a:pt x="0" y="177"/>
                    <a:pt x="0" y="177"/>
                  </a:cubicBezTo>
                  <a:cubicBezTo>
                    <a:pt x="0" y="179"/>
                    <a:pt x="0" y="179"/>
                    <a:pt x="0" y="179"/>
                  </a:cubicBezTo>
                  <a:cubicBezTo>
                    <a:pt x="46" y="179"/>
                    <a:pt x="46" y="179"/>
                    <a:pt x="46" y="179"/>
                  </a:cubicBezTo>
                  <a:cubicBezTo>
                    <a:pt x="44" y="168"/>
                    <a:pt x="40" y="155"/>
                    <a:pt x="40" y="148"/>
                  </a:cubicBezTo>
                  <a:cubicBezTo>
                    <a:pt x="40" y="135"/>
                    <a:pt x="40" y="140"/>
                    <a:pt x="41" y="135"/>
                  </a:cubicBezTo>
                  <a:cubicBezTo>
                    <a:pt x="43" y="120"/>
                    <a:pt x="56" y="95"/>
                    <a:pt x="65" y="88"/>
                  </a:cubicBezTo>
                  <a:cubicBezTo>
                    <a:pt x="72" y="84"/>
                    <a:pt x="75" y="82"/>
                    <a:pt x="77" y="82"/>
                  </a:cubicBezTo>
                  <a:cubicBezTo>
                    <a:pt x="80" y="81"/>
                    <a:pt x="82" y="80"/>
                    <a:pt x="85" y="80"/>
                  </a:cubicBezTo>
                  <a:cubicBezTo>
                    <a:pt x="90" y="75"/>
                    <a:pt x="90" y="75"/>
                    <a:pt x="90" y="75"/>
                  </a:cubicBezTo>
                  <a:cubicBezTo>
                    <a:pt x="91" y="75"/>
                    <a:pt x="91" y="75"/>
                    <a:pt x="91" y="75"/>
                  </a:cubicBezTo>
                  <a:cubicBezTo>
                    <a:pt x="91" y="72"/>
                    <a:pt x="91" y="72"/>
                    <a:pt x="91" y="72"/>
                  </a:cubicBezTo>
                  <a:cubicBezTo>
                    <a:pt x="85" y="66"/>
                    <a:pt x="80" y="58"/>
                    <a:pt x="78" y="49"/>
                  </a:cubicBezTo>
                  <a:cubicBezTo>
                    <a:pt x="75" y="47"/>
                    <a:pt x="74" y="44"/>
                    <a:pt x="74" y="40"/>
                  </a:cubicBezTo>
                  <a:cubicBezTo>
                    <a:pt x="74" y="37"/>
                    <a:pt x="75" y="33"/>
                    <a:pt x="78" y="31"/>
                  </a:cubicBezTo>
                  <a:cubicBezTo>
                    <a:pt x="78" y="20"/>
                    <a:pt x="82" y="9"/>
                    <a:pt x="95" y="5"/>
                  </a:cubicBezTo>
                  <a:cubicBezTo>
                    <a:pt x="100" y="3"/>
                    <a:pt x="103" y="3"/>
                    <a:pt x="106" y="3"/>
                  </a:cubicBezTo>
                  <a:cubicBezTo>
                    <a:pt x="107" y="3"/>
                    <a:pt x="108" y="3"/>
                    <a:pt x="108" y="3"/>
                  </a:cubicBezTo>
                  <a:cubicBezTo>
                    <a:pt x="109" y="3"/>
                    <a:pt x="109" y="3"/>
                    <a:pt x="110" y="3"/>
                  </a:cubicBezTo>
                  <a:cubicBezTo>
                    <a:pt x="111" y="3"/>
                    <a:pt x="112" y="3"/>
                    <a:pt x="113" y="4"/>
                  </a:cubicBezTo>
                  <a:cubicBezTo>
                    <a:pt x="113" y="4"/>
                    <a:pt x="113" y="4"/>
                    <a:pt x="113" y="4"/>
                  </a:cubicBezTo>
                  <a:cubicBezTo>
                    <a:pt x="120" y="4"/>
                    <a:pt x="125" y="6"/>
                    <a:pt x="128" y="9"/>
                  </a:cubicBezTo>
                  <a:cubicBezTo>
                    <a:pt x="128" y="9"/>
                    <a:pt x="127" y="8"/>
                    <a:pt x="126" y="7"/>
                  </a:cubicBezTo>
                  <a:cubicBezTo>
                    <a:pt x="126" y="7"/>
                    <a:pt x="125" y="6"/>
                    <a:pt x="125" y="6"/>
                  </a:cubicBezTo>
                  <a:cubicBezTo>
                    <a:pt x="121" y="3"/>
                    <a:pt x="117" y="1"/>
                    <a:pt x="110" y="0"/>
                  </a:cubicBezTo>
                  <a:cubicBezTo>
                    <a:pt x="110" y="0"/>
                    <a:pt x="110" y="0"/>
                    <a:pt x="110" y="0"/>
                  </a:cubicBezTo>
                  <a:cubicBezTo>
                    <a:pt x="109" y="0"/>
                    <a:pt x="108" y="0"/>
                    <a:pt x="106" y="0"/>
                  </a:cubicBezTo>
                  <a:cubicBezTo>
                    <a:pt x="106" y="0"/>
                    <a:pt x="105" y="0"/>
                    <a:pt x="105" y="0"/>
                  </a:cubicBezTo>
                  <a:cubicBezTo>
                    <a:pt x="105" y="0"/>
                    <a:pt x="104" y="0"/>
                    <a:pt x="102" y="0"/>
                  </a:cubicBezTo>
                </a:path>
              </a:pathLst>
            </a:custGeom>
            <a:solidFill>
              <a:srgbClr val="FD9B0A"/>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662" name="Freeform 1268"/>
            <p:cNvSpPr>
              <a:spLocks/>
            </p:cNvSpPr>
            <p:nvPr/>
          </p:nvSpPr>
          <p:spPr bwMode="auto">
            <a:xfrm>
              <a:off x="13971589" y="12444413"/>
              <a:ext cx="2279650" cy="4410075"/>
            </a:xfrm>
            <a:custGeom>
              <a:avLst/>
              <a:gdLst/>
              <a:ahLst/>
              <a:cxnLst>
                <a:cxn ang="0">
                  <a:pos x="66" y="0"/>
                </a:cxn>
                <a:cxn ang="0">
                  <a:pos x="55" y="2"/>
                </a:cxn>
                <a:cxn ang="0">
                  <a:pos x="38" y="28"/>
                </a:cxn>
                <a:cxn ang="0">
                  <a:pos x="34" y="37"/>
                </a:cxn>
                <a:cxn ang="0">
                  <a:pos x="38" y="46"/>
                </a:cxn>
                <a:cxn ang="0">
                  <a:pos x="51" y="69"/>
                </a:cxn>
                <a:cxn ang="0">
                  <a:pos x="51" y="72"/>
                </a:cxn>
                <a:cxn ang="0">
                  <a:pos x="50" y="72"/>
                </a:cxn>
                <a:cxn ang="0">
                  <a:pos x="45" y="77"/>
                </a:cxn>
                <a:cxn ang="0">
                  <a:pos x="37" y="79"/>
                </a:cxn>
                <a:cxn ang="0">
                  <a:pos x="25" y="85"/>
                </a:cxn>
                <a:cxn ang="0">
                  <a:pos x="1" y="132"/>
                </a:cxn>
                <a:cxn ang="0">
                  <a:pos x="0" y="145"/>
                </a:cxn>
                <a:cxn ang="0">
                  <a:pos x="6" y="176"/>
                </a:cxn>
                <a:cxn ang="0">
                  <a:pos x="9" y="176"/>
                </a:cxn>
                <a:cxn ang="0">
                  <a:pos x="3" y="148"/>
                </a:cxn>
                <a:cxn ang="0">
                  <a:pos x="5" y="135"/>
                </a:cxn>
                <a:cxn ang="0">
                  <a:pos x="29" y="89"/>
                </a:cxn>
                <a:cxn ang="0">
                  <a:pos x="41" y="82"/>
                </a:cxn>
                <a:cxn ang="0">
                  <a:pos x="49" y="80"/>
                </a:cxn>
                <a:cxn ang="0">
                  <a:pos x="53" y="75"/>
                </a:cxn>
                <a:cxn ang="0">
                  <a:pos x="55" y="75"/>
                </a:cxn>
                <a:cxn ang="0">
                  <a:pos x="55" y="72"/>
                </a:cxn>
                <a:cxn ang="0">
                  <a:pos x="41" y="49"/>
                </a:cxn>
                <a:cxn ang="0">
                  <a:pos x="37" y="40"/>
                </a:cxn>
                <a:cxn ang="0">
                  <a:pos x="41" y="32"/>
                </a:cxn>
                <a:cxn ang="0">
                  <a:pos x="59" y="5"/>
                </a:cxn>
                <a:cxn ang="0">
                  <a:pos x="69" y="3"/>
                </a:cxn>
                <a:cxn ang="0">
                  <a:pos x="71" y="3"/>
                </a:cxn>
                <a:cxn ang="0">
                  <a:pos x="73" y="4"/>
                </a:cxn>
                <a:cxn ang="0">
                  <a:pos x="76" y="4"/>
                </a:cxn>
                <a:cxn ang="0">
                  <a:pos x="77" y="4"/>
                </a:cxn>
                <a:cxn ang="0">
                  <a:pos x="91" y="9"/>
                </a:cxn>
                <a:cxn ang="0">
                  <a:pos x="89" y="7"/>
                </a:cxn>
                <a:cxn ang="0">
                  <a:pos x="88" y="6"/>
                </a:cxn>
                <a:cxn ang="0">
                  <a:pos x="73" y="1"/>
                </a:cxn>
                <a:cxn ang="0">
                  <a:pos x="73" y="1"/>
                </a:cxn>
                <a:cxn ang="0">
                  <a:pos x="70" y="0"/>
                </a:cxn>
                <a:cxn ang="0">
                  <a:pos x="68" y="0"/>
                </a:cxn>
                <a:cxn ang="0">
                  <a:pos x="66" y="0"/>
                </a:cxn>
              </a:cxnLst>
              <a:rect l="0" t="0" r="r" b="b"/>
              <a:pathLst>
                <a:path w="91" h="176">
                  <a:moveTo>
                    <a:pt x="66" y="0"/>
                  </a:moveTo>
                  <a:cubicBezTo>
                    <a:pt x="63" y="0"/>
                    <a:pt x="60" y="0"/>
                    <a:pt x="55" y="2"/>
                  </a:cubicBezTo>
                  <a:cubicBezTo>
                    <a:pt x="42" y="6"/>
                    <a:pt x="38" y="17"/>
                    <a:pt x="38" y="28"/>
                  </a:cubicBezTo>
                  <a:cubicBezTo>
                    <a:pt x="35" y="30"/>
                    <a:pt x="34" y="34"/>
                    <a:pt x="34" y="37"/>
                  </a:cubicBezTo>
                  <a:cubicBezTo>
                    <a:pt x="34" y="41"/>
                    <a:pt x="35" y="44"/>
                    <a:pt x="38" y="46"/>
                  </a:cubicBezTo>
                  <a:cubicBezTo>
                    <a:pt x="40" y="55"/>
                    <a:pt x="45" y="63"/>
                    <a:pt x="51" y="69"/>
                  </a:cubicBezTo>
                  <a:cubicBezTo>
                    <a:pt x="51" y="72"/>
                    <a:pt x="51" y="72"/>
                    <a:pt x="51" y="72"/>
                  </a:cubicBezTo>
                  <a:cubicBezTo>
                    <a:pt x="50" y="72"/>
                    <a:pt x="50" y="72"/>
                    <a:pt x="50" y="72"/>
                  </a:cubicBezTo>
                  <a:cubicBezTo>
                    <a:pt x="45" y="77"/>
                    <a:pt x="45" y="77"/>
                    <a:pt x="45" y="77"/>
                  </a:cubicBezTo>
                  <a:cubicBezTo>
                    <a:pt x="42" y="77"/>
                    <a:pt x="40" y="78"/>
                    <a:pt x="37" y="79"/>
                  </a:cubicBezTo>
                  <a:cubicBezTo>
                    <a:pt x="35" y="79"/>
                    <a:pt x="32" y="81"/>
                    <a:pt x="25" y="85"/>
                  </a:cubicBezTo>
                  <a:cubicBezTo>
                    <a:pt x="16" y="92"/>
                    <a:pt x="3" y="117"/>
                    <a:pt x="1" y="132"/>
                  </a:cubicBezTo>
                  <a:cubicBezTo>
                    <a:pt x="0" y="137"/>
                    <a:pt x="0" y="132"/>
                    <a:pt x="0" y="145"/>
                  </a:cubicBezTo>
                  <a:cubicBezTo>
                    <a:pt x="0" y="152"/>
                    <a:pt x="4" y="165"/>
                    <a:pt x="6" y="176"/>
                  </a:cubicBezTo>
                  <a:cubicBezTo>
                    <a:pt x="9" y="176"/>
                    <a:pt x="9" y="176"/>
                    <a:pt x="9" y="176"/>
                  </a:cubicBezTo>
                  <a:cubicBezTo>
                    <a:pt x="6" y="166"/>
                    <a:pt x="3" y="154"/>
                    <a:pt x="3" y="148"/>
                  </a:cubicBezTo>
                  <a:cubicBezTo>
                    <a:pt x="3" y="135"/>
                    <a:pt x="4" y="140"/>
                    <a:pt x="5" y="135"/>
                  </a:cubicBezTo>
                  <a:cubicBezTo>
                    <a:pt x="7" y="121"/>
                    <a:pt x="19" y="95"/>
                    <a:pt x="29" y="89"/>
                  </a:cubicBezTo>
                  <a:cubicBezTo>
                    <a:pt x="35" y="84"/>
                    <a:pt x="38" y="82"/>
                    <a:pt x="41" y="82"/>
                  </a:cubicBezTo>
                  <a:cubicBezTo>
                    <a:pt x="43" y="81"/>
                    <a:pt x="46" y="80"/>
                    <a:pt x="49" y="80"/>
                  </a:cubicBezTo>
                  <a:cubicBezTo>
                    <a:pt x="53" y="75"/>
                    <a:pt x="53" y="75"/>
                    <a:pt x="53" y="75"/>
                  </a:cubicBezTo>
                  <a:cubicBezTo>
                    <a:pt x="55" y="75"/>
                    <a:pt x="55" y="75"/>
                    <a:pt x="55" y="75"/>
                  </a:cubicBezTo>
                  <a:cubicBezTo>
                    <a:pt x="55" y="72"/>
                    <a:pt x="55" y="72"/>
                    <a:pt x="55" y="72"/>
                  </a:cubicBezTo>
                  <a:cubicBezTo>
                    <a:pt x="48" y="66"/>
                    <a:pt x="43" y="58"/>
                    <a:pt x="41" y="49"/>
                  </a:cubicBezTo>
                  <a:cubicBezTo>
                    <a:pt x="39" y="48"/>
                    <a:pt x="37" y="44"/>
                    <a:pt x="37" y="40"/>
                  </a:cubicBezTo>
                  <a:cubicBezTo>
                    <a:pt x="37" y="37"/>
                    <a:pt x="38" y="34"/>
                    <a:pt x="41" y="32"/>
                  </a:cubicBezTo>
                  <a:cubicBezTo>
                    <a:pt x="42" y="20"/>
                    <a:pt x="45" y="9"/>
                    <a:pt x="59" y="5"/>
                  </a:cubicBezTo>
                  <a:cubicBezTo>
                    <a:pt x="63" y="4"/>
                    <a:pt x="67" y="3"/>
                    <a:pt x="69" y="3"/>
                  </a:cubicBezTo>
                  <a:cubicBezTo>
                    <a:pt x="70" y="3"/>
                    <a:pt x="71" y="3"/>
                    <a:pt x="71" y="3"/>
                  </a:cubicBezTo>
                  <a:cubicBezTo>
                    <a:pt x="72" y="3"/>
                    <a:pt x="72" y="4"/>
                    <a:pt x="73" y="4"/>
                  </a:cubicBezTo>
                  <a:cubicBezTo>
                    <a:pt x="74" y="4"/>
                    <a:pt x="75" y="4"/>
                    <a:pt x="76" y="4"/>
                  </a:cubicBezTo>
                  <a:cubicBezTo>
                    <a:pt x="77" y="4"/>
                    <a:pt x="77" y="4"/>
                    <a:pt x="77" y="4"/>
                  </a:cubicBezTo>
                  <a:cubicBezTo>
                    <a:pt x="83" y="5"/>
                    <a:pt x="88" y="7"/>
                    <a:pt x="91" y="9"/>
                  </a:cubicBezTo>
                  <a:cubicBezTo>
                    <a:pt x="91" y="9"/>
                    <a:pt x="90" y="8"/>
                    <a:pt x="89" y="7"/>
                  </a:cubicBezTo>
                  <a:cubicBezTo>
                    <a:pt x="89" y="7"/>
                    <a:pt x="89" y="7"/>
                    <a:pt x="88" y="6"/>
                  </a:cubicBezTo>
                  <a:cubicBezTo>
                    <a:pt x="85" y="3"/>
                    <a:pt x="80" y="1"/>
                    <a:pt x="73" y="1"/>
                  </a:cubicBezTo>
                  <a:cubicBezTo>
                    <a:pt x="73" y="1"/>
                    <a:pt x="73" y="1"/>
                    <a:pt x="73" y="1"/>
                  </a:cubicBezTo>
                  <a:cubicBezTo>
                    <a:pt x="72" y="0"/>
                    <a:pt x="71" y="0"/>
                    <a:pt x="70" y="0"/>
                  </a:cubicBezTo>
                  <a:cubicBezTo>
                    <a:pt x="69" y="0"/>
                    <a:pt x="69" y="0"/>
                    <a:pt x="68" y="0"/>
                  </a:cubicBezTo>
                  <a:cubicBezTo>
                    <a:pt x="68" y="0"/>
                    <a:pt x="67" y="0"/>
                    <a:pt x="66" y="0"/>
                  </a:cubicBezTo>
                </a:path>
              </a:pathLst>
            </a:custGeom>
            <a:solidFill>
              <a:srgbClr val="FD9B0A"/>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663" name="Freeform 1269"/>
            <p:cNvSpPr>
              <a:spLocks/>
            </p:cNvSpPr>
            <p:nvPr/>
          </p:nvSpPr>
          <p:spPr bwMode="auto">
            <a:xfrm>
              <a:off x="14047789" y="12519026"/>
              <a:ext cx="2303463" cy="4335463"/>
            </a:xfrm>
            <a:custGeom>
              <a:avLst/>
              <a:gdLst/>
              <a:ahLst/>
              <a:cxnLst>
                <a:cxn ang="0">
                  <a:pos x="66" y="0"/>
                </a:cxn>
                <a:cxn ang="0">
                  <a:pos x="56" y="2"/>
                </a:cxn>
                <a:cxn ang="0">
                  <a:pos x="38" y="29"/>
                </a:cxn>
                <a:cxn ang="0">
                  <a:pos x="34" y="37"/>
                </a:cxn>
                <a:cxn ang="0">
                  <a:pos x="38" y="46"/>
                </a:cxn>
                <a:cxn ang="0">
                  <a:pos x="52" y="69"/>
                </a:cxn>
                <a:cxn ang="0">
                  <a:pos x="52" y="72"/>
                </a:cxn>
                <a:cxn ang="0">
                  <a:pos x="50" y="72"/>
                </a:cxn>
                <a:cxn ang="0">
                  <a:pos x="46" y="77"/>
                </a:cxn>
                <a:cxn ang="0">
                  <a:pos x="38" y="79"/>
                </a:cxn>
                <a:cxn ang="0">
                  <a:pos x="26" y="86"/>
                </a:cxn>
                <a:cxn ang="0">
                  <a:pos x="2" y="132"/>
                </a:cxn>
                <a:cxn ang="0">
                  <a:pos x="0" y="145"/>
                </a:cxn>
                <a:cxn ang="0">
                  <a:pos x="6" y="173"/>
                </a:cxn>
                <a:cxn ang="0">
                  <a:pos x="8" y="173"/>
                </a:cxn>
                <a:cxn ang="0">
                  <a:pos x="4" y="149"/>
                </a:cxn>
                <a:cxn ang="0">
                  <a:pos x="5" y="135"/>
                </a:cxn>
                <a:cxn ang="0">
                  <a:pos x="29" y="89"/>
                </a:cxn>
                <a:cxn ang="0">
                  <a:pos x="41" y="82"/>
                </a:cxn>
                <a:cxn ang="0">
                  <a:pos x="49" y="80"/>
                </a:cxn>
                <a:cxn ang="0">
                  <a:pos x="54" y="75"/>
                </a:cxn>
                <a:cxn ang="0">
                  <a:pos x="55" y="75"/>
                </a:cxn>
                <a:cxn ang="0">
                  <a:pos x="55" y="72"/>
                </a:cxn>
                <a:cxn ang="0">
                  <a:pos x="42" y="50"/>
                </a:cxn>
                <a:cxn ang="0">
                  <a:pos x="37" y="41"/>
                </a:cxn>
                <a:cxn ang="0">
                  <a:pos x="41" y="32"/>
                </a:cxn>
                <a:cxn ang="0">
                  <a:pos x="59" y="5"/>
                </a:cxn>
                <a:cxn ang="0">
                  <a:pos x="69" y="4"/>
                </a:cxn>
                <a:cxn ang="0">
                  <a:pos x="71" y="4"/>
                </a:cxn>
                <a:cxn ang="0">
                  <a:pos x="73" y="4"/>
                </a:cxn>
                <a:cxn ang="0">
                  <a:pos x="77" y="4"/>
                </a:cxn>
                <a:cxn ang="0">
                  <a:pos x="77" y="4"/>
                </a:cxn>
                <a:cxn ang="0">
                  <a:pos x="92" y="10"/>
                </a:cxn>
                <a:cxn ang="0">
                  <a:pos x="90" y="8"/>
                </a:cxn>
                <a:cxn ang="0">
                  <a:pos x="88" y="6"/>
                </a:cxn>
                <a:cxn ang="0">
                  <a:pos x="74" y="1"/>
                </a:cxn>
                <a:cxn ang="0">
                  <a:pos x="73" y="1"/>
                </a:cxn>
                <a:cxn ang="0">
                  <a:pos x="70" y="1"/>
                </a:cxn>
                <a:cxn ang="0">
                  <a:pos x="68" y="0"/>
                </a:cxn>
                <a:cxn ang="0">
                  <a:pos x="66" y="0"/>
                </a:cxn>
              </a:cxnLst>
              <a:rect l="0" t="0" r="r" b="b"/>
              <a:pathLst>
                <a:path w="92" h="173">
                  <a:moveTo>
                    <a:pt x="66" y="0"/>
                  </a:moveTo>
                  <a:cubicBezTo>
                    <a:pt x="64" y="0"/>
                    <a:pt x="60" y="1"/>
                    <a:pt x="56" y="2"/>
                  </a:cubicBezTo>
                  <a:cubicBezTo>
                    <a:pt x="42" y="6"/>
                    <a:pt x="39" y="17"/>
                    <a:pt x="38" y="29"/>
                  </a:cubicBezTo>
                  <a:cubicBezTo>
                    <a:pt x="35" y="31"/>
                    <a:pt x="34" y="34"/>
                    <a:pt x="34" y="37"/>
                  </a:cubicBezTo>
                  <a:cubicBezTo>
                    <a:pt x="34" y="41"/>
                    <a:pt x="36" y="45"/>
                    <a:pt x="38" y="46"/>
                  </a:cubicBezTo>
                  <a:cubicBezTo>
                    <a:pt x="40" y="55"/>
                    <a:pt x="45" y="63"/>
                    <a:pt x="52" y="69"/>
                  </a:cubicBezTo>
                  <a:cubicBezTo>
                    <a:pt x="52" y="72"/>
                    <a:pt x="52" y="72"/>
                    <a:pt x="52" y="72"/>
                  </a:cubicBezTo>
                  <a:cubicBezTo>
                    <a:pt x="50" y="72"/>
                    <a:pt x="50" y="72"/>
                    <a:pt x="50" y="72"/>
                  </a:cubicBezTo>
                  <a:cubicBezTo>
                    <a:pt x="46" y="77"/>
                    <a:pt x="46" y="77"/>
                    <a:pt x="46" y="77"/>
                  </a:cubicBezTo>
                  <a:cubicBezTo>
                    <a:pt x="43" y="77"/>
                    <a:pt x="40" y="78"/>
                    <a:pt x="38" y="79"/>
                  </a:cubicBezTo>
                  <a:cubicBezTo>
                    <a:pt x="35" y="79"/>
                    <a:pt x="32" y="81"/>
                    <a:pt x="26" y="86"/>
                  </a:cubicBezTo>
                  <a:cubicBezTo>
                    <a:pt x="16" y="92"/>
                    <a:pt x="4" y="118"/>
                    <a:pt x="2" y="132"/>
                  </a:cubicBezTo>
                  <a:cubicBezTo>
                    <a:pt x="1" y="137"/>
                    <a:pt x="0" y="132"/>
                    <a:pt x="0" y="145"/>
                  </a:cubicBezTo>
                  <a:cubicBezTo>
                    <a:pt x="0" y="151"/>
                    <a:pt x="3" y="163"/>
                    <a:pt x="6" y="173"/>
                  </a:cubicBezTo>
                  <a:cubicBezTo>
                    <a:pt x="8" y="173"/>
                    <a:pt x="8" y="173"/>
                    <a:pt x="8" y="173"/>
                  </a:cubicBezTo>
                  <a:cubicBezTo>
                    <a:pt x="6" y="164"/>
                    <a:pt x="4" y="154"/>
                    <a:pt x="4" y="149"/>
                  </a:cubicBezTo>
                  <a:cubicBezTo>
                    <a:pt x="4" y="135"/>
                    <a:pt x="4" y="141"/>
                    <a:pt x="5" y="135"/>
                  </a:cubicBezTo>
                  <a:cubicBezTo>
                    <a:pt x="7" y="121"/>
                    <a:pt x="19" y="96"/>
                    <a:pt x="29" y="89"/>
                  </a:cubicBezTo>
                  <a:cubicBezTo>
                    <a:pt x="35" y="84"/>
                    <a:pt x="39" y="83"/>
                    <a:pt x="41" y="82"/>
                  </a:cubicBezTo>
                  <a:cubicBezTo>
                    <a:pt x="43" y="81"/>
                    <a:pt x="46" y="81"/>
                    <a:pt x="49" y="80"/>
                  </a:cubicBezTo>
                  <a:cubicBezTo>
                    <a:pt x="54" y="75"/>
                    <a:pt x="54" y="75"/>
                    <a:pt x="54" y="75"/>
                  </a:cubicBezTo>
                  <a:cubicBezTo>
                    <a:pt x="55" y="75"/>
                    <a:pt x="55" y="75"/>
                    <a:pt x="55" y="75"/>
                  </a:cubicBezTo>
                  <a:cubicBezTo>
                    <a:pt x="55" y="72"/>
                    <a:pt x="55" y="72"/>
                    <a:pt x="55" y="72"/>
                  </a:cubicBezTo>
                  <a:cubicBezTo>
                    <a:pt x="48" y="67"/>
                    <a:pt x="44" y="58"/>
                    <a:pt x="42" y="50"/>
                  </a:cubicBezTo>
                  <a:cubicBezTo>
                    <a:pt x="39" y="48"/>
                    <a:pt x="37" y="44"/>
                    <a:pt x="37" y="41"/>
                  </a:cubicBezTo>
                  <a:cubicBezTo>
                    <a:pt x="37" y="37"/>
                    <a:pt x="39" y="34"/>
                    <a:pt x="41" y="32"/>
                  </a:cubicBezTo>
                  <a:cubicBezTo>
                    <a:pt x="42" y="21"/>
                    <a:pt x="46" y="9"/>
                    <a:pt x="59" y="5"/>
                  </a:cubicBezTo>
                  <a:cubicBezTo>
                    <a:pt x="63" y="4"/>
                    <a:pt x="67" y="4"/>
                    <a:pt x="69" y="4"/>
                  </a:cubicBezTo>
                  <a:cubicBezTo>
                    <a:pt x="71" y="4"/>
                    <a:pt x="71" y="4"/>
                    <a:pt x="71" y="4"/>
                  </a:cubicBezTo>
                  <a:cubicBezTo>
                    <a:pt x="72" y="4"/>
                    <a:pt x="73" y="4"/>
                    <a:pt x="73" y="4"/>
                  </a:cubicBezTo>
                  <a:cubicBezTo>
                    <a:pt x="74" y="4"/>
                    <a:pt x="75" y="4"/>
                    <a:pt x="77" y="4"/>
                  </a:cubicBezTo>
                  <a:cubicBezTo>
                    <a:pt x="77" y="4"/>
                    <a:pt x="77" y="4"/>
                    <a:pt x="77" y="4"/>
                  </a:cubicBezTo>
                  <a:cubicBezTo>
                    <a:pt x="83" y="5"/>
                    <a:pt x="88" y="7"/>
                    <a:pt x="92" y="10"/>
                  </a:cubicBezTo>
                  <a:cubicBezTo>
                    <a:pt x="91" y="9"/>
                    <a:pt x="90" y="8"/>
                    <a:pt x="90" y="8"/>
                  </a:cubicBezTo>
                  <a:cubicBezTo>
                    <a:pt x="89" y="7"/>
                    <a:pt x="89" y="7"/>
                    <a:pt x="88" y="6"/>
                  </a:cubicBezTo>
                  <a:cubicBezTo>
                    <a:pt x="85" y="4"/>
                    <a:pt x="80" y="2"/>
                    <a:pt x="74" y="1"/>
                  </a:cubicBezTo>
                  <a:cubicBezTo>
                    <a:pt x="73" y="1"/>
                    <a:pt x="73" y="1"/>
                    <a:pt x="73" y="1"/>
                  </a:cubicBezTo>
                  <a:cubicBezTo>
                    <a:pt x="72" y="1"/>
                    <a:pt x="71" y="1"/>
                    <a:pt x="70" y="1"/>
                  </a:cubicBezTo>
                  <a:cubicBezTo>
                    <a:pt x="69" y="1"/>
                    <a:pt x="69" y="0"/>
                    <a:pt x="68" y="0"/>
                  </a:cubicBezTo>
                  <a:cubicBezTo>
                    <a:pt x="68" y="0"/>
                    <a:pt x="67" y="0"/>
                    <a:pt x="66" y="0"/>
                  </a:cubicBezTo>
                </a:path>
              </a:pathLst>
            </a:custGeom>
            <a:solidFill>
              <a:srgbClr val="FD9B0A"/>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664" name="Freeform 1270"/>
            <p:cNvSpPr>
              <a:spLocks/>
            </p:cNvSpPr>
            <p:nvPr/>
          </p:nvSpPr>
          <p:spPr bwMode="auto">
            <a:xfrm>
              <a:off x="14147801" y="12619038"/>
              <a:ext cx="2279650" cy="4235450"/>
            </a:xfrm>
            <a:custGeom>
              <a:avLst/>
              <a:gdLst/>
              <a:ahLst/>
              <a:cxnLst>
                <a:cxn ang="0">
                  <a:pos x="65" y="0"/>
                </a:cxn>
                <a:cxn ang="0">
                  <a:pos x="55" y="1"/>
                </a:cxn>
                <a:cxn ang="0">
                  <a:pos x="37" y="28"/>
                </a:cxn>
                <a:cxn ang="0">
                  <a:pos x="33" y="37"/>
                </a:cxn>
                <a:cxn ang="0">
                  <a:pos x="38" y="46"/>
                </a:cxn>
                <a:cxn ang="0">
                  <a:pos x="51" y="68"/>
                </a:cxn>
                <a:cxn ang="0">
                  <a:pos x="51" y="71"/>
                </a:cxn>
                <a:cxn ang="0">
                  <a:pos x="50" y="71"/>
                </a:cxn>
                <a:cxn ang="0">
                  <a:pos x="45" y="76"/>
                </a:cxn>
                <a:cxn ang="0">
                  <a:pos x="37" y="78"/>
                </a:cxn>
                <a:cxn ang="0">
                  <a:pos x="25" y="85"/>
                </a:cxn>
                <a:cxn ang="0">
                  <a:pos x="1" y="131"/>
                </a:cxn>
                <a:cxn ang="0">
                  <a:pos x="0" y="145"/>
                </a:cxn>
                <a:cxn ang="0">
                  <a:pos x="4" y="169"/>
                </a:cxn>
                <a:cxn ang="0">
                  <a:pos x="7" y="169"/>
                </a:cxn>
                <a:cxn ang="0">
                  <a:pos x="3" y="148"/>
                </a:cxn>
                <a:cxn ang="0">
                  <a:pos x="4" y="134"/>
                </a:cxn>
                <a:cxn ang="0">
                  <a:pos x="28" y="88"/>
                </a:cxn>
                <a:cxn ang="0">
                  <a:pos x="40" y="82"/>
                </a:cxn>
                <a:cxn ang="0">
                  <a:pos x="48" y="80"/>
                </a:cxn>
                <a:cxn ang="0">
                  <a:pos x="53" y="75"/>
                </a:cxn>
                <a:cxn ang="0">
                  <a:pos x="54" y="75"/>
                </a:cxn>
                <a:cxn ang="0">
                  <a:pos x="54" y="72"/>
                </a:cxn>
                <a:cxn ang="0">
                  <a:pos x="41" y="49"/>
                </a:cxn>
                <a:cxn ang="0">
                  <a:pos x="36" y="40"/>
                </a:cxn>
                <a:cxn ang="0">
                  <a:pos x="40" y="31"/>
                </a:cxn>
                <a:cxn ang="0">
                  <a:pos x="58" y="5"/>
                </a:cxn>
                <a:cxn ang="0">
                  <a:pos x="68" y="3"/>
                </a:cxn>
                <a:cxn ang="0">
                  <a:pos x="71" y="3"/>
                </a:cxn>
                <a:cxn ang="0">
                  <a:pos x="72" y="3"/>
                </a:cxn>
                <a:cxn ang="0">
                  <a:pos x="76" y="3"/>
                </a:cxn>
                <a:cxn ang="0">
                  <a:pos x="76" y="3"/>
                </a:cxn>
                <a:cxn ang="0">
                  <a:pos x="91" y="9"/>
                </a:cxn>
                <a:cxn ang="0">
                  <a:pos x="89" y="7"/>
                </a:cxn>
                <a:cxn ang="0">
                  <a:pos x="88" y="6"/>
                </a:cxn>
                <a:cxn ang="0">
                  <a:pos x="73" y="0"/>
                </a:cxn>
                <a:cxn ang="0">
                  <a:pos x="73" y="0"/>
                </a:cxn>
                <a:cxn ang="0">
                  <a:pos x="69" y="0"/>
                </a:cxn>
                <a:cxn ang="0">
                  <a:pos x="67" y="0"/>
                </a:cxn>
                <a:cxn ang="0">
                  <a:pos x="65" y="0"/>
                </a:cxn>
              </a:cxnLst>
              <a:rect l="0" t="0" r="r" b="b"/>
              <a:pathLst>
                <a:path w="91" h="169">
                  <a:moveTo>
                    <a:pt x="65" y="0"/>
                  </a:moveTo>
                  <a:cubicBezTo>
                    <a:pt x="63" y="0"/>
                    <a:pt x="59" y="0"/>
                    <a:pt x="55" y="1"/>
                  </a:cubicBezTo>
                  <a:cubicBezTo>
                    <a:pt x="42" y="5"/>
                    <a:pt x="38" y="17"/>
                    <a:pt x="37" y="28"/>
                  </a:cubicBezTo>
                  <a:cubicBezTo>
                    <a:pt x="35" y="30"/>
                    <a:pt x="33" y="33"/>
                    <a:pt x="33" y="37"/>
                  </a:cubicBezTo>
                  <a:cubicBezTo>
                    <a:pt x="33" y="40"/>
                    <a:pt x="35" y="44"/>
                    <a:pt x="38" y="46"/>
                  </a:cubicBezTo>
                  <a:cubicBezTo>
                    <a:pt x="40" y="54"/>
                    <a:pt x="44" y="63"/>
                    <a:pt x="51" y="68"/>
                  </a:cubicBezTo>
                  <a:cubicBezTo>
                    <a:pt x="51" y="71"/>
                    <a:pt x="51" y="71"/>
                    <a:pt x="51" y="71"/>
                  </a:cubicBezTo>
                  <a:cubicBezTo>
                    <a:pt x="50" y="71"/>
                    <a:pt x="50" y="71"/>
                    <a:pt x="50" y="71"/>
                  </a:cubicBezTo>
                  <a:cubicBezTo>
                    <a:pt x="45" y="76"/>
                    <a:pt x="45" y="76"/>
                    <a:pt x="45" y="76"/>
                  </a:cubicBezTo>
                  <a:cubicBezTo>
                    <a:pt x="42" y="77"/>
                    <a:pt x="39" y="77"/>
                    <a:pt x="37" y="78"/>
                  </a:cubicBezTo>
                  <a:cubicBezTo>
                    <a:pt x="35" y="79"/>
                    <a:pt x="31" y="80"/>
                    <a:pt x="25" y="85"/>
                  </a:cubicBezTo>
                  <a:cubicBezTo>
                    <a:pt x="15" y="92"/>
                    <a:pt x="3" y="117"/>
                    <a:pt x="1" y="131"/>
                  </a:cubicBezTo>
                  <a:cubicBezTo>
                    <a:pt x="0" y="137"/>
                    <a:pt x="0" y="131"/>
                    <a:pt x="0" y="145"/>
                  </a:cubicBezTo>
                  <a:cubicBezTo>
                    <a:pt x="0" y="150"/>
                    <a:pt x="2" y="160"/>
                    <a:pt x="4" y="169"/>
                  </a:cubicBezTo>
                  <a:cubicBezTo>
                    <a:pt x="7" y="169"/>
                    <a:pt x="7" y="169"/>
                    <a:pt x="7" y="169"/>
                  </a:cubicBezTo>
                  <a:cubicBezTo>
                    <a:pt x="5" y="161"/>
                    <a:pt x="3" y="152"/>
                    <a:pt x="3" y="148"/>
                  </a:cubicBezTo>
                  <a:cubicBezTo>
                    <a:pt x="3" y="135"/>
                    <a:pt x="3" y="140"/>
                    <a:pt x="4" y="134"/>
                  </a:cubicBezTo>
                  <a:cubicBezTo>
                    <a:pt x="6" y="120"/>
                    <a:pt x="19" y="95"/>
                    <a:pt x="28" y="88"/>
                  </a:cubicBezTo>
                  <a:cubicBezTo>
                    <a:pt x="34" y="84"/>
                    <a:pt x="38" y="82"/>
                    <a:pt x="40" y="82"/>
                  </a:cubicBezTo>
                  <a:cubicBezTo>
                    <a:pt x="42" y="80"/>
                    <a:pt x="45" y="80"/>
                    <a:pt x="48" y="80"/>
                  </a:cubicBezTo>
                  <a:cubicBezTo>
                    <a:pt x="53" y="75"/>
                    <a:pt x="53" y="75"/>
                    <a:pt x="53" y="75"/>
                  </a:cubicBezTo>
                  <a:cubicBezTo>
                    <a:pt x="54" y="75"/>
                    <a:pt x="54" y="75"/>
                    <a:pt x="54" y="75"/>
                  </a:cubicBezTo>
                  <a:cubicBezTo>
                    <a:pt x="54" y="72"/>
                    <a:pt x="54" y="72"/>
                    <a:pt x="54" y="72"/>
                  </a:cubicBezTo>
                  <a:cubicBezTo>
                    <a:pt x="48" y="66"/>
                    <a:pt x="43" y="57"/>
                    <a:pt x="41" y="49"/>
                  </a:cubicBezTo>
                  <a:cubicBezTo>
                    <a:pt x="38" y="47"/>
                    <a:pt x="36" y="44"/>
                    <a:pt x="36" y="40"/>
                  </a:cubicBezTo>
                  <a:cubicBezTo>
                    <a:pt x="36" y="36"/>
                    <a:pt x="38" y="33"/>
                    <a:pt x="40" y="31"/>
                  </a:cubicBezTo>
                  <a:cubicBezTo>
                    <a:pt x="41" y="20"/>
                    <a:pt x="45" y="9"/>
                    <a:pt x="58" y="5"/>
                  </a:cubicBezTo>
                  <a:cubicBezTo>
                    <a:pt x="62" y="3"/>
                    <a:pt x="66" y="3"/>
                    <a:pt x="68" y="3"/>
                  </a:cubicBezTo>
                  <a:cubicBezTo>
                    <a:pt x="70" y="3"/>
                    <a:pt x="71" y="3"/>
                    <a:pt x="71" y="3"/>
                  </a:cubicBezTo>
                  <a:cubicBezTo>
                    <a:pt x="71" y="3"/>
                    <a:pt x="72" y="3"/>
                    <a:pt x="72" y="3"/>
                  </a:cubicBezTo>
                  <a:cubicBezTo>
                    <a:pt x="74" y="3"/>
                    <a:pt x="75" y="3"/>
                    <a:pt x="76" y="3"/>
                  </a:cubicBezTo>
                  <a:cubicBezTo>
                    <a:pt x="76" y="3"/>
                    <a:pt x="76" y="3"/>
                    <a:pt x="76" y="3"/>
                  </a:cubicBezTo>
                  <a:cubicBezTo>
                    <a:pt x="83" y="4"/>
                    <a:pt x="87" y="6"/>
                    <a:pt x="91" y="9"/>
                  </a:cubicBezTo>
                  <a:cubicBezTo>
                    <a:pt x="90" y="8"/>
                    <a:pt x="90" y="8"/>
                    <a:pt x="89" y="7"/>
                  </a:cubicBezTo>
                  <a:cubicBezTo>
                    <a:pt x="89" y="7"/>
                    <a:pt x="88" y="6"/>
                    <a:pt x="88" y="6"/>
                  </a:cubicBezTo>
                  <a:cubicBezTo>
                    <a:pt x="84" y="3"/>
                    <a:pt x="79" y="1"/>
                    <a:pt x="73" y="0"/>
                  </a:cubicBezTo>
                  <a:cubicBezTo>
                    <a:pt x="73" y="0"/>
                    <a:pt x="73" y="0"/>
                    <a:pt x="73" y="0"/>
                  </a:cubicBezTo>
                  <a:cubicBezTo>
                    <a:pt x="71" y="0"/>
                    <a:pt x="70" y="0"/>
                    <a:pt x="69" y="0"/>
                  </a:cubicBezTo>
                  <a:cubicBezTo>
                    <a:pt x="69" y="0"/>
                    <a:pt x="68" y="0"/>
                    <a:pt x="67" y="0"/>
                  </a:cubicBezTo>
                  <a:cubicBezTo>
                    <a:pt x="67" y="0"/>
                    <a:pt x="67" y="0"/>
                    <a:pt x="65" y="0"/>
                  </a:cubicBezTo>
                </a:path>
              </a:pathLst>
            </a:custGeom>
            <a:solidFill>
              <a:srgbClr val="FD9B0A"/>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665" name="Freeform 1271"/>
            <p:cNvSpPr>
              <a:spLocks/>
            </p:cNvSpPr>
            <p:nvPr/>
          </p:nvSpPr>
          <p:spPr bwMode="auto">
            <a:xfrm>
              <a:off x="14222414" y="12695238"/>
              <a:ext cx="2279650" cy="4159250"/>
            </a:xfrm>
            <a:custGeom>
              <a:avLst/>
              <a:gdLst/>
              <a:ahLst/>
              <a:cxnLst>
                <a:cxn ang="0">
                  <a:pos x="65" y="0"/>
                </a:cxn>
                <a:cxn ang="0">
                  <a:pos x="55" y="2"/>
                </a:cxn>
                <a:cxn ang="0">
                  <a:pos x="37" y="28"/>
                </a:cxn>
                <a:cxn ang="0">
                  <a:pos x="33" y="37"/>
                </a:cxn>
                <a:cxn ang="0">
                  <a:pos x="38" y="46"/>
                </a:cxn>
                <a:cxn ang="0">
                  <a:pos x="51" y="69"/>
                </a:cxn>
                <a:cxn ang="0">
                  <a:pos x="51" y="72"/>
                </a:cxn>
                <a:cxn ang="0">
                  <a:pos x="50" y="72"/>
                </a:cxn>
                <a:cxn ang="0">
                  <a:pos x="45" y="77"/>
                </a:cxn>
                <a:cxn ang="0">
                  <a:pos x="37" y="79"/>
                </a:cxn>
                <a:cxn ang="0">
                  <a:pos x="25" y="85"/>
                </a:cxn>
                <a:cxn ang="0">
                  <a:pos x="1" y="131"/>
                </a:cxn>
                <a:cxn ang="0">
                  <a:pos x="0" y="145"/>
                </a:cxn>
                <a:cxn ang="0">
                  <a:pos x="4" y="166"/>
                </a:cxn>
                <a:cxn ang="0">
                  <a:pos x="6" y="166"/>
                </a:cxn>
                <a:cxn ang="0">
                  <a:pos x="3" y="148"/>
                </a:cxn>
                <a:cxn ang="0">
                  <a:pos x="4" y="135"/>
                </a:cxn>
                <a:cxn ang="0">
                  <a:pos x="28" y="88"/>
                </a:cxn>
                <a:cxn ang="0">
                  <a:pos x="40" y="82"/>
                </a:cxn>
                <a:cxn ang="0">
                  <a:pos x="48" y="80"/>
                </a:cxn>
                <a:cxn ang="0">
                  <a:pos x="53" y="75"/>
                </a:cxn>
                <a:cxn ang="0">
                  <a:pos x="54" y="75"/>
                </a:cxn>
                <a:cxn ang="0">
                  <a:pos x="54" y="72"/>
                </a:cxn>
                <a:cxn ang="0">
                  <a:pos x="41" y="49"/>
                </a:cxn>
                <a:cxn ang="0">
                  <a:pos x="37" y="40"/>
                </a:cxn>
                <a:cxn ang="0">
                  <a:pos x="40" y="31"/>
                </a:cxn>
                <a:cxn ang="0">
                  <a:pos x="58" y="5"/>
                </a:cxn>
                <a:cxn ang="0">
                  <a:pos x="69" y="3"/>
                </a:cxn>
                <a:cxn ang="0">
                  <a:pos x="71" y="3"/>
                </a:cxn>
                <a:cxn ang="0">
                  <a:pos x="73" y="3"/>
                </a:cxn>
                <a:cxn ang="0">
                  <a:pos x="76" y="3"/>
                </a:cxn>
                <a:cxn ang="0">
                  <a:pos x="76" y="4"/>
                </a:cxn>
                <a:cxn ang="0">
                  <a:pos x="91" y="9"/>
                </a:cxn>
                <a:cxn ang="0">
                  <a:pos x="89" y="7"/>
                </a:cxn>
                <a:cxn ang="0">
                  <a:pos x="88" y="6"/>
                </a:cxn>
                <a:cxn ang="0">
                  <a:pos x="73" y="0"/>
                </a:cxn>
                <a:cxn ang="0">
                  <a:pos x="73" y="0"/>
                </a:cxn>
                <a:cxn ang="0">
                  <a:pos x="69" y="0"/>
                </a:cxn>
                <a:cxn ang="0">
                  <a:pos x="68" y="0"/>
                </a:cxn>
                <a:cxn ang="0">
                  <a:pos x="65" y="0"/>
                </a:cxn>
              </a:cxnLst>
              <a:rect l="0" t="0" r="r" b="b"/>
              <a:pathLst>
                <a:path w="91" h="166">
                  <a:moveTo>
                    <a:pt x="65" y="0"/>
                  </a:moveTo>
                  <a:cubicBezTo>
                    <a:pt x="63" y="0"/>
                    <a:pt x="59" y="0"/>
                    <a:pt x="55" y="2"/>
                  </a:cubicBezTo>
                  <a:cubicBezTo>
                    <a:pt x="42" y="6"/>
                    <a:pt x="38" y="17"/>
                    <a:pt x="37" y="28"/>
                  </a:cubicBezTo>
                  <a:cubicBezTo>
                    <a:pt x="35" y="30"/>
                    <a:pt x="33" y="33"/>
                    <a:pt x="33" y="37"/>
                  </a:cubicBezTo>
                  <a:cubicBezTo>
                    <a:pt x="33" y="41"/>
                    <a:pt x="35" y="44"/>
                    <a:pt x="38" y="46"/>
                  </a:cubicBezTo>
                  <a:cubicBezTo>
                    <a:pt x="40" y="54"/>
                    <a:pt x="45" y="63"/>
                    <a:pt x="51" y="69"/>
                  </a:cubicBezTo>
                  <a:cubicBezTo>
                    <a:pt x="51" y="72"/>
                    <a:pt x="51" y="72"/>
                    <a:pt x="51" y="72"/>
                  </a:cubicBezTo>
                  <a:cubicBezTo>
                    <a:pt x="50" y="72"/>
                    <a:pt x="50" y="72"/>
                    <a:pt x="50" y="72"/>
                  </a:cubicBezTo>
                  <a:cubicBezTo>
                    <a:pt x="45" y="77"/>
                    <a:pt x="45" y="77"/>
                    <a:pt x="45" y="77"/>
                  </a:cubicBezTo>
                  <a:cubicBezTo>
                    <a:pt x="42" y="77"/>
                    <a:pt x="39" y="77"/>
                    <a:pt x="37" y="79"/>
                  </a:cubicBezTo>
                  <a:cubicBezTo>
                    <a:pt x="35" y="79"/>
                    <a:pt x="31" y="81"/>
                    <a:pt x="25" y="85"/>
                  </a:cubicBezTo>
                  <a:cubicBezTo>
                    <a:pt x="16" y="92"/>
                    <a:pt x="3" y="117"/>
                    <a:pt x="1" y="131"/>
                  </a:cubicBezTo>
                  <a:cubicBezTo>
                    <a:pt x="0" y="137"/>
                    <a:pt x="0" y="132"/>
                    <a:pt x="0" y="145"/>
                  </a:cubicBezTo>
                  <a:cubicBezTo>
                    <a:pt x="0" y="149"/>
                    <a:pt x="2" y="158"/>
                    <a:pt x="4" y="166"/>
                  </a:cubicBezTo>
                  <a:cubicBezTo>
                    <a:pt x="6" y="166"/>
                    <a:pt x="6" y="166"/>
                    <a:pt x="6" y="166"/>
                  </a:cubicBezTo>
                  <a:cubicBezTo>
                    <a:pt x="4" y="159"/>
                    <a:pt x="3" y="152"/>
                    <a:pt x="3" y="148"/>
                  </a:cubicBezTo>
                  <a:cubicBezTo>
                    <a:pt x="3" y="135"/>
                    <a:pt x="3" y="140"/>
                    <a:pt x="4" y="135"/>
                  </a:cubicBezTo>
                  <a:cubicBezTo>
                    <a:pt x="6" y="120"/>
                    <a:pt x="19" y="95"/>
                    <a:pt x="28" y="88"/>
                  </a:cubicBezTo>
                  <a:cubicBezTo>
                    <a:pt x="34" y="84"/>
                    <a:pt x="38" y="82"/>
                    <a:pt x="40" y="82"/>
                  </a:cubicBezTo>
                  <a:cubicBezTo>
                    <a:pt x="43" y="81"/>
                    <a:pt x="45" y="80"/>
                    <a:pt x="48" y="80"/>
                  </a:cubicBezTo>
                  <a:cubicBezTo>
                    <a:pt x="53" y="75"/>
                    <a:pt x="53" y="75"/>
                    <a:pt x="53" y="75"/>
                  </a:cubicBezTo>
                  <a:cubicBezTo>
                    <a:pt x="54" y="75"/>
                    <a:pt x="54" y="75"/>
                    <a:pt x="54" y="75"/>
                  </a:cubicBezTo>
                  <a:cubicBezTo>
                    <a:pt x="54" y="72"/>
                    <a:pt x="54" y="72"/>
                    <a:pt x="54" y="72"/>
                  </a:cubicBezTo>
                  <a:cubicBezTo>
                    <a:pt x="48" y="66"/>
                    <a:pt x="43" y="58"/>
                    <a:pt x="41" y="49"/>
                  </a:cubicBezTo>
                  <a:cubicBezTo>
                    <a:pt x="38" y="47"/>
                    <a:pt x="37" y="44"/>
                    <a:pt x="37" y="40"/>
                  </a:cubicBezTo>
                  <a:cubicBezTo>
                    <a:pt x="37" y="36"/>
                    <a:pt x="38" y="33"/>
                    <a:pt x="40" y="31"/>
                  </a:cubicBezTo>
                  <a:cubicBezTo>
                    <a:pt x="41" y="20"/>
                    <a:pt x="45" y="9"/>
                    <a:pt x="58" y="5"/>
                  </a:cubicBezTo>
                  <a:cubicBezTo>
                    <a:pt x="62" y="3"/>
                    <a:pt x="66" y="3"/>
                    <a:pt x="69" y="3"/>
                  </a:cubicBezTo>
                  <a:cubicBezTo>
                    <a:pt x="70" y="3"/>
                    <a:pt x="71" y="3"/>
                    <a:pt x="71" y="3"/>
                  </a:cubicBezTo>
                  <a:cubicBezTo>
                    <a:pt x="72" y="3"/>
                    <a:pt x="72" y="3"/>
                    <a:pt x="73" y="3"/>
                  </a:cubicBezTo>
                  <a:cubicBezTo>
                    <a:pt x="74" y="3"/>
                    <a:pt x="75" y="3"/>
                    <a:pt x="76" y="3"/>
                  </a:cubicBezTo>
                  <a:cubicBezTo>
                    <a:pt x="76" y="4"/>
                    <a:pt x="76" y="4"/>
                    <a:pt x="76" y="4"/>
                  </a:cubicBezTo>
                  <a:cubicBezTo>
                    <a:pt x="83" y="4"/>
                    <a:pt x="88" y="6"/>
                    <a:pt x="91" y="9"/>
                  </a:cubicBezTo>
                  <a:cubicBezTo>
                    <a:pt x="90" y="8"/>
                    <a:pt x="90" y="8"/>
                    <a:pt x="89" y="7"/>
                  </a:cubicBezTo>
                  <a:cubicBezTo>
                    <a:pt x="89" y="7"/>
                    <a:pt x="88" y="6"/>
                    <a:pt x="88" y="6"/>
                  </a:cubicBezTo>
                  <a:cubicBezTo>
                    <a:pt x="84" y="3"/>
                    <a:pt x="80" y="1"/>
                    <a:pt x="73" y="0"/>
                  </a:cubicBezTo>
                  <a:cubicBezTo>
                    <a:pt x="73" y="0"/>
                    <a:pt x="73" y="0"/>
                    <a:pt x="73" y="0"/>
                  </a:cubicBezTo>
                  <a:cubicBezTo>
                    <a:pt x="72" y="0"/>
                    <a:pt x="71" y="0"/>
                    <a:pt x="69" y="0"/>
                  </a:cubicBezTo>
                  <a:cubicBezTo>
                    <a:pt x="69" y="0"/>
                    <a:pt x="68" y="0"/>
                    <a:pt x="68" y="0"/>
                  </a:cubicBezTo>
                  <a:cubicBezTo>
                    <a:pt x="68" y="0"/>
                    <a:pt x="67" y="0"/>
                    <a:pt x="65" y="0"/>
                  </a:cubicBezTo>
                </a:path>
              </a:pathLst>
            </a:custGeom>
            <a:solidFill>
              <a:srgbClr val="FD9B0A"/>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666" name="Freeform 1272"/>
            <p:cNvSpPr>
              <a:spLocks/>
            </p:cNvSpPr>
            <p:nvPr/>
          </p:nvSpPr>
          <p:spPr bwMode="auto">
            <a:xfrm>
              <a:off x="14297026" y="12769851"/>
              <a:ext cx="2279650" cy="4084638"/>
            </a:xfrm>
            <a:custGeom>
              <a:avLst/>
              <a:gdLst/>
              <a:ahLst/>
              <a:cxnLst>
                <a:cxn ang="0">
                  <a:pos x="66" y="0"/>
                </a:cxn>
                <a:cxn ang="0">
                  <a:pos x="55" y="2"/>
                </a:cxn>
                <a:cxn ang="0">
                  <a:pos x="37" y="28"/>
                </a:cxn>
                <a:cxn ang="0">
                  <a:pos x="34" y="37"/>
                </a:cxn>
                <a:cxn ang="0">
                  <a:pos x="38" y="46"/>
                </a:cxn>
                <a:cxn ang="0">
                  <a:pos x="51" y="69"/>
                </a:cxn>
                <a:cxn ang="0">
                  <a:pos x="51" y="72"/>
                </a:cxn>
                <a:cxn ang="0">
                  <a:pos x="50" y="72"/>
                </a:cxn>
                <a:cxn ang="0">
                  <a:pos x="45" y="77"/>
                </a:cxn>
                <a:cxn ang="0">
                  <a:pos x="37" y="79"/>
                </a:cxn>
                <a:cxn ang="0">
                  <a:pos x="25" y="85"/>
                </a:cxn>
                <a:cxn ang="0">
                  <a:pos x="1" y="132"/>
                </a:cxn>
                <a:cxn ang="0">
                  <a:pos x="0" y="145"/>
                </a:cxn>
                <a:cxn ang="0">
                  <a:pos x="3" y="163"/>
                </a:cxn>
                <a:cxn ang="0">
                  <a:pos x="6" y="163"/>
                </a:cxn>
                <a:cxn ang="0">
                  <a:pos x="3" y="148"/>
                </a:cxn>
                <a:cxn ang="0">
                  <a:pos x="4" y="135"/>
                </a:cxn>
                <a:cxn ang="0">
                  <a:pos x="29" y="89"/>
                </a:cxn>
                <a:cxn ang="0">
                  <a:pos x="41" y="82"/>
                </a:cxn>
                <a:cxn ang="0">
                  <a:pos x="49" y="80"/>
                </a:cxn>
                <a:cxn ang="0">
                  <a:pos x="53" y="75"/>
                </a:cxn>
                <a:cxn ang="0">
                  <a:pos x="55" y="75"/>
                </a:cxn>
                <a:cxn ang="0">
                  <a:pos x="55" y="72"/>
                </a:cxn>
                <a:cxn ang="0">
                  <a:pos x="41" y="49"/>
                </a:cxn>
                <a:cxn ang="0">
                  <a:pos x="37" y="40"/>
                </a:cxn>
                <a:cxn ang="0">
                  <a:pos x="41" y="32"/>
                </a:cxn>
                <a:cxn ang="0">
                  <a:pos x="59" y="5"/>
                </a:cxn>
                <a:cxn ang="0">
                  <a:pos x="69" y="3"/>
                </a:cxn>
                <a:cxn ang="0">
                  <a:pos x="71" y="3"/>
                </a:cxn>
                <a:cxn ang="0">
                  <a:pos x="73" y="4"/>
                </a:cxn>
                <a:cxn ang="0">
                  <a:pos x="76" y="4"/>
                </a:cxn>
                <a:cxn ang="0">
                  <a:pos x="77" y="4"/>
                </a:cxn>
                <a:cxn ang="0">
                  <a:pos x="91" y="9"/>
                </a:cxn>
                <a:cxn ang="0">
                  <a:pos x="89" y="7"/>
                </a:cxn>
                <a:cxn ang="0">
                  <a:pos x="88" y="6"/>
                </a:cxn>
                <a:cxn ang="0">
                  <a:pos x="73" y="1"/>
                </a:cxn>
                <a:cxn ang="0">
                  <a:pos x="73" y="0"/>
                </a:cxn>
                <a:cxn ang="0">
                  <a:pos x="70" y="0"/>
                </a:cxn>
                <a:cxn ang="0">
                  <a:pos x="68" y="0"/>
                </a:cxn>
                <a:cxn ang="0">
                  <a:pos x="66" y="0"/>
                </a:cxn>
              </a:cxnLst>
              <a:rect l="0" t="0" r="r" b="b"/>
              <a:pathLst>
                <a:path w="91" h="163">
                  <a:moveTo>
                    <a:pt x="66" y="0"/>
                  </a:moveTo>
                  <a:cubicBezTo>
                    <a:pt x="63" y="0"/>
                    <a:pt x="59" y="0"/>
                    <a:pt x="55" y="2"/>
                  </a:cubicBezTo>
                  <a:cubicBezTo>
                    <a:pt x="42" y="6"/>
                    <a:pt x="38" y="17"/>
                    <a:pt x="37" y="28"/>
                  </a:cubicBezTo>
                  <a:cubicBezTo>
                    <a:pt x="35" y="30"/>
                    <a:pt x="34" y="33"/>
                    <a:pt x="34" y="37"/>
                  </a:cubicBezTo>
                  <a:cubicBezTo>
                    <a:pt x="34" y="41"/>
                    <a:pt x="35" y="44"/>
                    <a:pt x="38" y="46"/>
                  </a:cubicBezTo>
                  <a:cubicBezTo>
                    <a:pt x="40" y="55"/>
                    <a:pt x="45" y="63"/>
                    <a:pt x="51" y="69"/>
                  </a:cubicBezTo>
                  <a:cubicBezTo>
                    <a:pt x="51" y="72"/>
                    <a:pt x="51" y="72"/>
                    <a:pt x="51" y="72"/>
                  </a:cubicBezTo>
                  <a:cubicBezTo>
                    <a:pt x="50" y="72"/>
                    <a:pt x="50" y="72"/>
                    <a:pt x="50" y="72"/>
                  </a:cubicBezTo>
                  <a:cubicBezTo>
                    <a:pt x="45" y="77"/>
                    <a:pt x="45" y="77"/>
                    <a:pt x="45" y="77"/>
                  </a:cubicBezTo>
                  <a:cubicBezTo>
                    <a:pt x="42" y="77"/>
                    <a:pt x="40" y="78"/>
                    <a:pt x="37" y="79"/>
                  </a:cubicBezTo>
                  <a:cubicBezTo>
                    <a:pt x="35" y="79"/>
                    <a:pt x="31" y="81"/>
                    <a:pt x="25" y="85"/>
                  </a:cubicBezTo>
                  <a:cubicBezTo>
                    <a:pt x="16" y="92"/>
                    <a:pt x="3" y="117"/>
                    <a:pt x="1" y="132"/>
                  </a:cubicBezTo>
                  <a:cubicBezTo>
                    <a:pt x="0" y="137"/>
                    <a:pt x="0" y="132"/>
                    <a:pt x="0" y="145"/>
                  </a:cubicBezTo>
                  <a:cubicBezTo>
                    <a:pt x="0" y="149"/>
                    <a:pt x="1" y="156"/>
                    <a:pt x="3" y="163"/>
                  </a:cubicBezTo>
                  <a:cubicBezTo>
                    <a:pt x="6" y="163"/>
                    <a:pt x="6" y="163"/>
                    <a:pt x="6" y="163"/>
                  </a:cubicBezTo>
                  <a:cubicBezTo>
                    <a:pt x="4" y="157"/>
                    <a:pt x="3" y="152"/>
                    <a:pt x="3" y="148"/>
                  </a:cubicBezTo>
                  <a:cubicBezTo>
                    <a:pt x="3" y="135"/>
                    <a:pt x="4" y="140"/>
                    <a:pt x="4" y="135"/>
                  </a:cubicBezTo>
                  <a:cubicBezTo>
                    <a:pt x="7" y="121"/>
                    <a:pt x="19" y="95"/>
                    <a:pt x="29" y="89"/>
                  </a:cubicBezTo>
                  <a:cubicBezTo>
                    <a:pt x="35" y="84"/>
                    <a:pt x="38" y="82"/>
                    <a:pt x="41" y="82"/>
                  </a:cubicBezTo>
                  <a:cubicBezTo>
                    <a:pt x="43" y="81"/>
                    <a:pt x="46" y="80"/>
                    <a:pt x="49" y="80"/>
                  </a:cubicBezTo>
                  <a:cubicBezTo>
                    <a:pt x="53" y="75"/>
                    <a:pt x="53" y="75"/>
                    <a:pt x="53" y="75"/>
                  </a:cubicBezTo>
                  <a:cubicBezTo>
                    <a:pt x="55" y="75"/>
                    <a:pt x="55" y="75"/>
                    <a:pt x="55" y="75"/>
                  </a:cubicBezTo>
                  <a:cubicBezTo>
                    <a:pt x="55" y="72"/>
                    <a:pt x="55" y="72"/>
                    <a:pt x="55" y="72"/>
                  </a:cubicBezTo>
                  <a:cubicBezTo>
                    <a:pt x="48" y="66"/>
                    <a:pt x="43" y="58"/>
                    <a:pt x="41" y="49"/>
                  </a:cubicBezTo>
                  <a:cubicBezTo>
                    <a:pt x="39" y="47"/>
                    <a:pt x="37" y="44"/>
                    <a:pt x="37" y="40"/>
                  </a:cubicBezTo>
                  <a:cubicBezTo>
                    <a:pt x="37" y="37"/>
                    <a:pt x="38" y="34"/>
                    <a:pt x="41" y="32"/>
                  </a:cubicBezTo>
                  <a:cubicBezTo>
                    <a:pt x="42" y="20"/>
                    <a:pt x="45" y="9"/>
                    <a:pt x="59" y="5"/>
                  </a:cubicBezTo>
                  <a:cubicBezTo>
                    <a:pt x="63" y="4"/>
                    <a:pt x="66" y="3"/>
                    <a:pt x="69" y="3"/>
                  </a:cubicBezTo>
                  <a:cubicBezTo>
                    <a:pt x="70" y="3"/>
                    <a:pt x="71" y="3"/>
                    <a:pt x="71" y="3"/>
                  </a:cubicBezTo>
                  <a:cubicBezTo>
                    <a:pt x="72" y="3"/>
                    <a:pt x="72" y="4"/>
                    <a:pt x="73" y="4"/>
                  </a:cubicBezTo>
                  <a:cubicBezTo>
                    <a:pt x="74" y="4"/>
                    <a:pt x="75" y="4"/>
                    <a:pt x="76" y="4"/>
                  </a:cubicBezTo>
                  <a:cubicBezTo>
                    <a:pt x="77" y="4"/>
                    <a:pt x="77" y="4"/>
                    <a:pt x="77" y="4"/>
                  </a:cubicBezTo>
                  <a:cubicBezTo>
                    <a:pt x="83" y="5"/>
                    <a:pt x="88" y="7"/>
                    <a:pt x="91" y="9"/>
                  </a:cubicBezTo>
                  <a:cubicBezTo>
                    <a:pt x="91" y="9"/>
                    <a:pt x="90" y="8"/>
                    <a:pt x="89" y="7"/>
                  </a:cubicBezTo>
                  <a:cubicBezTo>
                    <a:pt x="89" y="7"/>
                    <a:pt x="89" y="7"/>
                    <a:pt x="88" y="6"/>
                  </a:cubicBezTo>
                  <a:cubicBezTo>
                    <a:pt x="85" y="3"/>
                    <a:pt x="80" y="1"/>
                    <a:pt x="73" y="1"/>
                  </a:cubicBezTo>
                  <a:cubicBezTo>
                    <a:pt x="73" y="0"/>
                    <a:pt x="73" y="0"/>
                    <a:pt x="73" y="0"/>
                  </a:cubicBezTo>
                  <a:cubicBezTo>
                    <a:pt x="72" y="0"/>
                    <a:pt x="71" y="0"/>
                    <a:pt x="70" y="0"/>
                  </a:cubicBezTo>
                  <a:cubicBezTo>
                    <a:pt x="69" y="0"/>
                    <a:pt x="69" y="0"/>
                    <a:pt x="68" y="0"/>
                  </a:cubicBezTo>
                  <a:cubicBezTo>
                    <a:pt x="68" y="0"/>
                    <a:pt x="67" y="0"/>
                    <a:pt x="66" y="0"/>
                  </a:cubicBezTo>
                </a:path>
              </a:pathLst>
            </a:custGeom>
            <a:solidFill>
              <a:srgbClr val="FD9B0A"/>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667" name="Freeform 1273"/>
            <p:cNvSpPr>
              <a:spLocks/>
            </p:cNvSpPr>
            <p:nvPr/>
          </p:nvSpPr>
          <p:spPr bwMode="auto">
            <a:xfrm>
              <a:off x="14373226" y="12844463"/>
              <a:ext cx="2303463" cy="4010025"/>
            </a:xfrm>
            <a:custGeom>
              <a:avLst/>
              <a:gdLst/>
              <a:ahLst/>
              <a:cxnLst>
                <a:cxn ang="0">
                  <a:pos x="66" y="0"/>
                </a:cxn>
                <a:cxn ang="0">
                  <a:pos x="56" y="2"/>
                </a:cxn>
                <a:cxn ang="0">
                  <a:pos x="38" y="29"/>
                </a:cxn>
                <a:cxn ang="0">
                  <a:pos x="34" y="37"/>
                </a:cxn>
                <a:cxn ang="0">
                  <a:pos x="38" y="46"/>
                </a:cxn>
                <a:cxn ang="0">
                  <a:pos x="52" y="69"/>
                </a:cxn>
                <a:cxn ang="0">
                  <a:pos x="52" y="72"/>
                </a:cxn>
                <a:cxn ang="0">
                  <a:pos x="50" y="72"/>
                </a:cxn>
                <a:cxn ang="0">
                  <a:pos x="46" y="77"/>
                </a:cxn>
                <a:cxn ang="0">
                  <a:pos x="38" y="79"/>
                </a:cxn>
                <a:cxn ang="0">
                  <a:pos x="26" y="86"/>
                </a:cxn>
                <a:cxn ang="0">
                  <a:pos x="1" y="132"/>
                </a:cxn>
                <a:cxn ang="0">
                  <a:pos x="0" y="145"/>
                </a:cxn>
                <a:cxn ang="0">
                  <a:pos x="3" y="160"/>
                </a:cxn>
                <a:cxn ang="0">
                  <a:pos x="5" y="160"/>
                </a:cxn>
                <a:cxn ang="0">
                  <a:pos x="4" y="149"/>
                </a:cxn>
                <a:cxn ang="0">
                  <a:pos x="5" y="135"/>
                </a:cxn>
                <a:cxn ang="0">
                  <a:pos x="29" y="89"/>
                </a:cxn>
                <a:cxn ang="0">
                  <a:pos x="41" y="82"/>
                </a:cxn>
                <a:cxn ang="0">
                  <a:pos x="49" y="80"/>
                </a:cxn>
                <a:cxn ang="0">
                  <a:pos x="54" y="75"/>
                </a:cxn>
                <a:cxn ang="0">
                  <a:pos x="55" y="75"/>
                </a:cxn>
                <a:cxn ang="0">
                  <a:pos x="55" y="72"/>
                </a:cxn>
                <a:cxn ang="0">
                  <a:pos x="42" y="50"/>
                </a:cxn>
                <a:cxn ang="0">
                  <a:pos x="37" y="40"/>
                </a:cxn>
                <a:cxn ang="0">
                  <a:pos x="41" y="32"/>
                </a:cxn>
                <a:cxn ang="0">
                  <a:pos x="59" y="5"/>
                </a:cxn>
                <a:cxn ang="0">
                  <a:pos x="69" y="4"/>
                </a:cxn>
                <a:cxn ang="0">
                  <a:pos x="71" y="4"/>
                </a:cxn>
                <a:cxn ang="0">
                  <a:pos x="73" y="4"/>
                </a:cxn>
                <a:cxn ang="0">
                  <a:pos x="77" y="4"/>
                </a:cxn>
                <a:cxn ang="0">
                  <a:pos x="77" y="4"/>
                </a:cxn>
                <a:cxn ang="0">
                  <a:pos x="92" y="10"/>
                </a:cxn>
                <a:cxn ang="0">
                  <a:pos x="90" y="8"/>
                </a:cxn>
                <a:cxn ang="0">
                  <a:pos x="88" y="6"/>
                </a:cxn>
                <a:cxn ang="0">
                  <a:pos x="74" y="1"/>
                </a:cxn>
                <a:cxn ang="0">
                  <a:pos x="73" y="1"/>
                </a:cxn>
                <a:cxn ang="0">
                  <a:pos x="70" y="1"/>
                </a:cxn>
                <a:cxn ang="0">
                  <a:pos x="68" y="0"/>
                </a:cxn>
                <a:cxn ang="0">
                  <a:pos x="66" y="0"/>
                </a:cxn>
              </a:cxnLst>
              <a:rect l="0" t="0" r="r" b="b"/>
              <a:pathLst>
                <a:path w="92" h="160">
                  <a:moveTo>
                    <a:pt x="66" y="0"/>
                  </a:moveTo>
                  <a:cubicBezTo>
                    <a:pt x="63" y="0"/>
                    <a:pt x="60" y="1"/>
                    <a:pt x="56" y="2"/>
                  </a:cubicBezTo>
                  <a:cubicBezTo>
                    <a:pt x="42" y="6"/>
                    <a:pt x="39" y="17"/>
                    <a:pt x="38" y="29"/>
                  </a:cubicBezTo>
                  <a:cubicBezTo>
                    <a:pt x="35" y="31"/>
                    <a:pt x="34" y="34"/>
                    <a:pt x="34" y="37"/>
                  </a:cubicBezTo>
                  <a:cubicBezTo>
                    <a:pt x="34" y="41"/>
                    <a:pt x="36" y="44"/>
                    <a:pt x="38" y="46"/>
                  </a:cubicBezTo>
                  <a:cubicBezTo>
                    <a:pt x="40" y="55"/>
                    <a:pt x="45" y="63"/>
                    <a:pt x="52" y="69"/>
                  </a:cubicBezTo>
                  <a:cubicBezTo>
                    <a:pt x="52" y="72"/>
                    <a:pt x="52" y="72"/>
                    <a:pt x="52" y="72"/>
                  </a:cubicBezTo>
                  <a:cubicBezTo>
                    <a:pt x="50" y="72"/>
                    <a:pt x="50" y="72"/>
                    <a:pt x="50" y="72"/>
                  </a:cubicBezTo>
                  <a:cubicBezTo>
                    <a:pt x="46" y="77"/>
                    <a:pt x="46" y="77"/>
                    <a:pt x="46" y="77"/>
                  </a:cubicBezTo>
                  <a:cubicBezTo>
                    <a:pt x="43" y="77"/>
                    <a:pt x="40" y="78"/>
                    <a:pt x="38" y="79"/>
                  </a:cubicBezTo>
                  <a:cubicBezTo>
                    <a:pt x="35" y="79"/>
                    <a:pt x="32" y="81"/>
                    <a:pt x="26" y="86"/>
                  </a:cubicBezTo>
                  <a:cubicBezTo>
                    <a:pt x="16" y="92"/>
                    <a:pt x="4" y="118"/>
                    <a:pt x="1" y="132"/>
                  </a:cubicBezTo>
                  <a:cubicBezTo>
                    <a:pt x="1" y="137"/>
                    <a:pt x="0" y="132"/>
                    <a:pt x="0" y="145"/>
                  </a:cubicBezTo>
                  <a:cubicBezTo>
                    <a:pt x="0" y="149"/>
                    <a:pt x="1" y="154"/>
                    <a:pt x="3" y="160"/>
                  </a:cubicBezTo>
                  <a:cubicBezTo>
                    <a:pt x="5" y="160"/>
                    <a:pt x="5" y="160"/>
                    <a:pt x="5" y="160"/>
                  </a:cubicBezTo>
                  <a:cubicBezTo>
                    <a:pt x="4" y="155"/>
                    <a:pt x="4" y="151"/>
                    <a:pt x="4" y="149"/>
                  </a:cubicBezTo>
                  <a:cubicBezTo>
                    <a:pt x="4" y="135"/>
                    <a:pt x="4" y="140"/>
                    <a:pt x="5" y="135"/>
                  </a:cubicBezTo>
                  <a:cubicBezTo>
                    <a:pt x="7" y="121"/>
                    <a:pt x="19" y="96"/>
                    <a:pt x="29" y="89"/>
                  </a:cubicBezTo>
                  <a:cubicBezTo>
                    <a:pt x="35" y="84"/>
                    <a:pt x="39" y="83"/>
                    <a:pt x="41" y="82"/>
                  </a:cubicBezTo>
                  <a:cubicBezTo>
                    <a:pt x="43" y="81"/>
                    <a:pt x="46" y="81"/>
                    <a:pt x="49" y="80"/>
                  </a:cubicBezTo>
                  <a:cubicBezTo>
                    <a:pt x="54" y="75"/>
                    <a:pt x="54" y="75"/>
                    <a:pt x="54" y="75"/>
                  </a:cubicBezTo>
                  <a:cubicBezTo>
                    <a:pt x="55" y="75"/>
                    <a:pt x="55" y="75"/>
                    <a:pt x="55" y="75"/>
                  </a:cubicBezTo>
                  <a:cubicBezTo>
                    <a:pt x="55" y="72"/>
                    <a:pt x="55" y="72"/>
                    <a:pt x="55" y="72"/>
                  </a:cubicBezTo>
                  <a:cubicBezTo>
                    <a:pt x="48" y="67"/>
                    <a:pt x="44" y="58"/>
                    <a:pt x="42" y="50"/>
                  </a:cubicBezTo>
                  <a:cubicBezTo>
                    <a:pt x="39" y="48"/>
                    <a:pt x="37" y="44"/>
                    <a:pt x="37" y="40"/>
                  </a:cubicBezTo>
                  <a:cubicBezTo>
                    <a:pt x="37" y="37"/>
                    <a:pt x="39" y="34"/>
                    <a:pt x="41" y="32"/>
                  </a:cubicBezTo>
                  <a:cubicBezTo>
                    <a:pt x="42" y="21"/>
                    <a:pt x="46" y="9"/>
                    <a:pt x="59" y="5"/>
                  </a:cubicBezTo>
                  <a:cubicBezTo>
                    <a:pt x="63" y="4"/>
                    <a:pt x="67" y="4"/>
                    <a:pt x="69" y="4"/>
                  </a:cubicBezTo>
                  <a:cubicBezTo>
                    <a:pt x="71" y="4"/>
                    <a:pt x="71" y="4"/>
                    <a:pt x="71" y="4"/>
                  </a:cubicBezTo>
                  <a:cubicBezTo>
                    <a:pt x="72" y="4"/>
                    <a:pt x="73" y="4"/>
                    <a:pt x="73" y="4"/>
                  </a:cubicBezTo>
                  <a:cubicBezTo>
                    <a:pt x="74" y="4"/>
                    <a:pt x="75" y="4"/>
                    <a:pt x="77" y="4"/>
                  </a:cubicBezTo>
                  <a:cubicBezTo>
                    <a:pt x="77" y="4"/>
                    <a:pt x="77" y="4"/>
                    <a:pt x="77" y="4"/>
                  </a:cubicBezTo>
                  <a:cubicBezTo>
                    <a:pt x="83" y="5"/>
                    <a:pt x="88" y="7"/>
                    <a:pt x="92" y="10"/>
                  </a:cubicBezTo>
                  <a:cubicBezTo>
                    <a:pt x="91" y="9"/>
                    <a:pt x="90" y="8"/>
                    <a:pt x="90" y="8"/>
                  </a:cubicBezTo>
                  <a:cubicBezTo>
                    <a:pt x="89" y="7"/>
                    <a:pt x="89" y="7"/>
                    <a:pt x="88" y="6"/>
                  </a:cubicBezTo>
                  <a:cubicBezTo>
                    <a:pt x="85" y="4"/>
                    <a:pt x="80" y="2"/>
                    <a:pt x="74" y="1"/>
                  </a:cubicBezTo>
                  <a:cubicBezTo>
                    <a:pt x="73" y="1"/>
                    <a:pt x="73" y="1"/>
                    <a:pt x="73" y="1"/>
                  </a:cubicBezTo>
                  <a:cubicBezTo>
                    <a:pt x="72" y="1"/>
                    <a:pt x="71" y="1"/>
                    <a:pt x="70" y="1"/>
                  </a:cubicBezTo>
                  <a:cubicBezTo>
                    <a:pt x="69" y="1"/>
                    <a:pt x="69" y="0"/>
                    <a:pt x="68" y="0"/>
                  </a:cubicBezTo>
                  <a:cubicBezTo>
                    <a:pt x="68" y="0"/>
                    <a:pt x="67" y="0"/>
                    <a:pt x="66" y="0"/>
                  </a:cubicBezTo>
                </a:path>
              </a:pathLst>
            </a:custGeom>
            <a:solidFill>
              <a:srgbClr val="FD9B0A"/>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668" name="Freeform 1274"/>
            <p:cNvSpPr>
              <a:spLocks/>
            </p:cNvSpPr>
            <p:nvPr/>
          </p:nvSpPr>
          <p:spPr bwMode="auto">
            <a:xfrm>
              <a:off x="14473239" y="12944476"/>
              <a:ext cx="2279650" cy="3910013"/>
            </a:xfrm>
            <a:custGeom>
              <a:avLst/>
              <a:gdLst/>
              <a:ahLst/>
              <a:cxnLst>
                <a:cxn ang="0">
                  <a:pos x="65" y="0"/>
                </a:cxn>
                <a:cxn ang="0">
                  <a:pos x="55" y="1"/>
                </a:cxn>
                <a:cxn ang="0">
                  <a:pos x="37" y="28"/>
                </a:cxn>
                <a:cxn ang="0">
                  <a:pos x="33" y="36"/>
                </a:cxn>
                <a:cxn ang="0">
                  <a:pos x="38" y="46"/>
                </a:cxn>
                <a:cxn ang="0">
                  <a:pos x="51" y="68"/>
                </a:cxn>
                <a:cxn ang="0">
                  <a:pos x="51" y="71"/>
                </a:cxn>
                <a:cxn ang="0">
                  <a:pos x="50" y="71"/>
                </a:cxn>
                <a:cxn ang="0">
                  <a:pos x="45" y="76"/>
                </a:cxn>
                <a:cxn ang="0">
                  <a:pos x="37" y="78"/>
                </a:cxn>
                <a:cxn ang="0">
                  <a:pos x="25" y="85"/>
                </a:cxn>
                <a:cxn ang="0">
                  <a:pos x="1" y="131"/>
                </a:cxn>
                <a:cxn ang="0">
                  <a:pos x="0" y="145"/>
                </a:cxn>
                <a:cxn ang="0">
                  <a:pos x="1" y="156"/>
                </a:cxn>
                <a:cxn ang="0">
                  <a:pos x="4" y="156"/>
                </a:cxn>
                <a:cxn ang="0">
                  <a:pos x="3" y="148"/>
                </a:cxn>
                <a:cxn ang="0">
                  <a:pos x="4" y="134"/>
                </a:cxn>
                <a:cxn ang="0">
                  <a:pos x="28" y="88"/>
                </a:cxn>
                <a:cxn ang="0">
                  <a:pos x="40" y="82"/>
                </a:cxn>
                <a:cxn ang="0">
                  <a:pos x="48" y="80"/>
                </a:cxn>
                <a:cxn ang="0">
                  <a:pos x="53" y="75"/>
                </a:cxn>
                <a:cxn ang="0">
                  <a:pos x="54" y="75"/>
                </a:cxn>
                <a:cxn ang="0">
                  <a:pos x="54" y="72"/>
                </a:cxn>
                <a:cxn ang="0">
                  <a:pos x="41" y="49"/>
                </a:cxn>
                <a:cxn ang="0">
                  <a:pos x="36" y="40"/>
                </a:cxn>
                <a:cxn ang="0">
                  <a:pos x="40" y="31"/>
                </a:cxn>
                <a:cxn ang="0">
                  <a:pos x="58" y="5"/>
                </a:cxn>
                <a:cxn ang="0">
                  <a:pos x="68" y="3"/>
                </a:cxn>
                <a:cxn ang="0">
                  <a:pos x="71" y="3"/>
                </a:cxn>
                <a:cxn ang="0">
                  <a:pos x="72" y="3"/>
                </a:cxn>
                <a:cxn ang="0">
                  <a:pos x="76" y="3"/>
                </a:cxn>
                <a:cxn ang="0">
                  <a:pos x="76" y="3"/>
                </a:cxn>
                <a:cxn ang="0">
                  <a:pos x="91" y="9"/>
                </a:cxn>
                <a:cxn ang="0">
                  <a:pos x="89" y="7"/>
                </a:cxn>
                <a:cxn ang="0">
                  <a:pos x="88" y="6"/>
                </a:cxn>
                <a:cxn ang="0">
                  <a:pos x="73" y="0"/>
                </a:cxn>
                <a:cxn ang="0">
                  <a:pos x="73" y="0"/>
                </a:cxn>
                <a:cxn ang="0">
                  <a:pos x="69" y="0"/>
                </a:cxn>
                <a:cxn ang="0">
                  <a:pos x="67" y="0"/>
                </a:cxn>
                <a:cxn ang="0">
                  <a:pos x="65" y="0"/>
                </a:cxn>
              </a:cxnLst>
              <a:rect l="0" t="0" r="r" b="b"/>
              <a:pathLst>
                <a:path w="91" h="156">
                  <a:moveTo>
                    <a:pt x="65" y="0"/>
                  </a:moveTo>
                  <a:cubicBezTo>
                    <a:pt x="63" y="0"/>
                    <a:pt x="59" y="0"/>
                    <a:pt x="55" y="1"/>
                  </a:cubicBezTo>
                  <a:cubicBezTo>
                    <a:pt x="42" y="5"/>
                    <a:pt x="38" y="17"/>
                    <a:pt x="37" y="28"/>
                  </a:cubicBezTo>
                  <a:cubicBezTo>
                    <a:pt x="35" y="30"/>
                    <a:pt x="33" y="33"/>
                    <a:pt x="33" y="36"/>
                  </a:cubicBezTo>
                  <a:cubicBezTo>
                    <a:pt x="33" y="40"/>
                    <a:pt x="35" y="44"/>
                    <a:pt x="38" y="46"/>
                  </a:cubicBezTo>
                  <a:cubicBezTo>
                    <a:pt x="40" y="54"/>
                    <a:pt x="44" y="63"/>
                    <a:pt x="51" y="68"/>
                  </a:cubicBezTo>
                  <a:cubicBezTo>
                    <a:pt x="51" y="71"/>
                    <a:pt x="51" y="71"/>
                    <a:pt x="51" y="71"/>
                  </a:cubicBezTo>
                  <a:cubicBezTo>
                    <a:pt x="50" y="71"/>
                    <a:pt x="50" y="71"/>
                    <a:pt x="50" y="71"/>
                  </a:cubicBezTo>
                  <a:cubicBezTo>
                    <a:pt x="45" y="76"/>
                    <a:pt x="45" y="76"/>
                    <a:pt x="45" y="76"/>
                  </a:cubicBezTo>
                  <a:cubicBezTo>
                    <a:pt x="42" y="77"/>
                    <a:pt x="39" y="77"/>
                    <a:pt x="37" y="78"/>
                  </a:cubicBezTo>
                  <a:cubicBezTo>
                    <a:pt x="35" y="79"/>
                    <a:pt x="31" y="80"/>
                    <a:pt x="25" y="85"/>
                  </a:cubicBezTo>
                  <a:cubicBezTo>
                    <a:pt x="15" y="92"/>
                    <a:pt x="3" y="117"/>
                    <a:pt x="1" y="131"/>
                  </a:cubicBezTo>
                  <a:cubicBezTo>
                    <a:pt x="0" y="136"/>
                    <a:pt x="0" y="131"/>
                    <a:pt x="0" y="145"/>
                  </a:cubicBezTo>
                  <a:cubicBezTo>
                    <a:pt x="0" y="147"/>
                    <a:pt x="0" y="151"/>
                    <a:pt x="1" y="156"/>
                  </a:cubicBezTo>
                  <a:cubicBezTo>
                    <a:pt x="4" y="156"/>
                    <a:pt x="4" y="156"/>
                    <a:pt x="4" y="156"/>
                  </a:cubicBezTo>
                  <a:cubicBezTo>
                    <a:pt x="3" y="153"/>
                    <a:pt x="3" y="150"/>
                    <a:pt x="3" y="148"/>
                  </a:cubicBezTo>
                  <a:cubicBezTo>
                    <a:pt x="3" y="135"/>
                    <a:pt x="3" y="140"/>
                    <a:pt x="4" y="134"/>
                  </a:cubicBezTo>
                  <a:cubicBezTo>
                    <a:pt x="6" y="120"/>
                    <a:pt x="19" y="95"/>
                    <a:pt x="28" y="88"/>
                  </a:cubicBezTo>
                  <a:cubicBezTo>
                    <a:pt x="34" y="84"/>
                    <a:pt x="38" y="82"/>
                    <a:pt x="40" y="82"/>
                  </a:cubicBezTo>
                  <a:cubicBezTo>
                    <a:pt x="42" y="80"/>
                    <a:pt x="45" y="80"/>
                    <a:pt x="48" y="80"/>
                  </a:cubicBezTo>
                  <a:cubicBezTo>
                    <a:pt x="53" y="75"/>
                    <a:pt x="53" y="75"/>
                    <a:pt x="53" y="75"/>
                  </a:cubicBezTo>
                  <a:cubicBezTo>
                    <a:pt x="54" y="75"/>
                    <a:pt x="54" y="75"/>
                    <a:pt x="54" y="75"/>
                  </a:cubicBezTo>
                  <a:cubicBezTo>
                    <a:pt x="54" y="72"/>
                    <a:pt x="54" y="72"/>
                    <a:pt x="54" y="72"/>
                  </a:cubicBezTo>
                  <a:cubicBezTo>
                    <a:pt x="48" y="66"/>
                    <a:pt x="43" y="57"/>
                    <a:pt x="41" y="49"/>
                  </a:cubicBezTo>
                  <a:cubicBezTo>
                    <a:pt x="38" y="47"/>
                    <a:pt x="36" y="44"/>
                    <a:pt x="36" y="40"/>
                  </a:cubicBezTo>
                  <a:cubicBezTo>
                    <a:pt x="36" y="36"/>
                    <a:pt x="38" y="33"/>
                    <a:pt x="40" y="31"/>
                  </a:cubicBezTo>
                  <a:cubicBezTo>
                    <a:pt x="41" y="20"/>
                    <a:pt x="45" y="9"/>
                    <a:pt x="58" y="5"/>
                  </a:cubicBezTo>
                  <a:cubicBezTo>
                    <a:pt x="62" y="3"/>
                    <a:pt x="66" y="3"/>
                    <a:pt x="68" y="3"/>
                  </a:cubicBezTo>
                  <a:cubicBezTo>
                    <a:pt x="70" y="3"/>
                    <a:pt x="71" y="3"/>
                    <a:pt x="71" y="3"/>
                  </a:cubicBezTo>
                  <a:cubicBezTo>
                    <a:pt x="71" y="3"/>
                    <a:pt x="72" y="3"/>
                    <a:pt x="72" y="3"/>
                  </a:cubicBezTo>
                  <a:cubicBezTo>
                    <a:pt x="74" y="3"/>
                    <a:pt x="75" y="3"/>
                    <a:pt x="76" y="3"/>
                  </a:cubicBezTo>
                  <a:cubicBezTo>
                    <a:pt x="76" y="3"/>
                    <a:pt x="76" y="3"/>
                    <a:pt x="76" y="3"/>
                  </a:cubicBezTo>
                  <a:cubicBezTo>
                    <a:pt x="83" y="4"/>
                    <a:pt x="87" y="6"/>
                    <a:pt x="91" y="9"/>
                  </a:cubicBezTo>
                  <a:cubicBezTo>
                    <a:pt x="90" y="8"/>
                    <a:pt x="90" y="8"/>
                    <a:pt x="89" y="7"/>
                  </a:cubicBezTo>
                  <a:cubicBezTo>
                    <a:pt x="88" y="7"/>
                    <a:pt x="88" y="6"/>
                    <a:pt x="88" y="6"/>
                  </a:cubicBezTo>
                  <a:cubicBezTo>
                    <a:pt x="84" y="3"/>
                    <a:pt x="79" y="1"/>
                    <a:pt x="73" y="0"/>
                  </a:cubicBezTo>
                  <a:cubicBezTo>
                    <a:pt x="73" y="0"/>
                    <a:pt x="73" y="0"/>
                    <a:pt x="73" y="0"/>
                  </a:cubicBezTo>
                  <a:cubicBezTo>
                    <a:pt x="71" y="0"/>
                    <a:pt x="70" y="0"/>
                    <a:pt x="69" y="0"/>
                  </a:cubicBezTo>
                  <a:cubicBezTo>
                    <a:pt x="69" y="0"/>
                    <a:pt x="68" y="0"/>
                    <a:pt x="67" y="0"/>
                  </a:cubicBezTo>
                  <a:cubicBezTo>
                    <a:pt x="67" y="0"/>
                    <a:pt x="67" y="0"/>
                    <a:pt x="65" y="0"/>
                  </a:cubicBezTo>
                </a:path>
              </a:pathLst>
            </a:custGeom>
            <a:solidFill>
              <a:srgbClr val="FD9B0A"/>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669" name="Freeform 1275"/>
            <p:cNvSpPr>
              <a:spLocks/>
            </p:cNvSpPr>
            <p:nvPr/>
          </p:nvSpPr>
          <p:spPr bwMode="auto">
            <a:xfrm>
              <a:off x="14547851" y="13020676"/>
              <a:ext cx="2279650" cy="3833813"/>
            </a:xfrm>
            <a:custGeom>
              <a:avLst/>
              <a:gdLst/>
              <a:ahLst/>
              <a:cxnLst>
                <a:cxn ang="0">
                  <a:pos x="65" y="0"/>
                </a:cxn>
                <a:cxn ang="0">
                  <a:pos x="55" y="2"/>
                </a:cxn>
                <a:cxn ang="0">
                  <a:pos x="37" y="28"/>
                </a:cxn>
                <a:cxn ang="0">
                  <a:pos x="33" y="37"/>
                </a:cxn>
                <a:cxn ang="0">
                  <a:pos x="38" y="46"/>
                </a:cxn>
                <a:cxn ang="0">
                  <a:pos x="51" y="69"/>
                </a:cxn>
                <a:cxn ang="0">
                  <a:pos x="51" y="72"/>
                </a:cxn>
                <a:cxn ang="0">
                  <a:pos x="50" y="72"/>
                </a:cxn>
                <a:cxn ang="0">
                  <a:pos x="45" y="77"/>
                </a:cxn>
                <a:cxn ang="0">
                  <a:pos x="37" y="79"/>
                </a:cxn>
                <a:cxn ang="0">
                  <a:pos x="25" y="85"/>
                </a:cxn>
                <a:cxn ang="0">
                  <a:pos x="1" y="131"/>
                </a:cxn>
                <a:cxn ang="0">
                  <a:pos x="0" y="145"/>
                </a:cxn>
                <a:cxn ang="0">
                  <a:pos x="1" y="153"/>
                </a:cxn>
                <a:cxn ang="0">
                  <a:pos x="3" y="153"/>
                </a:cxn>
                <a:cxn ang="0">
                  <a:pos x="3" y="148"/>
                </a:cxn>
                <a:cxn ang="0">
                  <a:pos x="4" y="134"/>
                </a:cxn>
                <a:cxn ang="0">
                  <a:pos x="28" y="88"/>
                </a:cxn>
                <a:cxn ang="0">
                  <a:pos x="40" y="82"/>
                </a:cxn>
                <a:cxn ang="0">
                  <a:pos x="48" y="80"/>
                </a:cxn>
                <a:cxn ang="0">
                  <a:pos x="53" y="75"/>
                </a:cxn>
                <a:cxn ang="0">
                  <a:pos x="54" y="75"/>
                </a:cxn>
                <a:cxn ang="0">
                  <a:pos x="54" y="72"/>
                </a:cxn>
                <a:cxn ang="0">
                  <a:pos x="41" y="49"/>
                </a:cxn>
                <a:cxn ang="0">
                  <a:pos x="37" y="40"/>
                </a:cxn>
                <a:cxn ang="0">
                  <a:pos x="40" y="31"/>
                </a:cxn>
                <a:cxn ang="0">
                  <a:pos x="58" y="5"/>
                </a:cxn>
                <a:cxn ang="0">
                  <a:pos x="69" y="3"/>
                </a:cxn>
                <a:cxn ang="0">
                  <a:pos x="71" y="3"/>
                </a:cxn>
                <a:cxn ang="0">
                  <a:pos x="73" y="3"/>
                </a:cxn>
                <a:cxn ang="0">
                  <a:pos x="76" y="3"/>
                </a:cxn>
                <a:cxn ang="0">
                  <a:pos x="76" y="4"/>
                </a:cxn>
                <a:cxn ang="0">
                  <a:pos x="91" y="9"/>
                </a:cxn>
                <a:cxn ang="0">
                  <a:pos x="89" y="7"/>
                </a:cxn>
                <a:cxn ang="0">
                  <a:pos x="88" y="6"/>
                </a:cxn>
                <a:cxn ang="0">
                  <a:pos x="73" y="0"/>
                </a:cxn>
                <a:cxn ang="0">
                  <a:pos x="73" y="0"/>
                </a:cxn>
                <a:cxn ang="0">
                  <a:pos x="69" y="0"/>
                </a:cxn>
                <a:cxn ang="0">
                  <a:pos x="68" y="0"/>
                </a:cxn>
                <a:cxn ang="0">
                  <a:pos x="65" y="0"/>
                </a:cxn>
              </a:cxnLst>
              <a:rect l="0" t="0" r="r" b="b"/>
              <a:pathLst>
                <a:path w="91" h="153">
                  <a:moveTo>
                    <a:pt x="65" y="0"/>
                  </a:moveTo>
                  <a:cubicBezTo>
                    <a:pt x="63" y="0"/>
                    <a:pt x="59" y="0"/>
                    <a:pt x="55" y="2"/>
                  </a:cubicBezTo>
                  <a:cubicBezTo>
                    <a:pt x="42" y="6"/>
                    <a:pt x="38" y="17"/>
                    <a:pt x="37" y="28"/>
                  </a:cubicBezTo>
                  <a:cubicBezTo>
                    <a:pt x="35" y="30"/>
                    <a:pt x="33" y="33"/>
                    <a:pt x="33" y="37"/>
                  </a:cubicBezTo>
                  <a:cubicBezTo>
                    <a:pt x="33" y="41"/>
                    <a:pt x="35" y="44"/>
                    <a:pt x="38" y="46"/>
                  </a:cubicBezTo>
                  <a:cubicBezTo>
                    <a:pt x="40" y="54"/>
                    <a:pt x="45" y="63"/>
                    <a:pt x="51" y="69"/>
                  </a:cubicBezTo>
                  <a:cubicBezTo>
                    <a:pt x="51" y="72"/>
                    <a:pt x="51" y="72"/>
                    <a:pt x="51" y="72"/>
                  </a:cubicBezTo>
                  <a:cubicBezTo>
                    <a:pt x="50" y="72"/>
                    <a:pt x="50" y="72"/>
                    <a:pt x="50" y="72"/>
                  </a:cubicBezTo>
                  <a:cubicBezTo>
                    <a:pt x="45" y="77"/>
                    <a:pt x="45" y="77"/>
                    <a:pt x="45" y="77"/>
                  </a:cubicBezTo>
                  <a:cubicBezTo>
                    <a:pt x="42" y="77"/>
                    <a:pt x="39" y="77"/>
                    <a:pt x="37" y="79"/>
                  </a:cubicBezTo>
                  <a:cubicBezTo>
                    <a:pt x="35" y="79"/>
                    <a:pt x="31" y="81"/>
                    <a:pt x="25" y="85"/>
                  </a:cubicBezTo>
                  <a:cubicBezTo>
                    <a:pt x="16" y="92"/>
                    <a:pt x="3" y="117"/>
                    <a:pt x="1" y="131"/>
                  </a:cubicBezTo>
                  <a:cubicBezTo>
                    <a:pt x="0" y="137"/>
                    <a:pt x="0" y="132"/>
                    <a:pt x="0" y="145"/>
                  </a:cubicBezTo>
                  <a:cubicBezTo>
                    <a:pt x="0" y="147"/>
                    <a:pt x="0" y="150"/>
                    <a:pt x="1" y="153"/>
                  </a:cubicBezTo>
                  <a:cubicBezTo>
                    <a:pt x="3" y="153"/>
                    <a:pt x="3" y="153"/>
                    <a:pt x="3" y="153"/>
                  </a:cubicBezTo>
                  <a:cubicBezTo>
                    <a:pt x="3" y="151"/>
                    <a:pt x="3" y="149"/>
                    <a:pt x="3" y="148"/>
                  </a:cubicBezTo>
                  <a:cubicBezTo>
                    <a:pt x="3" y="135"/>
                    <a:pt x="3" y="140"/>
                    <a:pt x="4" y="134"/>
                  </a:cubicBezTo>
                  <a:cubicBezTo>
                    <a:pt x="6" y="120"/>
                    <a:pt x="19" y="95"/>
                    <a:pt x="28" y="88"/>
                  </a:cubicBezTo>
                  <a:cubicBezTo>
                    <a:pt x="34" y="84"/>
                    <a:pt x="38" y="82"/>
                    <a:pt x="40" y="82"/>
                  </a:cubicBezTo>
                  <a:cubicBezTo>
                    <a:pt x="43" y="81"/>
                    <a:pt x="45" y="80"/>
                    <a:pt x="48" y="80"/>
                  </a:cubicBezTo>
                  <a:cubicBezTo>
                    <a:pt x="53" y="75"/>
                    <a:pt x="53" y="75"/>
                    <a:pt x="53" y="75"/>
                  </a:cubicBezTo>
                  <a:cubicBezTo>
                    <a:pt x="54" y="75"/>
                    <a:pt x="54" y="75"/>
                    <a:pt x="54" y="75"/>
                  </a:cubicBezTo>
                  <a:cubicBezTo>
                    <a:pt x="54" y="72"/>
                    <a:pt x="54" y="72"/>
                    <a:pt x="54" y="72"/>
                  </a:cubicBezTo>
                  <a:cubicBezTo>
                    <a:pt x="48" y="66"/>
                    <a:pt x="43" y="58"/>
                    <a:pt x="41" y="49"/>
                  </a:cubicBezTo>
                  <a:cubicBezTo>
                    <a:pt x="38" y="47"/>
                    <a:pt x="37" y="44"/>
                    <a:pt x="37" y="40"/>
                  </a:cubicBezTo>
                  <a:cubicBezTo>
                    <a:pt x="37" y="36"/>
                    <a:pt x="38" y="33"/>
                    <a:pt x="40" y="31"/>
                  </a:cubicBezTo>
                  <a:cubicBezTo>
                    <a:pt x="41" y="20"/>
                    <a:pt x="45" y="9"/>
                    <a:pt x="58" y="5"/>
                  </a:cubicBezTo>
                  <a:cubicBezTo>
                    <a:pt x="62" y="3"/>
                    <a:pt x="66" y="3"/>
                    <a:pt x="69" y="3"/>
                  </a:cubicBezTo>
                  <a:cubicBezTo>
                    <a:pt x="70" y="3"/>
                    <a:pt x="71" y="3"/>
                    <a:pt x="71" y="3"/>
                  </a:cubicBezTo>
                  <a:cubicBezTo>
                    <a:pt x="72" y="3"/>
                    <a:pt x="72" y="3"/>
                    <a:pt x="73" y="3"/>
                  </a:cubicBezTo>
                  <a:cubicBezTo>
                    <a:pt x="74" y="3"/>
                    <a:pt x="75" y="3"/>
                    <a:pt x="76" y="3"/>
                  </a:cubicBezTo>
                  <a:cubicBezTo>
                    <a:pt x="76" y="4"/>
                    <a:pt x="76" y="4"/>
                    <a:pt x="76" y="4"/>
                  </a:cubicBezTo>
                  <a:cubicBezTo>
                    <a:pt x="83" y="4"/>
                    <a:pt x="88" y="6"/>
                    <a:pt x="91" y="9"/>
                  </a:cubicBezTo>
                  <a:cubicBezTo>
                    <a:pt x="91" y="9"/>
                    <a:pt x="90" y="8"/>
                    <a:pt x="89" y="7"/>
                  </a:cubicBezTo>
                  <a:cubicBezTo>
                    <a:pt x="89" y="7"/>
                    <a:pt x="88" y="6"/>
                    <a:pt x="88" y="6"/>
                  </a:cubicBezTo>
                  <a:cubicBezTo>
                    <a:pt x="84" y="3"/>
                    <a:pt x="80" y="1"/>
                    <a:pt x="73" y="0"/>
                  </a:cubicBezTo>
                  <a:cubicBezTo>
                    <a:pt x="73" y="0"/>
                    <a:pt x="73" y="0"/>
                    <a:pt x="73" y="0"/>
                  </a:cubicBezTo>
                  <a:cubicBezTo>
                    <a:pt x="72" y="0"/>
                    <a:pt x="71" y="0"/>
                    <a:pt x="69" y="0"/>
                  </a:cubicBezTo>
                  <a:cubicBezTo>
                    <a:pt x="69" y="0"/>
                    <a:pt x="68" y="0"/>
                    <a:pt x="68" y="0"/>
                  </a:cubicBezTo>
                  <a:cubicBezTo>
                    <a:pt x="68" y="0"/>
                    <a:pt x="67" y="0"/>
                    <a:pt x="65" y="0"/>
                  </a:cubicBezTo>
                </a:path>
              </a:pathLst>
            </a:custGeom>
            <a:solidFill>
              <a:srgbClr val="FD9B0A"/>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670" name="Freeform 1276"/>
            <p:cNvSpPr>
              <a:spLocks/>
            </p:cNvSpPr>
            <p:nvPr/>
          </p:nvSpPr>
          <p:spPr bwMode="auto">
            <a:xfrm>
              <a:off x="14622464" y="13095288"/>
              <a:ext cx="2255838" cy="3759200"/>
            </a:xfrm>
            <a:custGeom>
              <a:avLst/>
              <a:gdLst/>
              <a:ahLst/>
              <a:cxnLst>
                <a:cxn ang="0">
                  <a:pos x="66" y="0"/>
                </a:cxn>
                <a:cxn ang="0">
                  <a:pos x="55" y="2"/>
                </a:cxn>
                <a:cxn ang="0">
                  <a:pos x="37" y="28"/>
                </a:cxn>
                <a:cxn ang="0">
                  <a:pos x="34" y="37"/>
                </a:cxn>
                <a:cxn ang="0">
                  <a:pos x="38" y="46"/>
                </a:cxn>
                <a:cxn ang="0">
                  <a:pos x="51" y="69"/>
                </a:cxn>
                <a:cxn ang="0">
                  <a:pos x="51" y="72"/>
                </a:cxn>
                <a:cxn ang="0">
                  <a:pos x="50" y="72"/>
                </a:cxn>
                <a:cxn ang="0">
                  <a:pos x="45" y="77"/>
                </a:cxn>
                <a:cxn ang="0">
                  <a:pos x="37" y="79"/>
                </a:cxn>
                <a:cxn ang="0">
                  <a:pos x="25" y="85"/>
                </a:cxn>
                <a:cxn ang="0">
                  <a:pos x="1" y="131"/>
                </a:cxn>
                <a:cxn ang="0">
                  <a:pos x="0" y="145"/>
                </a:cxn>
                <a:cxn ang="0">
                  <a:pos x="0" y="150"/>
                </a:cxn>
                <a:cxn ang="0">
                  <a:pos x="3" y="150"/>
                </a:cxn>
                <a:cxn ang="0">
                  <a:pos x="3" y="148"/>
                </a:cxn>
                <a:cxn ang="0">
                  <a:pos x="4" y="135"/>
                </a:cxn>
                <a:cxn ang="0">
                  <a:pos x="29" y="88"/>
                </a:cxn>
                <a:cxn ang="0">
                  <a:pos x="41" y="82"/>
                </a:cxn>
                <a:cxn ang="0">
                  <a:pos x="49" y="80"/>
                </a:cxn>
                <a:cxn ang="0">
                  <a:pos x="53" y="75"/>
                </a:cxn>
                <a:cxn ang="0">
                  <a:pos x="55" y="75"/>
                </a:cxn>
                <a:cxn ang="0">
                  <a:pos x="55" y="72"/>
                </a:cxn>
                <a:cxn ang="0">
                  <a:pos x="41" y="49"/>
                </a:cxn>
                <a:cxn ang="0">
                  <a:pos x="37" y="40"/>
                </a:cxn>
                <a:cxn ang="0">
                  <a:pos x="41" y="32"/>
                </a:cxn>
                <a:cxn ang="0">
                  <a:pos x="59" y="5"/>
                </a:cxn>
                <a:cxn ang="0">
                  <a:pos x="69" y="3"/>
                </a:cxn>
                <a:cxn ang="0">
                  <a:pos x="71" y="3"/>
                </a:cxn>
                <a:cxn ang="0">
                  <a:pos x="73" y="3"/>
                </a:cxn>
                <a:cxn ang="0">
                  <a:pos x="76" y="4"/>
                </a:cxn>
                <a:cxn ang="0">
                  <a:pos x="77" y="4"/>
                </a:cxn>
                <a:cxn ang="0">
                  <a:pos x="90" y="8"/>
                </a:cxn>
                <a:cxn ang="0">
                  <a:pos x="90" y="8"/>
                </a:cxn>
                <a:cxn ang="0">
                  <a:pos x="89" y="7"/>
                </a:cxn>
                <a:cxn ang="0">
                  <a:pos x="88" y="6"/>
                </a:cxn>
                <a:cxn ang="0">
                  <a:pos x="73" y="1"/>
                </a:cxn>
                <a:cxn ang="0">
                  <a:pos x="73" y="0"/>
                </a:cxn>
                <a:cxn ang="0">
                  <a:pos x="70" y="0"/>
                </a:cxn>
                <a:cxn ang="0">
                  <a:pos x="68" y="0"/>
                </a:cxn>
                <a:cxn ang="0">
                  <a:pos x="66" y="0"/>
                </a:cxn>
              </a:cxnLst>
              <a:rect l="0" t="0" r="r" b="b"/>
              <a:pathLst>
                <a:path w="90" h="150">
                  <a:moveTo>
                    <a:pt x="66" y="0"/>
                  </a:moveTo>
                  <a:cubicBezTo>
                    <a:pt x="63" y="0"/>
                    <a:pt x="59" y="0"/>
                    <a:pt x="55" y="2"/>
                  </a:cubicBezTo>
                  <a:cubicBezTo>
                    <a:pt x="42" y="6"/>
                    <a:pt x="38" y="17"/>
                    <a:pt x="37" y="28"/>
                  </a:cubicBezTo>
                  <a:cubicBezTo>
                    <a:pt x="35" y="30"/>
                    <a:pt x="34" y="33"/>
                    <a:pt x="34" y="37"/>
                  </a:cubicBezTo>
                  <a:cubicBezTo>
                    <a:pt x="34" y="41"/>
                    <a:pt x="35" y="44"/>
                    <a:pt x="38" y="46"/>
                  </a:cubicBezTo>
                  <a:cubicBezTo>
                    <a:pt x="40" y="55"/>
                    <a:pt x="45" y="63"/>
                    <a:pt x="51" y="69"/>
                  </a:cubicBezTo>
                  <a:cubicBezTo>
                    <a:pt x="51" y="72"/>
                    <a:pt x="51" y="72"/>
                    <a:pt x="51" y="72"/>
                  </a:cubicBezTo>
                  <a:cubicBezTo>
                    <a:pt x="50" y="72"/>
                    <a:pt x="50" y="72"/>
                    <a:pt x="50" y="72"/>
                  </a:cubicBezTo>
                  <a:cubicBezTo>
                    <a:pt x="45" y="77"/>
                    <a:pt x="45" y="77"/>
                    <a:pt x="45" y="77"/>
                  </a:cubicBezTo>
                  <a:cubicBezTo>
                    <a:pt x="42" y="77"/>
                    <a:pt x="40" y="78"/>
                    <a:pt x="37" y="79"/>
                  </a:cubicBezTo>
                  <a:cubicBezTo>
                    <a:pt x="35" y="79"/>
                    <a:pt x="31" y="81"/>
                    <a:pt x="25" y="85"/>
                  </a:cubicBezTo>
                  <a:cubicBezTo>
                    <a:pt x="16" y="92"/>
                    <a:pt x="3" y="117"/>
                    <a:pt x="1" y="131"/>
                  </a:cubicBezTo>
                  <a:cubicBezTo>
                    <a:pt x="0" y="137"/>
                    <a:pt x="0" y="132"/>
                    <a:pt x="0" y="145"/>
                  </a:cubicBezTo>
                  <a:cubicBezTo>
                    <a:pt x="0" y="146"/>
                    <a:pt x="0" y="148"/>
                    <a:pt x="0" y="150"/>
                  </a:cubicBezTo>
                  <a:cubicBezTo>
                    <a:pt x="3" y="150"/>
                    <a:pt x="3" y="150"/>
                    <a:pt x="3" y="150"/>
                  </a:cubicBezTo>
                  <a:cubicBezTo>
                    <a:pt x="3" y="149"/>
                    <a:pt x="3" y="149"/>
                    <a:pt x="3" y="148"/>
                  </a:cubicBezTo>
                  <a:cubicBezTo>
                    <a:pt x="3" y="135"/>
                    <a:pt x="4" y="140"/>
                    <a:pt x="4" y="135"/>
                  </a:cubicBezTo>
                  <a:cubicBezTo>
                    <a:pt x="7" y="121"/>
                    <a:pt x="19" y="95"/>
                    <a:pt x="29" y="88"/>
                  </a:cubicBezTo>
                  <a:cubicBezTo>
                    <a:pt x="35" y="84"/>
                    <a:pt x="38" y="82"/>
                    <a:pt x="41" y="82"/>
                  </a:cubicBezTo>
                  <a:cubicBezTo>
                    <a:pt x="43" y="81"/>
                    <a:pt x="46" y="80"/>
                    <a:pt x="49" y="80"/>
                  </a:cubicBezTo>
                  <a:cubicBezTo>
                    <a:pt x="53" y="75"/>
                    <a:pt x="53" y="75"/>
                    <a:pt x="53" y="75"/>
                  </a:cubicBezTo>
                  <a:cubicBezTo>
                    <a:pt x="55" y="75"/>
                    <a:pt x="55" y="75"/>
                    <a:pt x="55" y="75"/>
                  </a:cubicBezTo>
                  <a:cubicBezTo>
                    <a:pt x="55" y="72"/>
                    <a:pt x="55" y="72"/>
                    <a:pt x="55" y="72"/>
                  </a:cubicBezTo>
                  <a:cubicBezTo>
                    <a:pt x="48" y="66"/>
                    <a:pt x="43" y="58"/>
                    <a:pt x="41" y="49"/>
                  </a:cubicBezTo>
                  <a:cubicBezTo>
                    <a:pt x="39" y="47"/>
                    <a:pt x="37" y="44"/>
                    <a:pt x="37" y="40"/>
                  </a:cubicBezTo>
                  <a:cubicBezTo>
                    <a:pt x="37" y="37"/>
                    <a:pt x="38" y="34"/>
                    <a:pt x="41" y="32"/>
                  </a:cubicBezTo>
                  <a:cubicBezTo>
                    <a:pt x="42" y="20"/>
                    <a:pt x="45" y="9"/>
                    <a:pt x="59" y="5"/>
                  </a:cubicBezTo>
                  <a:cubicBezTo>
                    <a:pt x="63" y="4"/>
                    <a:pt x="66" y="3"/>
                    <a:pt x="69" y="3"/>
                  </a:cubicBezTo>
                  <a:cubicBezTo>
                    <a:pt x="70" y="3"/>
                    <a:pt x="71" y="3"/>
                    <a:pt x="71" y="3"/>
                  </a:cubicBezTo>
                  <a:cubicBezTo>
                    <a:pt x="72" y="3"/>
                    <a:pt x="72" y="3"/>
                    <a:pt x="73" y="3"/>
                  </a:cubicBezTo>
                  <a:cubicBezTo>
                    <a:pt x="74" y="4"/>
                    <a:pt x="75" y="4"/>
                    <a:pt x="76" y="4"/>
                  </a:cubicBezTo>
                  <a:cubicBezTo>
                    <a:pt x="77" y="4"/>
                    <a:pt x="77" y="4"/>
                    <a:pt x="77" y="4"/>
                  </a:cubicBezTo>
                  <a:cubicBezTo>
                    <a:pt x="82" y="4"/>
                    <a:pt x="86" y="6"/>
                    <a:pt x="90" y="8"/>
                  </a:cubicBezTo>
                  <a:cubicBezTo>
                    <a:pt x="90" y="8"/>
                    <a:pt x="90" y="8"/>
                    <a:pt x="90" y="8"/>
                  </a:cubicBezTo>
                  <a:cubicBezTo>
                    <a:pt x="90" y="8"/>
                    <a:pt x="90" y="8"/>
                    <a:pt x="89" y="7"/>
                  </a:cubicBezTo>
                  <a:cubicBezTo>
                    <a:pt x="89" y="7"/>
                    <a:pt x="89" y="7"/>
                    <a:pt x="88" y="6"/>
                  </a:cubicBezTo>
                  <a:cubicBezTo>
                    <a:pt x="85" y="3"/>
                    <a:pt x="80" y="1"/>
                    <a:pt x="73" y="1"/>
                  </a:cubicBezTo>
                  <a:cubicBezTo>
                    <a:pt x="73" y="0"/>
                    <a:pt x="73" y="0"/>
                    <a:pt x="73" y="0"/>
                  </a:cubicBezTo>
                  <a:cubicBezTo>
                    <a:pt x="72" y="0"/>
                    <a:pt x="71" y="0"/>
                    <a:pt x="70" y="0"/>
                  </a:cubicBezTo>
                  <a:cubicBezTo>
                    <a:pt x="69" y="0"/>
                    <a:pt x="69" y="0"/>
                    <a:pt x="68" y="0"/>
                  </a:cubicBezTo>
                  <a:cubicBezTo>
                    <a:pt x="68" y="0"/>
                    <a:pt x="67" y="0"/>
                    <a:pt x="66" y="0"/>
                  </a:cubicBezTo>
                </a:path>
              </a:pathLst>
            </a:custGeom>
            <a:solidFill>
              <a:srgbClr val="FD9B0A"/>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671" name="Freeform 1277"/>
            <p:cNvSpPr>
              <a:spLocks/>
            </p:cNvSpPr>
            <p:nvPr/>
          </p:nvSpPr>
          <p:spPr bwMode="auto">
            <a:xfrm>
              <a:off x="14698664" y="13171488"/>
              <a:ext cx="2179638" cy="3683000"/>
            </a:xfrm>
            <a:custGeom>
              <a:avLst/>
              <a:gdLst/>
              <a:ahLst/>
              <a:cxnLst>
                <a:cxn ang="0">
                  <a:pos x="66" y="0"/>
                </a:cxn>
                <a:cxn ang="0">
                  <a:pos x="56" y="2"/>
                </a:cxn>
                <a:cxn ang="0">
                  <a:pos x="38" y="29"/>
                </a:cxn>
                <a:cxn ang="0">
                  <a:pos x="34" y="37"/>
                </a:cxn>
                <a:cxn ang="0">
                  <a:pos x="38" y="46"/>
                </a:cxn>
                <a:cxn ang="0">
                  <a:pos x="52" y="69"/>
                </a:cxn>
                <a:cxn ang="0">
                  <a:pos x="52" y="72"/>
                </a:cxn>
                <a:cxn ang="0">
                  <a:pos x="50" y="72"/>
                </a:cxn>
                <a:cxn ang="0">
                  <a:pos x="46" y="77"/>
                </a:cxn>
                <a:cxn ang="0">
                  <a:pos x="38" y="79"/>
                </a:cxn>
                <a:cxn ang="0">
                  <a:pos x="26" y="85"/>
                </a:cxn>
                <a:cxn ang="0">
                  <a:pos x="1" y="132"/>
                </a:cxn>
                <a:cxn ang="0">
                  <a:pos x="0" y="145"/>
                </a:cxn>
                <a:cxn ang="0">
                  <a:pos x="0" y="147"/>
                </a:cxn>
                <a:cxn ang="0">
                  <a:pos x="4" y="147"/>
                </a:cxn>
                <a:cxn ang="0">
                  <a:pos x="5" y="135"/>
                </a:cxn>
                <a:cxn ang="0">
                  <a:pos x="29" y="89"/>
                </a:cxn>
                <a:cxn ang="0">
                  <a:pos x="41" y="82"/>
                </a:cxn>
                <a:cxn ang="0">
                  <a:pos x="49" y="80"/>
                </a:cxn>
                <a:cxn ang="0">
                  <a:pos x="54" y="75"/>
                </a:cxn>
                <a:cxn ang="0">
                  <a:pos x="55" y="75"/>
                </a:cxn>
                <a:cxn ang="0">
                  <a:pos x="55" y="72"/>
                </a:cxn>
                <a:cxn ang="0">
                  <a:pos x="42" y="50"/>
                </a:cxn>
                <a:cxn ang="0">
                  <a:pos x="37" y="40"/>
                </a:cxn>
                <a:cxn ang="0">
                  <a:pos x="41" y="32"/>
                </a:cxn>
                <a:cxn ang="0">
                  <a:pos x="59" y="5"/>
                </a:cxn>
                <a:cxn ang="0">
                  <a:pos x="69" y="4"/>
                </a:cxn>
                <a:cxn ang="0">
                  <a:pos x="71" y="4"/>
                </a:cxn>
                <a:cxn ang="0">
                  <a:pos x="73" y="4"/>
                </a:cxn>
                <a:cxn ang="0">
                  <a:pos x="76" y="4"/>
                </a:cxn>
                <a:cxn ang="0">
                  <a:pos x="77" y="4"/>
                </a:cxn>
                <a:cxn ang="0">
                  <a:pos x="87" y="7"/>
                </a:cxn>
                <a:cxn ang="0">
                  <a:pos x="87" y="5"/>
                </a:cxn>
                <a:cxn ang="0">
                  <a:pos x="74" y="1"/>
                </a:cxn>
                <a:cxn ang="0">
                  <a:pos x="73" y="1"/>
                </a:cxn>
                <a:cxn ang="0">
                  <a:pos x="70" y="0"/>
                </a:cxn>
                <a:cxn ang="0">
                  <a:pos x="68" y="0"/>
                </a:cxn>
                <a:cxn ang="0">
                  <a:pos x="66" y="0"/>
                </a:cxn>
              </a:cxnLst>
              <a:rect l="0" t="0" r="r" b="b"/>
              <a:pathLst>
                <a:path w="87" h="147">
                  <a:moveTo>
                    <a:pt x="66" y="0"/>
                  </a:moveTo>
                  <a:cubicBezTo>
                    <a:pt x="63" y="0"/>
                    <a:pt x="60" y="1"/>
                    <a:pt x="56" y="2"/>
                  </a:cubicBezTo>
                  <a:cubicBezTo>
                    <a:pt x="42" y="6"/>
                    <a:pt x="39" y="17"/>
                    <a:pt x="38" y="29"/>
                  </a:cubicBezTo>
                  <a:cubicBezTo>
                    <a:pt x="35" y="31"/>
                    <a:pt x="34" y="34"/>
                    <a:pt x="34" y="37"/>
                  </a:cubicBezTo>
                  <a:cubicBezTo>
                    <a:pt x="34" y="41"/>
                    <a:pt x="36" y="44"/>
                    <a:pt x="38" y="46"/>
                  </a:cubicBezTo>
                  <a:cubicBezTo>
                    <a:pt x="40" y="55"/>
                    <a:pt x="45" y="63"/>
                    <a:pt x="52" y="69"/>
                  </a:cubicBezTo>
                  <a:cubicBezTo>
                    <a:pt x="52" y="72"/>
                    <a:pt x="52" y="72"/>
                    <a:pt x="52" y="72"/>
                  </a:cubicBezTo>
                  <a:cubicBezTo>
                    <a:pt x="50" y="72"/>
                    <a:pt x="50" y="72"/>
                    <a:pt x="50" y="72"/>
                  </a:cubicBezTo>
                  <a:cubicBezTo>
                    <a:pt x="46" y="77"/>
                    <a:pt x="46" y="77"/>
                    <a:pt x="46" y="77"/>
                  </a:cubicBezTo>
                  <a:cubicBezTo>
                    <a:pt x="43" y="77"/>
                    <a:pt x="40" y="78"/>
                    <a:pt x="38" y="79"/>
                  </a:cubicBezTo>
                  <a:cubicBezTo>
                    <a:pt x="35" y="79"/>
                    <a:pt x="32" y="81"/>
                    <a:pt x="26" y="85"/>
                  </a:cubicBezTo>
                  <a:cubicBezTo>
                    <a:pt x="16" y="92"/>
                    <a:pt x="4" y="118"/>
                    <a:pt x="1" y="132"/>
                  </a:cubicBezTo>
                  <a:cubicBezTo>
                    <a:pt x="1" y="137"/>
                    <a:pt x="0" y="132"/>
                    <a:pt x="0" y="145"/>
                  </a:cubicBezTo>
                  <a:cubicBezTo>
                    <a:pt x="0" y="146"/>
                    <a:pt x="0" y="146"/>
                    <a:pt x="0" y="147"/>
                  </a:cubicBezTo>
                  <a:cubicBezTo>
                    <a:pt x="4" y="147"/>
                    <a:pt x="4" y="147"/>
                    <a:pt x="4" y="147"/>
                  </a:cubicBezTo>
                  <a:cubicBezTo>
                    <a:pt x="4" y="136"/>
                    <a:pt x="4" y="140"/>
                    <a:pt x="5" y="135"/>
                  </a:cubicBezTo>
                  <a:cubicBezTo>
                    <a:pt x="7" y="121"/>
                    <a:pt x="19" y="96"/>
                    <a:pt x="29" y="89"/>
                  </a:cubicBezTo>
                  <a:cubicBezTo>
                    <a:pt x="35" y="84"/>
                    <a:pt x="39" y="83"/>
                    <a:pt x="41" y="82"/>
                  </a:cubicBezTo>
                  <a:cubicBezTo>
                    <a:pt x="43" y="81"/>
                    <a:pt x="46" y="81"/>
                    <a:pt x="49" y="80"/>
                  </a:cubicBezTo>
                  <a:cubicBezTo>
                    <a:pt x="54" y="75"/>
                    <a:pt x="54" y="75"/>
                    <a:pt x="54" y="75"/>
                  </a:cubicBezTo>
                  <a:cubicBezTo>
                    <a:pt x="55" y="75"/>
                    <a:pt x="55" y="75"/>
                    <a:pt x="55" y="75"/>
                  </a:cubicBezTo>
                  <a:cubicBezTo>
                    <a:pt x="55" y="72"/>
                    <a:pt x="55" y="72"/>
                    <a:pt x="55" y="72"/>
                  </a:cubicBezTo>
                  <a:cubicBezTo>
                    <a:pt x="48" y="67"/>
                    <a:pt x="44" y="58"/>
                    <a:pt x="42" y="50"/>
                  </a:cubicBezTo>
                  <a:cubicBezTo>
                    <a:pt x="39" y="48"/>
                    <a:pt x="37" y="44"/>
                    <a:pt x="37" y="40"/>
                  </a:cubicBezTo>
                  <a:cubicBezTo>
                    <a:pt x="37" y="37"/>
                    <a:pt x="39" y="34"/>
                    <a:pt x="41" y="32"/>
                  </a:cubicBezTo>
                  <a:cubicBezTo>
                    <a:pt x="42" y="20"/>
                    <a:pt x="45" y="9"/>
                    <a:pt x="59" y="5"/>
                  </a:cubicBezTo>
                  <a:cubicBezTo>
                    <a:pt x="63" y="4"/>
                    <a:pt x="67" y="4"/>
                    <a:pt x="69" y="4"/>
                  </a:cubicBezTo>
                  <a:cubicBezTo>
                    <a:pt x="70" y="4"/>
                    <a:pt x="71" y="4"/>
                    <a:pt x="71" y="4"/>
                  </a:cubicBezTo>
                  <a:cubicBezTo>
                    <a:pt x="72" y="4"/>
                    <a:pt x="72" y="4"/>
                    <a:pt x="73" y="4"/>
                  </a:cubicBezTo>
                  <a:cubicBezTo>
                    <a:pt x="74" y="4"/>
                    <a:pt x="75" y="4"/>
                    <a:pt x="76" y="4"/>
                  </a:cubicBezTo>
                  <a:cubicBezTo>
                    <a:pt x="77" y="4"/>
                    <a:pt x="77" y="4"/>
                    <a:pt x="77" y="4"/>
                  </a:cubicBezTo>
                  <a:cubicBezTo>
                    <a:pt x="81" y="5"/>
                    <a:pt x="84" y="5"/>
                    <a:pt x="87" y="7"/>
                  </a:cubicBezTo>
                  <a:cubicBezTo>
                    <a:pt x="87" y="5"/>
                    <a:pt x="87" y="5"/>
                    <a:pt x="87" y="5"/>
                  </a:cubicBezTo>
                  <a:cubicBezTo>
                    <a:pt x="83" y="3"/>
                    <a:pt x="79" y="1"/>
                    <a:pt x="74" y="1"/>
                  </a:cubicBezTo>
                  <a:cubicBezTo>
                    <a:pt x="73" y="1"/>
                    <a:pt x="73" y="1"/>
                    <a:pt x="73" y="1"/>
                  </a:cubicBezTo>
                  <a:cubicBezTo>
                    <a:pt x="72" y="1"/>
                    <a:pt x="71" y="1"/>
                    <a:pt x="70" y="0"/>
                  </a:cubicBezTo>
                  <a:cubicBezTo>
                    <a:pt x="69" y="0"/>
                    <a:pt x="69" y="0"/>
                    <a:pt x="68" y="0"/>
                  </a:cubicBezTo>
                  <a:cubicBezTo>
                    <a:pt x="68" y="0"/>
                    <a:pt x="67" y="0"/>
                    <a:pt x="66" y="0"/>
                  </a:cubicBezTo>
                </a:path>
              </a:pathLst>
            </a:custGeom>
            <a:solidFill>
              <a:srgbClr val="FD9B0A"/>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672" name="Freeform 1278"/>
            <p:cNvSpPr>
              <a:spLocks/>
            </p:cNvSpPr>
            <p:nvPr/>
          </p:nvSpPr>
          <p:spPr bwMode="auto">
            <a:xfrm>
              <a:off x="14798676" y="13271501"/>
              <a:ext cx="2079625" cy="3582988"/>
            </a:xfrm>
            <a:custGeom>
              <a:avLst/>
              <a:gdLst/>
              <a:ahLst/>
              <a:cxnLst>
                <a:cxn ang="0">
                  <a:pos x="65" y="0"/>
                </a:cxn>
                <a:cxn ang="0">
                  <a:pos x="55" y="1"/>
                </a:cxn>
                <a:cxn ang="0">
                  <a:pos x="37" y="28"/>
                </a:cxn>
                <a:cxn ang="0">
                  <a:pos x="33" y="36"/>
                </a:cxn>
                <a:cxn ang="0">
                  <a:pos x="38" y="46"/>
                </a:cxn>
                <a:cxn ang="0">
                  <a:pos x="51" y="68"/>
                </a:cxn>
                <a:cxn ang="0">
                  <a:pos x="51" y="71"/>
                </a:cxn>
                <a:cxn ang="0">
                  <a:pos x="50" y="71"/>
                </a:cxn>
                <a:cxn ang="0">
                  <a:pos x="45" y="76"/>
                </a:cxn>
                <a:cxn ang="0">
                  <a:pos x="37" y="78"/>
                </a:cxn>
                <a:cxn ang="0">
                  <a:pos x="25" y="85"/>
                </a:cxn>
                <a:cxn ang="0">
                  <a:pos x="1" y="131"/>
                </a:cxn>
                <a:cxn ang="0">
                  <a:pos x="0" y="143"/>
                </a:cxn>
                <a:cxn ang="0">
                  <a:pos x="3" y="143"/>
                </a:cxn>
                <a:cxn ang="0">
                  <a:pos x="4" y="134"/>
                </a:cxn>
                <a:cxn ang="0">
                  <a:pos x="28" y="88"/>
                </a:cxn>
                <a:cxn ang="0">
                  <a:pos x="40" y="81"/>
                </a:cxn>
                <a:cxn ang="0">
                  <a:pos x="48" y="80"/>
                </a:cxn>
                <a:cxn ang="0">
                  <a:pos x="53" y="75"/>
                </a:cxn>
                <a:cxn ang="0">
                  <a:pos x="54" y="75"/>
                </a:cxn>
                <a:cxn ang="0">
                  <a:pos x="54" y="72"/>
                </a:cxn>
                <a:cxn ang="0">
                  <a:pos x="41" y="49"/>
                </a:cxn>
                <a:cxn ang="0">
                  <a:pos x="36" y="40"/>
                </a:cxn>
                <a:cxn ang="0">
                  <a:pos x="40" y="31"/>
                </a:cxn>
                <a:cxn ang="0">
                  <a:pos x="58" y="5"/>
                </a:cxn>
                <a:cxn ang="0">
                  <a:pos x="68" y="3"/>
                </a:cxn>
                <a:cxn ang="0">
                  <a:pos x="71" y="3"/>
                </a:cxn>
                <a:cxn ang="0">
                  <a:pos x="72" y="3"/>
                </a:cxn>
                <a:cxn ang="0">
                  <a:pos x="76" y="3"/>
                </a:cxn>
                <a:cxn ang="0">
                  <a:pos x="76" y="3"/>
                </a:cxn>
                <a:cxn ang="0">
                  <a:pos x="83" y="5"/>
                </a:cxn>
                <a:cxn ang="0">
                  <a:pos x="83" y="3"/>
                </a:cxn>
                <a:cxn ang="0">
                  <a:pos x="73" y="0"/>
                </a:cxn>
                <a:cxn ang="0">
                  <a:pos x="72" y="0"/>
                </a:cxn>
                <a:cxn ang="0">
                  <a:pos x="69" y="0"/>
                </a:cxn>
                <a:cxn ang="0">
                  <a:pos x="67" y="0"/>
                </a:cxn>
                <a:cxn ang="0">
                  <a:pos x="65" y="0"/>
                </a:cxn>
              </a:cxnLst>
              <a:rect l="0" t="0" r="r" b="b"/>
              <a:pathLst>
                <a:path w="83" h="143">
                  <a:moveTo>
                    <a:pt x="65" y="0"/>
                  </a:moveTo>
                  <a:cubicBezTo>
                    <a:pt x="63" y="0"/>
                    <a:pt x="59" y="0"/>
                    <a:pt x="55" y="1"/>
                  </a:cubicBezTo>
                  <a:cubicBezTo>
                    <a:pt x="41" y="5"/>
                    <a:pt x="38" y="16"/>
                    <a:pt x="37" y="28"/>
                  </a:cubicBezTo>
                  <a:cubicBezTo>
                    <a:pt x="35" y="30"/>
                    <a:pt x="33" y="33"/>
                    <a:pt x="33" y="36"/>
                  </a:cubicBezTo>
                  <a:cubicBezTo>
                    <a:pt x="33" y="40"/>
                    <a:pt x="35" y="44"/>
                    <a:pt x="38" y="46"/>
                  </a:cubicBezTo>
                  <a:cubicBezTo>
                    <a:pt x="40" y="54"/>
                    <a:pt x="44" y="63"/>
                    <a:pt x="51" y="68"/>
                  </a:cubicBezTo>
                  <a:cubicBezTo>
                    <a:pt x="51" y="71"/>
                    <a:pt x="51" y="71"/>
                    <a:pt x="51" y="71"/>
                  </a:cubicBezTo>
                  <a:cubicBezTo>
                    <a:pt x="50" y="71"/>
                    <a:pt x="50" y="71"/>
                    <a:pt x="50" y="71"/>
                  </a:cubicBezTo>
                  <a:cubicBezTo>
                    <a:pt x="45" y="76"/>
                    <a:pt x="45" y="76"/>
                    <a:pt x="45" y="76"/>
                  </a:cubicBezTo>
                  <a:cubicBezTo>
                    <a:pt x="42" y="77"/>
                    <a:pt x="39" y="77"/>
                    <a:pt x="37" y="78"/>
                  </a:cubicBezTo>
                  <a:cubicBezTo>
                    <a:pt x="35" y="79"/>
                    <a:pt x="31" y="80"/>
                    <a:pt x="25" y="85"/>
                  </a:cubicBezTo>
                  <a:cubicBezTo>
                    <a:pt x="15" y="92"/>
                    <a:pt x="3" y="117"/>
                    <a:pt x="1" y="131"/>
                  </a:cubicBezTo>
                  <a:cubicBezTo>
                    <a:pt x="0" y="136"/>
                    <a:pt x="0" y="132"/>
                    <a:pt x="0" y="143"/>
                  </a:cubicBezTo>
                  <a:cubicBezTo>
                    <a:pt x="3" y="143"/>
                    <a:pt x="3" y="143"/>
                    <a:pt x="3" y="143"/>
                  </a:cubicBezTo>
                  <a:cubicBezTo>
                    <a:pt x="3" y="136"/>
                    <a:pt x="3" y="139"/>
                    <a:pt x="4" y="134"/>
                  </a:cubicBezTo>
                  <a:cubicBezTo>
                    <a:pt x="6" y="120"/>
                    <a:pt x="19" y="95"/>
                    <a:pt x="28" y="88"/>
                  </a:cubicBezTo>
                  <a:cubicBezTo>
                    <a:pt x="34" y="83"/>
                    <a:pt x="38" y="82"/>
                    <a:pt x="40" y="81"/>
                  </a:cubicBezTo>
                  <a:cubicBezTo>
                    <a:pt x="42" y="80"/>
                    <a:pt x="45" y="80"/>
                    <a:pt x="48" y="80"/>
                  </a:cubicBezTo>
                  <a:cubicBezTo>
                    <a:pt x="53" y="75"/>
                    <a:pt x="53" y="75"/>
                    <a:pt x="53" y="75"/>
                  </a:cubicBezTo>
                  <a:cubicBezTo>
                    <a:pt x="54" y="75"/>
                    <a:pt x="54" y="75"/>
                    <a:pt x="54" y="75"/>
                  </a:cubicBezTo>
                  <a:cubicBezTo>
                    <a:pt x="54" y="72"/>
                    <a:pt x="54" y="72"/>
                    <a:pt x="54" y="72"/>
                  </a:cubicBezTo>
                  <a:cubicBezTo>
                    <a:pt x="48" y="66"/>
                    <a:pt x="43" y="57"/>
                    <a:pt x="41" y="49"/>
                  </a:cubicBezTo>
                  <a:cubicBezTo>
                    <a:pt x="38" y="47"/>
                    <a:pt x="36" y="44"/>
                    <a:pt x="36" y="40"/>
                  </a:cubicBezTo>
                  <a:cubicBezTo>
                    <a:pt x="36" y="36"/>
                    <a:pt x="38" y="33"/>
                    <a:pt x="40" y="31"/>
                  </a:cubicBezTo>
                  <a:cubicBezTo>
                    <a:pt x="41" y="20"/>
                    <a:pt x="45" y="9"/>
                    <a:pt x="58" y="5"/>
                  </a:cubicBezTo>
                  <a:cubicBezTo>
                    <a:pt x="62" y="3"/>
                    <a:pt x="66" y="3"/>
                    <a:pt x="68" y="3"/>
                  </a:cubicBezTo>
                  <a:cubicBezTo>
                    <a:pt x="70" y="3"/>
                    <a:pt x="71" y="3"/>
                    <a:pt x="71" y="3"/>
                  </a:cubicBezTo>
                  <a:cubicBezTo>
                    <a:pt x="71" y="3"/>
                    <a:pt x="72" y="3"/>
                    <a:pt x="72" y="3"/>
                  </a:cubicBezTo>
                  <a:cubicBezTo>
                    <a:pt x="73" y="3"/>
                    <a:pt x="75" y="3"/>
                    <a:pt x="76" y="3"/>
                  </a:cubicBezTo>
                  <a:cubicBezTo>
                    <a:pt x="76" y="3"/>
                    <a:pt x="76" y="3"/>
                    <a:pt x="76" y="3"/>
                  </a:cubicBezTo>
                  <a:cubicBezTo>
                    <a:pt x="79" y="4"/>
                    <a:pt x="81" y="4"/>
                    <a:pt x="83" y="5"/>
                  </a:cubicBezTo>
                  <a:cubicBezTo>
                    <a:pt x="83" y="3"/>
                    <a:pt x="83" y="3"/>
                    <a:pt x="83" y="3"/>
                  </a:cubicBezTo>
                  <a:cubicBezTo>
                    <a:pt x="80" y="1"/>
                    <a:pt x="77" y="1"/>
                    <a:pt x="73" y="0"/>
                  </a:cubicBezTo>
                  <a:cubicBezTo>
                    <a:pt x="72" y="0"/>
                    <a:pt x="72" y="0"/>
                    <a:pt x="72" y="0"/>
                  </a:cubicBezTo>
                  <a:cubicBezTo>
                    <a:pt x="71" y="0"/>
                    <a:pt x="70" y="0"/>
                    <a:pt x="69" y="0"/>
                  </a:cubicBezTo>
                  <a:cubicBezTo>
                    <a:pt x="68" y="0"/>
                    <a:pt x="68" y="0"/>
                    <a:pt x="67" y="0"/>
                  </a:cubicBezTo>
                  <a:cubicBezTo>
                    <a:pt x="67" y="0"/>
                    <a:pt x="66" y="0"/>
                    <a:pt x="65" y="0"/>
                  </a:cubicBezTo>
                </a:path>
              </a:pathLst>
            </a:custGeom>
            <a:solidFill>
              <a:srgbClr val="FD9B0A"/>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673" name="Freeform 1279"/>
            <p:cNvSpPr>
              <a:spLocks/>
            </p:cNvSpPr>
            <p:nvPr/>
          </p:nvSpPr>
          <p:spPr bwMode="auto">
            <a:xfrm>
              <a:off x="14873289" y="13346113"/>
              <a:ext cx="2005013" cy="3508375"/>
            </a:xfrm>
            <a:custGeom>
              <a:avLst/>
              <a:gdLst/>
              <a:ahLst/>
              <a:cxnLst>
                <a:cxn ang="0">
                  <a:pos x="65" y="0"/>
                </a:cxn>
                <a:cxn ang="0">
                  <a:pos x="55" y="2"/>
                </a:cxn>
                <a:cxn ang="0">
                  <a:pos x="37" y="28"/>
                </a:cxn>
                <a:cxn ang="0">
                  <a:pos x="33" y="37"/>
                </a:cxn>
                <a:cxn ang="0">
                  <a:pos x="38" y="46"/>
                </a:cxn>
                <a:cxn ang="0">
                  <a:pos x="51" y="69"/>
                </a:cxn>
                <a:cxn ang="0">
                  <a:pos x="51" y="72"/>
                </a:cxn>
                <a:cxn ang="0">
                  <a:pos x="50" y="72"/>
                </a:cxn>
                <a:cxn ang="0">
                  <a:pos x="45" y="77"/>
                </a:cxn>
                <a:cxn ang="0">
                  <a:pos x="37" y="78"/>
                </a:cxn>
                <a:cxn ang="0">
                  <a:pos x="25" y="85"/>
                </a:cxn>
                <a:cxn ang="0">
                  <a:pos x="1" y="131"/>
                </a:cxn>
                <a:cxn ang="0">
                  <a:pos x="0" y="140"/>
                </a:cxn>
                <a:cxn ang="0">
                  <a:pos x="3" y="140"/>
                </a:cxn>
                <a:cxn ang="0">
                  <a:pos x="4" y="134"/>
                </a:cxn>
                <a:cxn ang="0">
                  <a:pos x="28" y="88"/>
                </a:cxn>
                <a:cxn ang="0">
                  <a:pos x="40" y="82"/>
                </a:cxn>
                <a:cxn ang="0">
                  <a:pos x="48" y="80"/>
                </a:cxn>
                <a:cxn ang="0">
                  <a:pos x="53" y="75"/>
                </a:cxn>
                <a:cxn ang="0">
                  <a:pos x="54" y="75"/>
                </a:cxn>
                <a:cxn ang="0">
                  <a:pos x="54" y="72"/>
                </a:cxn>
                <a:cxn ang="0">
                  <a:pos x="41" y="49"/>
                </a:cxn>
                <a:cxn ang="0">
                  <a:pos x="37" y="40"/>
                </a:cxn>
                <a:cxn ang="0">
                  <a:pos x="40" y="31"/>
                </a:cxn>
                <a:cxn ang="0">
                  <a:pos x="58" y="5"/>
                </a:cxn>
                <a:cxn ang="0">
                  <a:pos x="68" y="3"/>
                </a:cxn>
                <a:cxn ang="0">
                  <a:pos x="71" y="3"/>
                </a:cxn>
                <a:cxn ang="0">
                  <a:pos x="73" y="3"/>
                </a:cxn>
                <a:cxn ang="0">
                  <a:pos x="76" y="3"/>
                </a:cxn>
                <a:cxn ang="0">
                  <a:pos x="76" y="3"/>
                </a:cxn>
                <a:cxn ang="0">
                  <a:pos x="80" y="4"/>
                </a:cxn>
                <a:cxn ang="0">
                  <a:pos x="80" y="2"/>
                </a:cxn>
                <a:cxn ang="0">
                  <a:pos x="73" y="0"/>
                </a:cxn>
                <a:cxn ang="0">
                  <a:pos x="73" y="0"/>
                </a:cxn>
                <a:cxn ang="0">
                  <a:pos x="69" y="0"/>
                </a:cxn>
                <a:cxn ang="0">
                  <a:pos x="68" y="0"/>
                </a:cxn>
                <a:cxn ang="0">
                  <a:pos x="65" y="0"/>
                </a:cxn>
              </a:cxnLst>
              <a:rect l="0" t="0" r="r" b="b"/>
              <a:pathLst>
                <a:path w="80" h="140">
                  <a:moveTo>
                    <a:pt x="65" y="0"/>
                  </a:moveTo>
                  <a:cubicBezTo>
                    <a:pt x="63" y="0"/>
                    <a:pt x="59" y="0"/>
                    <a:pt x="55" y="2"/>
                  </a:cubicBezTo>
                  <a:cubicBezTo>
                    <a:pt x="42" y="6"/>
                    <a:pt x="38" y="17"/>
                    <a:pt x="37" y="28"/>
                  </a:cubicBezTo>
                  <a:cubicBezTo>
                    <a:pt x="35" y="30"/>
                    <a:pt x="33" y="33"/>
                    <a:pt x="33" y="37"/>
                  </a:cubicBezTo>
                  <a:cubicBezTo>
                    <a:pt x="33" y="41"/>
                    <a:pt x="35" y="44"/>
                    <a:pt x="38" y="46"/>
                  </a:cubicBezTo>
                  <a:cubicBezTo>
                    <a:pt x="40" y="54"/>
                    <a:pt x="45" y="63"/>
                    <a:pt x="51" y="69"/>
                  </a:cubicBezTo>
                  <a:cubicBezTo>
                    <a:pt x="51" y="72"/>
                    <a:pt x="51" y="72"/>
                    <a:pt x="51" y="72"/>
                  </a:cubicBezTo>
                  <a:cubicBezTo>
                    <a:pt x="50" y="72"/>
                    <a:pt x="50" y="72"/>
                    <a:pt x="50" y="72"/>
                  </a:cubicBezTo>
                  <a:cubicBezTo>
                    <a:pt x="45" y="77"/>
                    <a:pt x="45" y="77"/>
                    <a:pt x="45" y="77"/>
                  </a:cubicBezTo>
                  <a:cubicBezTo>
                    <a:pt x="42" y="77"/>
                    <a:pt x="39" y="77"/>
                    <a:pt x="37" y="78"/>
                  </a:cubicBezTo>
                  <a:cubicBezTo>
                    <a:pt x="35" y="79"/>
                    <a:pt x="31" y="80"/>
                    <a:pt x="25" y="85"/>
                  </a:cubicBezTo>
                  <a:cubicBezTo>
                    <a:pt x="16" y="92"/>
                    <a:pt x="3" y="117"/>
                    <a:pt x="1" y="131"/>
                  </a:cubicBezTo>
                  <a:cubicBezTo>
                    <a:pt x="0" y="136"/>
                    <a:pt x="0" y="133"/>
                    <a:pt x="0" y="140"/>
                  </a:cubicBezTo>
                  <a:cubicBezTo>
                    <a:pt x="3" y="140"/>
                    <a:pt x="3" y="140"/>
                    <a:pt x="3" y="140"/>
                  </a:cubicBezTo>
                  <a:cubicBezTo>
                    <a:pt x="3" y="137"/>
                    <a:pt x="4" y="138"/>
                    <a:pt x="4" y="134"/>
                  </a:cubicBezTo>
                  <a:cubicBezTo>
                    <a:pt x="6" y="120"/>
                    <a:pt x="19" y="95"/>
                    <a:pt x="28" y="88"/>
                  </a:cubicBezTo>
                  <a:cubicBezTo>
                    <a:pt x="34" y="84"/>
                    <a:pt x="38" y="82"/>
                    <a:pt x="40" y="82"/>
                  </a:cubicBezTo>
                  <a:cubicBezTo>
                    <a:pt x="43" y="81"/>
                    <a:pt x="45" y="80"/>
                    <a:pt x="48" y="80"/>
                  </a:cubicBezTo>
                  <a:cubicBezTo>
                    <a:pt x="53" y="75"/>
                    <a:pt x="53" y="75"/>
                    <a:pt x="53" y="75"/>
                  </a:cubicBezTo>
                  <a:cubicBezTo>
                    <a:pt x="54" y="75"/>
                    <a:pt x="54" y="75"/>
                    <a:pt x="54" y="75"/>
                  </a:cubicBezTo>
                  <a:cubicBezTo>
                    <a:pt x="54" y="72"/>
                    <a:pt x="54" y="72"/>
                    <a:pt x="54" y="72"/>
                  </a:cubicBezTo>
                  <a:cubicBezTo>
                    <a:pt x="48" y="66"/>
                    <a:pt x="43" y="58"/>
                    <a:pt x="41" y="49"/>
                  </a:cubicBezTo>
                  <a:cubicBezTo>
                    <a:pt x="38" y="47"/>
                    <a:pt x="37" y="44"/>
                    <a:pt x="37" y="40"/>
                  </a:cubicBezTo>
                  <a:cubicBezTo>
                    <a:pt x="37" y="36"/>
                    <a:pt x="38" y="33"/>
                    <a:pt x="40" y="31"/>
                  </a:cubicBezTo>
                  <a:cubicBezTo>
                    <a:pt x="41" y="20"/>
                    <a:pt x="45" y="9"/>
                    <a:pt x="58" y="5"/>
                  </a:cubicBezTo>
                  <a:cubicBezTo>
                    <a:pt x="62" y="3"/>
                    <a:pt x="66" y="3"/>
                    <a:pt x="68" y="3"/>
                  </a:cubicBezTo>
                  <a:cubicBezTo>
                    <a:pt x="70" y="3"/>
                    <a:pt x="71" y="3"/>
                    <a:pt x="71" y="3"/>
                  </a:cubicBezTo>
                  <a:cubicBezTo>
                    <a:pt x="71" y="3"/>
                    <a:pt x="72" y="3"/>
                    <a:pt x="73" y="3"/>
                  </a:cubicBezTo>
                  <a:cubicBezTo>
                    <a:pt x="74" y="3"/>
                    <a:pt x="75" y="3"/>
                    <a:pt x="76" y="3"/>
                  </a:cubicBezTo>
                  <a:cubicBezTo>
                    <a:pt x="76" y="3"/>
                    <a:pt x="76" y="3"/>
                    <a:pt x="76" y="3"/>
                  </a:cubicBezTo>
                  <a:cubicBezTo>
                    <a:pt x="78" y="4"/>
                    <a:pt x="79" y="4"/>
                    <a:pt x="80" y="4"/>
                  </a:cubicBezTo>
                  <a:cubicBezTo>
                    <a:pt x="80" y="2"/>
                    <a:pt x="80" y="2"/>
                    <a:pt x="80" y="2"/>
                  </a:cubicBezTo>
                  <a:cubicBezTo>
                    <a:pt x="78" y="1"/>
                    <a:pt x="76" y="1"/>
                    <a:pt x="73" y="0"/>
                  </a:cubicBezTo>
                  <a:cubicBezTo>
                    <a:pt x="73" y="0"/>
                    <a:pt x="73" y="0"/>
                    <a:pt x="73" y="0"/>
                  </a:cubicBezTo>
                  <a:cubicBezTo>
                    <a:pt x="72" y="0"/>
                    <a:pt x="70" y="0"/>
                    <a:pt x="69" y="0"/>
                  </a:cubicBezTo>
                  <a:cubicBezTo>
                    <a:pt x="69" y="0"/>
                    <a:pt x="68" y="0"/>
                    <a:pt x="68" y="0"/>
                  </a:cubicBezTo>
                  <a:cubicBezTo>
                    <a:pt x="68" y="0"/>
                    <a:pt x="67" y="0"/>
                    <a:pt x="65" y="0"/>
                  </a:cubicBezTo>
                </a:path>
              </a:pathLst>
            </a:custGeom>
            <a:solidFill>
              <a:srgbClr val="FD9B0A"/>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674" name="Freeform 1280"/>
            <p:cNvSpPr>
              <a:spLocks/>
            </p:cNvSpPr>
            <p:nvPr/>
          </p:nvSpPr>
          <p:spPr bwMode="auto">
            <a:xfrm>
              <a:off x="14949489" y="13420726"/>
              <a:ext cx="1928813" cy="3433763"/>
            </a:xfrm>
            <a:custGeom>
              <a:avLst/>
              <a:gdLst/>
              <a:ahLst/>
              <a:cxnLst>
                <a:cxn ang="0">
                  <a:pos x="65" y="0"/>
                </a:cxn>
                <a:cxn ang="0">
                  <a:pos x="55" y="2"/>
                </a:cxn>
                <a:cxn ang="0">
                  <a:pos x="37" y="28"/>
                </a:cxn>
                <a:cxn ang="0">
                  <a:pos x="34" y="37"/>
                </a:cxn>
                <a:cxn ang="0">
                  <a:pos x="38" y="46"/>
                </a:cxn>
                <a:cxn ang="0">
                  <a:pos x="51" y="69"/>
                </a:cxn>
                <a:cxn ang="0">
                  <a:pos x="51" y="72"/>
                </a:cxn>
                <a:cxn ang="0">
                  <a:pos x="50" y="72"/>
                </a:cxn>
                <a:cxn ang="0">
                  <a:pos x="45" y="77"/>
                </a:cxn>
                <a:cxn ang="0">
                  <a:pos x="37" y="79"/>
                </a:cxn>
                <a:cxn ang="0">
                  <a:pos x="25" y="85"/>
                </a:cxn>
                <a:cxn ang="0">
                  <a:pos x="1" y="131"/>
                </a:cxn>
                <a:cxn ang="0">
                  <a:pos x="0" y="137"/>
                </a:cxn>
                <a:cxn ang="0">
                  <a:pos x="4" y="137"/>
                </a:cxn>
                <a:cxn ang="0">
                  <a:pos x="4" y="135"/>
                </a:cxn>
                <a:cxn ang="0">
                  <a:pos x="28" y="88"/>
                </a:cxn>
                <a:cxn ang="0">
                  <a:pos x="41" y="82"/>
                </a:cxn>
                <a:cxn ang="0">
                  <a:pos x="48" y="80"/>
                </a:cxn>
                <a:cxn ang="0">
                  <a:pos x="53" y="75"/>
                </a:cxn>
                <a:cxn ang="0">
                  <a:pos x="54" y="75"/>
                </a:cxn>
                <a:cxn ang="0">
                  <a:pos x="54" y="72"/>
                </a:cxn>
                <a:cxn ang="0">
                  <a:pos x="41" y="49"/>
                </a:cxn>
                <a:cxn ang="0">
                  <a:pos x="37" y="40"/>
                </a:cxn>
                <a:cxn ang="0">
                  <a:pos x="41" y="32"/>
                </a:cxn>
                <a:cxn ang="0">
                  <a:pos x="59" y="5"/>
                </a:cxn>
                <a:cxn ang="0">
                  <a:pos x="69" y="3"/>
                </a:cxn>
                <a:cxn ang="0">
                  <a:pos x="71" y="3"/>
                </a:cxn>
                <a:cxn ang="0">
                  <a:pos x="73" y="3"/>
                </a:cxn>
                <a:cxn ang="0">
                  <a:pos x="76" y="4"/>
                </a:cxn>
                <a:cxn ang="0">
                  <a:pos x="77" y="4"/>
                </a:cxn>
                <a:cxn ang="0">
                  <a:pos x="77" y="4"/>
                </a:cxn>
                <a:cxn ang="0">
                  <a:pos x="77" y="1"/>
                </a:cxn>
                <a:cxn ang="0">
                  <a:pos x="73" y="0"/>
                </a:cxn>
                <a:cxn ang="0">
                  <a:pos x="73" y="0"/>
                </a:cxn>
                <a:cxn ang="0">
                  <a:pos x="70" y="0"/>
                </a:cxn>
                <a:cxn ang="0">
                  <a:pos x="68" y="0"/>
                </a:cxn>
                <a:cxn ang="0">
                  <a:pos x="65" y="0"/>
                </a:cxn>
              </a:cxnLst>
              <a:rect l="0" t="0" r="r" b="b"/>
              <a:pathLst>
                <a:path w="77" h="137">
                  <a:moveTo>
                    <a:pt x="65" y="0"/>
                  </a:moveTo>
                  <a:cubicBezTo>
                    <a:pt x="63" y="0"/>
                    <a:pt x="59" y="0"/>
                    <a:pt x="55" y="2"/>
                  </a:cubicBezTo>
                  <a:cubicBezTo>
                    <a:pt x="42" y="6"/>
                    <a:pt x="38" y="17"/>
                    <a:pt x="37" y="28"/>
                  </a:cubicBezTo>
                  <a:cubicBezTo>
                    <a:pt x="35" y="30"/>
                    <a:pt x="34" y="33"/>
                    <a:pt x="34" y="37"/>
                  </a:cubicBezTo>
                  <a:cubicBezTo>
                    <a:pt x="34" y="41"/>
                    <a:pt x="35" y="44"/>
                    <a:pt x="38" y="46"/>
                  </a:cubicBezTo>
                  <a:cubicBezTo>
                    <a:pt x="40" y="55"/>
                    <a:pt x="45" y="63"/>
                    <a:pt x="51" y="69"/>
                  </a:cubicBezTo>
                  <a:cubicBezTo>
                    <a:pt x="51" y="72"/>
                    <a:pt x="51" y="72"/>
                    <a:pt x="51" y="72"/>
                  </a:cubicBezTo>
                  <a:cubicBezTo>
                    <a:pt x="50" y="72"/>
                    <a:pt x="50" y="72"/>
                    <a:pt x="50" y="72"/>
                  </a:cubicBezTo>
                  <a:cubicBezTo>
                    <a:pt x="45" y="77"/>
                    <a:pt x="45" y="77"/>
                    <a:pt x="45" y="77"/>
                  </a:cubicBezTo>
                  <a:cubicBezTo>
                    <a:pt x="42" y="77"/>
                    <a:pt x="40" y="78"/>
                    <a:pt x="37" y="79"/>
                  </a:cubicBezTo>
                  <a:cubicBezTo>
                    <a:pt x="35" y="79"/>
                    <a:pt x="31" y="81"/>
                    <a:pt x="25" y="85"/>
                  </a:cubicBezTo>
                  <a:cubicBezTo>
                    <a:pt x="16" y="92"/>
                    <a:pt x="3" y="117"/>
                    <a:pt x="1" y="131"/>
                  </a:cubicBezTo>
                  <a:cubicBezTo>
                    <a:pt x="1" y="135"/>
                    <a:pt x="0" y="134"/>
                    <a:pt x="0" y="137"/>
                  </a:cubicBezTo>
                  <a:cubicBezTo>
                    <a:pt x="4" y="137"/>
                    <a:pt x="4" y="137"/>
                    <a:pt x="4" y="137"/>
                  </a:cubicBezTo>
                  <a:cubicBezTo>
                    <a:pt x="4" y="136"/>
                    <a:pt x="4" y="136"/>
                    <a:pt x="4" y="135"/>
                  </a:cubicBezTo>
                  <a:cubicBezTo>
                    <a:pt x="7" y="120"/>
                    <a:pt x="19" y="95"/>
                    <a:pt x="28" y="88"/>
                  </a:cubicBezTo>
                  <a:cubicBezTo>
                    <a:pt x="35" y="84"/>
                    <a:pt x="38" y="82"/>
                    <a:pt x="41" y="82"/>
                  </a:cubicBezTo>
                  <a:cubicBezTo>
                    <a:pt x="43" y="81"/>
                    <a:pt x="45" y="80"/>
                    <a:pt x="48" y="80"/>
                  </a:cubicBezTo>
                  <a:cubicBezTo>
                    <a:pt x="53" y="75"/>
                    <a:pt x="53" y="75"/>
                    <a:pt x="53" y="75"/>
                  </a:cubicBezTo>
                  <a:cubicBezTo>
                    <a:pt x="54" y="75"/>
                    <a:pt x="54" y="75"/>
                    <a:pt x="54" y="75"/>
                  </a:cubicBezTo>
                  <a:cubicBezTo>
                    <a:pt x="54" y="72"/>
                    <a:pt x="54" y="72"/>
                    <a:pt x="54" y="72"/>
                  </a:cubicBezTo>
                  <a:cubicBezTo>
                    <a:pt x="48" y="66"/>
                    <a:pt x="43" y="58"/>
                    <a:pt x="41" y="49"/>
                  </a:cubicBezTo>
                  <a:cubicBezTo>
                    <a:pt x="39" y="47"/>
                    <a:pt x="37" y="44"/>
                    <a:pt x="37" y="40"/>
                  </a:cubicBezTo>
                  <a:cubicBezTo>
                    <a:pt x="37" y="37"/>
                    <a:pt x="38" y="34"/>
                    <a:pt x="41" y="32"/>
                  </a:cubicBezTo>
                  <a:cubicBezTo>
                    <a:pt x="42" y="20"/>
                    <a:pt x="45" y="9"/>
                    <a:pt x="59" y="5"/>
                  </a:cubicBezTo>
                  <a:cubicBezTo>
                    <a:pt x="63" y="4"/>
                    <a:pt x="66" y="3"/>
                    <a:pt x="69" y="3"/>
                  </a:cubicBezTo>
                  <a:cubicBezTo>
                    <a:pt x="70" y="3"/>
                    <a:pt x="71" y="3"/>
                    <a:pt x="71" y="3"/>
                  </a:cubicBezTo>
                  <a:cubicBezTo>
                    <a:pt x="72" y="3"/>
                    <a:pt x="72" y="3"/>
                    <a:pt x="73" y="3"/>
                  </a:cubicBezTo>
                  <a:cubicBezTo>
                    <a:pt x="74" y="3"/>
                    <a:pt x="75" y="4"/>
                    <a:pt x="76" y="4"/>
                  </a:cubicBezTo>
                  <a:cubicBezTo>
                    <a:pt x="77" y="4"/>
                    <a:pt x="77" y="4"/>
                    <a:pt x="77" y="4"/>
                  </a:cubicBezTo>
                  <a:cubicBezTo>
                    <a:pt x="77" y="4"/>
                    <a:pt x="77" y="4"/>
                    <a:pt x="77" y="4"/>
                  </a:cubicBezTo>
                  <a:cubicBezTo>
                    <a:pt x="77" y="1"/>
                    <a:pt x="77" y="1"/>
                    <a:pt x="77" y="1"/>
                  </a:cubicBezTo>
                  <a:cubicBezTo>
                    <a:pt x="76" y="1"/>
                    <a:pt x="75" y="1"/>
                    <a:pt x="73" y="0"/>
                  </a:cubicBezTo>
                  <a:cubicBezTo>
                    <a:pt x="73" y="0"/>
                    <a:pt x="73" y="0"/>
                    <a:pt x="73" y="0"/>
                  </a:cubicBezTo>
                  <a:cubicBezTo>
                    <a:pt x="72" y="0"/>
                    <a:pt x="71" y="0"/>
                    <a:pt x="70" y="0"/>
                  </a:cubicBezTo>
                  <a:cubicBezTo>
                    <a:pt x="69" y="0"/>
                    <a:pt x="68" y="0"/>
                    <a:pt x="68" y="0"/>
                  </a:cubicBezTo>
                  <a:cubicBezTo>
                    <a:pt x="68" y="0"/>
                    <a:pt x="67" y="0"/>
                    <a:pt x="65" y="0"/>
                  </a:cubicBezTo>
                </a:path>
              </a:pathLst>
            </a:custGeom>
            <a:solidFill>
              <a:srgbClr val="FD9B0A"/>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675" name="Freeform 1281"/>
            <p:cNvSpPr>
              <a:spLocks/>
            </p:cNvSpPr>
            <p:nvPr/>
          </p:nvSpPr>
          <p:spPr bwMode="auto">
            <a:xfrm>
              <a:off x="15049501" y="13496926"/>
              <a:ext cx="1828800" cy="3357563"/>
            </a:xfrm>
            <a:custGeom>
              <a:avLst/>
              <a:gdLst/>
              <a:ahLst/>
              <a:cxnLst>
                <a:cxn ang="0">
                  <a:pos x="65" y="0"/>
                </a:cxn>
                <a:cxn ang="0">
                  <a:pos x="55" y="2"/>
                </a:cxn>
                <a:cxn ang="0">
                  <a:pos x="37" y="29"/>
                </a:cxn>
                <a:cxn ang="0">
                  <a:pos x="33" y="37"/>
                </a:cxn>
                <a:cxn ang="0">
                  <a:pos x="37" y="46"/>
                </a:cxn>
                <a:cxn ang="0">
                  <a:pos x="50" y="69"/>
                </a:cxn>
                <a:cxn ang="0">
                  <a:pos x="50" y="72"/>
                </a:cxn>
                <a:cxn ang="0">
                  <a:pos x="49" y="72"/>
                </a:cxn>
                <a:cxn ang="0">
                  <a:pos x="44" y="77"/>
                </a:cxn>
                <a:cxn ang="0">
                  <a:pos x="37" y="79"/>
                </a:cxn>
                <a:cxn ang="0">
                  <a:pos x="24" y="85"/>
                </a:cxn>
                <a:cxn ang="0">
                  <a:pos x="0" y="132"/>
                </a:cxn>
                <a:cxn ang="0">
                  <a:pos x="0" y="134"/>
                </a:cxn>
                <a:cxn ang="0">
                  <a:pos x="4" y="134"/>
                </a:cxn>
                <a:cxn ang="0">
                  <a:pos x="28" y="89"/>
                </a:cxn>
                <a:cxn ang="0">
                  <a:pos x="40" y="82"/>
                </a:cxn>
                <a:cxn ang="0">
                  <a:pos x="48" y="80"/>
                </a:cxn>
                <a:cxn ang="0">
                  <a:pos x="52" y="75"/>
                </a:cxn>
                <a:cxn ang="0">
                  <a:pos x="54" y="75"/>
                </a:cxn>
                <a:cxn ang="0">
                  <a:pos x="54" y="72"/>
                </a:cxn>
                <a:cxn ang="0">
                  <a:pos x="41" y="50"/>
                </a:cxn>
                <a:cxn ang="0">
                  <a:pos x="36" y="40"/>
                </a:cxn>
                <a:cxn ang="0">
                  <a:pos x="40" y="32"/>
                </a:cxn>
                <a:cxn ang="0">
                  <a:pos x="58" y="5"/>
                </a:cxn>
                <a:cxn ang="0">
                  <a:pos x="68" y="3"/>
                </a:cxn>
                <a:cxn ang="0">
                  <a:pos x="70" y="4"/>
                </a:cxn>
                <a:cxn ang="0">
                  <a:pos x="72" y="4"/>
                </a:cxn>
                <a:cxn ang="0">
                  <a:pos x="73" y="4"/>
                </a:cxn>
                <a:cxn ang="0">
                  <a:pos x="73" y="1"/>
                </a:cxn>
                <a:cxn ang="0">
                  <a:pos x="73" y="1"/>
                </a:cxn>
                <a:cxn ang="0">
                  <a:pos x="72" y="1"/>
                </a:cxn>
                <a:cxn ang="0">
                  <a:pos x="69" y="0"/>
                </a:cxn>
                <a:cxn ang="0">
                  <a:pos x="67" y="0"/>
                </a:cxn>
                <a:cxn ang="0">
                  <a:pos x="65" y="0"/>
                </a:cxn>
              </a:cxnLst>
              <a:rect l="0" t="0" r="r" b="b"/>
              <a:pathLst>
                <a:path w="73" h="134">
                  <a:moveTo>
                    <a:pt x="65" y="0"/>
                  </a:moveTo>
                  <a:cubicBezTo>
                    <a:pt x="62" y="0"/>
                    <a:pt x="59" y="1"/>
                    <a:pt x="55" y="2"/>
                  </a:cubicBezTo>
                  <a:cubicBezTo>
                    <a:pt x="41" y="6"/>
                    <a:pt x="38" y="17"/>
                    <a:pt x="37" y="29"/>
                  </a:cubicBezTo>
                  <a:cubicBezTo>
                    <a:pt x="34" y="31"/>
                    <a:pt x="33" y="34"/>
                    <a:pt x="33" y="37"/>
                  </a:cubicBezTo>
                  <a:cubicBezTo>
                    <a:pt x="33" y="41"/>
                    <a:pt x="35" y="44"/>
                    <a:pt x="37" y="46"/>
                  </a:cubicBezTo>
                  <a:cubicBezTo>
                    <a:pt x="39" y="55"/>
                    <a:pt x="44" y="63"/>
                    <a:pt x="50" y="69"/>
                  </a:cubicBezTo>
                  <a:cubicBezTo>
                    <a:pt x="50" y="72"/>
                    <a:pt x="50" y="72"/>
                    <a:pt x="50" y="72"/>
                  </a:cubicBezTo>
                  <a:cubicBezTo>
                    <a:pt x="49" y="72"/>
                    <a:pt x="49" y="72"/>
                    <a:pt x="49" y="72"/>
                  </a:cubicBezTo>
                  <a:cubicBezTo>
                    <a:pt x="44" y="77"/>
                    <a:pt x="44" y="77"/>
                    <a:pt x="44" y="77"/>
                  </a:cubicBezTo>
                  <a:cubicBezTo>
                    <a:pt x="41" y="77"/>
                    <a:pt x="39" y="78"/>
                    <a:pt x="37" y="79"/>
                  </a:cubicBezTo>
                  <a:cubicBezTo>
                    <a:pt x="34" y="79"/>
                    <a:pt x="31" y="81"/>
                    <a:pt x="24" y="85"/>
                  </a:cubicBezTo>
                  <a:cubicBezTo>
                    <a:pt x="15" y="92"/>
                    <a:pt x="3" y="117"/>
                    <a:pt x="0" y="132"/>
                  </a:cubicBezTo>
                  <a:cubicBezTo>
                    <a:pt x="0" y="133"/>
                    <a:pt x="0" y="133"/>
                    <a:pt x="0" y="134"/>
                  </a:cubicBezTo>
                  <a:cubicBezTo>
                    <a:pt x="4" y="134"/>
                    <a:pt x="4" y="134"/>
                    <a:pt x="4" y="134"/>
                  </a:cubicBezTo>
                  <a:cubicBezTo>
                    <a:pt x="6" y="119"/>
                    <a:pt x="19" y="95"/>
                    <a:pt x="28" y="89"/>
                  </a:cubicBezTo>
                  <a:cubicBezTo>
                    <a:pt x="34" y="84"/>
                    <a:pt x="38" y="83"/>
                    <a:pt x="40" y="82"/>
                  </a:cubicBezTo>
                  <a:cubicBezTo>
                    <a:pt x="42" y="81"/>
                    <a:pt x="45" y="80"/>
                    <a:pt x="48" y="80"/>
                  </a:cubicBezTo>
                  <a:cubicBezTo>
                    <a:pt x="52" y="75"/>
                    <a:pt x="52" y="75"/>
                    <a:pt x="52" y="75"/>
                  </a:cubicBezTo>
                  <a:cubicBezTo>
                    <a:pt x="54" y="75"/>
                    <a:pt x="54" y="75"/>
                    <a:pt x="54" y="75"/>
                  </a:cubicBezTo>
                  <a:cubicBezTo>
                    <a:pt x="54" y="72"/>
                    <a:pt x="54" y="72"/>
                    <a:pt x="54" y="72"/>
                  </a:cubicBezTo>
                  <a:cubicBezTo>
                    <a:pt x="47" y="67"/>
                    <a:pt x="43" y="58"/>
                    <a:pt x="41" y="50"/>
                  </a:cubicBezTo>
                  <a:cubicBezTo>
                    <a:pt x="38" y="48"/>
                    <a:pt x="36" y="44"/>
                    <a:pt x="36" y="40"/>
                  </a:cubicBezTo>
                  <a:cubicBezTo>
                    <a:pt x="36" y="37"/>
                    <a:pt x="38" y="34"/>
                    <a:pt x="40" y="32"/>
                  </a:cubicBezTo>
                  <a:cubicBezTo>
                    <a:pt x="41" y="20"/>
                    <a:pt x="44" y="9"/>
                    <a:pt x="58" y="5"/>
                  </a:cubicBezTo>
                  <a:cubicBezTo>
                    <a:pt x="62" y="4"/>
                    <a:pt x="66" y="3"/>
                    <a:pt x="68" y="3"/>
                  </a:cubicBezTo>
                  <a:cubicBezTo>
                    <a:pt x="69" y="3"/>
                    <a:pt x="70" y="4"/>
                    <a:pt x="70" y="4"/>
                  </a:cubicBezTo>
                  <a:cubicBezTo>
                    <a:pt x="71" y="4"/>
                    <a:pt x="71" y="4"/>
                    <a:pt x="72" y="4"/>
                  </a:cubicBezTo>
                  <a:cubicBezTo>
                    <a:pt x="72" y="4"/>
                    <a:pt x="73" y="4"/>
                    <a:pt x="73" y="4"/>
                  </a:cubicBezTo>
                  <a:cubicBezTo>
                    <a:pt x="73" y="1"/>
                    <a:pt x="73" y="1"/>
                    <a:pt x="73" y="1"/>
                  </a:cubicBezTo>
                  <a:cubicBezTo>
                    <a:pt x="73" y="1"/>
                    <a:pt x="73" y="1"/>
                    <a:pt x="73" y="1"/>
                  </a:cubicBezTo>
                  <a:cubicBezTo>
                    <a:pt x="72" y="1"/>
                    <a:pt x="72" y="1"/>
                    <a:pt x="72" y="1"/>
                  </a:cubicBezTo>
                  <a:cubicBezTo>
                    <a:pt x="71" y="1"/>
                    <a:pt x="70" y="0"/>
                    <a:pt x="69" y="0"/>
                  </a:cubicBezTo>
                  <a:cubicBezTo>
                    <a:pt x="68" y="0"/>
                    <a:pt x="68" y="0"/>
                    <a:pt x="67" y="0"/>
                  </a:cubicBezTo>
                  <a:cubicBezTo>
                    <a:pt x="67" y="0"/>
                    <a:pt x="66" y="0"/>
                    <a:pt x="65" y="0"/>
                  </a:cubicBezTo>
                </a:path>
              </a:pathLst>
            </a:custGeom>
            <a:solidFill>
              <a:srgbClr val="FD9B0A"/>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676" name="Freeform 1282"/>
            <p:cNvSpPr>
              <a:spLocks/>
            </p:cNvSpPr>
            <p:nvPr/>
          </p:nvSpPr>
          <p:spPr bwMode="auto">
            <a:xfrm>
              <a:off x="15149514" y="13571538"/>
              <a:ext cx="1728788" cy="3282950"/>
            </a:xfrm>
            <a:custGeom>
              <a:avLst/>
              <a:gdLst/>
              <a:ahLst/>
              <a:cxnLst>
                <a:cxn ang="0">
                  <a:pos x="64" y="0"/>
                </a:cxn>
                <a:cxn ang="0">
                  <a:pos x="54" y="2"/>
                </a:cxn>
                <a:cxn ang="0">
                  <a:pos x="36" y="29"/>
                </a:cxn>
                <a:cxn ang="0">
                  <a:pos x="32" y="37"/>
                </a:cxn>
                <a:cxn ang="0">
                  <a:pos x="37" y="47"/>
                </a:cxn>
                <a:cxn ang="0">
                  <a:pos x="50" y="69"/>
                </a:cxn>
                <a:cxn ang="0">
                  <a:pos x="50" y="72"/>
                </a:cxn>
                <a:cxn ang="0">
                  <a:pos x="48" y="72"/>
                </a:cxn>
                <a:cxn ang="0">
                  <a:pos x="44" y="77"/>
                </a:cxn>
                <a:cxn ang="0">
                  <a:pos x="36" y="79"/>
                </a:cxn>
                <a:cxn ang="0">
                  <a:pos x="24" y="86"/>
                </a:cxn>
                <a:cxn ang="0">
                  <a:pos x="0" y="131"/>
                </a:cxn>
                <a:cxn ang="0">
                  <a:pos x="4" y="131"/>
                </a:cxn>
                <a:cxn ang="0">
                  <a:pos x="27" y="89"/>
                </a:cxn>
                <a:cxn ang="0">
                  <a:pos x="39" y="82"/>
                </a:cxn>
                <a:cxn ang="0">
                  <a:pos x="47" y="81"/>
                </a:cxn>
                <a:cxn ang="0">
                  <a:pos x="52" y="76"/>
                </a:cxn>
                <a:cxn ang="0">
                  <a:pos x="53" y="76"/>
                </a:cxn>
                <a:cxn ang="0">
                  <a:pos x="53" y="73"/>
                </a:cxn>
                <a:cxn ang="0">
                  <a:pos x="40" y="50"/>
                </a:cxn>
                <a:cxn ang="0">
                  <a:pos x="35" y="41"/>
                </a:cxn>
                <a:cxn ang="0">
                  <a:pos x="39" y="32"/>
                </a:cxn>
                <a:cxn ang="0">
                  <a:pos x="57" y="5"/>
                </a:cxn>
                <a:cxn ang="0">
                  <a:pos x="67" y="4"/>
                </a:cxn>
                <a:cxn ang="0">
                  <a:pos x="69" y="4"/>
                </a:cxn>
                <a:cxn ang="0">
                  <a:pos x="69" y="1"/>
                </a:cxn>
                <a:cxn ang="0">
                  <a:pos x="68" y="1"/>
                </a:cxn>
                <a:cxn ang="0">
                  <a:pos x="66" y="1"/>
                </a:cxn>
                <a:cxn ang="0">
                  <a:pos x="64" y="0"/>
                </a:cxn>
              </a:cxnLst>
              <a:rect l="0" t="0" r="r" b="b"/>
              <a:pathLst>
                <a:path w="69" h="131">
                  <a:moveTo>
                    <a:pt x="64" y="0"/>
                  </a:moveTo>
                  <a:cubicBezTo>
                    <a:pt x="62" y="0"/>
                    <a:pt x="58" y="1"/>
                    <a:pt x="54" y="2"/>
                  </a:cubicBezTo>
                  <a:cubicBezTo>
                    <a:pt x="40" y="6"/>
                    <a:pt x="37" y="17"/>
                    <a:pt x="36" y="29"/>
                  </a:cubicBezTo>
                  <a:cubicBezTo>
                    <a:pt x="34" y="31"/>
                    <a:pt x="32" y="34"/>
                    <a:pt x="32" y="37"/>
                  </a:cubicBezTo>
                  <a:cubicBezTo>
                    <a:pt x="32" y="41"/>
                    <a:pt x="34" y="45"/>
                    <a:pt x="37" y="47"/>
                  </a:cubicBezTo>
                  <a:cubicBezTo>
                    <a:pt x="39" y="55"/>
                    <a:pt x="43" y="64"/>
                    <a:pt x="50" y="69"/>
                  </a:cubicBezTo>
                  <a:cubicBezTo>
                    <a:pt x="50" y="72"/>
                    <a:pt x="50" y="72"/>
                    <a:pt x="50" y="72"/>
                  </a:cubicBezTo>
                  <a:cubicBezTo>
                    <a:pt x="48" y="72"/>
                    <a:pt x="48" y="72"/>
                    <a:pt x="48" y="72"/>
                  </a:cubicBezTo>
                  <a:cubicBezTo>
                    <a:pt x="44" y="77"/>
                    <a:pt x="44" y="77"/>
                    <a:pt x="44" y="77"/>
                  </a:cubicBezTo>
                  <a:cubicBezTo>
                    <a:pt x="41" y="77"/>
                    <a:pt x="38" y="78"/>
                    <a:pt x="36" y="79"/>
                  </a:cubicBezTo>
                  <a:cubicBezTo>
                    <a:pt x="34" y="80"/>
                    <a:pt x="30" y="81"/>
                    <a:pt x="24" y="86"/>
                  </a:cubicBezTo>
                  <a:cubicBezTo>
                    <a:pt x="15" y="92"/>
                    <a:pt x="2" y="116"/>
                    <a:pt x="0" y="131"/>
                  </a:cubicBezTo>
                  <a:cubicBezTo>
                    <a:pt x="4" y="131"/>
                    <a:pt x="4" y="131"/>
                    <a:pt x="4" y="131"/>
                  </a:cubicBezTo>
                  <a:cubicBezTo>
                    <a:pt x="7" y="116"/>
                    <a:pt x="18" y="95"/>
                    <a:pt x="27" y="89"/>
                  </a:cubicBezTo>
                  <a:cubicBezTo>
                    <a:pt x="33" y="84"/>
                    <a:pt x="37" y="83"/>
                    <a:pt x="39" y="82"/>
                  </a:cubicBezTo>
                  <a:cubicBezTo>
                    <a:pt x="41" y="81"/>
                    <a:pt x="44" y="81"/>
                    <a:pt x="47" y="81"/>
                  </a:cubicBezTo>
                  <a:cubicBezTo>
                    <a:pt x="52" y="76"/>
                    <a:pt x="52" y="76"/>
                    <a:pt x="52" y="76"/>
                  </a:cubicBezTo>
                  <a:cubicBezTo>
                    <a:pt x="53" y="76"/>
                    <a:pt x="53" y="76"/>
                    <a:pt x="53" y="76"/>
                  </a:cubicBezTo>
                  <a:cubicBezTo>
                    <a:pt x="53" y="73"/>
                    <a:pt x="53" y="73"/>
                    <a:pt x="53" y="73"/>
                  </a:cubicBezTo>
                  <a:cubicBezTo>
                    <a:pt x="47" y="67"/>
                    <a:pt x="42" y="58"/>
                    <a:pt x="40" y="50"/>
                  </a:cubicBezTo>
                  <a:cubicBezTo>
                    <a:pt x="37" y="48"/>
                    <a:pt x="35" y="45"/>
                    <a:pt x="35" y="41"/>
                  </a:cubicBezTo>
                  <a:cubicBezTo>
                    <a:pt x="35" y="37"/>
                    <a:pt x="37" y="34"/>
                    <a:pt x="39" y="32"/>
                  </a:cubicBezTo>
                  <a:cubicBezTo>
                    <a:pt x="40" y="21"/>
                    <a:pt x="44" y="10"/>
                    <a:pt x="57" y="5"/>
                  </a:cubicBezTo>
                  <a:cubicBezTo>
                    <a:pt x="61" y="4"/>
                    <a:pt x="65" y="4"/>
                    <a:pt x="67" y="4"/>
                  </a:cubicBezTo>
                  <a:cubicBezTo>
                    <a:pt x="68" y="4"/>
                    <a:pt x="68" y="4"/>
                    <a:pt x="69" y="4"/>
                  </a:cubicBezTo>
                  <a:cubicBezTo>
                    <a:pt x="69" y="1"/>
                    <a:pt x="69" y="1"/>
                    <a:pt x="69" y="1"/>
                  </a:cubicBezTo>
                  <a:cubicBezTo>
                    <a:pt x="69" y="1"/>
                    <a:pt x="68" y="1"/>
                    <a:pt x="68" y="1"/>
                  </a:cubicBezTo>
                  <a:cubicBezTo>
                    <a:pt x="67" y="1"/>
                    <a:pt x="67" y="1"/>
                    <a:pt x="66" y="1"/>
                  </a:cubicBezTo>
                  <a:cubicBezTo>
                    <a:pt x="66" y="1"/>
                    <a:pt x="65" y="0"/>
                    <a:pt x="64" y="0"/>
                  </a:cubicBezTo>
                </a:path>
              </a:pathLst>
            </a:custGeom>
            <a:solidFill>
              <a:srgbClr val="FD9B0A"/>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677" name="Freeform 1283"/>
            <p:cNvSpPr>
              <a:spLocks/>
            </p:cNvSpPr>
            <p:nvPr/>
          </p:nvSpPr>
          <p:spPr bwMode="auto">
            <a:xfrm>
              <a:off x="15249526" y="13671551"/>
              <a:ext cx="1628775" cy="3182938"/>
            </a:xfrm>
            <a:custGeom>
              <a:avLst/>
              <a:gdLst/>
              <a:ahLst/>
              <a:cxnLst>
                <a:cxn ang="0">
                  <a:pos x="63" y="0"/>
                </a:cxn>
                <a:cxn ang="0">
                  <a:pos x="53" y="1"/>
                </a:cxn>
                <a:cxn ang="0">
                  <a:pos x="35" y="28"/>
                </a:cxn>
                <a:cxn ang="0">
                  <a:pos x="31" y="37"/>
                </a:cxn>
                <a:cxn ang="0">
                  <a:pos x="36" y="46"/>
                </a:cxn>
                <a:cxn ang="0">
                  <a:pos x="49" y="69"/>
                </a:cxn>
                <a:cxn ang="0">
                  <a:pos x="49" y="72"/>
                </a:cxn>
                <a:cxn ang="0">
                  <a:pos x="48" y="72"/>
                </a:cxn>
                <a:cxn ang="0">
                  <a:pos x="43" y="77"/>
                </a:cxn>
                <a:cxn ang="0">
                  <a:pos x="35" y="78"/>
                </a:cxn>
                <a:cxn ang="0">
                  <a:pos x="23" y="85"/>
                </a:cxn>
                <a:cxn ang="0">
                  <a:pos x="0" y="127"/>
                </a:cxn>
                <a:cxn ang="0">
                  <a:pos x="4" y="127"/>
                </a:cxn>
                <a:cxn ang="0">
                  <a:pos x="26" y="88"/>
                </a:cxn>
                <a:cxn ang="0">
                  <a:pos x="38" y="82"/>
                </a:cxn>
                <a:cxn ang="0">
                  <a:pos x="46" y="80"/>
                </a:cxn>
                <a:cxn ang="0">
                  <a:pos x="51" y="75"/>
                </a:cxn>
                <a:cxn ang="0">
                  <a:pos x="52" y="75"/>
                </a:cxn>
                <a:cxn ang="0">
                  <a:pos x="52" y="72"/>
                </a:cxn>
                <a:cxn ang="0">
                  <a:pos x="39" y="49"/>
                </a:cxn>
                <a:cxn ang="0">
                  <a:pos x="34" y="40"/>
                </a:cxn>
                <a:cxn ang="0">
                  <a:pos x="38" y="31"/>
                </a:cxn>
                <a:cxn ang="0">
                  <a:pos x="56" y="5"/>
                </a:cxn>
                <a:cxn ang="0">
                  <a:pos x="65" y="3"/>
                </a:cxn>
                <a:cxn ang="0">
                  <a:pos x="65" y="0"/>
                </a:cxn>
                <a:cxn ang="0">
                  <a:pos x="63" y="0"/>
                </a:cxn>
              </a:cxnLst>
              <a:rect l="0" t="0" r="r" b="b"/>
              <a:pathLst>
                <a:path w="65" h="127">
                  <a:moveTo>
                    <a:pt x="63" y="0"/>
                  </a:moveTo>
                  <a:cubicBezTo>
                    <a:pt x="61" y="0"/>
                    <a:pt x="57" y="0"/>
                    <a:pt x="53" y="1"/>
                  </a:cubicBezTo>
                  <a:cubicBezTo>
                    <a:pt x="40" y="6"/>
                    <a:pt x="36" y="17"/>
                    <a:pt x="35" y="28"/>
                  </a:cubicBezTo>
                  <a:cubicBezTo>
                    <a:pt x="33" y="30"/>
                    <a:pt x="31" y="33"/>
                    <a:pt x="31" y="37"/>
                  </a:cubicBezTo>
                  <a:cubicBezTo>
                    <a:pt x="31" y="41"/>
                    <a:pt x="33" y="44"/>
                    <a:pt x="36" y="46"/>
                  </a:cubicBezTo>
                  <a:cubicBezTo>
                    <a:pt x="38" y="54"/>
                    <a:pt x="43" y="63"/>
                    <a:pt x="49" y="69"/>
                  </a:cubicBezTo>
                  <a:cubicBezTo>
                    <a:pt x="49" y="72"/>
                    <a:pt x="49" y="72"/>
                    <a:pt x="49" y="72"/>
                  </a:cubicBezTo>
                  <a:cubicBezTo>
                    <a:pt x="48" y="72"/>
                    <a:pt x="48" y="72"/>
                    <a:pt x="48" y="72"/>
                  </a:cubicBezTo>
                  <a:cubicBezTo>
                    <a:pt x="43" y="77"/>
                    <a:pt x="43" y="77"/>
                    <a:pt x="43" y="77"/>
                  </a:cubicBezTo>
                  <a:cubicBezTo>
                    <a:pt x="40" y="77"/>
                    <a:pt x="37" y="77"/>
                    <a:pt x="35" y="78"/>
                  </a:cubicBezTo>
                  <a:cubicBezTo>
                    <a:pt x="33" y="79"/>
                    <a:pt x="29" y="80"/>
                    <a:pt x="23" y="85"/>
                  </a:cubicBezTo>
                  <a:cubicBezTo>
                    <a:pt x="14" y="91"/>
                    <a:pt x="3" y="112"/>
                    <a:pt x="0" y="127"/>
                  </a:cubicBezTo>
                  <a:cubicBezTo>
                    <a:pt x="4" y="127"/>
                    <a:pt x="4" y="127"/>
                    <a:pt x="4" y="127"/>
                  </a:cubicBezTo>
                  <a:cubicBezTo>
                    <a:pt x="8" y="113"/>
                    <a:pt x="18" y="94"/>
                    <a:pt x="26" y="88"/>
                  </a:cubicBezTo>
                  <a:cubicBezTo>
                    <a:pt x="32" y="84"/>
                    <a:pt x="36" y="82"/>
                    <a:pt x="38" y="82"/>
                  </a:cubicBezTo>
                  <a:cubicBezTo>
                    <a:pt x="41" y="81"/>
                    <a:pt x="43" y="80"/>
                    <a:pt x="46" y="80"/>
                  </a:cubicBezTo>
                  <a:cubicBezTo>
                    <a:pt x="51" y="75"/>
                    <a:pt x="51" y="75"/>
                    <a:pt x="51" y="75"/>
                  </a:cubicBezTo>
                  <a:cubicBezTo>
                    <a:pt x="52" y="75"/>
                    <a:pt x="52" y="75"/>
                    <a:pt x="52" y="75"/>
                  </a:cubicBezTo>
                  <a:cubicBezTo>
                    <a:pt x="52" y="72"/>
                    <a:pt x="52" y="72"/>
                    <a:pt x="52" y="72"/>
                  </a:cubicBezTo>
                  <a:cubicBezTo>
                    <a:pt x="46" y="66"/>
                    <a:pt x="41" y="57"/>
                    <a:pt x="39" y="49"/>
                  </a:cubicBezTo>
                  <a:cubicBezTo>
                    <a:pt x="36" y="47"/>
                    <a:pt x="34" y="44"/>
                    <a:pt x="34" y="40"/>
                  </a:cubicBezTo>
                  <a:cubicBezTo>
                    <a:pt x="34" y="36"/>
                    <a:pt x="36" y="33"/>
                    <a:pt x="38" y="31"/>
                  </a:cubicBezTo>
                  <a:cubicBezTo>
                    <a:pt x="39" y="20"/>
                    <a:pt x="43" y="9"/>
                    <a:pt x="56" y="5"/>
                  </a:cubicBezTo>
                  <a:cubicBezTo>
                    <a:pt x="60" y="4"/>
                    <a:pt x="63" y="3"/>
                    <a:pt x="65" y="3"/>
                  </a:cubicBezTo>
                  <a:cubicBezTo>
                    <a:pt x="65" y="0"/>
                    <a:pt x="65" y="0"/>
                    <a:pt x="65" y="0"/>
                  </a:cubicBezTo>
                  <a:cubicBezTo>
                    <a:pt x="64" y="0"/>
                    <a:pt x="64" y="0"/>
                    <a:pt x="63" y="0"/>
                  </a:cubicBezTo>
                </a:path>
              </a:pathLst>
            </a:custGeom>
            <a:solidFill>
              <a:srgbClr val="FD9B0A"/>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678" name="Freeform 1284"/>
            <p:cNvSpPr>
              <a:spLocks/>
            </p:cNvSpPr>
            <p:nvPr/>
          </p:nvSpPr>
          <p:spPr bwMode="auto">
            <a:xfrm>
              <a:off x="15349539" y="13747751"/>
              <a:ext cx="1528763" cy="3106738"/>
            </a:xfrm>
            <a:custGeom>
              <a:avLst/>
              <a:gdLst/>
              <a:ahLst/>
              <a:cxnLst>
                <a:cxn ang="0">
                  <a:pos x="61" y="0"/>
                </a:cxn>
                <a:cxn ang="0">
                  <a:pos x="52" y="2"/>
                </a:cxn>
                <a:cxn ang="0">
                  <a:pos x="34" y="28"/>
                </a:cxn>
                <a:cxn ang="0">
                  <a:pos x="30" y="37"/>
                </a:cxn>
                <a:cxn ang="0">
                  <a:pos x="35" y="46"/>
                </a:cxn>
                <a:cxn ang="0">
                  <a:pos x="48" y="69"/>
                </a:cxn>
                <a:cxn ang="0">
                  <a:pos x="48" y="72"/>
                </a:cxn>
                <a:cxn ang="0">
                  <a:pos x="47" y="72"/>
                </a:cxn>
                <a:cxn ang="0">
                  <a:pos x="42" y="77"/>
                </a:cxn>
                <a:cxn ang="0">
                  <a:pos x="34" y="79"/>
                </a:cxn>
                <a:cxn ang="0">
                  <a:pos x="22" y="85"/>
                </a:cxn>
                <a:cxn ang="0">
                  <a:pos x="0" y="124"/>
                </a:cxn>
                <a:cxn ang="0">
                  <a:pos x="4" y="124"/>
                </a:cxn>
                <a:cxn ang="0">
                  <a:pos x="25" y="88"/>
                </a:cxn>
                <a:cxn ang="0">
                  <a:pos x="37" y="82"/>
                </a:cxn>
                <a:cxn ang="0">
                  <a:pos x="45" y="80"/>
                </a:cxn>
                <a:cxn ang="0">
                  <a:pos x="50" y="75"/>
                </a:cxn>
                <a:cxn ang="0">
                  <a:pos x="51" y="75"/>
                </a:cxn>
                <a:cxn ang="0">
                  <a:pos x="51" y="72"/>
                </a:cxn>
                <a:cxn ang="0">
                  <a:pos x="38" y="49"/>
                </a:cxn>
                <a:cxn ang="0">
                  <a:pos x="34" y="40"/>
                </a:cxn>
                <a:cxn ang="0">
                  <a:pos x="38" y="32"/>
                </a:cxn>
                <a:cxn ang="0">
                  <a:pos x="56" y="5"/>
                </a:cxn>
                <a:cxn ang="0">
                  <a:pos x="61" y="4"/>
                </a:cxn>
                <a:cxn ang="0">
                  <a:pos x="61" y="0"/>
                </a:cxn>
              </a:cxnLst>
              <a:rect l="0" t="0" r="r" b="b"/>
              <a:pathLst>
                <a:path w="61" h="124">
                  <a:moveTo>
                    <a:pt x="61" y="0"/>
                  </a:moveTo>
                  <a:cubicBezTo>
                    <a:pt x="59" y="0"/>
                    <a:pt x="56" y="1"/>
                    <a:pt x="52" y="2"/>
                  </a:cubicBezTo>
                  <a:cubicBezTo>
                    <a:pt x="39" y="6"/>
                    <a:pt x="35" y="17"/>
                    <a:pt x="34" y="28"/>
                  </a:cubicBezTo>
                  <a:cubicBezTo>
                    <a:pt x="32" y="30"/>
                    <a:pt x="30" y="33"/>
                    <a:pt x="30" y="37"/>
                  </a:cubicBezTo>
                  <a:cubicBezTo>
                    <a:pt x="30" y="41"/>
                    <a:pt x="32" y="44"/>
                    <a:pt x="35" y="46"/>
                  </a:cubicBezTo>
                  <a:cubicBezTo>
                    <a:pt x="37" y="54"/>
                    <a:pt x="42" y="63"/>
                    <a:pt x="48" y="69"/>
                  </a:cubicBezTo>
                  <a:cubicBezTo>
                    <a:pt x="48" y="72"/>
                    <a:pt x="48" y="72"/>
                    <a:pt x="48" y="72"/>
                  </a:cubicBezTo>
                  <a:cubicBezTo>
                    <a:pt x="47" y="72"/>
                    <a:pt x="47" y="72"/>
                    <a:pt x="47" y="72"/>
                  </a:cubicBezTo>
                  <a:cubicBezTo>
                    <a:pt x="42" y="77"/>
                    <a:pt x="42" y="77"/>
                    <a:pt x="42" y="77"/>
                  </a:cubicBezTo>
                  <a:cubicBezTo>
                    <a:pt x="39" y="77"/>
                    <a:pt x="37" y="78"/>
                    <a:pt x="34" y="79"/>
                  </a:cubicBezTo>
                  <a:cubicBezTo>
                    <a:pt x="32" y="79"/>
                    <a:pt x="28" y="81"/>
                    <a:pt x="22" y="85"/>
                  </a:cubicBezTo>
                  <a:cubicBezTo>
                    <a:pt x="14" y="91"/>
                    <a:pt x="4" y="110"/>
                    <a:pt x="0" y="124"/>
                  </a:cubicBezTo>
                  <a:cubicBezTo>
                    <a:pt x="4" y="124"/>
                    <a:pt x="4" y="124"/>
                    <a:pt x="4" y="124"/>
                  </a:cubicBezTo>
                  <a:cubicBezTo>
                    <a:pt x="9" y="110"/>
                    <a:pt x="18" y="94"/>
                    <a:pt x="25" y="88"/>
                  </a:cubicBezTo>
                  <a:cubicBezTo>
                    <a:pt x="32" y="84"/>
                    <a:pt x="35" y="82"/>
                    <a:pt x="37" y="82"/>
                  </a:cubicBezTo>
                  <a:cubicBezTo>
                    <a:pt x="40" y="81"/>
                    <a:pt x="42" y="80"/>
                    <a:pt x="45" y="80"/>
                  </a:cubicBezTo>
                  <a:cubicBezTo>
                    <a:pt x="50" y="75"/>
                    <a:pt x="50" y="75"/>
                    <a:pt x="50" y="75"/>
                  </a:cubicBezTo>
                  <a:cubicBezTo>
                    <a:pt x="51" y="75"/>
                    <a:pt x="51" y="75"/>
                    <a:pt x="51" y="75"/>
                  </a:cubicBezTo>
                  <a:cubicBezTo>
                    <a:pt x="51" y="72"/>
                    <a:pt x="51" y="72"/>
                    <a:pt x="51" y="72"/>
                  </a:cubicBezTo>
                  <a:cubicBezTo>
                    <a:pt x="45" y="66"/>
                    <a:pt x="40" y="58"/>
                    <a:pt x="38" y="49"/>
                  </a:cubicBezTo>
                  <a:cubicBezTo>
                    <a:pt x="36" y="47"/>
                    <a:pt x="34" y="44"/>
                    <a:pt x="34" y="40"/>
                  </a:cubicBezTo>
                  <a:cubicBezTo>
                    <a:pt x="34" y="37"/>
                    <a:pt x="35" y="33"/>
                    <a:pt x="38" y="32"/>
                  </a:cubicBezTo>
                  <a:cubicBezTo>
                    <a:pt x="39" y="20"/>
                    <a:pt x="42" y="9"/>
                    <a:pt x="56" y="5"/>
                  </a:cubicBezTo>
                  <a:cubicBezTo>
                    <a:pt x="57" y="4"/>
                    <a:pt x="59" y="4"/>
                    <a:pt x="61" y="4"/>
                  </a:cubicBezTo>
                  <a:cubicBezTo>
                    <a:pt x="61" y="0"/>
                    <a:pt x="61" y="0"/>
                    <a:pt x="61" y="0"/>
                  </a:cubicBezTo>
                </a:path>
              </a:pathLst>
            </a:custGeom>
            <a:solidFill>
              <a:srgbClr val="FD9B0A"/>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679" name="Freeform 1285"/>
            <p:cNvSpPr>
              <a:spLocks/>
            </p:cNvSpPr>
            <p:nvPr/>
          </p:nvSpPr>
          <p:spPr bwMode="auto">
            <a:xfrm>
              <a:off x="15449551" y="13847763"/>
              <a:ext cx="1428750" cy="3006725"/>
            </a:xfrm>
            <a:custGeom>
              <a:avLst/>
              <a:gdLst/>
              <a:ahLst/>
              <a:cxnLst>
                <a:cxn ang="0">
                  <a:pos x="57" y="0"/>
                </a:cxn>
                <a:cxn ang="0">
                  <a:pos x="52" y="1"/>
                </a:cxn>
                <a:cxn ang="0">
                  <a:pos x="34" y="28"/>
                </a:cxn>
                <a:cxn ang="0">
                  <a:pos x="30" y="36"/>
                </a:cxn>
                <a:cxn ang="0">
                  <a:pos x="34" y="45"/>
                </a:cxn>
                <a:cxn ang="0">
                  <a:pos x="47" y="68"/>
                </a:cxn>
                <a:cxn ang="0">
                  <a:pos x="47" y="71"/>
                </a:cxn>
                <a:cxn ang="0">
                  <a:pos x="46" y="71"/>
                </a:cxn>
                <a:cxn ang="0">
                  <a:pos x="41" y="76"/>
                </a:cxn>
                <a:cxn ang="0">
                  <a:pos x="33" y="78"/>
                </a:cxn>
                <a:cxn ang="0">
                  <a:pos x="21" y="84"/>
                </a:cxn>
                <a:cxn ang="0">
                  <a:pos x="0" y="120"/>
                </a:cxn>
                <a:cxn ang="0">
                  <a:pos x="5" y="120"/>
                </a:cxn>
                <a:cxn ang="0">
                  <a:pos x="25" y="88"/>
                </a:cxn>
                <a:cxn ang="0">
                  <a:pos x="37" y="81"/>
                </a:cxn>
                <a:cxn ang="0">
                  <a:pos x="45" y="79"/>
                </a:cxn>
                <a:cxn ang="0">
                  <a:pos x="49" y="74"/>
                </a:cxn>
                <a:cxn ang="0">
                  <a:pos x="51" y="74"/>
                </a:cxn>
                <a:cxn ang="0">
                  <a:pos x="51" y="71"/>
                </a:cxn>
                <a:cxn ang="0">
                  <a:pos x="38" y="48"/>
                </a:cxn>
                <a:cxn ang="0">
                  <a:pos x="33" y="39"/>
                </a:cxn>
                <a:cxn ang="0">
                  <a:pos x="37" y="31"/>
                </a:cxn>
                <a:cxn ang="0">
                  <a:pos x="55" y="4"/>
                </a:cxn>
                <a:cxn ang="0">
                  <a:pos x="57" y="4"/>
                </a:cxn>
                <a:cxn ang="0">
                  <a:pos x="57" y="0"/>
                </a:cxn>
              </a:cxnLst>
              <a:rect l="0" t="0" r="r" b="b"/>
              <a:pathLst>
                <a:path w="57" h="120">
                  <a:moveTo>
                    <a:pt x="57" y="0"/>
                  </a:moveTo>
                  <a:cubicBezTo>
                    <a:pt x="55" y="0"/>
                    <a:pt x="53" y="0"/>
                    <a:pt x="52" y="1"/>
                  </a:cubicBezTo>
                  <a:cubicBezTo>
                    <a:pt x="38" y="5"/>
                    <a:pt x="35" y="16"/>
                    <a:pt x="34" y="28"/>
                  </a:cubicBezTo>
                  <a:cubicBezTo>
                    <a:pt x="31" y="29"/>
                    <a:pt x="30" y="33"/>
                    <a:pt x="30" y="36"/>
                  </a:cubicBezTo>
                  <a:cubicBezTo>
                    <a:pt x="30" y="40"/>
                    <a:pt x="32" y="43"/>
                    <a:pt x="34" y="45"/>
                  </a:cubicBezTo>
                  <a:cubicBezTo>
                    <a:pt x="36" y="54"/>
                    <a:pt x="41" y="62"/>
                    <a:pt x="47" y="68"/>
                  </a:cubicBezTo>
                  <a:cubicBezTo>
                    <a:pt x="47" y="71"/>
                    <a:pt x="47" y="71"/>
                    <a:pt x="47" y="71"/>
                  </a:cubicBezTo>
                  <a:cubicBezTo>
                    <a:pt x="46" y="71"/>
                    <a:pt x="46" y="71"/>
                    <a:pt x="46" y="71"/>
                  </a:cubicBezTo>
                  <a:cubicBezTo>
                    <a:pt x="41" y="76"/>
                    <a:pt x="41" y="76"/>
                    <a:pt x="41" y="76"/>
                  </a:cubicBezTo>
                  <a:cubicBezTo>
                    <a:pt x="38" y="76"/>
                    <a:pt x="36" y="77"/>
                    <a:pt x="33" y="78"/>
                  </a:cubicBezTo>
                  <a:cubicBezTo>
                    <a:pt x="31" y="78"/>
                    <a:pt x="28" y="80"/>
                    <a:pt x="21" y="84"/>
                  </a:cubicBezTo>
                  <a:cubicBezTo>
                    <a:pt x="14" y="90"/>
                    <a:pt x="5" y="106"/>
                    <a:pt x="0" y="120"/>
                  </a:cubicBezTo>
                  <a:cubicBezTo>
                    <a:pt x="5" y="120"/>
                    <a:pt x="5" y="120"/>
                    <a:pt x="5" y="120"/>
                  </a:cubicBezTo>
                  <a:cubicBezTo>
                    <a:pt x="10" y="107"/>
                    <a:pt x="18" y="93"/>
                    <a:pt x="25" y="88"/>
                  </a:cubicBezTo>
                  <a:cubicBezTo>
                    <a:pt x="31" y="83"/>
                    <a:pt x="35" y="82"/>
                    <a:pt x="37" y="81"/>
                  </a:cubicBezTo>
                  <a:cubicBezTo>
                    <a:pt x="39" y="80"/>
                    <a:pt x="42" y="79"/>
                    <a:pt x="45" y="79"/>
                  </a:cubicBezTo>
                  <a:cubicBezTo>
                    <a:pt x="49" y="74"/>
                    <a:pt x="49" y="74"/>
                    <a:pt x="49" y="74"/>
                  </a:cubicBezTo>
                  <a:cubicBezTo>
                    <a:pt x="51" y="74"/>
                    <a:pt x="51" y="74"/>
                    <a:pt x="51" y="74"/>
                  </a:cubicBezTo>
                  <a:cubicBezTo>
                    <a:pt x="51" y="71"/>
                    <a:pt x="51" y="71"/>
                    <a:pt x="51" y="71"/>
                  </a:cubicBezTo>
                  <a:cubicBezTo>
                    <a:pt x="44" y="66"/>
                    <a:pt x="39" y="57"/>
                    <a:pt x="38" y="48"/>
                  </a:cubicBezTo>
                  <a:cubicBezTo>
                    <a:pt x="35" y="47"/>
                    <a:pt x="33" y="43"/>
                    <a:pt x="33" y="39"/>
                  </a:cubicBezTo>
                  <a:cubicBezTo>
                    <a:pt x="33" y="36"/>
                    <a:pt x="35" y="33"/>
                    <a:pt x="37" y="31"/>
                  </a:cubicBezTo>
                  <a:cubicBezTo>
                    <a:pt x="38" y="19"/>
                    <a:pt x="41" y="8"/>
                    <a:pt x="55" y="4"/>
                  </a:cubicBezTo>
                  <a:cubicBezTo>
                    <a:pt x="55" y="4"/>
                    <a:pt x="56" y="4"/>
                    <a:pt x="57" y="4"/>
                  </a:cubicBezTo>
                  <a:cubicBezTo>
                    <a:pt x="57" y="0"/>
                    <a:pt x="57" y="0"/>
                    <a:pt x="57" y="0"/>
                  </a:cubicBezTo>
                </a:path>
              </a:pathLst>
            </a:custGeom>
            <a:solidFill>
              <a:srgbClr val="FD9B0A"/>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680" name="Freeform 1286"/>
            <p:cNvSpPr>
              <a:spLocks/>
            </p:cNvSpPr>
            <p:nvPr/>
          </p:nvSpPr>
          <p:spPr bwMode="auto">
            <a:xfrm>
              <a:off x="15574964" y="13947776"/>
              <a:ext cx="1303338" cy="2906713"/>
            </a:xfrm>
            <a:custGeom>
              <a:avLst/>
              <a:gdLst/>
              <a:ahLst/>
              <a:cxnLst>
                <a:cxn ang="0">
                  <a:pos x="52" y="0"/>
                </a:cxn>
                <a:cxn ang="0">
                  <a:pos x="50" y="0"/>
                </a:cxn>
                <a:cxn ang="0">
                  <a:pos x="32" y="27"/>
                </a:cxn>
                <a:cxn ang="0">
                  <a:pos x="28" y="35"/>
                </a:cxn>
                <a:cxn ang="0">
                  <a:pos x="33" y="44"/>
                </a:cxn>
                <a:cxn ang="0">
                  <a:pos x="46" y="67"/>
                </a:cxn>
                <a:cxn ang="0">
                  <a:pos x="46" y="70"/>
                </a:cxn>
                <a:cxn ang="0">
                  <a:pos x="44" y="70"/>
                </a:cxn>
                <a:cxn ang="0">
                  <a:pos x="40" y="75"/>
                </a:cxn>
                <a:cxn ang="0">
                  <a:pos x="32" y="77"/>
                </a:cxn>
                <a:cxn ang="0">
                  <a:pos x="20" y="84"/>
                </a:cxn>
                <a:cxn ang="0">
                  <a:pos x="0" y="116"/>
                </a:cxn>
                <a:cxn ang="0">
                  <a:pos x="4" y="116"/>
                </a:cxn>
                <a:cxn ang="0">
                  <a:pos x="23" y="87"/>
                </a:cxn>
                <a:cxn ang="0">
                  <a:pos x="35" y="80"/>
                </a:cxn>
                <a:cxn ang="0">
                  <a:pos x="43" y="79"/>
                </a:cxn>
                <a:cxn ang="0">
                  <a:pos x="48" y="73"/>
                </a:cxn>
                <a:cxn ang="0">
                  <a:pos x="49" y="73"/>
                </a:cxn>
                <a:cxn ang="0">
                  <a:pos x="49" y="70"/>
                </a:cxn>
                <a:cxn ang="0">
                  <a:pos x="36" y="48"/>
                </a:cxn>
                <a:cxn ang="0">
                  <a:pos x="31" y="39"/>
                </a:cxn>
                <a:cxn ang="0">
                  <a:pos x="35" y="30"/>
                </a:cxn>
                <a:cxn ang="0">
                  <a:pos x="52" y="4"/>
                </a:cxn>
                <a:cxn ang="0">
                  <a:pos x="52" y="0"/>
                </a:cxn>
              </a:cxnLst>
              <a:rect l="0" t="0" r="r" b="b"/>
              <a:pathLst>
                <a:path w="52" h="116">
                  <a:moveTo>
                    <a:pt x="52" y="0"/>
                  </a:moveTo>
                  <a:cubicBezTo>
                    <a:pt x="51" y="0"/>
                    <a:pt x="50" y="0"/>
                    <a:pt x="50" y="0"/>
                  </a:cubicBezTo>
                  <a:cubicBezTo>
                    <a:pt x="36" y="4"/>
                    <a:pt x="33" y="15"/>
                    <a:pt x="32" y="27"/>
                  </a:cubicBezTo>
                  <a:cubicBezTo>
                    <a:pt x="30" y="29"/>
                    <a:pt x="28" y="32"/>
                    <a:pt x="28" y="35"/>
                  </a:cubicBezTo>
                  <a:cubicBezTo>
                    <a:pt x="28" y="39"/>
                    <a:pt x="30" y="43"/>
                    <a:pt x="33" y="44"/>
                  </a:cubicBezTo>
                  <a:cubicBezTo>
                    <a:pt x="34" y="53"/>
                    <a:pt x="39" y="62"/>
                    <a:pt x="46" y="67"/>
                  </a:cubicBezTo>
                  <a:cubicBezTo>
                    <a:pt x="46" y="70"/>
                    <a:pt x="46" y="70"/>
                    <a:pt x="46" y="70"/>
                  </a:cubicBezTo>
                  <a:cubicBezTo>
                    <a:pt x="44" y="70"/>
                    <a:pt x="44" y="70"/>
                    <a:pt x="44" y="70"/>
                  </a:cubicBezTo>
                  <a:cubicBezTo>
                    <a:pt x="40" y="75"/>
                    <a:pt x="40" y="75"/>
                    <a:pt x="40" y="75"/>
                  </a:cubicBezTo>
                  <a:cubicBezTo>
                    <a:pt x="37" y="75"/>
                    <a:pt x="34" y="76"/>
                    <a:pt x="32" y="77"/>
                  </a:cubicBezTo>
                  <a:cubicBezTo>
                    <a:pt x="30" y="78"/>
                    <a:pt x="26" y="79"/>
                    <a:pt x="20" y="84"/>
                  </a:cubicBezTo>
                  <a:cubicBezTo>
                    <a:pt x="13" y="89"/>
                    <a:pt x="5" y="103"/>
                    <a:pt x="0" y="116"/>
                  </a:cubicBezTo>
                  <a:cubicBezTo>
                    <a:pt x="4" y="116"/>
                    <a:pt x="4" y="116"/>
                    <a:pt x="4" y="116"/>
                  </a:cubicBezTo>
                  <a:cubicBezTo>
                    <a:pt x="9" y="104"/>
                    <a:pt x="17" y="91"/>
                    <a:pt x="23" y="87"/>
                  </a:cubicBezTo>
                  <a:cubicBezTo>
                    <a:pt x="29" y="82"/>
                    <a:pt x="33" y="81"/>
                    <a:pt x="35" y="80"/>
                  </a:cubicBezTo>
                  <a:cubicBezTo>
                    <a:pt x="37" y="79"/>
                    <a:pt x="40" y="79"/>
                    <a:pt x="43" y="79"/>
                  </a:cubicBezTo>
                  <a:cubicBezTo>
                    <a:pt x="48" y="73"/>
                    <a:pt x="48" y="73"/>
                    <a:pt x="48" y="73"/>
                  </a:cubicBezTo>
                  <a:cubicBezTo>
                    <a:pt x="49" y="73"/>
                    <a:pt x="49" y="73"/>
                    <a:pt x="49" y="73"/>
                  </a:cubicBezTo>
                  <a:cubicBezTo>
                    <a:pt x="49" y="70"/>
                    <a:pt x="49" y="70"/>
                    <a:pt x="49" y="70"/>
                  </a:cubicBezTo>
                  <a:cubicBezTo>
                    <a:pt x="43" y="65"/>
                    <a:pt x="38" y="56"/>
                    <a:pt x="36" y="48"/>
                  </a:cubicBezTo>
                  <a:cubicBezTo>
                    <a:pt x="33" y="46"/>
                    <a:pt x="31" y="42"/>
                    <a:pt x="31" y="39"/>
                  </a:cubicBezTo>
                  <a:cubicBezTo>
                    <a:pt x="31" y="35"/>
                    <a:pt x="33" y="32"/>
                    <a:pt x="35" y="30"/>
                  </a:cubicBezTo>
                  <a:cubicBezTo>
                    <a:pt x="36" y="19"/>
                    <a:pt x="39" y="8"/>
                    <a:pt x="52" y="4"/>
                  </a:cubicBezTo>
                  <a:cubicBezTo>
                    <a:pt x="52" y="0"/>
                    <a:pt x="52" y="0"/>
                    <a:pt x="52" y="0"/>
                  </a:cubicBezTo>
                </a:path>
              </a:pathLst>
            </a:custGeom>
            <a:solidFill>
              <a:srgbClr val="FD9B0A"/>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681" name="Freeform 1287"/>
            <p:cNvSpPr>
              <a:spLocks/>
            </p:cNvSpPr>
            <p:nvPr/>
          </p:nvSpPr>
          <p:spPr bwMode="auto">
            <a:xfrm>
              <a:off x="15674976" y="14047788"/>
              <a:ext cx="1203325" cy="2806700"/>
            </a:xfrm>
            <a:custGeom>
              <a:avLst/>
              <a:gdLst/>
              <a:ahLst/>
              <a:cxnLst>
                <a:cxn ang="0">
                  <a:pos x="48" y="0"/>
                </a:cxn>
                <a:cxn ang="0">
                  <a:pos x="31" y="26"/>
                </a:cxn>
                <a:cxn ang="0">
                  <a:pos x="27" y="35"/>
                </a:cxn>
                <a:cxn ang="0">
                  <a:pos x="32" y="44"/>
                </a:cxn>
                <a:cxn ang="0">
                  <a:pos x="45" y="66"/>
                </a:cxn>
                <a:cxn ang="0">
                  <a:pos x="45" y="69"/>
                </a:cxn>
                <a:cxn ang="0">
                  <a:pos x="44" y="69"/>
                </a:cxn>
                <a:cxn ang="0">
                  <a:pos x="39" y="75"/>
                </a:cxn>
                <a:cxn ang="0">
                  <a:pos x="31" y="76"/>
                </a:cxn>
                <a:cxn ang="0">
                  <a:pos x="19" y="83"/>
                </a:cxn>
                <a:cxn ang="0">
                  <a:pos x="0" y="112"/>
                </a:cxn>
                <a:cxn ang="0">
                  <a:pos x="5" y="112"/>
                </a:cxn>
                <a:cxn ang="0">
                  <a:pos x="22" y="86"/>
                </a:cxn>
                <a:cxn ang="0">
                  <a:pos x="34" y="80"/>
                </a:cxn>
                <a:cxn ang="0">
                  <a:pos x="42" y="78"/>
                </a:cxn>
                <a:cxn ang="0">
                  <a:pos x="47" y="73"/>
                </a:cxn>
                <a:cxn ang="0">
                  <a:pos x="48" y="73"/>
                </a:cxn>
                <a:cxn ang="0">
                  <a:pos x="48" y="69"/>
                </a:cxn>
                <a:cxn ang="0">
                  <a:pos x="35" y="47"/>
                </a:cxn>
                <a:cxn ang="0">
                  <a:pos x="30" y="38"/>
                </a:cxn>
                <a:cxn ang="0">
                  <a:pos x="34" y="29"/>
                </a:cxn>
                <a:cxn ang="0">
                  <a:pos x="48" y="4"/>
                </a:cxn>
                <a:cxn ang="0">
                  <a:pos x="48" y="0"/>
                </a:cxn>
              </a:cxnLst>
              <a:rect l="0" t="0" r="r" b="b"/>
              <a:pathLst>
                <a:path w="48" h="112">
                  <a:moveTo>
                    <a:pt x="48" y="0"/>
                  </a:moveTo>
                  <a:cubicBezTo>
                    <a:pt x="35" y="4"/>
                    <a:pt x="32" y="15"/>
                    <a:pt x="31" y="26"/>
                  </a:cubicBezTo>
                  <a:cubicBezTo>
                    <a:pt x="29" y="28"/>
                    <a:pt x="27" y="31"/>
                    <a:pt x="27" y="35"/>
                  </a:cubicBezTo>
                  <a:cubicBezTo>
                    <a:pt x="27" y="38"/>
                    <a:pt x="29" y="42"/>
                    <a:pt x="32" y="44"/>
                  </a:cubicBezTo>
                  <a:cubicBezTo>
                    <a:pt x="34" y="52"/>
                    <a:pt x="39" y="61"/>
                    <a:pt x="45" y="66"/>
                  </a:cubicBezTo>
                  <a:cubicBezTo>
                    <a:pt x="45" y="69"/>
                    <a:pt x="45" y="69"/>
                    <a:pt x="45" y="69"/>
                  </a:cubicBezTo>
                  <a:cubicBezTo>
                    <a:pt x="44" y="69"/>
                    <a:pt x="44" y="69"/>
                    <a:pt x="44" y="69"/>
                  </a:cubicBezTo>
                  <a:cubicBezTo>
                    <a:pt x="39" y="75"/>
                    <a:pt x="39" y="75"/>
                    <a:pt x="39" y="75"/>
                  </a:cubicBezTo>
                  <a:cubicBezTo>
                    <a:pt x="36" y="75"/>
                    <a:pt x="33" y="75"/>
                    <a:pt x="31" y="76"/>
                  </a:cubicBezTo>
                  <a:cubicBezTo>
                    <a:pt x="29" y="77"/>
                    <a:pt x="25" y="78"/>
                    <a:pt x="19" y="83"/>
                  </a:cubicBezTo>
                  <a:cubicBezTo>
                    <a:pt x="13" y="87"/>
                    <a:pt x="5" y="100"/>
                    <a:pt x="0" y="112"/>
                  </a:cubicBezTo>
                  <a:cubicBezTo>
                    <a:pt x="5" y="112"/>
                    <a:pt x="5" y="112"/>
                    <a:pt x="5" y="112"/>
                  </a:cubicBezTo>
                  <a:cubicBezTo>
                    <a:pt x="10" y="101"/>
                    <a:pt x="17" y="90"/>
                    <a:pt x="22" y="86"/>
                  </a:cubicBezTo>
                  <a:cubicBezTo>
                    <a:pt x="28" y="82"/>
                    <a:pt x="32" y="80"/>
                    <a:pt x="34" y="80"/>
                  </a:cubicBezTo>
                  <a:cubicBezTo>
                    <a:pt x="37" y="79"/>
                    <a:pt x="39" y="78"/>
                    <a:pt x="42" y="78"/>
                  </a:cubicBezTo>
                  <a:cubicBezTo>
                    <a:pt x="47" y="73"/>
                    <a:pt x="47" y="73"/>
                    <a:pt x="47" y="73"/>
                  </a:cubicBezTo>
                  <a:cubicBezTo>
                    <a:pt x="48" y="73"/>
                    <a:pt x="48" y="73"/>
                    <a:pt x="48" y="73"/>
                  </a:cubicBezTo>
                  <a:cubicBezTo>
                    <a:pt x="48" y="69"/>
                    <a:pt x="48" y="69"/>
                    <a:pt x="48" y="69"/>
                  </a:cubicBezTo>
                  <a:cubicBezTo>
                    <a:pt x="42" y="64"/>
                    <a:pt x="37" y="55"/>
                    <a:pt x="35" y="47"/>
                  </a:cubicBezTo>
                  <a:cubicBezTo>
                    <a:pt x="32" y="45"/>
                    <a:pt x="30" y="42"/>
                    <a:pt x="30" y="38"/>
                  </a:cubicBezTo>
                  <a:cubicBezTo>
                    <a:pt x="30" y="34"/>
                    <a:pt x="32" y="31"/>
                    <a:pt x="34" y="29"/>
                  </a:cubicBezTo>
                  <a:cubicBezTo>
                    <a:pt x="35" y="19"/>
                    <a:pt x="38" y="9"/>
                    <a:pt x="48" y="4"/>
                  </a:cubicBezTo>
                  <a:cubicBezTo>
                    <a:pt x="48" y="0"/>
                    <a:pt x="48" y="0"/>
                    <a:pt x="48" y="0"/>
                  </a:cubicBezTo>
                </a:path>
              </a:pathLst>
            </a:custGeom>
            <a:solidFill>
              <a:srgbClr val="FD9B0A"/>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682" name="Freeform 1288"/>
            <p:cNvSpPr>
              <a:spLocks/>
            </p:cNvSpPr>
            <p:nvPr/>
          </p:nvSpPr>
          <p:spPr bwMode="auto">
            <a:xfrm>
              <a:off x="16427451" y="14147801"/>
              <a:ext cx="450850" cy="1628775"/>
            </a:xfrm>
            <a:custGeom>
              <a:avLst/>
              <a:gdLst/>
              <a:ahLst/>
              <a:cxnLst>
                <a:cxn ang="0">
                  <a:pos x="18" y="0"/>
                </a:cxn>
                <a:cxn ang="0">
                  <a:pos x="4" y="25"/>
                </a:cxn>
                <a:cxn ang="0">
                  <a:pos x="0" y="34"/>
                </a:cxn>
                <a:cxn ang="0">
                  <a:pos x="5" y="43"/>
                </a:cxn>
                <a:cxn ang="0">
                  <a:pos x="18" y="65"/>
                </a:cxn>
                <a:cxn ang="0">
                  <a:pos x="18" y="65"/>
                </a:cxn>
                <a:cxn ang="0">
                  <a:pos x="8" y="46"/>
                </a:cxn>
                <a:cxn ang="0">
                  <a:pos x="4" y="37"/>
                </a:cxn>
                <a:cxn ang="0">
                  <a:pos x="8" y="29"/>
                </a:cxn>
                <a:cxn ang="0">
                  <a:pos x="18" y="6"/>
                </a:cxn>
                <a:cxn ang="0">
                  <a:pos x="18" y="0"/>
                </a:cxn>
              </a:cxnLst>
              <a:rect l="0" t="0" r="r" b="b"/>
              <a:pathLst>
                <a:path w="18" h="65">
                  <a:moveTo>
                    <a:pt x="18" y="0"/>
                  </a:moveTo>
                  <a:cubicBezTo>
                    <a:pt x="8" y="5"/>
                    <a:pt x="5" y="15"/>
                    <a:pt x="4" y="25"/>
                  </a:cubicBezTo>
                  <a:cubicBezTo>
                    <a:pt x="2" y="27"/>
                    <a:pt x="0" y="30"/>
                    <a:pt x="0" y="34"/>
                  </a:cubicBezTo>
                  <a:cubicBezTo>
                    <a:pt x="0" y="38"/>
                    <a:pt x="2" y="41"/>
                    <a:pt x="5" y="43"/>
                  </a:cubicBezTo>
                  <a:cubicBezTo>
                    <a:pt x="7" y="51"/>
                    <a:pt x="12" y="60"/>
                    <a:pt x="18" y="65"/>
                  </a:cubicBezTo>
                  <a:cubicBezTo>
                    <a:pt x="18" y="65"/>
                    <a:pt x="18" y="65"/>
                    <a:pt x="18" y="65"/>
                  </a:cubicBezTo>
                  <a:cubicBezTo>
                    <a:pt x="13" y="60"/>
                    <a:pt x="10" y="53"/>
                    <a:pt x="8" y="46"/>
                  </a:cubicBezTo>
                  <a:cubicBezTo>
                    <a:pt x="6" y="44"/>
                    <a:pt x="4" y="41"/>
                    <a:pt x="4" y="37"/>
                  </a:cubicBezTo>
                  <a:cubicBezTo>
                    <a:pt x="4" y="34"/>
                    <a:pt x="5" y="30"/>
                    <a:pt x="8" y="29"/>
                  </a:cubicBezTo>
                  <a:cubicBezTo>
                    <a:pt x="8" y="20"/>
                    <a:pt x="11" y="11"/>
                    <a:pt x="18" y="6"/>
                  </a:cubicBezTo>
                  <a:cubicBezTo>
                    <a:pt x="18" y="0"/>
                    <a:pt x="18" y="0"/>
                    <a:pt x="18" y="0"/>
                  </a:cubicBezTo>
                </a:path>
              </a:pathLst>
            </a:custGeom>
            <a:solidFill>
              <a:srgbClr val="FD9B0A"/>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683" name="Freeform 1289"/>
            <p:cNvSpPr>
              <a:spLocks/>
            </p:cNvSpPr>
            <p:nvPr/>
          </p:nvSpPr>
          <p:spPr bwMode="auto">
            <a:xfrm>
              <a:off x="15800389" y="15876588"/>
              <a:ext cx="1077913" cy="977900"/>
            </a:xfrm>
            <a:custGeom>
              <a:avLst/>
              <a:gdLst/>
              <a:ahLst/>
              <a:cxnLst>
                <a:cxn ang="0">
                  <a:pos x="43" y="0"/>
                </a:cxn>
                <a:cxn ang="0">
                  <a:pos x="42" y="0"/>
                </a:cxn>
                <a:cxn ang="0">
                  <a:pos x="37" y="5"/>
                </a:cxn>
                <a:cxn ang="0">
                  <a:pos x="29" y="7"/>
                </a:cxn>
                <a:cxn ang="0">
                  <a:pos x="17" y="13"/>
                </a:cxn>
                <a:cxn ang="0">
                  <a:pos x="0" y="39"/>
                </a:cxn>
                <a:cxn ang="0">
                  <a:pos x="5" y="39"/>
                </a:cxn>
                <a:cxn ang="0">
                  <a:pos x="20" y="16"/>
                </a:cxn>
                <a:cxn ang="0">
                  <a:pos x="32" y="10"/>
                </a:cxn>
                <a:cxn ang="0">
                  <a:pos x="40" y="8"/>
                </a:cxn>
                <a:cxn ang="0">
                  <a:pos x="43" y="5"/>
                </a:cxn>
                <a:cxn ang="0">
                  <a:pos x="43" y="0"/>
                </a:cxn>
              </a:cxnLst>
              <a:rect l="0" t="0" r="r" b="b"/>
              <a:pathLst>
                <a:path w="43" h="39">
                  <a:moveTo>
                    <a:pt x="43" y="0"/>
                  </a:moveTo>
                  <a:cubicBezTo>
                    <a:pt x="42" y="0"/>
                    <a:pt x="42" y="0"/>
                    <a:pt x="42" y="0"/>
                  </a:cubicBezTo>
                  <a:cubicBezTo>
                    <a:pt x="37" y="5"/>
                    <a:pt x="37" y="5"/>
                    <a:pt x="37" y="5"/>
                  </a:cubicBezTo>
                  <a:cubicBezTo>
                    <a:pt x="34" y="5"/>
                    <a:pt x="32" y="6"/>
                    <a:pt x="29" y="7"/>
                  </a:cubicBezTo>
                  <a:cubicBezTo>
                    <a:pt x="27" y="7"/>
                    <a:pt x="23" y="9"/>
                    <a:pt x="17" y="13"/>
                  </a:cubicBezTo>
                  <a:cubicBezTo>
                    <a:pt x="12" y="17"/>
                    <a:pt x="5" y="28"/>
                    <a:pt x="0" y="39"/>
                  </a:cubicBezTo>
                  <a:cubicBezTo>
                    <a:pt x="5" y="39"/>
                    <a:pt x="5" y="39"/>
                    <a:pt x="5" y="39"/>
                  </a:cubicBezTo>
                  <a:cubicBezTo>
                    <a:pt x="9" y="29"/>
                    <a:pt x="15" y="20"/>
                    <a:pt x="20" y="16"/>
                  </a:cubicBezTo>
                  <a:cubicBezTo>
                    <a:pt x="27" y="12"/>
                    <a:pt x="30" y="10"/>
                    <a:pt x="32" y="10"/>
                  </a:cubicBezTo>
                  <a:cubicBezTo>
                    <a:pt x="35" y="9"/>
                    <a:pt x="37" y="8"/>
                    <a:pt x="40" y="8"/>
                  </a:cubicBezTo>
                  <a:cubicBezTo>
                    <a:pt x="43" y="5"/>
                    <a:pt x="43" y="5"/>
                    <a:pt x="43" y="5"/>
                  </a:cubicBezTo>
                  <a:cubicBezTo>
                    <a:pt x="43" y="0"/>
                    <a:pt x="43" y="0"/>
                    <a:pt x="43" y="0"/>
                  </a:cubicBezTo>
                </a:path>
              </a:pathLst>
            </a:custGeom>
            <a:solidFill>
              <a:srgbClr val="FD9B0A"/>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684" name="Freeform 1290"/>
            <p:cNvSpPr>
              <a:spLocks/>
            </p:cNvSpPr>
            <p:nvPr/>
          </p:nvSpPr>
          <p:spPr bwMode="auto">
            <a:xfrm>
              <a:off x="16527464" y="14298613"/>
              <a:ext cx="350838" cy="1477963"/>
            </a:xfrm>
            <a:custGeom>
              <a:avLst/>
              <a:gdLst/>
              <a:ahLst/>
              <a:cxnLst>
                <a:cxn ang="0">
                  <a:pos x="14" y="0"/>
                </a:cxn>
                <a:cxn ang="0">
                  <a:pos x="4" y="23"/>
                </a:cxn>
                <a:cxn ang="0">
                  <a:pos x="0" y="31"/>
                </a:cxn>
                <a:cxn ang="0">
                  <a:pos x="4" y="40"/>
                </a:cxn>
                <a:cxn ang="0">
                  <a:pos x="14" y="59"/>
                </a:cxn>
                <a:cxn ang="0">
                  <a:pos x="14" y="58"/>
                </a:cxn>
                <a:cxn ang="0">
                  <a:pos x="7" y="43"/>
                </a:cxn>
                <a:cxn ang="0">
                  <a:pos x="3" y="34"/>
                </a:cxn>
                <a:cxn ang="0">
                  <a:pos x="7" y="26"/>
                </a:cxn>
                <a:cxn ang="0">
                  <a:pos x="14" y="6"/>
                </a:cxn>
                <a:cxn ang="0">
                  <a:pos x="14" y="0"/>
                </a:cxn>
              </a:cxnLst>
              <a:rect l="0" t="0" r="r" b="b"/>
              <a:pathLst>
                <a:path w="14" h="59">
                  <a:moveTo>
                    <a:pt x="14" y="0"/>
                  </a:moveTo>
                  <a:cubicBezTo>
                    <a:pt x="7" y="5"/>
                    <a:pt x="4" y="14"/>
                    <a:pt x="4" y="23"/>
                  </a:cubicBezTo>
                  <a:cubicBezTo>
                    <a:pt x="1" y="24"/>
                    <a:pt x="0" y="28"/>
                    <a:pt x="0" y="31"/>
                  </a:cubicBezTo>
                  <a:cubicBezTo>
                    <a:pt x="0" y="35"/>
                    <a:pt x="2" y="38"/>
                    <a:pt x="4" y="40"/>
                  </a:cubicBezTo>
                  <a:cubicBezTo>
                    <a:pt x="6" y="47"/>
                    <a:pt x="9" y="54"/>
                    <a:pt x="14" y="59"/>
                  </a:cubicBezTo>
                  <a:cubicBezTo>
                    <a:pt x="14" y="58"/>
                    <a:pt x="14" y="58"/>
                    <a:pt x="14" y="58"/>
                  </a:cubicBezTo>
                  <a:cubicBezTo>
                    <a:pt x="11" y="54"/>
                    <a:pt x="9" y="49"/>
                    <a:pt x="7" y="43"/>
                  </a:cubicBezTo>
                  <a:cubicBezTo>
                    <a:pt x="5" y="42"/>
                    <a:pt x="3" y="38"/>
                    <a:pt x="3" y="34"/>
                  </a:cubicBezTo>
                  <a:cubicBezTo>
                    <a:pt x="3" y="31"/>
                    <a:pt x="4" y="28"/>
                    <a:pt x="7" y="26"/>
                  </a:cubicBezTo>
                  <a:cubicBezTo>
                    <a:pt x="7" y="18"/>
                    <a:pt x="9" y="11"/>
                    <a:pt x="14" y="6"/>
                  </a:cubicBezTo>
                  <a:cubicBezTo>
                    <a:pt x="14" y="0"/>
                    <a:pt x="14" y="0"/>
                    <a:pt x="14" y="0"/>
                  </a:cubicBezTo>
                </a:path>
              </a:pathLst>
            </a:custGeom>
            <a:solidFill>
              <a:srgbClr val="FD9B0A"/>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685" name="Freeform 1291"/>
            <p:cNvSpPr>
              <a:spLocks/>
            </p:cNvSpPr>
            <p:nvPr/>
          </p:nvSpPr>
          <p:spPr bwMode="auto">
            <a:xfrm>
              <a:off x="15925801" y="16002001"/>
              <a:ext cx="952500" cy="852488"/>
            </a:xfrm>
            <a:custGeom>
              <a:avLst/>
              <a:gdLst/>
              <a:ahLst/>
              <a:cxnLst>
                <a:cxn ang="0">
                  <a:pos x="38" y="0"/>
                </a:cxn>
                <a:cxn ang="0">
                  <a:pos x="35" y="3"/>
                </a:cxn>
                <a:cxn ang="0">
                  <a:pos x="27" y="5"/>
                </a:cxn>
                <a:cxn ang="0">
                  <a:pos x="15" y="11"/>
                </a:cxn>
                <a:cxn ang="0">
                  <a:pos x="0" y="34"/>
                </a:cxn>
                <a:cxn ang="0">
                  <a:pos x="4" y="34"/>
                </a:cxn>
                <a:cxn ang="0">
                  <a:pos x="19" y="15"/>
                </a:cxn>
                <a:cxn ang="0">
                  <a:pos x="31" y="8"/>
                </a:cxn>
                <a:cxn ang="0">
                  <a:pos x="38" y="6"/>
                </a:cxn>
                <a:cxn ang="0">
                  <a:pos x="38" y="0"/>
                </a:cxn>
              </a:cxnLst>
              <a:rect l="0" t="0" r="r" b="b"/>
              <a:pathLst>
                <a:path w="38" h="34">
                  <a:moveTo>
                    <a:pt x="38" y="0"/>
                  </a:moveTo>
                  <a:cubicBezTo>
                    <a:pt x="35" y="3"/>
                    <a:pt x="35" y="3"/>
                    <a:pt x="35" y="3"/>
                  </a:cubicBezTo>
                  <a:cubicBezTo>
                    <a:pt x="32" y="3"/>
                    <a:pt x="30" y="4"/>
                    <a:pt x="27" y="5"/>
                  </a:cubicBezTo>
                  <a:cubicBezTo>
                    <a:pt x="25" y="5"/>
                    <a:pt x="22" y="7"/>
                    <a:pt x="15" y="11"/>
                  </a:cubicBezTo>
                  <a:cubicBezTo>
                    <a:pt x="10" y="15"/>
                    <a:pt x="4" y="24"/>
                    <a:pt x="0" y="34"/>
                  </a:cubicBezTo>
                  <a:cubicBezTo>
                    <a:pt x="4" y="34"/>
                    <a:pt x="4" y="34"/>
                    <a:pt x="4" y="34"/>
                  </a:cubicBezTo>
                  <a:cubicBezTo>
                    <a:pt x="9" y="25"/>
                    <a:pt x="14" y="18"/>
                    <a:pt x="19" y="15"/>
                  </a:cubicBezTo>
                  <a:cubicBezTo>
                    <a:pt x="25" y="10"/>
                    <a:pt x="28" y="9"/>
                    <a:pt x="31" y="8"/>
                  </a:cubicBezTo>
                  <a:cubicBezTo>
                    <a:pt x="33" y="7"/>
                    <a:pt x="35" y="7"/>
                    <a:pt x="38" y="6"/>
                  </a:cubicBezTo>
                  <a:cubicBezTo>
                    <a:pt x="38" y="0"/>
                    <a:pt x="38" y="0"/>
                    <a:pt x="38" y="0"/>
                  </a:cubicBezTo>
                </a:path>
              </a:pathLst>
            </a:custGeom>
            <a:solidFill>
              <a:srgbClr val="FD9B0A"/>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686" name="Freeform 1292"/>
            <p:cNvSpPr>
              <a:spLocks/>
            </p:cNvSpPr>
            <p:nvPr/>
          </p:nvSpPr>
          <p:spPr bwMode="auto">
            <a:xfrm>
              <a:off x="16602076" y="14447838"/>
              <a:ext cx="276225" cy="1303338"/>
            </a:xfrm>
            <a:custGeom>
              <a:avLst/>
              <a:gdLst/>
              <a:ahLst/>
              <a:cxnLst>
                <a:cxn ang="0">
                  <a:pos x="11" y="0"/>
                </a:cxn>
                <a:cxn ang="0">
                  <a:pos x="4" y="20"/>
                </a:cxn>
                <a:cxn ang="0">
                  <a:pos x="0" y="28"/>
                </a:cxn>
                <a:cxn ang="0">
                  <a:pos x="4" y="37"/>
                </a:cxn>
                <a:cxn ang="0">
                  <a:pos x="11" y="52"/>
                </a:cxn>
                <a:cxn ang="0">
                  <a:pos x="11" y="50"/>
                </a:cxn>
                <a:cxn ang="0">
                  <a:pos x="8" y="41"/>
                </a:cxn>
                <a:cxn ang="0">
                  <a:pos x="3" y="32"/>
                </a:cxn>
                <a:cxn ang="0">
                  <a:pos x="7" y="23"/>
                </a:cxn>
                <a:cxn ang="0">
                  <a:pos x="11" y="8"/>
                </a:cxn>
                <a:cxn ang="0">
                  <a:pos x="11" y="0"/>
                </a:cxn>
              </a:cxnLst>
              <a:rect l="0" t="0" r="r" b="b"/>
              <a:pathLst>
                <a:path w="11" h="52">
                  <a:moveTo>
                    <a:pt x="11" y="0"/>
                  </a:moveTo>
                  <a:cubicBezTo>
                    <a:pt x="6" y="5"/>
                    <a:pt x="4" y="12"/>
                    <a:pt x="4" y="20"/>
                  </a:cubicBezTo>
                  <a:cubicBezTo>
                    <a:pt x="1" y="22"/>
                    <a:pt x="0" y="25"/>
                    <a:pt x="0" y="28"/>
                  </a:cubicBezTo>
                  <a:cubicBezTo>
                    <a:pt x="0" y="32"/>
                    <a:pt x="2" y="36"/>
                    <a:pt x="4" y="37"/>
                  </a:cubicBezTo>
                  <a:cubicBezTo>
                    <a:pt x="6" y="43"/>
                    <a:pt x="8" y="48"/>
                    <a:pt x="11" y="52"/>
                  </a:cubicBezTo>
                  <a:cubicBezTo>
                    <a:pt x="11" y="50"/>
                    <a:pt x="11" y="50"/>
                    <a:pt x="11" y="50"/>
                  </a:cubicBezTo>
                  <a:cubicBezTo>
                    <a:pt x="9" y="47"/>
                    <a:pt x="8" y="44"/>
                    <a:pt x="8" y="41"/>
                  </a:cubicBezTo>
                  <a:cubicBezTo>
                    <a:pt x="5" y="39"/>
                    <a:pt x="3" y="35"/>
                    <a:pt x="3" y="32"/>
                  </a:cubicBezTo>
                  <a:cubicBezTo>
                    <a:pt x="3" y="28"/>
                    <a:pt x="5" y="25"/>
                    <a:pt x="7" y="23"/>
                  </a:cubicBezTo>
                  <a:cubicBezTo>
                    <a:pt x="7" y="18"/>
                    <a:pt x="8" y="12"/>
                    <a:pt x="11" y="8"/>
                  </a:cubicBezTo>
                  <a:cubicBezTo>
                    <a:pt x="11" y="0"/>
                    <a:pt x="11" y="0"/>
                    <a:pt x="11" y="0"/>
                  </a:cubicBezTo>
                </a:path>
              </a:pathLst>
            </a:custGeom>
            <a:solidFill>
              <a:srgbClr val="FD9B0A"/>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687" name="Freeform 1293"/>
            <p:cNvSpPr>
              <a:spLocks/>
            </p:cNvSpPr>
            <p:nvPr/>
          </p:nvSpPr>
          <p:spPr bwMode="auto">
            <a:xfrm>
              <a:off x="16025814" y="16152813"/>
              <a:ext cx="852488" cy="701675"/>
            </a:xfrm>
            <a:custGeom>
              <a:avLst/>
              <a:gdLst/>
              <a:ahLst/>
              <a:cxnLst>
                <a:cxn ang="0">
                  <a:pos x="34" y="0"/>
                </a:cxn>
                <a:cxn ang="0">
                  <a:pos x="27" y="2"/>
                </a:cxn>
                <a:cxn ang="0">
                  <a:pos x="15" y="9"/>
                </a:cxn>
                <a:cxn ang="0">
                  <a:pos x="0" y="28"/>
                </a:cxn>
                <a:cxn ang="0">
                  <a:pos x="5" y="28"/>
                </a:cxn>
                <a:cxn ang="0">
                  <a:pos x="18" y="12"/>
                </a:cxn>
                <a:cxn ang="0">
                  <a:pos x="30" y="5"/>
                </a:cxn>
                <a:cxn ang="0">
                  <a:pos x="34" y="4"/>
                </a:cxn>
                <a:cxn ang="0">
                  <a:pos x="34" y="0"/>
                </a:cxn>
              </a:cxnLst>
              <a:rect l="0" t="0" r="r" b="b"/>
              <a:pathLst>
                <a:path w="34" h="28">
                  <a:moveTo>
                    <a:pt x="34" y="0"/>
                  </a:moveTo>
                  <a:cubicBezTo>
                    <a:pt x="31" y="1"/>
                    <a:pt x="29" y="1"/>
                    <a:pt x="27" y="2"/>
                  </a:cubicBezTo>
                  <a:cubicBezTo>
                    <a:pt x="24" y="3"/>
                    <a:pt x="21" y="4"/>
                    <a:pt x="15" y="9"/>
                  </a:cubicBezTo>
                  <a:cubicBezTo>
                    <a:pt x="10" y="12"/>
                    <a:pt x="5" y="19"/>
                    <a:pt x="0" y="28"/>
                  </a:cubicBezTo>
                  <a:cubicBezTo>
                    <a:pt x="5" y="28"/>
                    <a:pt x="5" y="28"/>
                    <a:pt x="5" y="28"/>
                  </a:cubicBezTo>
                  <a:cubicBezTo>
                    <a:pt x="9" y="21"/>
                    <a:pt x="14" y="15"/>
                    <a:pt x="18" y="12"/>
                  </a:cubicBezTo>
                  <a:cubicBezTo>
                    <a:pt x="24" y="7"/>
                    <a:pt x="28" y="6"/>
                    <a:pt x="30" y="5"/>
                  </a:cubicBezTo>
                  <a:cubicBezTo>
                    <a:pt x="31" y="5"/>
                    <a:pt x="32" y="4"/>
                    <a:pt x="34" y="4"/>
                  </a:cubicBezTo>
                  <a:cubicBezTo>
                    <a:pt x="34" y="0"/>
                    <a:pt x="34" y="0"/>
                    <a:pt x="34" y="0"/>
                  </a:cubicBezTo>
                </a:path>
              </a:pathLst>
            </a:custGeom>
            <a:solidFill>
              <a:srgbClr val="FD9B0A"/>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688" name="Freeform 1294"/>
            <p:cNvSpPr>
              <a:spLocks/>
            </p:cNvSpPr>
            <p:nvPr/>
          </p:nvSpPr>
          <p:spPr bwMode="auto">
            <a:xfrm>
              <a:off x="16676689" y="14649451"/>
              <a:ext cx="201613" cy="1052513"/>
            </a:xfrm>
            <a:custGeom>
              <a:avLst/>
              <a:gdLst/>
              <a:ahLst/>
              <a:cxnLst>
                <a:cxn ang="0">
                  <a:pos x="8" y="0"/>
                </a:cxn>
                <a:cxn ang="0">
                  <a:pos x="4" y="15"/>
                </a:cxn>
                <a:cxn ang="0">
                  <a:pos x="0" y="24"/>
                </a:cxn>
                <a:cxn ang="0">
                  <a:pos x="5" y="33"/>
                </a:cxn>
                <a:cxn ang="0">
                  <a:pos x="8" y="42"/>
                </a:cxn>
                <a:cxn ang="0">
                  <a:pos x="8" y="36"/>
                </a:cxn>
                <a:cxn ang="0">
                  <a:pos x="3" y="27"/>
                </a:cxn>
                <a:cxn ang="0">
                  <a:pos x="7" y="18"/>
                </a:cxn>
                <a:cxn ang="0">
                  <a:pos x="8" y="14"/>
                </a:cxn>
                <a:cxn ang="0">
                  <a:pos x="8" y="0"/>
                </a:cxn>
              </a:cxnLst>
              <a:rect l="0" t="0" r="r" b="b"/>
              <a:pathLst>
                <a:path w="8" h="42">
                  <a:moveTo>
                    <a:pt x="8" y="0"/>
                  </a:moveTo>
                  <a:cubicBezTo>
                    <a:pt x="5" y="4"/>
                    <a:pt x="4" y="10"/>
                    <a:pt x="4" y="15"/>
                  </a:cubicBezTo>
                  <a:cubicBezTo>
                    <a:pt x="2" y="17"/>
                    <a:pt x="0" y="20"/>
                    <a:pt x="0" y="24"/>
                  </a:cubicBezTo>
                  <a:cubicBezTo>
                    <a:pt x="0" y="27"/>
                    <a:pt x="2" y="31"/>
                    <a:pt x="5" y="33"/>
                  </a:cubicBezTo>
                  <a:cubicBezTo>
                    <a:pt x="5" y="36"/>
                    <a:pt x="6" y="39"/>
                    <a:pt x="8" y="42"/>
                  </a:cubicBezTo>
                  <a:cubicBezTo>
                    <a:pt x="8" y="36"/>
                    <a:pt x="8" y="36"/>
                    <a:pt x="8" y="36"/>
                  </a:cubicBezTo>
                  <a:cubicBezTo>
                    <a:pt x="5" y="34"/>
                    <a:pt x="3" y="31"/>
                    <a:pt x="3" y="27"/>
                  </a:cubicBezTo>
                  <a:cubicBezTo>
                    <a:pt x="3" y="23"/>
                    <a:pt x="5" y="20"/>
                    <a:pt x="7" y="18"/>
                  </a:cubicBezTo>
                  <a:cubicBezTo>
                    <a:pt x="7" y="17"/>
                    <a:pt x="8" y="15"/>
                    <a:pt x="8" y="14"/>
                  </a:cubicBezTo>
                  <a:cubicBezTo>
                    <a:pt x="8" y="0"/>
                    <a:pt x="8" y="0"/>
                    <a:pt x="8" y="0"/>
                  </a:cubicBezTo>
                </a:path>
              </a:pathLst>
            </a:custGeom>
            <a:solidFill>
              <a:srgbClr val="FD9B0A"/>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689" name="Freeform 1295"/>
            <p:cNvSpPr>
              <a:spLocks/>
            </p:cNvSpPr>
            <p:nvPr/>
          </p:nvSpPr>
          <p:spPr bwMode="auto">
            <a:xfrm>
              <a:off x="16151226" y="16252826"/>
              <a:ext cx="727075" cy="601663"/>
            </a:xfrm>
            <a:custGeom>
              <a:avLst/>
              <a:gdLst/>
              <a:ahLst/>
              <a:cxnLst>
                <a:cxn ang="0">
                  <a:pos x="29" y="0"/>
                </a:cxn>
                <a:cxn ang="0">
                  <a:pos x="25" y="1"/>
                </a:cxn>
                <a:cxn ang="0">
                  <a:pos x="13" y="8"/>
                </a:cxn>
                <a:cxn ang="0">
                  <a:pos x="0" y="24"/>
                </a:cxn>
                <a:cxn ang="0">
                  <a:pos x="6" y="24"/>
                </a:cxn>
                <a:cxn ang="0">
                  <a:pos x="16" y="11"/>
                </a:cxn>
                <a:cxn ang="0">
                  <a:pos x="28" y="5"/>
                </a:cxn>
                <a:cxn ang="0">
                  <a:pos x="29" y="4"/>
                </a:cxn>
                <a:cxn ang="0">
                  <a:pos x="29" y="0"/>
                </a:cxn>
              </a:cxnLst>
              <a:rect l="0" t="0" r="r" b="b"/>
              <a:pathLst>
                <a:path w="29" h="24">
                  <a:moveTo>
                    <a:pt x="29" y="0"/>
                  </a:moveTo>
                  <a:cubicBezTo>
                    <a:pt x="27" y="0"/>
                    <a:pt x="26" y="1"/>
                    <a:pt x="25" y="1"/>
                  </a:cubicBezTo>
                  <a:cubicBezTo>
                    <a:pt x="23" y="2"/>
                    <a:pt x="19" y="3"/>
                    <a:pt x="13" y="8"/>
                  </a:cubicBezTo>
                  <a:cubicBezTo>
                    <a:pt x="9" y="11"/>
                    <a:pt x="4" y="17"/>
                    <a:pt x="0" y="24"/>
                  </a:cubicBezTo>
                  <a:cubicBezTo>
                    <a:pt x="6" y="24"/>
                    <a:pt x="6" y="24"/>
                    <a:pt x="6" y="24"/>
                  </a:cubicBezTo>
                  <a:cubicBezTo>
                    <a:pt x="9" y="18"/>
                    <a:pt x="13" y="13"/>
                    <a:pt x="16" y="11"/>
                  </a:cubicBezTo>
                  <a:cubicBezTo>
                    <a:pt x="22" y="7"/>
                    <a:pt x="26" y="5"/>
                    <a:pt x="28" y="5"/>
                  </a:cubicBezTo>
                  <a:cubicBezTo>
                    <a:pt x="28" y="4"/>
                    <a:pt x="29" y="4"/>
                    <a:pt x="29" y="4"/>
                  </a:cubicBezTo>
                  <a:cubicBezTo>
                    <a:pt x="29" y="0"/>
                    <a:pt x="29" y="0"/>
                    <a:pt x="29" y="0"/>
                  </a:cubicBezTo>
                </a:path>
              </a:pathLst>
            </a:custGeom>
            <a:solidFill>
              <a:srgbClr val="FD9B0A"/>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690" name="Freeform 1296"/>
            <p:cNvSpPr>
              <a:spLocks/>
            </p:cNvSpPr>
            <p:nvPr/>
          </p:nvSpPr>
          <p:spPr bwMode="auto">
            <a:xfrm>
              <a:off x="16752889" y="15000288"/>
              <a:ext cx="125413" cy="550863"/>
            </a:xfrm>
            <a:custGeom>
              <a:avLst/>
              <a:gdLst/>
              <a:ahLst/>
              <a:cxnLst>
                <a:cxn ang="0">
                  <a:pos x="5" y="0"/>
                </a:cxn>
                <a:cxn ang="0">
                  <a:pos x="4" y="4"/>
                </a:cxn>
                <a:cxn ang="0">
                  <a:pos x="0" y="13"/>
                </a:cxn>
                <a:cxn ang="0">
                  <a:pos x="5" y="22"/>
                </a:cxn>
                <a:cxn ang="0">
                  <a:pos x="5" y="21"/>
                </a:cxn>
                <a:cxn ang="0">
                  <a:pos x="4" y="16"/>
                </a:cxn>
                <a:cxn ang="0">
                  <a:pos x="5" y="11"/>
                </a:cxn>
                <a:cxn ang="0">
                  <a:pos x="5" y="0"/>
                </a:cxn>
              </a:cxnLst>
              <a:rect l="0" t="0" r="r" b="b"/>
              <a:pathLst>
                <a:path w="5" h="22">
                  <a:moveTo>
                    <a:pt x="5" y="0"/>
                  </a:moveTo>
                  <a:cubicBezTo>
                    <a:pt x="5" y="1"/>
                    <a:pt x="4" y="3"/>
                    <a:pt x="4" y="4"/>
                  </a:cubicBezTo>
                  <a:cubicBezTo>
                    <a:pt x="2" y="6"/>
                    <a:pt x="0" y="9"/>
                    <a:pt x="0" y="13"/>
                  </a:cubicBezTo>
                  <a:cubicBezTo>
                    <a:pt x="0" y="17"/>
                    <a:pt x="2" y="20"/>
                    <a:pt x="5" y="22"/>
                  </a:cubicBezTo>
                  <a:cubicBezTo>
                    <a:pt x="5" y="21"/>
                    <a:pt x="5" y="21"/>
                    <a:pt x="5" y="21"/>
                  </a:cubicBezTo>
                  <a:cubicBezTo>
                    <a:pt x="4" y="20"/>
                    <a:pt x="4" y="18"/>
                    <a:pt x="4" y="16"/>
                  </a:cubicBezTo>
                  <a:cubicBezTo>
                    <a:pt x="4" y="14"/>
                    <a:pt x="4" y="12"/>
                    <a:pt x="5" y="11"/>
                  </a:cubicBezTo>
                  <a:cubicBezTo>
                    <a:pt x="5" y="0"/>
                    <a:pt x="5" y="0"/>
                    <a:pt x="5" y="0"/>
                  </a:cubicBezTo>
                </a:path>
              </a:pathLst>
            </a:custGeom>
            <a:solidFill>
              <a:srgbClr val="FD9B0A"/>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691" name="Freeform 1297"/>
            <p:cNvSpPr>
              <a:spLocks/>
            </p:cNvSpPr>
            <p:nvPr/>
          </p:nvSpPr>
          <p:spPr bwMode="auto">
            <a:xfrm>
              <a:off x="16302039" y="16352838"/>
              <a:ext cx="576263" cy="501650"/>
            </a:xfrm>
            <a:custGeom>
              <a:avLst/>
              <a:gdLst/>
              <a:ahLst/>
              <a:cxnLst>
                <a:cxn ang="0">
                  <a:pos x="23" y="0"/>
                </a:cxn>
                <a:cxn ang="0">
                  <a:pos x="22" y="1"/>
                </a:cxn>
                <a:cxn ang="0">
                  <a:pos x="10" y="7"/>
                </a:cxn>
                <a:cxn ang="0">
                  <a:pos x="0" y="20"/>
                </a:cxn>
                <a:cxn ang="0">
                  <a:pos x="5" y="20"/>
                </a:cxn>
                <a:cxn ang="0">
                  <a:pos x="13" y="10"/>
                </a:cxn>
                <a:cxn ang="0">
                  <a:pos x="23" y="5"/>
                </a:cxn>
                <a:cxn ang="0">
                  <a:pos x="23" y="0"/>
                </a:cxn>
              </a:cxnLst>
              <a:rect l="0" t="0" r="r" b="b"/>
              <a:pathLst>
                <a:path w="23" h="20">
                  <a:moveTo>
                    <a:pt x="23" y="0"/>
                  </a:moveTo>
                  <a:cubicBezTo>
                    <a:pt x="23" y="0"/>
                    <a:pt x="22" y="0"/>
                    <a:pt x="22" y="1"/>
                  </a:cubicBezTo>
                  <a:cubicBezTo>
                    <a:pt x="20" y="1"/>
                    <a:pt x="16" y="3"/>
                    <a:pt x="10" y="7"/>
                  </a:cubicBezTo>
                  <a:cubicBezTo>
                    <a:pt x="7" y="9"/>
                    <a:pt x="3" y="14"/>
                    <a:pt x="0" y="20"/>
                  </a:cubicBezTo>
                  <a:cubicBezTo>
                    <a:pt x="5" y="20"/>
                    <a:pt x="5" y="20"/>
                    <a:pt x="5" y="20"/>
                  </a:cubicBezTo>
                  <a:cubicBezTo>
                    <a:pt x="8" y="16"/>
                    <a:pt x="11" y="12"/>
                    <a:pt x="13" y="10"/>
                  </a:cubicBezTo>
                  <a:cubicBezTo>
                    <a:pt x="18" y="7"/>
                    <a:pt x="21" y="6"/>
                    <a:pt x="23" y="5"/>
                  </a:cubicBezTo>
                  <a:cubicBezTo>
                    <a:pt x="23" y="0"/>
                    <a:pt x="23" y="0"/>
                    <a:pt x="23" y="0"/>
                  </a:cubicBezTo>
                </a:path>
              </a:pathLst>
            </a:custGeom>
            <a:solidFill>
              <a:srgbClr val="FD9B0A"/>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692" name="Freeform 1298"/>
            <p:cNvSpPr>
              <a:spLocks/>
            </p:cNvSpPr>
            <p:nvPr/>
          </p:nvSpPr>
          <p:spPr bwMode="auto">
            <a:xfrm>
              <a:off x="16852901" y="15274926"/>
              <a:ext cx="25400" cy="250825"/>
            </a:xfrm>
            <a:custGeom>
              <a:avLst/>
              <a:gdLst/>
              <a:ahLst/>
              <a:cxnLst>
                <a:cxn ang="0">
                  <a:pos x="1" y="0"/>
                </a:cxn>
                <a:cxn ang="0">
                  <a:pos x="0" y="5"/>
                </a:cxn>
                <a:cxn ang="0">
                  <a:pos x="1" y="10"/>
                </a:cxn>
                <a:cxn ang="0">
                  <a:pos x="1" y="0"/>
                </a:cxn>
              </a:cxnLst>
              <a:rect l="0" t="0" r="r" b="b"/>
              <a:pathLst>
                <a:path w="1" h="10">
                  <a:moveTo>
                    <a:pt x="1" y="0"/>
                  </a:moveTo>
                  <a:cubicBezTo>
                    <a:pt x="0" y="1"/>
                    <a:pt x="0" y="3"/>
                    <a:pt x="0" y="5"/>
                  </a:cubicBezTo>
                  <a:cubicBezTo>
                    <a:pt x="0" y="7"/>
                    <a:pt x="0" y="9"/>
                    <a:pt x="1" y="10"/>
                  </a:cubicBezTo>
                  <a:cubicBezTo>
                    <a:pt x="1" y="0"/>
                    <a:pt x="1" y="0"/>
                    <a:pt x="1" y="0"/>
                  </a:cubicBezTo>
                </a:path>
              </a:pathLst>
            </a:custGeom>
            <a:solidFill>
              <a:srgbClr val="FD9B0A"/>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693" name="Freeform 1299"/>
            <p:cNvSpPr>
              <a:spLocks/>
            </p:cNvSpPr>
            <p:nvPr/>
          </p:nvSpPr>
          <p:spPr bwMode="auto">
            <a:xfrm>
              <a:off x="16427451" y="16478251"/>
              <a:ext cx="450850" cy="376238"/>
            </a:xfrm>
            <a:custGeom>
              <a:avLst/>
              <a:gdLst/>
              <a:ahLst/>
              <a:cxnLst>
                <a:cxn ang="0">
                  <a:pos x="18" y="0"/>
                </a:cxn>
                <a:cxn ang="0">
                  <a:pos x="8" y="5"/>
                </a:cxn>
                <a:cxn ang="0">
                  <a:pos x="0" y="15"/>
                </a:cxn>
                <a:cxn ang="0">
                  <a:pos x="6" y="15"/>
                </a:cxn>
                <a:cxn ang="0">
                  <a:pos x="12" y="9"/>
                </a:cxn>
                <a:cxn ang="0">
                  <a:pos x="18" y="4"/>
                </a:cxn>
                <a:cxn ang="0">
                  <a:pos x="18" y="0"/>
                </a:cxn>
              </a:cxnLst>
              <a:rect l="0" t="0" r="r" b="b"/>
              <a:pathLst>
                <a:path w="18" h="15">
                  <a:moveTo>
                    <a:pt x="18" y="0"/>
                  </a:moveTo>
                  <a:cubicBezTo>
                    <a:pt x="16" y="1"/>
                    <a:pt x="13" y="2"/>
                    <a:pt x="8" y="5"/>
                  </a:cubicBezTo>
                  <a:cubicBezTo>
                    <a:pt x="6" y="7"/>
                    <a:pt x="3" y="11"/>
                    <a:pt x="0" y="15"/>
                  </a:cubicBezTo>
                  <a:cubicBezTo>
                    <a:pt x="6" y="15"/>
                    <a:pt x="6" y="15"/>
                    <a:pt x="6" y="15"/>
                  </a:cubicBezTo>
                  <a:cubicBezTo>
                    <a:pt x="8" y="12"/>
                    <a:pt x="10" y="10"/>
                    <a:pt x="12" y="9"/>
                  </a:cubicBezTo>
                  <a:cubicBezTo>
                    <a:pt x="14" y="7"/>
                    <a:pt x="16" y="5"/>
                    <a:pt x="18" y="4"/>
                  </a:cubicBezTo>
                  <a:cubicBezTo>
                    <a:pt x="18" y="0"/>
                    <a:pt x="18" y="0"/>
                    <a:pt x="18" y="0"/>
                  </a:cubicBezTo>
                </a:path>
              </a:pathLst>
            </a:custGeom>
            <a:solidFill>
              <a:srgbClr val="FD9B0A"/>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694" name="Freeform 1300"/>
            <p:cNvSpPr>
              <a:spLocks/>
            </p:cNvSpPr>
            <p:nvPr/>
          </p:nvSpPr>
          <p:spPr bwMode="auto">
            <a:xfrm>
              <a:off x="16576676" y="16578263"/>
              <a:ext cx="301625" cy="276225"/>
            </a:xfrm>
            <a:custGeom>
              <a:avLst/>
              <a:gdLst/>
              <a:ahLst/>
              <a:cxnLst>
                <a:cxn ang="0">
                  <a:pos x="12" y="0"/>
                </a:cxn>
                <a:cxn ang="0">
                  <a:pos x="6" y="5"/>
                </a:cxn>
                <a:cxn ang="0">
                  <a:pos x="0" y="11"/>
                </a:cxn>
                <a:cxn ang="0">
                  <a:pos x="5" y="11"/>
                </a:cxn>
                <a:cxn ang="0">
                  <a:pos x="9" y="8"/>
                </a:cxn>
                <a:cxn ang="0">
                  <a:pos x="12" y="6"/>
                </a:cxn>
                <a:cxn ang="0">
                  <a:pos x="12" y="0"/>
                </a:cxn>
              </a:cxnLst>
              <a:rect l="0" t="0" r="r" b="b"/>
              <a:pathLst>
                <a:path w="12" h="11">
                  <a:moveTo>
                    <a:pt x="12" y="0"/>
                  </a:moveTo>
                  <a:cubicBezTo>
                    <a:pt x="10" y="1"/>
                    <a:pt x="8" y="3"/>
                    <a:pt x="6" y="5"/>
                  </a:cubicBezTo>
                  <a:cubicBezTo>
                    <a:pt x="4" y="6"/>
                    <a:pt x="2" y="8"/>
                    <a:pt x="0" y="11"/>
                  </a:cubicBezTo>
                  <a:cubicBezTo>
                    <a:pt x="5" y="11"/>
                    <a:pt x="5" y="11"/>
                    <a:pt x="5" y="11"/>
                  </a:cubicBezTo>
                  <a:cubicBezTo>
                    <a:pt x="7" y="10"/>
                    <a:pt x="8" y="9"/>
                    <a:pt x="9" y="8"/>
                  </a:cubicBezTo>
                  <a:cubicBezTo>
                    <a:pt x="10" y="7"/>
                    <a:pt x="11" y="6"/>
                    <a:pt x="12" y="6"/>
                  </a:cubicBezTo>
                  <a:cubicBezTo>
                    <a:pt x="12" y="0"/>
                    <a:pt x="12" y="0"/>
                    <a:pt x="12" y="0"/>
                  </a:cubicBezTo>
                </a:path>
              </a:pathLst>
            </a:custGeom>
            <a:solidFill>
              <a:srgbClr val="FD9B0A"/>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695" name="Freeform 1301"/>
            <p:cNvSpPr>
              <a:spLocks/>
            </p:cNvSpPr>
            <p:nvPr/>
          </p:nvSpPr>
          <p:spPr bwMode="auto">
            <a:xfrm>
              <a:off x="16702089" y="16729076"/>
              <a:ext cx="176213" cy="125413"/>
            </a:xfrm>
            <a:custGeom>
              <a:avLst/>
              <a:gdLst/>
              <a:ahLst/>
              <a:cxnLst>
                <a:cxn ang="0">
                  <a:pos x="7" y="0"/>
                </a:cxn>
                <a:cxn ang="0">
                  <a:pos x="4" y="2"/>
                </a:cxn>
                <a:cxn ang="0">
                  <a:pos x="0" y="5"/>
                </a:cxn>
                <a:cxn ang="0">
                  <a:pos x="7" y="5"/>
                </a:cxn>
                <a:cxn ang="0">
                  <a:pos x="7" y="0"/>
                </a:cxn>
              </a:cxnLst>
              <a:rect l="0" t="0" r="r" b="b"/>
              <a:pathLst>
                <a:path w="7" h="5">
                  <a:moveTo>
                    <a:pt x="7" y="0"/>
                  </a:moveTo>
                  <a:cubicBezTo>
                    <a:pt x="6" y="0"/>
                    <a:pt x="5" y="1"/>
                    <a:pt x="4" y="2"/>
                  </a:cubicBezTo>
                  <a:cubicBezTo>
                    <a:pt x="3" y="3"/>
                    <a:pt x="2" y="4"/>
                    <a:pt x="0" y="5"/>
                  </a:cubicBezTo>
                  <a:cubicBezTo>
                    <a:pt x="7" y="5"/>
                    <a:pt x="7" y="5"/>
                    <a:pt x="7" y="5"/>
                  </a:cubicBezTo>
                  <a:cubicBezTo>
                    <a:pt x="7" y="0"/>
                    <a:pt x="7" y="0"/>
                    <a:pt x="7" y="0"/>
                  </a:cubicBezTo>
                </a:path>
              </a:pathLst>
            </a:custGeom>
            <a:solidFill>
              <a:srgbClr val="FD9B0A"/>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696" name="Freeform 1302"/>
            <p:cNvSpPr>
              <a:spLocks/>
            </p:cNvSpPr>
            <p:nvPr/>
          </p:nvSpPr>
          <p:spPr bwMode="auto">
            <a:xfrm>
              <a:off x="11291889" y="5127626"/>
              <a:ext cx="3783013" cy="2932113"/>
            </a:xfrm>
            <a:custGeom>
              <a:avLst/>
              <a:gdLst/>
              <a:ahLst/>
              <a:cxnLst>
                <a:cxn ang="0">
                  <a:pos x="80" y="0"/>
                </a:cxn>
                <a:cxn ang="0">
                  <a:pos x="10" y="58"/>
                </a:cxn>
                <a:cxn ang="0">
                  <a:pos x="16" y="83"/>
                </a:cxn>
                <a:cxn ang="0">
                  <a:pos x="0" y="117"/>
                </a:cxn>
                <a:cxn ang="0">
                  <a:pos x="37" y="103"/>
                </a:cxn>
                <a:cxn ang="0">
                  <a:pos x="80" y="116"/>
                </a:cxn>
                <a:cxn ang="0">
                  <a:pos x="151" y="58"/>
                </a:cxn>
                <a:cxn ang="0">
                  <a:pos x="80" y="0"/>
                </a:cxn>
              </a:cxnLst>
              <a:rect l="0" t="0" r="r" b="b"/>
              <a:pathLst>
                <a:path w="151" h="117">
                  <a:moveTo>
                    <a:pt x="80" y="0"/>
                  </a:moveTo>
                  <a:cubicBezTo>
                    <a:pt x="41" y="0"/>
                    <a:pt x="10" y="26"/>
                    <a:pt x="10" y="58"/>
                  </a:cubicBezTo>
                  <a:cubicBezTo>
                    <a:pt x="10" y="67"/>
                    <a:pt x="12" y="75"/>
                    <a:pt x="16" y="83"/>
                  </a:cubicBezTo>
                  <a:cubicBezTo>
                    <a:pt x="11" y="103"/>
                    <a:pt x="0" y="117"/>
                    <a:pt x="0" y="117"/>
                  </a:cubicBezTo>
                  <a:cubicBezTo>
                    <a:pt x="0" y="117"/>
                    <a:pt x="20" y="113"/>
                    <a:pt x="37" y="103"/>
                  </a:cubicBezTo>
                  <a:cubicBezTo>
                    <a:pt x="49" y="111"/>
                    <a:pt x="64" y="116"/>
                    <a:pt x="80" y="116"/>
                  </a:cubicBezTo>
                  <a:cubicBezTo>
                    <a:pt x="120" y="116"/>
                    <a:pt x="151" y="90"/>
                    <a:pt x="151" y="58"/>
                  </a:cubicBezTo>
                  <a:cubicBezTo>
                    <a:pt x="151" y="26"/>
                    <a:pt x="120" y="0"/>
                    <a:pt x="80" y="0"/>
                  </a:cubicBez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697" name="Freeform 1303"/>
            <p:cNvSpPr>
              <a:spLocks noEditPoints="1"/>
            </p:cNvSpPr>
            <p:nvPr/>
          </p:nvSpPr>
          <p:spPr bwMode="auto">
            <a:xfrm>
              <a:off x="10966451" y="5027613"/>
              <a:ext cx="4232275" cy="3232150"/>
            </a:xfrm>
            <a:custGeom>
              <a:avLst/>
              <a:gdLst/>
              <a:ahLst/>
              <a:cxnLst>
                <a:cxn ang="0">
                  <a:pos x="0" y="129"/>
                </a:cxn>
                <a:cxn ang="0">
                  <a:pos x="9" y="118"/>
                </a:cxn>
                <a:cxn ang="0">
                  <a:pos x="24" y="87"/>
                </a:cxn>
                <a:cxn ang="0">
                  <a:pos x="18" y="62"/>
                </a:cxn>
                <a:cxn ang="0">
                  <a:pos x="93" y="0"/>
                </a:cxn>
                <a:cxn ang="0">
                  <a:pos x="169" y="62"/>
                </a:cxn>
                <a:cxn ang="0">
                  <a:pos x="93" y="125"/>
                </a:cxn>
                <a:cxn ang="0">
                  <a:pos x="50" y="113"/>
                </a:cxn>
                <a:cxn ang="0">
                  <a:pos x="14" y="126"/>
                </a:cxn>
                <a:cxn ang="0">
                  <a:pos x="0" y="129"/>
                </a:cxn>
                <a:cxn ang="0">
                  <a:pos x="50" y="102"/>
                </a:cxn>
                <a:cxn ang="0">
                  <a:pos x="52" y="103"/>
                </a:cxn>
                <a:cxn ang="0">
                  <a:pos x="93" y="115"/>
                </a:cxn>
                <a:cxn ang="0">
                  <a:pos x="159" y="62"/>
                </a:cxn>
                <a:cxn ang="0">
                  <a:pos x="93" y="9"/>
                </a:cxn>
                <a:cxn ang="0">
                  <a:pos x="27" y="62"/>
                </a:cxn>
                <a:cxn ang="0">
                  <a:pos x="34" y="84"/>
                </a:cxn>
                <a:cxn ang="0">
                  <a:pos x="35" y="86"/>
                </a:cxn>
                <a:cxn ang="0">
                  <a:pos x="34" y="88"/>
                </a:cxn>
                <a:cxn ang="0">
                  <a:pos x="24" y="113"/>
                </a:cxn>
                <a:cxn ang="0">
                  <a:pos x="47" y="103"/>
                </a:cxn>
                <a:cxn ang="0">
                  <a:pos x="50" y="102"/>
                </a:cxn>
              </a:cxnLst>
              <a:rect l="0" t="0" r="r" b="b"/>
              <a:pathLst>
                <a:path w="169" h="129">
                  <a:moveTo>
                    <a:pt x="0" y="129"/>
                  </a:moveTo>
                  <a:cubicBezTo>
                    <a:pt x="9" y="118"/>
                    <a:pt x="9" y="118"/>
                    <a:pt x="9" y="118"/>
                  </a:cubicBezTo>
                  <a:cubicBezTo>
                    <a:pt x="9" y="118"/>
                    <a:pt x="19" y="106"/>
                    <a:pt x="24" y="87"/>
                  </a:cubicBezTo>
                  <a:cubicBezTo>
                    <a:pt x="20" y="79"/>
                    <a:pt x="18" y="71"/>
                    <a:pt x="18" y="62"/>
                  </a:cubicBezTo>
                  <a:cubicBezTo>
                    <a:pt x="18" y="28"/>
                    <a:pt x="52" y="0"/>
                    <a:pt x="93" y="0"/>
                  </a:cubicBezTo>
                  <a:cubicBezTo>
                    <a:pt x="135" y="0"/>
                    <a:pt x="169" y="28"/>
                    <a:pt x="169" y="62"/>
                  </a:cubicBezTo>
                  <a:cubicBezTo>
                    <a:pt x="169" y="96"/>
                    <a:pt x="135" y="125"/>
                    <a:pt x="93" y="125"/>
                  </a:cubicBezTo>
                  <a:cubicBezTo>
                    <a:pt x="78" y="125"/>
                    <a:pt x="62" y="121"/>
                    <a:pt x="50" y="113"/>
                  </a:cubicBezTo>
                  <a:cubicBezTo>
                    <a:pt x="33" y="122"/>
                    <a:pt x="15" y="126"/>
                    <a:pt x="14" y="126"/>
                  </a:cubicBezTo>
                  <a:lnTo>
                    <a:pt x="0" y="129"/>
                  </a:lnTo>
                  <a:close/>
                  <a:moveTo>
                    <a:pt x="50" y="102"/>
                  </a:moveTo>
                  <a:cubicBezTo>
                    <a:pt x="52" y="103"/>
                    <a:pt x="52" y="103"/>
                    <a:pt x="52" y="103"/>
                  </a:cubicBezTo>
                  <a:cubicBezTo>
                    <a:pt x="64" y="111"/>
                    <a:pt x="78" y="115"/>
                    <a:pt x="93" y="115"/>
                  </a:cubicBezTo>
                  <a:cubicBezTo>
                    <a:pt x="130" y="115"/>
                    <a:pt x="159" y="91"/>
                    <a:pt x="159" y="62"/>
                  </a:cubicBezTo>
                  <a:cubicBezTo>
                    <a:pt x="159" y="33"/>
                    <a:pt x="130" y="9"/>
                    <a:pt x="93" y="9"/>
                  </a:cubicBezTo>
                  <a:cubicBezTo>
                    <a:pt x="57" y="9"/>
                    <a:pt x="27" y="33"/>
                    <a:pt x="27" y="62"/>
                  </a:cubicBezTo>
                  <a:cubicBezTo>
                    <a:pt x="27" y="70"/>
                    <a:pt x="30" y="77"/>
                    <a:pt x="34" y="84"/>
                  </a:cubicBezTo>
                  <a:cubicBezTo>
                    <a:pt x="35" y="86"/>
                    <a:pt x="35" y="86"/>
                    <a:pt x="35" y="86"/>
                  </a:cubicBezTo>
                  <a:cubicBezTo>
                    <a:pt x="34" y="88"/>
                    <a:pt x="34" y="88"/>
                    <a:pt x="34" y="88"/>
                  </a:cubicBezTo>
                  <a:cubicBezTo>
                    <a:pt x="32" y="98"/>
                    <a:pt x="28" y="107"/>
                    <a:pt x="24" y="113"/>
                  </a:cubicBezTo>
                  <a:cubicBezTo>
                    <a:pt x="31" y="111"/>
                    <a:pt x="39" y="107"/>
                    <a:pt x="47" y="103"/>
                  </a:cubicBezTo>
                  <a:lnTo>
                    <a:pt x="50" y="102"/>
                  </a:lnTo>
                  <a:close/>
                </a:path>
              </a:pathLst>
            </a:custGeom>
            <a:solidFill>
              <a:srgbClr val="FA7564"/>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698" name="Rectangle 1304"/>
            <p:cNvSpPr>
              <a:spLocks noChangeArrowheads="1"/>
            </p:cNvSpPr>
            <p:nvPr/>
          </p:nvSpPr>
          <p:spPr bwMode="auto">
            <a:xfrm>
              <a:off x="12242801" y="6305551"/>
              <a:ext cx="2105025" cy="100013"/>
            </a:xfrm>
            <a:prstGeom prst="rect">
              <a:avLst/>
            </a:prstGeom>
            <a:solidFill>
              <a:srgbClr val="3D3D3D"/>
            </a:solidFill>
            <a:ln w="9525">
              <a:noFill/>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699" name="Rectangle 1305"/>
            <p:cNvSpPr>
              <a:spLocks noChangeArrowheads="1"/>
            </p:cNvSpPr>
            <p:nvPr/>
          </p:nvSpPr>
          <p:spPr bwMode="auto">
            <a:xfrm>
              <a:off x="12242801" y="6656388"/>
              <a:ext cx="2105025" cy="100013"/>
            </a:xfrm>
            <a:prstGeom prst="rect">
              <a:avLst/>
            </a:prstGeom>
            <a:solidFill>
              <a:srgbClr val="3D3D3D"/>
            </a:solidFill>
            <a:ln w="9525">
              <a:noFill/>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700" name="Rectangle 1306"/>
            <p:cNvSpPr>
              <a:spLocks noChangeArrowheads="1"/>
            </p:cNvSpPr>
            <p:nvPr/>
          </p:nvSpPr>
          <p:spPr bwMode="auto">
            <a:xfrm>
              <a:off x="12242801" y="7007226"/>
              <a:ext cx="2105025" cy="100013"/>
            </a:xfrm>
            <a:prstGeom prst="rect">
              <a:avLst/>
            </a:prstGeom>
            <a:solidFill>
              <a:srgbClr val="3D3D3D"/>
            </a:solidFill>
            <a:ln w="9525">
              <a:noFill/>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701" name="Freeform 1307"/>
            <p:cNvSpPr>
              <a:spLocks/>
            </p:cNvSpPr>
            <p:nvPr/>
          </p:nvSpPr>
          <p:spPr bwMode="auto">
            <a:xfrm>
              <a:off x="8285164" y="10664826"/>
              <a:ext cx="601663" cy="801688"/>
            </a:xfrm>
            <a:custGeom>
              <a:avLst/>
              <a:gdLst/>
              <a:ahLst/>
              <a:cxnLst>
                <a:cxn ang="0">
                  <a:pos x="0" y="17"/>
                </a:cxn>
                <a:cxn ang="0">
                  <a:pos x="12" y="32"/>
                </a:cxn>
                <a:cxn ang="0">
                  <a:pos x="24" y="17"/>
                </a:cxn>
                <a:cxn ang="0">
                  <a:pos x="12" y="0"/>
                </a:cxn>
                <a:cxn ang="0">
                  <a:pos x="0" y="17"/>
                </a:cxn>
              </a:cxnLst>
              <a:rect l="0" t="0" r="r" b="b"/>
              <a:pathLst>
                <a:path w="24" h="32">
                  <a:moveTo>
                    <a:pt x="0" y="17"/>
                  </a:moveTo>
                  <a:cubicBezTo>
                    <a:pt x="0" y="27"/>
                    <a:pt x="5" y="32"/>
                    <a:pt x="12" y="32"/>
                  </a:cubicBezTo>
                  <a:cubicBezTo>
                    <a:pt x="18" y="32"/>
                    <a:pt x="24" y="27"/>
                    <a:pt x="24" y="17"/>
                  </a:cubicBezTo>
                  <a:cubicBezTo>
                    <a:pt x="24" y="8"/>
                    <a:pt x="19" y="1"/>
                    <a:pt x="12" y="0"/>
                  </a:cubicBezTo>
                  <a:cubicBezTo>
                    <a:pt x="6" y="0"/>
                    <a:pt x="0" y="8"/>
                    <a:pt x="0" y="17"/>
                  </a:cubicBezTo>
                  <a:close/>
                </a:path>
              </a:pathLst>
            </a:custGeom>
            <a:solidFill>
              <a:srgbClr val="CCBE93"/>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702" name="Freeform 1308"/>
            <p:cNvSpPr>
              <a:spLocks/>
            </p:cNvSpPr>
            <p:nvPr/>
          </p:nvSpPr>
          <p:spPr bwMode="auto">
            <a:xfrm>
              <a:off x="8561389" y="10641013"/>
              <a:ext cx="500063" cy="550863"/>
            </a:xfrm>
            <a:custGeom>
              <a:avLst/>
              <a:gdLst/>
              <a:ahLst/>
              <a:cxnLst>
                <a:cxn ang="0">
                  <a:pos x="15" y="8"/>
                </a:cxn>
                <a:cxn ang="0">
                  <a:pos x="3" y="2"/>
                </a:cxn>
                <a:cxn ang="0">
                  <a:pos x="4" y="12"/>
                </a:cxn>
                <a:cxn ang="0">
                  <a:pos x="17" y="21"/>
                </a:cxn>
                <a:cxn ang="0">
                  <a:pos x="15" y="8"/>
                </a:cxn>
              </a:cxnLst>
              <a:rect l="0" t="0" r="r" b="b"/>
              <a:pathLst>
                <a:path w="20" h="22">
                  <a:moveTo>
                    <a:pt x="15" y="8"/>
                  </a:moveTo>
                  <a:cubicBezTo>
                    <a:pt x="13" y="3"/>
                    <a:pt x="6" y="0"/>
                    <a:pt x="3" y="2"/>
                  </a:cubicBezTo>
                  <a:cubicBezTo>
                    <a:pt x="0" y="3"/>
                    <a:pt x="2" y="8"/>
                    <a:pt x="4" y="12"/>
                  </a:cubicBezTo>
                  <a:cubicBezTo>
                    <a:pt x="6" y="17"/>
                    <a:pt x="14" y="22"/>
                    <a:pt x="17" y="21"/>
                  </a:cubicBezTo>
                  <a:cubicBezTo>
                    <a:pt x="20" y="19"/>
                    <a:pt x="17" y="12"/>
                    <a:pt x="15" y="8"/>
                  </a:cubicBezTo>
                  <a:close/>
                </a:path>
              </a:pathLst>
            </a:custGeom>
            <a:solidFill>
              <a:srgbClr val="CCBE93"/>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703" name="Freeform 1309"/>
            <p:cNvSpPr>
              <a:spLocks/>
            </p:cNvSpPr>
            <p:nvPr/>
          </p:nvSpPr>
          <p:spPr bwMode="auto">
            <a:xfrm>
              <a:off x="10515601" y="10664826"/>
              <a:ext cx="574675" cy="801688"/>
            </a:xfrm>
            <a:custGeom>
              <a:avLst/>
              <a:gdLst/>
              <a:ahLst/>
              <a:cxnLst>
                <a:cxn ang="0">
                  <a:pos x="23" y="17"/>
                </a:cxn>
                <a:cxn ang="0">
                  <a:pos x="12" y="32"/>
                </a:cxn>
                <a:cxn ang="0">
                  <a:pos x="0" y="17"/>
                </a:cxn>
                <a:cxn ang="0">
                  <a:pos x="11" y="0"/>
                </a:cxn>
                <a:cxn ang="0">
                  <a:pos x="23" y="17"/>
                </a:cxn>
              </a:cxnLst>
              <a:rect l="0" t="0" r="r" b="b"/>
              <a:pathLst>
                <a:path w="23" h="32">
                  <a:moveTo>
                    <a:pt x="23" y="17"/>
                  </a:moveTo>
                  <a:cubicBezTo>
                    <a:pt x="23" y="27"/>
                    <a:pt x="18" y="32"/>
                    <a:pt x="12" y="32"/>
                  </a:cubicBezTo>
                  <a:cubicBezTo>
                    <a:pt x="5" y="32"/>
                    <a:pt x="0" y="27"/>
                    <a:pt x="0" y="17"/>
                  </a:cubicBezTo>
                  <a:cubicBezTo>
                    <a:pt x="0" y="8"/>
                    <a:pt x="5" y="1"/>
                    <a:pt x="11" y="0"/>
                  </a:cubicBezTo>
                  <a:cubicBezTo>
                    <a:pt x="18" y="0"/>
                    <a:pt x="23" y="8"/>
                    <a:pt x="23" y="17"/>
                  </a:cubicBezTo>
                  <a:close/>
                </a:path>
              </a:pathLst>
            </a:custGeom>
            <a:solidFill>
              <a:srgbClr val="CCBE93"/>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704" name="Freeform 1310"/>
            <p:cNvSpPr>
              <a:spLocks/>
            </p:cNvSpPr>
            <p:nvPr/>
          </p:nvSpPr>
          <p:spPr bwMode="auto">
            <a:xfrm>
              <a:off x="10339389" y="10590213"/>
              <a:ext cx="501650" cy="601663"/>
            </a:xfrm>
            <a:custGeom>
              <a:avLst/>
              <a:gdLst/>
              <a:ahLst/>
              <a:cxnLst>
                <a:cxn ang="0">
                  <a:pos x="5" y="10"/>
                </a:cxn>
                <a:cxn ang="0">
                  <a:pos x="17" y="1"/>
                </a:cxn>
                <a:cxn ang="0">
                  <a:pos x="15" y="14"/>
                </a:cxn>
                <a:cxn ang="0">
                  <a:pos x="3" y="23"/>
                </a:cxn>
                <a:cxn ang="0">
                  <a:pos x="5" y="10"/>
                </a:cxn>
              </a:cxnLst>
              <a:rect l="0" t="0" r="r" b="b"/>
              <a:pathLst>
                <a:path w="20" h="24">
                  <a:moveTo>
                    <a:pt x="5" y="10"/>
                  </a:moveTo>
                  <a:cubicBezTo>
                    <a:pt x="6" y="5"/>
                    <a:pt x="14" y="0"/>
                    <a:pt x="17" y="1"/>
                  </a:cubicBezTo>
                  <a:cubicBezTo>
                    <a:pt x="20" y="2"/>
                    <a:pt x="17" y="10"/>
                    <a:pt x="15" y="14"/>
                  </a:cubicBezTo>
                  <a:cubicBezTo>
                    <a:pt x="13" y="19"/>
                    <a:pt x="6" y="24"/>
                    <a:pt x="3" y="23"/>
                  </a:cubicBezTo>
                  <a:cubicBezTo>
                    <a:pt x="0" y="21"/>
                    <a:pt x="3" y="14"/>
                    <a:pt x="5" y="10"/>
                  </a:cubicBezTo>
                  <a:close/>
                </a:path>
              </a:pathLst>
            </a:custGeom>
            <a:solidFill>
              <a:srgbClr val="CCBE93"/>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705" name="Freeform 1311"/>
            <p:cNvSpPr>
              <a:spLocks/>
            </p:cNvSpPr>
            <p:nvPr/>
          </p:nvSpPr>
          <p:spPr bwMode="auto">
            <a:xfrm>
              <a:off x="8886826" y="6430963"/>
              <a:ext cx="1527175" cy="1905000"/>
            </a:xfrm>
            <a:custGeom>
              <a:avLst/>
              <a:gdLst/>
              <a:ahLst/>
              <a:cxnLst>
                <a:cxn ang="0">
                  <a:pos x="61" y="38"/>
                </a:cxn>
                <a:cxn ang="0">
                  <a:pos x="31" y="76"/>
                </a:cxn>
                <a:cxn ang="0">
                  <a:pos x="0" y="38"/>
                </a:cxn>
                <a:cxn ang="0">
                  <a:pos x="31" y="0"/>
                </a:cxn>
                <a:cxn ang="0">
                  <a:pos x="61" y="38"/>
                </a:cxn>
              </a:cxnLst>
              <a:rect l="0" t="0" r="r" b="b"/>
              <a:pathLst>
                <a:path w="61" h="76">
                  <a:moveTo>
                    <a:pt x="61" y="38"/>
                  </a:moveTo>
                  <a:cubicBezTo>
                    <a:pt x="61" y="55"/>
                    <a:pt x="48" y="76"/>
                    <a:pt x="31" y="76"/>
                  </a:cubicBezTo>
                  <a:cubicBezTo>
                    <a:pt x="14" y="76"/>
                    <a:pt x="0" y="55"/>
                    <a:pt x="0" y="38"/>
                  </a:cubicBezTo>
                  <a:cubicBezTo>
                    <a:pt x="0" y="22"/>
                    <a:pt x="2" y="0"/>
                    <a:pt x="31" y="0"/>
                  </a:cubicBezTo>
                  <a:cubicBezTo>
                    <a:pt x="60" y="0"/>
                    <a:pt x="61" y="22"/>
                    <a:pt x="61" y="38"/>
                  </a:cubicBezTo>
                  <a:close/>
                </a:path>
              </a:pathLst>
            </a:custGeom>
            <a:solidFill>
              <a:srgbClr val="CCBE93"/>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706" name="Oval 1312"/>
            <p:cNvSpPr>
              <a:spLocks noChangeArrowheads="1"/>
            </p:cNvSpPr>
            <p:nvPr/>
          </p:nvSpPr>
          <p:spPr bwMode="auto">
            <a:xfrm>
              <a:off x="8810626" y="7107238"/>
              <a:ext cx="476250" cy="527050"/>
            </a:xfrm>
            <a:prstGeom prst="ellipse">
              <a:avLst/>
            </a:prstGeom>
            <a:solidFill>
              <a:srgbClr val="CCBE93"/>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707" name="Oval 1313"/>
            <p:cNvSpPr>
              <a:spLocks noChangeArrowheads="1"/>
            </p:cNvSpPr>
            <p:nvPr/>
          </p:nvSpPr>
          <p:spPr bwMode="auto">
            <a:xfrm>
              <a:off x="10039351" y="7107238"/>
              <a:ext cx="476250" cy="527050"/>
            </a:xfrm>
            <a:prstGeom prst="ellipse">
              <a:avLst/>
            </a:prstGeom>
            <a:solidFill>
              <a:srgbClr val="CCBE93"/>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708" name="Freeform 1314"/>
            <p:cNvSpPr>
              <a:spLocks/>
            </p:cNvSpPr>
            <p:nvPr/>
          </p:nvSpPr>
          <p:spPr bwMode="auto">
            <a:xfrm>
              <a:off x="9263064" y="7783513"/>
              <a:ext cx="800100" cy="576263"/>
            </a:xfrm>
            <a:custGeom>
              <a:avLst/>
              <a:gdLst/>
              <a:ahLst/>
              <a:cxnLst>
                <a:cxn ang="0">
                  <a:pos x="504" y="363"/>
                </a:cxn>
                <a:cxn ang="0">
                  <a:pos x="252" y="348"/>
                </a:cxn>
                <a:cxn ang="0">
                  <a:pos x="0" y="363"/>
                </a:cxn>
                <a:cxn ang="0">
                  <a:pos x="0" y="0"/>
                </a:cxn>
                <a:cxn ang="0">
                  <a:pos x="504" y="0"/>
                </a:cxn>
                <a:cxn ang="0">
                  <a:pos x="504" y="363"/>
                </a:cxn>
              </a:cxnLst>
              <a:rect l="0" t="0" r="r" b="b"/>
              <a:pathLst>
                <a:path w="504" h="363">
                  <a:moveTo>
                    <a:pt x="504" y="363"/>
                  </a:moveTo>
                  <a:lnTo>
                    <a:pt x="252" y="348"/>
                  </a:lnTo>
                  <a:lnTo>
                    <a:pt x="0" y="363"/>
                  </a:lnTo>
                  <a:lnTo>
                    <a:pt x="0" y="0"/>
                  </a:lnTo>
                  <a:lnTo>
                    <a:pt x="504" y="0"/>
                  </a:lnTo>
                  <a:lnTo>
                    <a:pt x="504" y="363"/>
                  </a:lnTo>
                  <a:close/>
                </a:path>
              </a:pathLst>
            </a:custGeom>
            <a:solidFill>
              <a:srgbClr val="CCBE93"/>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709" name="Freeform 1315"/>
            <p:cNvSpPr>
              <a:spLocks/>
            </p:cNvSpPr>
            <p:nvPr/>
          </p:nvSpPr>
          <p:spPr bwMode="auto">
            <a:xfrm>
              <a:off x="8912226" y="6356351"/>
              <a:ext cx="1501775" cy="801688"/>
            </a:xfrm>
            <a:custGeom>
              <a:avLst/>
              <a:gdLst/>
              <a:ahLst/>
              <a:cxnLst>
                <a:cxn ang="0">
                  <a:pos x="0" y="32"/>
                </a:cxn>
                <a:cxn ang="0">
                  <a:pos x="17" y="20"/>
                </a:cxn>
                <a:cxn ang="0">
                  <a:pos x="35" y="28"/>
                </a:cxn>
                <a:cxn ang="0">
                  <a:pos x="60" y="31"/>
                </a:cxn>
                <a:cxn ang="0">
                  <a:pos x="30" y="3"/>
                </a:cxn>
                <a:cxn ang="0">
                  <a:pos x="0" y="32"/>
                </a:cxn>
              </a:cxnLst>
              <a:rect l="0" t="0" r="r" b="b"/>
              <a:pathLst>
                <a:path w="60" h="32">
                  <a:moveTo>
                    <a:pt x="0" y="32"/>
                  </a:moveTo>
                  <a:cubicBezTo>
                    <a:pt x="0" y="32"/>
                    <a:pt x="10" y="29"/>
                    <a:pt x="17" y="20"/>
                  </a:cubicBezTo>
                  <a:cubicBezTo>
                    <a:pt x="17" y="20"/>
                    <a:pt x="28" y="26"/>
                    <a:pt x="35" y="28"/>
                  </a:cubicBezTo>
                  <a:cubicBezTo>
                    <a:pt x="49" y="31"/>
                    <a:pt x="49" y="32"/>
                    <a:pt x="60" y="31"/>
                  </a:cubicBezTo>
                  <a:cubicBezTo>
                    <a:pt x="60" y="31"/>
                    <a:pt x="60" y="3"/>
                    <a:pt x="30" y="3"/>
                  </a:cubicBezTo>
                  <a:cubicBezTo>
                    <a:pt x="30" y="3"/>
                    <a:pt x="3" y="0"/>
                    <a:pt x="0" y="32"/>
                  </a:cubicBezTo>
                  <a:close/>
                </a:path>
              </a:pathLst>
            </a:custGeom>
            <a:solidFill>
              <a:srgbClr val="3D3D3D"/>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710" name="Freeform 1316"/>
            <p:cNvSpPr>
              <a:spLocks/>
            </p:cNvSpPr>
            <p:nvPr/>
          </p:nvSpPr>
          <p:spPr bwMode="auto">
            <a:xfrm>
              <a:off x="9112251" y="8234363"/>
              <a:ext cx="1127125" cy="1754188"/>
            </a:xfrm>
            <a:custGeom>
              <a:avLst/>
              <a:gdLst/>
              <a:ahLst/>
              <a:cxnLst>
                <a:cxn ang="0">
                  <a:pos x="631" y="1105"/>
                </a:cxn>
                <a:cxn ang="0">
                  <a:pos x="63" y="1105"/>
                </a:cxn>
                <a:cxn ang="0">
                  <a:pos x="0" y="79"/>
                </a:cxn>
                <a:cxn ang="0">
                  <a:pos x="63" y="0"/>
                </a:cxn>
                <a:cxn ang="0">
                  <a:pos x="631" y="0"/>
                </a:cxn>
                <a:cxn ang="0">
                  <a:pos x="710" y="79"/>
                </a:cxn>
                <a:cxn ang="0">
                  <a:pos x="631" y="1105"/>
                </a:cxn>
              </a:cxnLst>
              <a:rect l="0" t="0" r="r" b="b"/>
              <a:pathLst>
                <a:path w="710" h="1105">
                  <a:moveTo>
                    <a:pt x="631" y="1105"/>
                  </a:moveTo>
                  <a:lnTo>
                    <a:pt x="63" y="1105"/>
                  </a:lnTo>
                  <a:lnTo>
                    <a:pt x="0" y="79"/>
                  </a:lnTo>
                  <a:lnTo>
                    <a:pt x="63" y="0"/>
                  </a:lnTo>
                  <a:lnTo>
                    <a:pt x="631" y="0"/>
                  </a:lnTo>
                  <a:lnTo>
                    <a:pt x="710" y="79"/>
                  </a:lnTo>
                  <a:lnTo>
                    <a:pt x="631" y="1105"/>
                  </a:lnTo>
                  <a:close/>
                </a:path>
              </a:pathLst>
            </a:custGeom>
            <a:solidFill>
              <a:srgbClr val="FFFFFF"/>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711" name="Freeform 1317"/>
            <p:cNvSpPr>
              <a:spLocks/>
            </p:cNvSpPr>
            <p:nvPr/>
          </p:nvSpPr>
          <p:spPr bwMode="auto">
            <a:xfrm>
              <a:off x="9363076" y="8435976"/>
              <a:ext cx="600075" cy="374650"/>
            </a:xfrm>
            <a:custGeom>
              <a:avLst/>
              <a:gdLst/>
              <a:ahLst/>
              <a:cxnLst>
                <a:cxn ang="0">
                  <a:pos x="189" y="236"/>
                </a:cxn>
                <a:cxn ang="0">
                  <a:pos x="142" y="142"/>
                </a:cxn>
                <a:cxn ang="0">
                  <a:pos x="0" y="0"/>
                </a:cxn>
                <a:cxn ang="0">
                  <a:pos x="189" y="0"/>
                </a:cxn>
                <a:cxn ang="0">
                  <a:pos x="378" y="0"/>
                </a:cxn>
                <a:cxn ang="0">
                  <a:pos x="236" y="142"/>
                </a:cxn>
                <a:cxn ang="0">
                  <a:pos x="189" y="236"/>
                </a:cxn>
              </a:cxnLst>
              <a:rect l="0" t="0" r="r" b="b"/>
              <a:pathLst>
                <a:path w="378" h="236">
                  <a:moveTo>
                    <a:pt x="189" y="236"/>
                  </a:moveTo>
                  <a:lnTo>
                    <a:pt x="142" y="142"/>
                  </a:lnTo>
                  <a:lnTo>
                    <a:pt x="0" y="0"/>
                  </a:lnTo>
                  <a:lnTo>
                    <a:pt x="189" y="0"/>
                  </a:lnTo>
                  <a:lnTo>
                    <a:pt x="378" y="0"/>
                  </a:lnTo>
                  <a:lnTo>
                    <a:pt x="236" y="142"/>
                  </a:lnTo>
                  <a:lnTo>
                    <a:pt x="189" y="236"/>
                  </a:lnTo>
                  <a:close/>
                </a:path>
              </a:pathLst>
            </a:custGeom>
            <a:solidFill>
              <a:srgbClr val="3D3D3D"/>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712" name="Freeform 1318"/>
            <p:cNvSpPr>
              <a:spLocks/>
            </p:cNvSpPr>
            <p:nvPr/>
          </p:nvSpPr>
          <p:spPr bwMode="auto">
            <a:xfrm>
              <a:off x="9312276" y="8710613"/>
              <a:ext cx="701675" cy="1528763"/>
            </a:xfrm>
            <a:custGeom>
              <a:avLst/>
              <a:gdLst/>
              <a:ahLst/>
              <a:cxnLst>
                <a:cxn ang="0">
                  <a:pos x="221" y="963"/>
                </a:cxn>
                <a:cxn ang="0">
                  <a:pos x="111" y="805"/>
                </a:cxn>
                <a:cxn ang="0">
                  <a:pos x="0" y="632"/>
                </a:cxn>
                <a:cxn ang="0">
                  <a:pos x="221" y="0"/>
                </a:cxn>
                <a:cxn ang="0">
                  <a:pos x="442" y="632"/>
                </a:cxn>
                <a:cxn ang="0">
                  <a:pos x="331" y="805"/>
                </a:cxn>
                <a:cxn ang="0">
                  <a:pos x="221" y="963"/>
                </a:cxn>
              </a:cxnLst>
              <a:rect l="0" t="0" r="r" b="b"/>
              <a:pathLst>
                <a:path w="442" h="963">
                  <a:moveTo>
                    <a:pt x="221" y="963"/>
                  </a:moveTo>
                  <a:lnTo>
                    <a:pt x="111" y="805"/>
                  </a:lnTo>
                  <a:lnTo>
                    <a:pt x="0" y="632"/>
                  </a:lnTo>
                  <a:lnTo>
                    <a:pt x="221" y="0"/>
                  </a:lnTo>
                  <a:lnTo>
                    <a:pt x="442" y="632"/>
                  </a:lnTo>
                  <a:lnTo>
                    <a:pt x="331" y="805"/>
                  </a:lnTo>
                  <a:lnTo>
                    <a:pt x="221" y="963"/>
                  </a:lnTo>
                  <a:close/>
                </a:path>
              </a:pathLst>
            </a:custGeom>
            <a:solidFill>
              <a:srgbClr val="3D3D3D"/>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713" name="Freeform 1319"/>
            <p:cNvSpPr>
              <a:spLocks/>
            </p:cNvSpPr>
            <p:nvPr/>
          </p:nvSpPr>
          <p:spPr bwMode="auto">
            <a:xfrm>
              <a:off x="7959726" y="8310563"/>
              <a:ext cx="1503363" cy="2881313"/>
            </a:xfrm>
            <a:custGeom>
              <a:avLst/>
              <a:gdLst/>
              <a:ahLst/>
              <a:cxnLst>
                <a:cxn ang="0">
                  <a:pos x="60" y="63"/>
                </a:cxn>
                <a:cxn ang="0">
                  <a:pos x="41" y="5"/>
                </a:cxn>
                <a:cxn ang="0">
                  <a:pos x="26" y="11"/>
                </a:cxn>
                <a:cxn ang="0">
                  <a:pos x="2" y="57"/>
                </a:cxn>
                <a:cxn ang="0">
                  <a:pos x="0" y="71"/>
                </a:cxn>
                <a:cxn ang="0">
                  <a:pos x="11" y="115"/>
                </a:cxn>
                <a:cxn ang="0">
                  <a:pos x="60" y="115"/>
                </a:cxn>
                <a:cxn ang="0">
                  <a:pos x="60" y="63"/>
                </a:cxn>
              </a:cxnLst>
              <a:rect l="0" t="0" r="r" b="b"/>
              <a:pathLst>
                <a:path w="60" h="115">
                  <a:moveTo>
                    <a:pt x="60" y="63"/>
                  </a:moveTo>
                  <a:cubicBezTo>
                    <a:pt x="60" y="36"/>
                    <a:pt x="52" y="5"/>
                    <a:pt x="41" y="5"/>
                  </a:cubicBezTo>
                  <a:cubicBezTo>
                    <a:pt x="41" y="5"/>
                    <a:pt x="40" y="0"/>
                    <a:pt x="26" y="11"/>
                  </a:cubicBezTo>
                  <a:cubicBezTo>
                    <a:pt x="16" y="17"/>
                    <a:pt x="4" y="43"/>
                    <a:pt x="2" y="57"/>
                  </a:cubicBezTo>
                  <a:cubicBezTo>
                    <a:pt x="1" y="62"/>
                    <a:pt x="0" y="57"/>
                    <a:pt x="0" y="71"/>
                  </a:cubicBezTo>
                  <a:cubicBezTo>
                    <a:pt x="0" y="82"/>
                    <a:pt x="11" y="115"/>
                    <a:pt x="11" y="115"/>
                  </a:cubicBezTo>
                  <a:cubicBezTo>
                    <a:pt x="60" y="115"/>
                    <a:pt x="60" y="115"/>
                    <a:pt x="60" y="115"/>
                  </a:cubicBezTo>
                  <a:lnTo>
                    <a:pt x="60" y="63"/>
                  </a:lnTo>
                  <a:close/>
                </a:path>
              </a:pathLst>
            </a:custGeom>
            <a:solidFill>
              <a:srgbClr val="41738F"/>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714" name="Freeform 1320"/>
            <p:cNvSpPr>
              <a:spLocks/>
            </p:cNvSpPr>
            <p:nvPr/>
          </p:nvSpPr>
          <p:spPr bwMode="auto">
            <a:xfrm>
              <a:off x="9863139" y="8310563"/>
              <a:ext cx="1477963" cy="2881313"/>
            </a:xfrm>
            <a:custGeom>
              <a:avLst/>
              <a:gdLst/>
              <a:ahLst/>
              <a:cxnLst>
                <a:cxn ang="0">
                  <a:pos x="0" y="63"/>
                </a:cxn>
                <a:cxn ang="0">
                  <a:pos x="19" y="5"/>
                </a:cxn>
                <a:cxn ang="0">
                  <a:pos x="34" y="11"/>
                </a:cxn>
                <a:cxn ang="0">
                  <a:pos x="58" y="57"/>
                </a:cxn>
                <a:cxn ang="0">
                  <a:pos x="59" y="71"/>
                </a:cxn>
                <a:cxn ang="0">
                  <a:pos x="49" y="115"/>
                </a:cxn>
                <a:cxn ang="0">
                  <a:pos x="0" y="115"/>
                </a:cxn>
                <a:cxn ang="0">
                  <a:pos x="0" y="63"/>
                </a:cxn>
              </a:cxnLst>
              <a:rect l="0" t="0" r="r" b="b"/>
              <a:pathLst>
                <a:path w="59" h="115">
                  <a:moveTo>
                    <a:pt x="0" y="63"/>
                  </a:moveTo>
                  <a:cubicBezTo>
                    <a:pt x="0" y="36"/>
                    <a:pt x="7" y="5"/>
                    <a:pt x="19" y="5"/>
                  </a:cubicBezTo>
                  <a:cubicBezTo>
                    <a:pt x="19" y="5"/>
                    <a:pt x="20" y="0"/>
                    <a:pt x="34" y="11"/>
                  </a:cubicBezTo>
                  <a:cubicBezTo>
                    <a:pt x="44" y="17"/>
                    <a:pt x="56" y="43"/>
                    <a:pt x="58" y="57"/>
                  </a:cubicBezTo>
                  <a:cubicBezTo>
                    <a:pt x="59" y="62"/>
                    <a:pt x="59" y="57"/>
                    <a:pt x="59" y="71"/>
                  </a:cubicBezTo>
                  <a:cubicBezTo>
                    <a:pt x="59" y="82"/>
                    <a:pt x="49" y="115"/>
                    <a:pt x="49" y="115"/>
                  </a:cubicBezTo>
                  <a:cubicBezTo>
                    <a:pt x="0" y="115"/>
                    <a:pt x="0" y="115"/>
                    <a:pt x="0" y="115"/>
                  </a:cubicBezTo>
                  <a:lnTo>
                    <a:pt x="0" y="63"/>
                  </a:lnTo>
                  <a:close/>
                </a:path>
              </a:pathLst>
            </a:custGeom>
            <a:solidFill>
              <a:srgbClr val="41738F"/>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715" name="Freeform 1321"/>
            <p:cNvSpPr>
              <a:spLocks/>
            </p:cNvSpPr>
            <p:nvPr/>
          </p:nvSpPr>
          <p:spPr bwMode="auto">
            <a:xfrm>
              <a:off x="8461376" y="8359776"/>
              <a:ext cx="2379663" cy="3206750"/>
            </a:xfrm>
            <a:custGeom>
              <a:avLst/>
              <a:gdLst/>
              <a:ahLst/>
              <a:cxnLst>
                <a:cxn ang="0">
                  <a:pos x="95" y="59"/>
                </a:cxn>
                <a:cxn ang="0">
                  <a:pos x="70" y="0"/>
                </a:cxn>
                <a:cxn ang="0">
                  <a:pos x="48" y="63"/>
                </a:cxn>
                <a:cxn ang="0">
                  <a:pos x="27" y="0"/>
                </a:cxn>
                <a:cxn ang="0">
                  <a:pos x="0" y="59"/>
                </a:cxn>
                <a:cxn ang="0">
                  <a:pos x="3" y="128"/>
                </a:cxn>
                <a:cxn ang="0">
                  <a:pos x="95" y="128"/>
                </a:cxn>
                <a:cxn ang="0">
                  <a:pos x="95" y="59"/>
                </a:cxn>
              </a:cxnLst>
              <a:rect l="0" t="0" r="r" b="b"/>
              <a:pathLst>
                <a:path w="95" h="128">
                  <a:moveTo>
                    <a:pt x="95" y="59"/>
                  </a:moveTo>
                  <a:cubicBezTo>
                    <a:pt x="95" y="40"/>
                    <a:pt x="95" y="0"/>
                    <a:pt x="70" y="0"/>
                  </a:cubicBezTo>
                  <a:cubicBezTo>
                    <a:pt x="48" y="63"/>
                    <a:pt x="48" y="63"/>
                    <a:pt x="48" y="63"/>
                  </a:cubicBezTo>
                  <a:cubicBezTo>
                    <a:pt x="27" y="0"/>
                    <a:pt x="27" y="0"/>
                    <a:pt x="27" y="0"/>
                  </a:cubicBezTo>
                  <a:cubicBezTo>
                    <a:pt x="0" y="0"/>
                    <a:pt x="0" y="40"/>
                    <a:pt x="0" y="59"/>
                  </a:cubicBezTo>
                  <a:cubicBezTo>
                    <a:pt x="3" y="128"/>
                    <a:pt x="3" y="128"/>
                    <a:pt x="3" y="128"/>
                  </a:cubicBezTo>
                  <a:cubicBezTo>
                    <a:pt x="95" y="128"/>
                    <a:pt x="95" y="128"/>
                    <a:pt x="95" y="128"/>
                  </a:cubicBezTo>
                  <a:lnTo>
                    <a:pt x="95" y="59"/>
                  </a:lnTo>
                  <a:close/>
                </a:path>
              </a:pathLst>
            </a:custGeom>
            <a:solidFill>
              <a:srgbClr val="4C86A6"/>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716" name="Oval 1322"/>
            <p:cNvSpPr>
              <a:spLocks noChangeArrowheads="1"/>
            </p:cNvSpPr>
            <p:nvPr/>
          </p:nvSpPr>
          <p:spPr bwMode="auto">
            <a:xfrm>
              <a:off x="8310564" y="11015663"/>
              <a:ext cx="550863" cy="727075"/>
            </a:xfrm>
            <a:prstGeom prst="ellipse">
              <a:avLst/>
            </a:prstGeom>
            <a:solidFill>
              <a:srgbClr val="363636"/>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717" name="Freeform 1323"/>
            <p:cNvSpPr>
              <a:spLocks/>
            </p:cNvSpPr>
            <p:nvPr/>
          </p:nvSpPr>
          <p:spPr bwMode="auto">
            <a:xfrm>
              <a:off x="8561389" y="11041063"/>
              <a:ext cx="474663" cy="476250"/>
            </a:xfrm>
            <a:custGeom>
              <a:avLst/>
              <a:gdLst/>
              <a:ahLst/>
              <a:cxnLst>
                <a:cxn ang="0">
                  <a:pos x="14" y="8"/>
                </a:cxn>
                <a:cxn ang="0">
                  <a:pos x="3" y="1"/>
                </a:cxn>
                <a:cxn ang="0">
                  <a:pos x="4" y="12"/>
                </a:cxn>
                <a:cxn ang="0">
                  <a:pos x="16" y="18"/>
                </a:cxn>
                <a:cxn ang="0">
                  <a:pos x="14" y="8"/>
                </a:cxn>
              </a:cxnLst>
              <a:rect l="0" t="0" r="r" b="b"/>
              <a:pathLst>
                <a:path w="19" h="19">
                  <a:moveTo>
                    <a:pt x="14" y="8"/>
                  </a:moveTo>
                  <a:cubicBezTo>
                    <a:pt x="13" y="4"/>
                    <a:pt x="6" y="0"/>
                    <a:pt x="3" y="1"/>
                  </a:cubicBezTo>
                  <a:cubicBezTo>
                    <a:pt x="0" y="2"/>
                    <a:pt x="2" y="8"/>
                    <a:pt x="4" y="12"/>
                  </a:cubicBezTo>
                  <a:cubicBezTo>
                    <a:pt x="6" y="15"/>
                    <a:pt x="13" y="19"/>
                    <a:pt x="16" y="18"/>
                  </a:cubicBezTo>
                  <a:cubicBezTo>
                    <a:pt x="19" y="17"/>
                    <a:pt x="16" y="11"/>
                    <a:pt x="14" y="8"/>
                  </a:cubicBezTo>
                  <a:close/>
                </a:path>
              </a:pathLst>
            </a:custGeom>
            <a:solidFill>
              <a:srgbClr val="363636"/>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718" name="Oval 1324"/>
            <p:cNvSpPr>
              <a:spLocks noChangeArrowheads="1"/>
            </p:cNvSpPr>
            <p:nvPr/>
          </p:nvSpPr>
          <p:spPr bwMode="auto">
            <a:xfrm>
              <a:off x="10464801" y="11015663"/>
              <a:ext cx="550863" cy="727075"/>
            </a:xfrm>
            <a:prstGeom prst="ellipse">
              <a:avLst/>
            </a:prstGeom>
            <a:solidFill>
              <a:srgbClr val="363636"/>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719" name="Freeform 1325"/>
            <p:cNvSpPr>
              <a:spLocks/>
            </p:cNvSpPr>
            <p:nvPr/>
          </p:nvSpPr>
          <p:spPr bwMode="auto">
            <a:xfrm>
              <a:off x="10290176" y="11041063"/>
              <a:ext cx="474663" cy="476250"/>
            </a:xfrm>
            <a:custGeom>
              <a:avLst/>
              <a:gdLst/>
              <a:ahLst/>
              <a:cxnLst>
                <a:cxn ang="0">
                  <a:pos x="4" y="8"/>
                </a:cxn>
                <a:cxn ang="0">
                  <a:pos x="16" y="1"/>
                </a:cxn>
                <a:cxn ang="0">
                  <a:pos x="15" y="12"/>
                </a:cxn>
                <a:cxn ang="0">
                  <a:pos x="3" y="18"/>
                </a:cxn>
                <a:cxn ang="0">
                  <a:pos x="4" y="8"/>
                </a:cxn>
              </a:cxnLst>
              <a:rect l="0" t="0" r="r" b="b"/>
              <a:pathLst>
                <a:path w="19" h="19">
                  <a:moveTo>
                    <a:pt x="4" y="8"/>
                  </a:moveTo>
                  <a:cubicBezTo>
                    <a:pt x="6" y="4"/>
                    <a:pt x="13" y="0"/>
                    <a:pt x="16" y="1"/>
                  </a:cubicBezTo>
                  <a:cubicBezTo>
                    <a:pt x="19" y="2"/>
                    <a:pt x="17" y="8"/>
                    <a:pt x="15" y="12"/>
                  </a:cubicBezTo>
                  <a:cubicBezTo>
                    <a:pt x="13" y="15"/>
                    <a:pt x="6" y="19"/>
                    <a:pt x="3" y="18"/>
                  </a:cubicBezTo>
                  <a:cubicBezTo>
                    <a:pt x="0" y="17"/>
                    <a:pt x="3" y="11"/>
                    <a:pt x="4" y="8"/>
                  </a:cubicBezTo>
                  <a:close/>
                </a:path>
              </a:pathLst>
            </a:custGeom>
            <a:solidFill>
              <a:srgbClr val="363636"/>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720" name="Freeform 1326"/>
            <p:cNvSpPr>
              <a:spLocks/>
            </p:cNvSpPr>
            <p:nvPr/>
          </p:nvSpPr>
          <p:spPr bwMode="auto">
            <a:xfrm>
              <a:off x="7032626" y="10890251"/>
              <a:ext cx="5260975" cy="1428750"/>
            </a:xfrm>
            <a:custGeom>
              <a:avLst/>
              <a:gdLst/>
              <a:ahLst/>
              <a:cxnLst>
                <a:cxn ang="0">
                  <a:pos x="3077" y="900"/>
                </a:cxn>
                <a:cxn ang="0">
                  <a:pos x="237" y="900"/>
                </a:cxn>
                <a:cxn ang="0">
                  <a:pos x="0" y="0"/>
                </a:cxn>
                <a:cxn ang="0">
                  <a:pos x="3314" y="0"/>
                </a:cxn>
                <a:cxn ang="0">
                  <a:pos x="3077" y="900"/>
                </a:cxn>
              </a:cxnLst>
              <a:rect l="0" t="0" r="r" b="b"/>
              <a:pathLst>
                <a:path w="3314" h="900">
                  <a:moveTo>
                    <a:pt x="3077" y="900"/>
                  </a:moveTo>
                  <a:lnTo>
                    <a:pt x="237" y="900"/>
                  </a:lnTo>
                  <a:lnTo>
                    <a:pt x="0" y="0"/>
                  </a:lnTo>
                  <a:lnTo>
                    <a:pt x="3314" y="0"/>
                  </a:lnTo>
                  <a:lnTo>
                    <a:pt x="3077" y="900"/>
                  </a:lnTo>
                  <a:close/>
                </a:path>
              </a:pathLst>
            </a:custGeom>
            <a:solidFill>
              <a:srgbClr val="093A59"/>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721" name="Rectangle 1327"/>
            <p:cNvSpPr>
              <a:spLocks noChangeArrowheads="1"/>
            </p:cNvSpPr>
            <p:nvPr/>
          </p:nvSpPr>
          <p:spPr bwMode="auto">
            <a:xfrm>
              <a:off x="8435976" y="11842751"/>
              <a:ext cx="2454275" cy="3081338"/>
            </a:xfrm>
            <a:prstGeom prst="rect">
              <a:avLst/>
            </a:prstGeom>
            <a:solidFill>
              <a:srgbClr val="07334F"/>
            </a:solidFill>
            <a:ln w="9525">
              <a:noFill/>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722" name="Rectangle 1328"/>
            <p:cNvSpPr>
              <a:spLocks noChangeArrowheads="1"/>
            </p:cNvSpPr>
            <p:nvPr/>
          </p:nvSpPr>
          <p:spPr bwMode="auto">
            <a:xfrm>
              <a:off x="8110539" y="14824076"/>
              <a:ext cx="3105150" cy="250825"/>
            </a:xfrm>
            <a:prstGeom prst="rect">
              <a:avLst/>
            </a:prstGeom>
            <a:solidFill>
              <a:srgbClr val="093A59"/>
            </a:solidFill>
            <a:ln w="9525">
              <a:noFill/>
              <a:miter lim="800000"/>
              <a:headEnd/>
              <a:tailEnd/>
            </a:ln>
          </p:spPr>
          <p:txBody>
            <a:bodyPr vert="horz" wrap="square" lIns="91440" tIns="45720" rIns="91440" bIns="45720" numCol="1" anchor="t" anchorCtr="0" compatLnSpc="1">
              <a:prstTxWarp prst="textNoShape">
                <a:avLst/>
              </a:prstTxWarp>
            </a:bodyPr>
            <a:lstStyle/>
            <a:p>
              <a:endParaRPr lang="zh-CN" altLang="en-US"/>
            </a:p>
          </p:txBody>
        </p:sp>
      </p:grpSp>
    </p:spTree>
    <p:extLst>
      <p:ext uri="{BB962C8B-B14F-4D97-AF65-F5344CB8AC3E}">
        <p14:creationId xmlns:p14="http://schemas.microsoft.com/office/powerpoint/2010/main" val="262350745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0"/>
          <p:cNvGrpSpPr/>
          <p:nvPr/>
        </p:nvGrpSpPr>
        <p:grpSpPr>
          <a:xfrm>
            <a:off x="0" y="522513"/>
            <a:ext cx="6081486" cy="740229"/>
            <a:chOff x="0" y="522513"/>
            <a:chExt cx="6081486" cy="740229"/>
          </a:xfrm>
        </p:grpSpPr>
        <p:sp>
          <p:nvSpPr>
            <p:cNvPr id="5" name="Rectangle 11"/>
            <p:cNvSpPr/>
            <p:nvPr/>
          </p:nvSpPr>
          <p:spPr>
            <a:xfrm>
              <a:off x="0" y="522513"/>
              <a:ext cx="6081486" cy="740229"/>
            </a:xfrm>
            <a:prstGeom prst="rect">
              <a:avLst/>
            </a:prstGeom>
            <a:solidFill>
              <a:srgbClr val="811C20"/>
            </a:solidFill>
            <a:ln>
              <a:solidFill>
                <a:srgbClr val="811C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12"/>
            <p:cNvSpPr txBox="1"/>
            <p:nvPr/>
          </p:nvSpPr>
          <p:spPr>
            <a:xfrm>
              <a:off x="0" y="631017"/>
              <a:ext cx="4905829" cy="523220"/>
            </a:xfrm>
            <a:prstGeom prst="rect">
              <a:avLst/>
            </a:prstGeom>
            <a:noFill/>
          </p:spPr>
          <p:txBody>
            <a:bodyPr wrap="square" rtlCol="0">
              <a:spAutoFit/>
            </a:bodyPr>
            <a:lstStyle/>
            <a:p>
              <a:r>
                <a:rPr lang="zh-CN" altLang="en-US" sz="2800" dirty="0">
                  <a:solidFill>
                    <a:schemeClr val="bg1"/>
                  </a:solidFill>
                  <a:latin typeface="微软雅黑" panose="020B0503020204020204" pitchFamily="34" charset="-122"/>
                  <a:ea typeface="微软雅黑" panose="020B0503020204020204" pitchFamily="34" charset="-122"/>
                </a:rPr>
                <a:t>（七）案例分析</a:t>
              </a:r>
              <a:endParaRPr lang="en-GB" sz="2800" dirty="0">
                <a:solidFill>
                  <a:schemeClr val="bg1"/>
                </a:solidFill>
                <a:latin typeface="微软雅黑" panose="020B0503020204020204" pitchFamily="34" charset="-122"/>
                <a:ea typeface="微软雅黑" panose="020B0503020204020204" pitchFamily="34" charset="-122"/>
              </a:endParaRPr>
            </a:p>
          </p:txBody>
        </p:sp>
      </p:grpSp>
      <p:pic>
        <p:nvPicPr>
          <p:cNvPr id="18" name="Picture 5" descr="C:\Users\Administrator\Desktop\财大ppt模板\B9PPT模板（一）-07.jpg"/>
          <p:cNvPicPr>
            <a:picLocks noChangeAspect="1" noChangeArrowheads="1"/>
          </p:cNvPicPr>
          <p:nvPr/>
        </p:nvPicPr>
        <p:blipFill rotWithShape="1">
          <a:blip r:embed="rId2"/>
          <a:srcRect l="80973" t="3505" b="78397"/>
          <a:stretch/>
        </p:blipFill>
        <p:spPr bwMode="auto">
          <a:xfrm>
            <a:off x="10214435" y="69901"/>
            <a:ext cx="2034332" cy="1368152"/>
          </a:xfrm>
          <a:prstGeom prst="rect">
            <a:avLst/>
          </a:prstGeom>
          <a:noFill/>
        </p:spPr>
      </p:pic>
      <p:sp>
        <p:nvSpPr>
          <p:cNvPr id="9" name="文本框 8"/>
          <p:cNvSpPr txBox="1"/>
          <p:nvPr/>
        </p:nvSpPr>
        <p:spPr>
          <a:xfrm>
            <a:off x="101015" y="1546557"/>
            <a:ext cx="11960942" cy="4524315"/>
          </a:xfrm>
          <a:prstGeom prst="rect">
            <a:avLst/>
          </a:prstGeom>
          <a:noFill/>
        </p:spPr>
        <p:txBody>
          <a:bodyPr wrap="square" rtlCol="0">
            <a:spAutoFit/>
          </a:bodyPr>
          <a:lstStyle/>
          <a:p>
            <a:pPr marL="285750" indent="-285750">
              <a:spcAft>
                <a:spcPts val="1200"/>
              </a:spcAft>
              <a:buFont typeface="Arial" panose="020B0604020202020204" pitchFamily="34" charset="0"/>
              <a:buChar char="•"/>
            </a:pPr>
            <a:r>
              <a:rPr lang="zh-CN" altLang="en-US" sz="2400" b="1" dirty="0">
                <a:latin typeface="微软雅黑" panose="020B0503020204020204" pitchFamily="34" charset="-122"/>
                <a:ea typeface="微软雅黑" panose="020B0503020204020204" pitchFamily="34" charset="-122"/>
              </a:rPr>
              <a:t>新兴市场：金字塔底层的直销</a:t>
            </a:r>
            <a:endParaRPr lang="en-US" altLang="zh-CN" sz="2400" b="1" dirty="0">
              <a:latin typeface="微软雅黑" panose="020B0503020204020204" pitchFamily="34" charset="-122"/>
              <a:ea typeface="微软雅黑" panose="020B0503020204020204" pitchFamily="34" charset="-122"/>
            </a:endParaRPr>
          </a:p>
          <a:p>
            <a:pPr indent="457200">
              <a:spcAft>
                <a:spcPts val="1200"/>
              </a:spcAft>
            </a:pPr>
            <a:r>
              <a:rPr lang="zh-CN" altLang="en-US" dirty="0">
                <a:latin typeface="微软雅黑" panose="020B0503020204020204" pitchFamily="34" charset="-122"/>
                <a:ea typeface="微软雅黑" panose="020B0503020204020204" pitchFamily="34" charset="-122"/>
              </a:rPr>
              <a:t>新兴市场偏远地区的消费者很难有机会买到全球知名品牌，更难接触到跨国公司的产业链。一些直销公司如雅芳，正在金字塔底层开发潜在的买卖双方以扩大其市场和利润。介于穷人和中产阶级之间的大约</a:t>
            </a:r>
            <a:r>
              <a:rPr lang="en-US" altLang="zh-CN" dirty="0">
                <a:latin typeface="微软雅黑" panose="020B0503020204020204" pitchFamily="34" charset="-122"/>
                <a:ea typeface="微软雅黑" panose="020B0503020204020204" pitchFamily="34" charset="-122"/>
              </a:rPr>
              <a:t>10</a:t>
            </a:r>
            <a:r>
              <a:rPr lang="zh-CN" altLang="en-US" dirty="0">
                <a:latin typeface="微软雅黑" panose="020B0503020204020204" pitchFamily="34" charset="-122"/>
                <a:ea typeface="微软雅黑" panose="020B0503020204020204" pitchFamily="34" charset="-122"/>
              </a:rPr>
              <a:t>亿消费者，他们会花收入的</a:t>
            </a:r>
            <a:r>
              <a:rPr lang="en-US" altLang="zh-CN" dirty="0">
                <a:latin typeface="微软雅黑" panose="020B0503020204020204" pitchFamily="34" charset="-122"/>
                <a:ea typeface="微软雅黑" panose="020B0503020204020204" pitchFamily="34" charset="-122"/>
              </a:rPr>
              <a:t>1/3</a:t>
            </a:r>
            <a:r>
              <a:rPr lang="zh-CN" altLang="en-US" dirty="0">
                <a:latin typeface="微软雅黑" panose="020B0503020204020204" pitchFamily="34" charset="-122"/>
                <a:ea typeface="微软雅黑" panose="020B0503020204020204" pitchFamily="34" charset="-122"/>
              </a:rPr>
              <a:t>购买个人护理用品、电子产品和休闲食品。这些消费者在喜好和行为上都与城市中心的消费者非常不同。通过直销工作，上百万女士获得了作为微型企业家的技能和经验，并因此改变着社会规范和全球美容的观念。</a:t>
            </a:r>
            <a:endParaRPr lang="en-US" altLang="zh-CN" dirty="0">
              <a:latin typeface="微软雅黑" panose="020B0503020204020204" pitchFamily="34" charset="-122"/>
              <a:ea typeface="微软雅黑" panose="020B0503020204020204" pitchFamily="34" charset="-122"/>
            </a:endParaRPr>
          </a:p>
          <a:p>
            <a:pPr indent="457200">
              <a:spcAft>
                <a:spcPts val="1200"/>
              </a:spcAft>
            </a:pPr>
            <a:r>
              <a:rPr lang="zh-CN" altLang="en-US" dirty="0">
                <a:latin typeface="微软雅黑" panose="020B0503020204020204" pitchFamily="34" charset="-122"/>
                <a:ea typeface="微软雅黑" panose="020B0503020204020204" pitchFamily="34" charset="-122"/>
              </a:rPr>
              <a:t>直销公司在巴西雇佣了超过</a:t>
            </a:r>
            <a:r>
              <a:rPr lang="en-US" altLang="zh-CN" dirty="0">
                <a:latin typeface="微软雅黑" panose="020B0503020204020204" pitchFamily="34" charset="-122"/>
                <a:ea typeface="微软雅黑" panose="020B0503020204020204" pitchFamily="34" charset="-122"/>
              </a:rPr>
              <a:t>200</a:t>
            </a:r>
            <a:r>
              <a:rPr lang="zh-CN" altLang="en-US" dirty="0">
                <a:latin typeface="微软雅黑" panose="020B0503020204020204" pitchFamily="34" charset="-122"/>
                <a:ea typeface="微软雅黑" panose="020B0503020204020204" pitchFamily="34" charset="-122"/>
              </a:rPr>
              <a:t>万人。一个研究团队做了一项深入的研究。研究对象是偏远的亚马孙下游马拉若岛的</a:t>
            </a:r>
            <a:r>
              <a:rPr lang="en-US" altLang="zh-CN" dirty="0">
                <a:latin typeface="微软雅黑" panose="020B0503020204020204" pitchFamily="34" charset="-122"/>
                <a:ea typeface="微软雅黑" panose="020B0503020204020204" pitchFamily="34" charset="-122"/>
              </a:rPr>
              <a:t>Ponta de </a:t>
            </a:r>
            <a:r>
              <a:rPr lang="en-US" altLang="zh-CN" dirty="0" err="1">
                <a:latin typeface="微软雅黑" panose="020B0503020204020204" pitchFamily="34" charset="-122"/>
                <a:ea typeface="微软雅黑" panose="020B0503020204020204" pitchFamily="34" charset="-122"/>
              </a:rPr>
              <a:t>Pedras</a:t>
            </a:r>
            <a:r>
              <a:rPr lang="zh-CN" altLang="en-US" dirty="0">
                <a:latin typeface="微软雅黑" panose="020B0503020204020204" pitchFamily="34" charset="-122"/>
                <a:ea typeface="微软雅黑" panose="020B0503020204020204" pitchFamily="34" charset="-122"/>
              </a:rPr>
              <a:t>的女性。这个地方的经济主要围绕季节性农业生产的阿萨伊果，跨国企业的直销公司进入市场之前，几乎没有女性的工作机会。这些女性或划独木舟或走大路去销售美国雅芳的美容产品、巴西</a:t>
            </a:r>
            <a:r>
              <a:rPr lang="en-US" altLang="zh-CN" dirty="0" err="1">
                <a:latin typeface="微软雅黑" panose="020B0503020204020204" pitchFamily="34" charset="-122"/>
                <a:ea typeface="微软雅黑" panose="020B0503020204020204" pitchFamily="34" charset="-122"/>
              </a:rPr>
              <a:t>Natura</a:t>
            </a:r>
            <a:r>
              <a:rPr lang="zh-CN" altLang="en-US" dirty="0">
                <a:latin typeface="微软雅黑" panose="020B0503020204020204" pitchFamily="34" charset="-122"/>
                <a:ea typeface="微软雅黑" panose="020B0503020204020204" pitchFamily="34" charset="-122"/>
              </a:rPr>
              <a:t>公司的化妆品以及巴西一家直销公司</a:t>
            </a:r>
            <a:r>
              <a:rPr lang="en-US" altLang="zh-CN" dirty="0">
                <a:latin typeface="微软雅黑" panose="020B0503020204020204" pitchFamily="34" charset="-122"/>
                <a:ea typeface="微软雅黑" panose="020B0503020204020204" pitchFamily="34" charset="-122"/>
              </a:rPr>
              <a:t>Hermes</a:t>
            </a:r>
            <a:r>
              <a:rPr lang="zh-CN" altLang="en-US" dirty="0">
                <a:latin typeface="微软雅黑" panose="020B0503020204020204" pitchFamily="34" charset="-122"/>
                <a:ea typeface="微软雅黑" panose="020B0503020204020204" pitchFamily="34" charset="-122"/>
              </a:rPr>
              <a:t>的廉价日用品和衣服。在大约有</a:t>
            </a:r>
            <a:r>
              <a:rPr lang="en-US" altLang="zh-CN" dirty="0">
                <a:latin typeface="微软雅黑" panose="020B0503020204020204" pitchFamily="34" charset="-122"/>
                <a:ea typeface="微软雅黑" panose="020B0503020204020204" pitchFamily="34" charset="-122"/>
              </a:rPr>
              <a:t>12000~13000</a:t>
            </a:r>
            <a:r>
              <a:rPr lang="zh-CN" altLang="en-US" dirty="0">
                <a:latin typeface="微软雅黑" panose="020B0503020204020204" pitchFamily="34" charset="-122"/>
                <a:ea typeface="微软雅黑" panose="020B0503020204020204" pitchFamily="34" charset="-122"/>
              </a:rPr>
              <a:t>个女性居民的区域，雅芳有约</a:t>
            </a:r>
            <a:r>
              <a:rPr lang="en-US" altLang="zh-CN" dirty="0">
                <a:latin typeface="微软雅黑" panose="020B0503020204020204" pitchFamily="34" charset="-122"/>
                <a:ea typeface="微软雅黑" panose="020B0503020204020204" pitchFamily="34" charset="-122"/>
              </a:rPr>
              <a:t>175</a:t>
            </a:r>
            <a:r>
              <a:rPr lang="zh-CN" altLang="en-US" dirty="0">
                <a:latin typeface="微软雅黑" panose="020B0503020204020204" pitchFamily="34" charset="-122"/>
                <a:ea typeface="微软雅黑" panose="020B0503020204020204" pitchFamily="34" charset="-122"/>
              </a:rPr>
              <a:t>名直销代理，</a:t>
            </a:r>
            <a:r>
              <a:rPr lang="en-US" altLang="zh-CN" dirty="0">
                <a:latin typeface="微软雅黑" panose="020B0503020204020204" pitchFamily="34" charset="-122"/>
                <a:ea typeface="微软雅黑" panose="020B0503020204020204" pitchFamily="34" charset="-122"/>
              </a:rPr>
              <a:t> Hermes</a:t>
            </a:r>
            <a:r>
              <a:rPr lang="zh-CN" altLang="en-US" dirty="0">
                <a:latin typeface="微软雅黑" panose="020B0503020204020204" pitchFamily="34" charset="-122"/>
                <a:ea typeface="微软雅黑" panose="020B0503020204020204" pitchFamily="34" charset="-122"/>
              </a:rPr>
              <a:t>有约</a:t>
            </a:r>
            <a:r>
              <a:rPr lang="en-US" altLang="zh-CN" dirty="0">
                <a:latin typeface="微软雅黑" panose="020B0503020204020204" pitchFamily="34" charset="-122"/>
                <a:ea typeface="微软雅黑" panose="020B0503020204020204" pitchFamily="34" charset="-122"/>
              </a:rPr>
              <a:t>200</a:t>
            </a:r>
            <a:r>
              <a:rPr lang="zh-CN" altLang="en-US" dirty="0">
                <a:latin typeface="微软雅黑" panose="020B0503020204020204" pitchFamily="34" charset="-122"/>
                <a:ea typeface="微软雅黑" panose="020B0503020204020204" pitchFamily="34" charset="-122"/>
              </a:rPr>
              <a:t>名，</a:t>
            </a:r>
            <a:r>
              <a:rPr lang="en-US" altLang="zh-CN" dirty="0" err="1">
                <a:latin typeface="微软雅黑" panose="020B0503020204020204" pitchFamily="34" charset="-122"/>
                <a:ea typeface="微软雅黑" panose="020B0503020204020204" pitchFamily="34" charset="-122"/>
              </a:rPr>
              <a:t>Natura</a:t>
            </a:r>
            <a:r>
              <a:rPr lang="zh-CN" altLang="en-US" dirty="0">
                <a:latin typeface="微软雅黑" panose="020B0503020204020204" pitchFamily="34" charset="-122"/>
                <a:ea typeface="微软雅黑" panose="020B0503020204020204" pitchFamily="34" charset="-122"/>
              </a:rPr>
              <a:t>有</a:t>
            </a:r>
            <a:r>
              <a:rPr lang="en-US" altLang="zh-CN" dirty="0">
                <a:latin typeface="微软雅黑" panose="020B0503020204020204" pitchFamily="34" charset="-122"/>
                <a:ea typeface="微软雅黑" panose="020B0503020204020204" pitchFamily="34" charset="-122"/>
              </a:rPr>
              <a:t>15~20</a:t>
            </a:r>
            <a:r>
              <a:rPr lang="zh-CN" altLang="en-US" dirty="0">
                <a:latin typeface="微软雅黑" panose="020B0503020204020204" pitchFamily="34" charset="-122"/>
                <a:ea typeface="微软雅黑" panose="020B0503020204020204" pitchFamily="34" charset="-122"/>
              </a:rPr>
              <a:t>名。</a:t>
            </a:r>
            <a:endParaRPr lang="en-US" altLang="zh-CN" dirty="0">
              <a:latin typeface="微软雅黑" panose="020B0503020204020204" pitchFamily="34" charset="-122"/>
              <a:ea typeface="微软雅黑" panose="020B0503020204020204" pitchFamily="34" charset="-122"/>
            </a:endParaRPr>
          </a:p>
          <a:p>
            <a:pPr indent="457200">
              <a:spcAft>
                <a:spcPts val="1200"/>
              </a:spcAft>
            </a:pPr>
            <a:r>
              <a:rPr lang="zh-CN" altLang="en-US" dirty="0">
                <a:latin typeface="微软雅黑" panose="020B0503020204020204" pitchFamily="34" charset="-122"/>
                <a:ea typeface="微软雅黑" panose="020B0503020204020204" pitchFamily="34" charset="-122"/>
              </a:rPr>
              <a:t>从事直销的跨国公司通过利用代理对本地消费者品味的敏锐意识、对品牌偏好的了解和对当地复杂的商业规范和实践的把握来克服障碍。这些代理们传播关于新产品的信息，并把这些产品信息转换成与消费者相关的用语。为了更加有效，她们还找出有意义的细分市场，在其中她们对国际品牌和本土品牌或扩大差异或消除差异，手法非常灵活。如果她们能够从中获取微薄的收益或者哪怕刚好盈亏平衡，她们就会觉得自己的工作“非常成功”。</a:t>
            </a:r>
          </a:p>
        </p:txBody>
      </p:sp>
    </p:spTree>
    <p:extLst>
      <p:ext uri="{BB962C8B-B14F-4D97-AF65-F5344CB8AC3E}">
        <p14:creationId xmlns:p14="http://schemas.microsoft.com/office/powerpoint/2010/main" val="271186034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0"/>
          <p:cNvGrpSpPr/>
          <p:nvPr/>
        </p:nvGrpSpPr>
        <p:grpSpPr>
          <a:xfrm>
            <a:off x="0" y="522513"/>
            <a:ext cx="6081486" cy="740229"/>
            <a:chOff x="0" y="522513"/>
            <a:chExt cx="6081486" cy="740229"/>
          </a:xfrm>
        </p:grpSpPr>
        <p:sp>
          <p:nvSpPr>
            <p:cNvPr id="5" name="Rectangle 11"/>
            <p:cNvSpPr/>
            <p:nvPr/>
          </p:nvSpPr>
          <p:spPr>
            <a:xfrm>
              <a:off x="0" y="522513"/>
              <a:ext cx="6081486" cy="740229"/>
            </a:xfrm>
            <a:prstGeom prst="rect">
              <a:avLst/>
            </a:prstGeom>
            <a:solidFill>
              <a:srgbClr val="811C20"/>
            </a:solidFill>
            <a:ln>
              <a:solidFill>
                <a:srgbClr val="811C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12"/>
            <p:cNvSpPr txBox="1"/>
            <p:nvPr/>
          </p:nvSpPr>
          <p:spPr>
            <a:xfrm>
              <a:off x="0" y="631017"/>
              <a:ext cx="4905829" cy="523220"/>
            </a:xfrm>
            <a:prstGeom prst="rect">
              <a:avLst/>
            </a:prstGeom>
            <a:noFill/>
          </p:spPr>
          <p:txBody>
            <a:bodyPr wrap="square" rtlCol="0">
              <a:spAutoFit/>
            </a:bodyPr>
            <a:lstStyle/>
            <a:p>
              <a:r>
                <a:rPr lang="zh-CN" altLang="en-US" sz="2800" dirty="0">
                  <a:solidFill>
                    <a:schemeClr val="bg1"/>
                  </a:solidFill>
                  <a:latin typeface="微软雅黑" panose="020B0503020204020204" pitchFamily="34" charset="-122"/>
                  <a:ea typeface="微软雅黑" panose="020B0503020204020204" pitchFamily="34" charset="-122"/>
                </a:rPr>
                <a:t>（七）案例分析</a:t>
              </a:r>
              <a:endParaRPr lang="en-GB" sz="2800" dirty="0">
                <a:solidFill>
                  <a:schemeClr val="bg1"/>
                </a:solidFill>
                <a:latin typeface="微软雅黑" panose="020B0503020204020204" pitchFamily="34" charset="-122"/>
                <a:ea typeface="微软雅黑" panose="020B0503020204020204" pitchFamily="34" charset="-122"/>
              </a:endParaRPr>
            </a:p>
          </p:txBody>
        </p:sp>
      </p:grpSp>
      <p:pic>
        <p:nvPicPr>
          <p:cNvPr id="18" name="Picture 5" descr="C:\Users\Administrator\Desktop\财大ppt模板\B9PPT模板（一）-07.jpg"/>
          <p:cNvPicPr>
            <a:picLocks noChangeAspect="1" noChangeArrowheads="1"/>
          </p:cNvPicPr>
          <p:nvPr/>
        </p:nvPicPr>
        <p:blipFill rotWithShape="1">
          <a:blip r:embed="rId2"/>
          <a:srcRect l="80973" t="3505" b="78397"/>
          <a:stretch/>
        </p:blipFill>
        <p:spPr bwMode="auto">
          <a:xfrm>
            <a:off x="10214435" y="69901"/>
            <a:ext cx="2034332" cy="1368152"/>
          </a:xfrm>
          <a:prstGeom prst="rect">
            <a:avLst/>
          </a:prstGeom>
          <a:noFill/>
        </p:spPr>
      </p:pic>
      <p:sp>
        <p:nvSpPr>
          <p:cNvPr id="2" name="TextBox 1"/>
          <p:cNvSpPr txBox="1"/>
          <p:nvPr/>
        </p:nvSpPr>
        <p:spPr>
          <a:xfrm>
            <a:off x="137886" y="1471910"/>
            <a:ext cx="11887200" cy="5386090"/>
          </a:xfrm>
          <a:prstGeom prst="rect">
            <a:avLst/>
          </a:prstGeom>
          <a:noFill/>
        </p:spPr>
        <p:txBody>
          <a:bodyPr wrap="square" rtlCol="0">
            <a:spAutoFit/>
          </a:bodyPr>
          <a:lstStyle/>
          <a:p>
            <a:pPr>
              <a:spcAft>
                <a:spcPts val="1200"/>
              </a:spcAft>
            </a:pPr>
            <a:r>
              <a:rPr lang="zh-CN" altLang="en-US" dirty="0">
                <a:latin typeface="微软雅黑" panose="020B0503020204020204" pitchFamily="34" charset="-122"/>
                <a:ea typeface="微软雅黑" panose="020B0503020204020204" pitchFamily="34" charset="-122"/>
              </a:rPr>
              <a:t>大多数直销代理至少每个月送一次货，平均每单只挣</a:t>
            </a:r>
            <a:r>
              <a:rPr lang="en-US" altLang="zh-CN" dirty="0">
                <a:latin typeface="微软雅黑" panose="020B0503020204020204" pitchFamily="34" charset="-122"/>
                <a:ea typeface="微软雅黑" panose="020B0503020204020204" pitchFamily="34" charset="-122"/>
              </a:rPr>
              <a:t>80</a:t>
            </a:r>
            <a:r>
              <a:rPr lang="zh-CN" altLang="en-US" dirty="0">
                <a:latin typeface="微软雅黑" panose="020B0503020204020204" pitchFamily="34" charset="-122"/>
                <a:ea typeface="微软雅黑" panose="020B0503020204020204" pitchFamily="34" charset="-122"/>
              </a:rPr>
              <a:t>瑞亚尔（约合</a:t>
            </a:r>
            <a:r>
              <a:rPr lang="en-US" altLang="zh-CN" dirty="0">
                <a:latin typeface="微软雅黑" panose="020B0503020204020204" pitchFamily="34" charset="-122"/>
                <a:ea typeface="微软雅黑" panose="020B0503020204020204" pitchFamily="34" charset="-122"/>
              </a:rPr>
              <a:t>35</a:t>
            </a:r>
            <a:r>
              <a:rPr lang="zh-CN" altLang="en-US" dirty="0">
                <a:latin typeface="微软雅黑" panose="020B0503020204020204" pitchFamily="34" charset="-122"/>
                <a:ea typeface="微软雅黑" panose="020B0503020204020204" pitchFamily="34" charset="-122"/>
              </a:rPr>
              <a:t>美元）。对于</a:t>
            </a:r>
            <a:r>
              <a:rPr lang="en-US" altLang="zh-CN" dirty="0" err="1">
                <a:latin typeface="微软雅黑" panose="020B0503020204020204" pitchFamily="34" charset="-122"/>
                <a:ea typeface="微软雅黑" panose="020B0503020204020204" pitchFamily="34" charset="-122"/>
              </a:rPr>
              <a:t>Ponata</a:t>
            </a:r>
            <a:r>
              <a:rPr lang="en-US" altLang="zh-CN" dirty="0">
                <a:latin typeface="微软雅黑" panose="020B0503020204020204" pitchFamily="34" charset="-122"/>
                <a:ea typeface="微软雅黑" panose="020B0503020204020204" pitchFamily="34" charset="-122"/>
              </a:rPr>
              <a:t> de </a:t>
            </a:r>
            <a:r>
              <a:rPr lang="en-US" altLang="zh-CN" dirty="0" err="1">
                <a:latin typeface="微软雅黑" panose="020B0503020204020204" pitchFamily="34" charset="-122"/>
                <a:ea typeface="微软雅黑" panose="020B0503020204020204" pitchFamily="34" charset="-122"/>
              </a:rPr>
              <a:t>Pedras</a:t>
            </a:r>
            <a:r>
              <a:rPr lang="zh-CN" altLang="en-US" dirty="0">
                <a:latin typeface="微软雅黑" panose="020B0503020204020204" pitchFamily="34" charset="-122"/>
                <a:ea typeface="微软雅黑" panose="020B0503020204020204" pitchFamily="34" charset="-122"/>
              </a:rPr>
              <a:t>的直销代理来说，这份收入虽然不足以养家，但也是她们单独控制的第二大收入来源。她们用这笔钱给孩子们买衣服，给自己添置新东西，这让她们产生一种自豪感，觉得在家庭和群落中地位有所提升。在构建了初始网络后，许多直销代理开始代理其他公司的产品。由于当地经济围绕农业展开，因而还有一个季节可以用来提升销售，但这种季节性是她们面临的最大挑战。在</a:t>
            </a:r>
            <a:r>
              <a:rPr lang="en-US" altLang="zh-CN" dirty="0" err="1">
                <a:latin typeface="微软雅黑" panose="020B0503020204020204" pitchFamily="34" charset="-122"/>
                <a:ea typeface="微软雅黑" panose="020B0503020204020204" pitchFamily="34" charset="-122"/>
              </a:rPr>
              <a:t>Ponata</a:t>
            </a:r>
            <a:r>
              <a:rPr lang="en-US" altLang="zh-CN" dirty="0">
                <a:latin typeface="微软雅黑" panose="020B0503020204020204" pitchFamily="34" charset="-122"/>
                <a:ea typeface="微软雅黑" panose="020B0503020204020204" pitchFamily="34" charset="-122"/>
              </a:rPr>
              <a:t> de </a:t>
            </a:r>
            <a:r>
              <a:rPr lang="en-US" altLang="zh-CN" dirty="0" err="1">
                <a:latin typeface="微软雅黑" panose="020B0503020204020204" pitchFamily="34" charset="-122"/>
                <a:ea typeface="微软雅黑" panose="020B0503020204020204" pitchFamily="34" charset="-122"/>
              </a:rPr>
              <a:t>Pedras</a:t>
            </a:r>
            <a:r>
              <a:rPr lang="zh-CN" altLang="en-US" dirty="0">
                <a:latin typeface="微软雅黑" panose="020B0503020204020204" pitchFamily="34" charset="-122"/>
                <a:ea typeface="微软雅黑" panose="020B0503020204020204" pitchFamily="34" charset="-122"/>
              </a:rPr>
              <a:t>提升销量的唯一方法是提供非正式信贷，通常是预付价格的一半或</a:t>
            </a:r>
            <a:r>
              <a:rPr lang="en-US" altLang="zh-CN" dirty="0">
                <a:latin typeface="微软雅黑" panose="020B0503020204020204" pitchFamily="34" charset="-122"/>
                <a:ea typeface="微软雅黑" panose="020B0503020204020204" pitchFamily="34" charset="-122"/>
              </a:rPr>
              <a:t>1/3</a:t>
            </a:r>
            <a:r>
              <a:rPr lang="zh-CN" altLang="en-US" dirty="0">
                <a:latin typeface="微软雅黑" panose="020B0503020204020204" pitchFamily="34" charset="-122"/>
                <a:ea typeface="微软雅黑" panose="020B0503020204020204" pitchFamily="34" charset="-122"/>
              </a:rPr>
              <a:t>，其余款项之后补上。正如当地雅芳的协调专员所言：“如果不用赊销方式销售，将卖不出任何东西。”</a:t>
            </a:r>
            <a:endParaRPr lang="en-US" altLang="zh-CN" dirty="0">
              <a:latin typeface="微软雅黑" panose="020B0503020204020204" pitchFamily="34" charset="-122"/>
              <a:ea typeface="微软雅黑" panose="020B0503020204020204" pitchFamily="34" charset="-122"/>
            </a:endParaRPr>
          </a:p>
          <a:p>
            <a:pPr indent="457200">
              <a:spcAft>
                <a:spcPts val="1200"/>
              </a:spcAft>
            </a:pPr>
            <a:r>
              <a:rPr lang="zh-CN" altLang="en-US" dirty="0">
                <a:latin typeface="微软雅黑" panose="020B0503020204020204" pitchFamily="34" charset="-122"/>
                <a:ea typeface="微软雅黑" panose="020B0503020204020204" pitchFamily="34" charset="-122"/>
              </a:rPr>
              <a:t>产品目录和电视广告增加了化妆品和美容产品在巴西的吸引力，但一些代理和顾客很少有机会接触到电视、平面媒体和网络，或者城市的生活方式。对于价值和品牌的鉴别会受到媒体曝光、城乡流通程度和城乡沟通模式的影响。销售代理从本群落开始发展，并创建一个渠道来讨论当地产品、传统产品、现代产品以及国际名牌之间的差异。当同时鉴别国际标准和当地标准时，可以很好地表达出当地的价值观念。比如在</a:t>
            </a:r>
            <a:r>
              <a:rPr lang="en-US" altLang="zh-CN" dirty="0" err="1">
                <a:latin typeface="微软雅黑" panose="020B0503020204020204" pitchFamily="34" charset="-122"/>
                <a:ea typeface="微软雅黑" panose="020B0503020204020204" pitchFamily="34" charset="-122"/>
              </a:rPr>
              <a:t>Ponata</a:t>
            </a:r>
            <a:r>
              <a:rPr lang="en-US" altLang="zh-CN" dirty="0">
                <a:latin typeface="微软雅黑" panose="020B0503020204020204" pitchFamily="34" charset="-122"/>
                <a:ea typeface="微软雅黑" panose="020B0503020204020204" pitchFamily="34" charset="-122"/>
              </a:rPr>
              <a:t> de </a:t>
            </a:r>
            <a:r>
              <a:rPr lang="en-US" altLang="zh-CN" dirty="0" err="1">
                <a:latin typeface="微软雅黑" panose="020B0503020204020204" pitchFamily="34" charset="-122"/>
                <a:ea typeface="微软雅黑" panose="020B0503020204020204" pitchFamily="34" charset="-122"/>
              </a:rPr>
              <a:t>Pedras</a:t>
            </a:r>
            <a:r>
              <a:rPr lang="zh-CN" altLang="en-US" dirty="0">
                <a:latin typeface="微软雅黑" panose="020B0503020204020204" pitchFamily="34" charset="-122"/>
                <a:ea typeface="微软雅黑" panose="020B0503020204020204" pitchFamily="34" charset="-122"/>
              </a:rPr>
              <a:t>最畅销的化妆品是香水、古龙水、肥皂和润肤露，大多数居民会从雅芳或</a:t>
            </a:r>
            <a:r>
              <a:rPr lang="en-US" altLang="zh-CN" dirty="0">
                <a:latin typeface="微软雅黑" panose="020B0503020204020204" pitchFamily="34" charset="-122"/>
                <a:ea typeface="微软雅黑" panose="020B0503020204020204" pitchFamily="34" charset="-122"/>
              </a:rPr>
              <a:t>Natura</a:t>
            </a:r>
            <a:r>
              <a:rPr lang="zh-CN" altLang="en-US" dirty="0">
                <a:latin typeface="微软雅黑" panose="020B0503020204020204" pitchFamily="34" charset="-122"/>
                <a:ea typeface="微软雅黑" panose="020B0503020204020204" pitchFamily="34" charset="-122"/>
              </a:rPr>
              <a:t>的销售代理处购买这些产品，另外也推崇经常沐浴（平均每天</a:t>
            </a:r>
            <a:r>
              <a:rPr lang="en-US" altLang="zh-CN" dirty="0">
                <a:latin typeface="微软雅黑" panose="020B0503020204020204" pitchFamily="34" charset="-122"/>
                <a:ea typeface="微软雅黑" panose="020B0503020204020204" pitchFamily="34" charset="-122"/>
              </a:rPr>
              <a:t>3~4</a:t>
            </a:r>
            <a:r>
              <a:rPr lang="zh-CN" altLang="en-US" dirty="0">
                <a:latin typeface="微软雅黑" panose="020B0503020204020204" pitchFamily="34" charset="-122"/>
                <a:ea typeface="微软雅黑" panose="020B0503020204020204" pitchFamily="34" charset="-122"/>
              </a:rPr>
              <a:t>次）。另一方面，化妆和化妆品和当地价值观念的联系并不紧密，但化妆是当地人跟随国际美容潮流的一种象征。</a:t>
            </a:r>
            <a:endParaRPr lang="en-US" altLang="zh-CN" dirty="0">
              <a:latin typeface="微软雅黑" panose="020B0503020204020204" pitchFamily="34" charset="-122"/>
              <a:ea typeface="微软雅黑" panose="020B0503020204020204" pitchFamily="34" charset="-122"/>
            </a:endParaRPr>
          </a:p>
          <a:p>
            <a:pPr indent="457200">
              <a:spcAft>
                <a:spcPts val="1200"/>
              </a:spcAft>
            </a:pPr>
            <a:r>
              <a:rPr lang="zh-CN" altLang="en-US" dirty="0">
                <a:latin typeface="微软雅黑" panose="020B0503020204020204" pitchFamily="34" charset="-122"/>
                <a:ea typeface="微软雅黑" panose="020B0503020204020204" pitchFamily="34" charset="-122"/>
              </a:rPr>
              <a:t>直销代理在关于美容和流行的本地观念和全球观念间扮演了桥梁的角色。这些女性企业家通过人际沟通形成了一个成功的系统，在这个系统中消费者可以同时识别关于美容和女性的全球理念，并用基于当地的差异、理念和价值观表述出来，相较于传统的基于商店零售的方式，这个系统更加动态化、交互式和定制化。总之，偏远地区的直销网络在美容和女性方面为消费者调和了当地和全球的理念，为跨国公司创造了更大的品牌效益，并且帮助许多参与其中的人提高收入和提升生活质量。</a:t>
            </a:r>
          </a:p>
        </p:txBody>
      </p:sp>
    </p:spTree>
    <p:extLst>
      <p:ext uri="{BB962C8B-B14F-4D97-AF65-F5344CB8AC3E}">
        <p14:creationId xmlns:p14="http://schemas.microsoft.com/office/powerpoint/2010/main" val="399321938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0"/>
          <p:cNvGrpSpPr/>
          <p:nvPr/>
        </p:nvGrpSpPr>
        <p:grpSpPr>
          <a:xfrm>
            <a:off x="0" y="522513"/>
            <a:ext cx="6081486" cy="740229"/>
            <a:chOff x="0" y="522513"/>
            <a:chExt cx="6081486" cy="740229"/>
          </a:xfrm>
        </p:grpSpPr>
        <p:sp>
          <p:nvSpPr>
            <p:cNvPr id="5" name="Rectangle 11"/>
            <p:cNvSpPr/>
            <p:nvPr/>
          </p:nvSpPr>
          <p:spPr>
            <a:xfrm>
              <a:off x="0" y="522513"/>
              <a:ext cx="6081486" cy="740229"/>
            </a:xfrm>
            <a:prstGeom prst="rect">
              <a:avLst/>
            </a:prstGeom>
            <a:solidFill>
              <a:srgbClr val="811C20"/>
            </a:solidFill>
            <a:ln>
              <a:solidFill>
                <a:srgbClr val="811C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12"/>
            <p:cNvSpPr txBox="1"/>
            <p:nvPr/>
          </p:nvSpPr>
          <p:spPr>
            <a:xfrm>
              <a:off x="0" y="631017"/>
              <a:ext cx="4905829" cy="523220"/>
            </a:xfrm>
            <a:prstGeom prst="rect">
              <a:avLst/>
            </a:prstGeom>
            <a:noFill/>
          </p:spPr>
          <p:txBody>
            <a:bodyPr wrap="square" rtlCol="0">
              <a:spAutoFit/>
            </a:bodyPr>
            <a:lstStyle/>
            <a:p>
              <a:r>
                <a:rPr lang="zh-CN" altLang="en-US" sz="2800" dirty="0">
                  <a:solidFill>
                    <a:schemeClr val="bg1"/>
                  </a:solidFill>
                  <a:latin typeface="微软雅黑" panose="020B0503020204020204" pitchFamily="34" charset="-122"/>
                  <a:ea typeface="微软雅黑" panose="020B0503020204020204" pitchFamily="34" charset="-122"/>
                </a:rPr>
                <a:t>（七）案例分析</a:t>
              </a:r>
              <a:endParaRPr lang="en-GB" sz="2800" dirty="0">
                <a:solidFill>
                  <a:schemeClr val="bg1"/>
                </a:solidFill>
                <a:latin typeface="微软雅黑" panose="020B0503020204020204" pitchFamily="34" charset="-122"/>
                <a:ea typeface="微软雅黑" panose="020B0503020204020204" pitchFamily="34" charset="-122"/>
              </a:endParaRPr>
            </a:p>
          </p:txBody>
        </p:sp>
      </p:grpSp>
      <p:pic>
        <p:nvPicPr>
          <p:cNvPr id="18" name="Picture 5" descr="C:\Users\Administrator\Desktop\财大ppt模板\B9PPT模板（一）-07.jpg"/>
          <p:cNvPicPr>
            <a:picLocks noChangeAspect="1" noChangeArrowheads="1"/>
          </p:cNvPicPr>
          <p:nvPr/>
        </p:nvPicPr>
        <p:blipFill rotWithShape="1">
          <a:blip r:embed="rId2"/>
          <a:srcRect l="80973" t="3505" b="78397"/>
          <a:stretch/>
        </p:blipFill>
        <p:spPr bwMode="auto">
          <a:xfrm>
            <a:off x="10214435" y="69901"/>
            <a:ext cx="2034332" cy="1368152"/>
          </a:xfrm>
          <a:prstGeom prst="rect">
            <a:avLst/>
          </a:prstGeom>
          <a:noFill/>
        </p:spPr>
      </p:pic>
      <p:sp>
        <p:nvSpPr>
          <p:cNvPr id="2" name="TextBox 1"/>
          <p:cNvSpPr txBox="1"/>
          <p:nvPr/>
        </p:nvSpPr>
        <p:spPr>
          <a:xfrm>
            <a:off x="297638" y="1903960"/>
            <a:ext cx="7816645" cy="3631763"/>
          </a:xfrm>
          <a:prstGeom prst="rect">
            <a:avLst/>
          </a:prstGeom>
          <a:noFill/>
        </p:spPr>
        <p:txBody>
          <a:bodyPr wrap="square" rtlCol="0">
            <a:spAutoFit/>
          </a:bodyPr>
          <a:lstStyle/>
          <a:p>
            <a:pPr>
              <a:spcAft>
                <a:spcPts val="1200"/>
              </a:spcAft>
            </a:pPr>
            <a:r>
              <a:rPr lang="zh-CN" altLang="en-US" b="1" dirty="0">
                <a:latin typeface="微软雅黑" panose="020B0503020204020204" pitchFamily="34" charset="-122"/>
                <a:ea typeface="微软雅黑" panose="020B0503020204020204" pitchFamily="34" charset="-122"/>
              </a:rPr>
              <a:t>讨论题：</a:t>
            </a:r>
            <a:endParaRPr lang="en-US" altLang="zh-CN" b="1" dirty="0">
              <a:latin typeface="微软雅黑" panose="020B0503020204020204" pitchFamily="34" charset="-122"/>
              <a:ea typeface="微软雅黑" panose="020B0503020204020204" pitchFamily="34" charset="-122"/>
            </a:endParaRPr>
          </a:p>
          <a:p>
            <a:pPr marL="342900" indent="-342900">
              <a:spcAft>
                <a:spcPts val="1200"/>
              </a:spcAft>
              <a:buAutoNum type="arabicPeriod"/>
            </a:pPr>
            <a:r>
              <a:rPr lang="zh-CN" altLang="en-US" dirty="0">
                <a:latin typeface="微软雅黑" panose="020B0503020204020204" pitchFamily="34" charset="-122"/>
                <a:ea typeface="微软雅黑" panose="020B0503020204020204" pitchFamily="34" charset="-122"/>
              </a:rPr>
              <a:t>对于偏远的亚马孙地区的消费者来说，从直销代理处购买美容产品相较于从最近城镇的零售点购买产品有何优势？</a:t>
            </a:r>
            <a:endParaRPr lang="en-US" altLang="zh-CN" dirty="0">
              <a:latin typeface="微软雅黑" panose="020B0503020204020204" pitchFamily="34" charset="-122"/>
              <a:ea typeface="微软雅黑" panose="020B0503020204020204" pitchFamily="34" charset="-122"/>
            </a:endParaRPr>
          </a:p>
          <a:p>
            <a:pPr marL="342900" indent="-342900">
              <a:spcAft>
                <a:spcPts val="1200"/>
              </a:spcAft>
              <a:buAutoNum type="arabicPeriod"/>
            </a:pPr>
            <a:r>
              <a:rPr lang="zh-CN" altLang="en-US" dirty="0">
                <a:latin typeface="微软雅黑" panose="020B0503020204020204" pitchFamily="34" charset="-122"/>
                <a:ea typeface="微软雅黑" panose="020B0503020204020204" pitchFamily="34" charset="-122"/>
              </a:rPr>
              <a:t>在偏远的亚马孙地区，影响雅芳销售代理的一些“游戏规则”是什么？</a:t>
            </a:r>
            <a:endParaRPr lang="en-US" altLang="zh-CN" dirty="0">
              <a:latin typeface="微软雅黑" panose="020B0503020204020204" pitchFamily="34" charset="-122"/>
              <a:ea typeface="微软雅黑" panose="020B0503020204020204" pitchFamily="34" charset="-122"/>
            </a:endParaRPr>
          </a:p>
          <a:p>
            <a:pPr marL="342900" indent="-342900">
              <a:spcAft>
                <a:spcPts val="1200"/>
              </a:spcAft>
              <a:buAutoNum type="arabicPeriod"/>
            </a:pPr>
            <a:r>
              <a:rPr lang="en-US" altLang="zh-CN" dirty="0">
                <a:latin typeface="微软雅黑" panose="020B0503020204020204" pitchFamily="34" charset="-122"/>
                <a:ea typeface="微软雅黑" panose="020B0503020204020204" pitchFamily="34" charset="-122"/>
              </a:rPr>
              <a:t>Natura</a:t>
            </a:r>
            <a:r>
              <a:rPr lang="zh-CN" altLang="en-US" dirty="0">
                <a:latin typeface="微软雅黑" panose="020B0503020204020204" pitchFamily="34" charset="-122"/>
                <a:ea typeface="微软雅黑" panose="020B0503020204020204" pitchFamily="34" charset="-122"/>
              </a:rPr>
              <a:t>和雅芳在这个市场上是直接竞争对手。试比较二者的资源和能力。</a:t>
            </a:r>
            <a:endParaRPr lang="en-US" altLang="zh-CN" dirty="0">
              <a:latin typeface="微软雅黑" panose="020B0503020204020204" pitchFamily="34" charset="-122"/>
              <a:ea typeface="微软雅黑" panose="020B0503020204020204" pitchFamily="34" charset="-122"/>
            </a:endParaRPr>
          </a:p>
          <a:p>
            <a:pPr marL="342900" indent="-342900">
              <a:spcAft>
                <a:spcPts val="1200"/>
              </a:spcAft>
              <a:buAutoNum type="arabicPeriod"/>
            </a:pPr>
            <a:r>
              <a:rPr lang="zh-CN" altLang="en-US" dirty="0">
                <a:latin typeface="微软雅黑" panose="020B0503020204020204" pitchFamily="34" charset="-122"/>
                <a:ea typeface="微软雅黑" panose="020B0503020204020204" pitchFamily="34" charset="-122"/>
              </a:rPr>
              <a:t>道德的抉择：雅芳知道它的许多销售商赚不了多大利润。试评论这种商业模式是否道德。</a:t>
            </a:r>
            <a:endParaRPr lang="en-US" altLang="zh-CN" dirty="0">
              <a:latin typeface="微软雅黑" panose="020B0503020204020204" pitchFamily="34" charset="-122"/>
              <a:ea typeface="微软雅黑" panose="020B0503020204020204" pitchFamily="34" charset="-122"/>
            </a:endParaRPr>
          </a:p>
          <a:p>
            <a:pPr marL="342900" indent="-342900">
              <a:spcAft>
                <a:spcPts val="1200"/>
              </a:spcAft>
              <a:buAutoNum type="arabicPeriod"/>
            </a:pPr>
            <a:r>
              <a:rPr lang="zh-CN" altLang="en-US" dirty="0">
                <a:latin typeface="微软雅黑" panose="020B0503020204020204" pitchFamily="34" charset="-122"/>
                <a:ea typeface="微软雅黑" panose="020B0503020204020204" pitchFamily="34" charset="-122"/>
              </a:rPr>
              <a:t>道德的抉择：一些批评者质疑向低收入消费者积极推广“非必需品”（如化妆品）是不是道德的，因为他们在这些项目上可能是最终支出</a:t>
            </a:r>
            <a:r>
              <a:rPr lang="en-US" altLang="zh-CN" dirty="0">
                <a:latin typeface="微软雅黑" panose="020B0503020204020204" pitchFamily="34" charset="-122"/>
                <a:ea typeface="微软雅黑" panose="020B0503020204020204" pitchFamily="34" charset="-122"/>
              </a:rPr>
              <a:t>1/3</a:t>
            </a:r>
            <a:r>
              <a:rPr lang="zh-CN" altLang="en-US" dirty="0">
                <a:latin typeface="微软雅黑" panose="020B0503020204020204" pitchFamily="34" charset="-122"/>
                <a:ea typeface="微软雅黑" panose="020B0503020204020204" pitchFamily="34" charset="-122"/>
              </a:rPr>
              <a:t>的收入。你是怎么看待这个问题的？</a:t>
            </a:r>
          </a:p>
        </p:txBody>
      </p:sp>
      <p:sp>
        <p:nvSpPr>
          <p:cNvPr id="3" name="文本框 2"/>
          <p:cNvSpPr txBox="1"/>
          <p:nvPr/>
        </p:nvSpPr>
        <p:spPr>
          <a:xfrm>
            <a:off x="9384511" y="2142486"/>
            <a:ext cx="2951018" cy="3154710"/>
          </a:xfrm>
          <a:prstGeom prst="rect">
            <a:avLst/>
          </a:prstGeom>
          <a:noFill/>
        </p:spPr>
        <p:txBody>
          <a:bodyPr wrap="square" rtlCol="0">
            <a:spAutoFit/>
          </a:bodyPr>
          <a:lstStyle/>
          <a:p>
            <a:r>
              <a:rPr lang="en-US" altLang="zh-CN" sz="19900" dirty="0">
                <a:solidFill>
                  <a:srgbClr val="811C20"/>
                </a:solidFill>
              </a:rPr>
              <a:t>?</a:t>
            </a:r>
            <a:endParaRPr lang="zh-CN" altLang="en-US" sz="19900" dirty="0">
              <a:solidFill>
                <a:srgbClr val="811C20"/>
              </a:solidFill>
            </a:endParaRPr>
          </a:p>
        </p:txBody>
      </p:sp>
    </p:spTree>
    <p:extLst>
      <p:ext uri="{BB962C8B-B14F-4D97-AF65-F5344CB8AC3E}">
        <p14:creationId xmlns:p14="http://schemas.microsoft.com/office/powerpoint/2010/main" val="421141953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0"/>
          <p:cNvGrpSpPr/>
          <p:nvPr/>
        </p:nvGrpSpPr>
        <p:grpSpPr>
          <a:xfrm>
            <a:off x="0" y="522513"/>
            <a:ext cx="6081486" cy="740229"/>
            <a:chOff x="0" y="522513"/>
            <a:chExt cx="6081486" cy="740229"/>
          </a:xfrm>
        </p:grpSpPr>
        <p:sp>
          <p:nvSpPr>
            <p:cNvPr id="5" name="Rectangle 11"/>
            <p:cNvSpPr/>
            <p:nvPr/>
          </p:nvSpPr>
          <p:spPr>
            <a:xfrm>
              <a:off x="0" y="522513"/>
              <a:ext cx="6081486" cy="740229"/>
            </a:xfrm>
            <a:prstGeom prst="rect">
              <a:avLst/>
            </a:prstGeom>
            <a:solidFill>
              <a:srgbClr val="811C20"/>
            </a:solidFill>
            <a:ln>
              <a:solidFill>
                <a:srgbClr val="811C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12"/>
            <p:cNvSpPr txBox="1"/>
            <p:nvPr/>
          </p:nvSpPr>
          <p:spPr>
            <a:xfrm>
              <a:off x="0" y="631017"/>
              <a:ext cx="4905829" cy="523220"/>
            </a:xfrm>
            <a:prstGeom prst="rect">
              <a:avLst/>
            </a:prstGeom>
            <a:noFill/>
          </p:spPr>
          <p:txBody>
            <a:bodyPr wrap="square" rtlCol="0">
              <a:spAutoFit/>
            </a:bodyPr>
            <a:lstStyle/>
            <a:p>
              <a:r>
                <a:rPr lang="zh-CN" altLang="en-US" sz="2800" dirty="0">
                  <a:solidFill>
                    <a:schemeClr val="bg1"/>
                  </a:solidFill>
                  <a:latin typeface="微软雅黑" panose="020B0503020204020204" pitchFamily="34" charset="-122"/>
                  <a:ea typeface="微软雅黑" panose="020B0503020204020204" pitchFamily="34" charset="-122"/>
                </a:rPr>
                <a:t>（七）案例分析</a:t>
              </a:r>
              <a:endParaRPr lang="en-GB" sz="2800" dirty="0">
                <a:solidFill>
                  <a:schemeClr val="bg1"/>
                </a:solidFill>
                <a:latin typeface="微软雅黑" panose="020B0503020204020204" pitchFamily="34" charset="-122"/>
                <a:ea typeface="微软雅黑" panose="020B0503020204020204" pitchFamily="34" charset="-122"/>
              </a:endParaRPr>
            </a:p>
          </p:txBody>
        </p:sp>
      </p:grpSp>
      <p:pic>
        <p:nvPicPr>
          <p:cNvPr id="18" name="Picture 5" descr="C:\Users\Administrator\Desktop\财大ppt模板\B9PPT模板（一）-07.jpg"/>
          <p:cNvPicPr>
            <a:picLocks noChangeAspect="1" noChangeArrowheads="1"/>
          </p:cNvPicPr>
          <p:nvPr/>
        </p:nvPicPr>
        <p:blipFill rotWithShape="1">
          <a:blip r:embed="rId2"/>
          <a:srcRect l="80973" t="3505" b="78397"/>
          <a:stretch/>
        </p:blipFill>
        <p:spPr bwMode="auto">
          <a:xfrm>
            <a:off x="10214435" y="69901"/>
            <a:ext cx="2034332" cy="1368152"/>
          </a:xfrm>
          <a:prstGeom prst="rect">
            <a:avLst/>
          </a:prstGeom>
          <a:noFill/>
        </p:spPr>
      </p:pic>
      <p:sp>
        <p:nvSpPr>
          <p:cNvPr id="2" name="TextBox 1"/>
          <p:cNvSpPr txBox="1"/>
          <p:nvPr/>
        </p:nvSpPr>
        <p:spPr>
          <a:xfrm>
            <a:off x="297638" y="1546557"/>
            <a:ext cx="11894362" cy="4493538"/>
          </a:xfrm>
          <a:prstGeom prst="rect">
            <a:avLst/>
          </a:prstGeom>
          <a:noFill/>
        </p:spPr>
        <p:txBody>
          <a:bodyPr wrap="square" rtlCol="0">
            <a:spAutoFit/>
          </a:bodyPr>
          <a:lstStyle/>
          <a:p>
            <a:pPr>
              <a:spcAft>
                <a:spcPts val="1200"/>
              </a:spcAft>
            </a:pPr>
            <a:r>
              <a:rPr lang="zh-CN" altLang="en-US" b="1" dirty="0">
                <a:latin typeface="微软雅黑" panose="020B0503020204020204" pitchFamily="34" charset="-122"/>
                <a:ea typeface="微软雅黑" panose="020B0503020204020204" pitchFamily="34" charset="-122"/>
              </a:rPr>
              <a:t>讨论题参考回答：</a:t>
            </a:r>
            <a:endParaRPr lang="en-US" altLang="zh-CN" b="1" dirty="0">
              <a:latin typeface="微软雅黑" panose="020B0503020204020204" pitchFamily="34" charset="-122"/>
              <a:ea typeface="微软雅黑" panose="020B0503020204020204" pitchFamily="34" charset="-122"/>
            </a:endParaRPr>
          </a:p>
          <a:p>
            <a:pPr marL="342900" indent="-342900">
              <a:spcAft>
                <a:spcPts val="1200"/>
              </a:spcAft>
              <a:buAutoNum type="arabicPeriod"/>
            </a:pPr>
            <a:r>
              <a:rPr lang="zh-CN" altLang="en-US" dirty="0">
                <a:latin typeface="微软雅黑" panose="020B0503020204020204" pitchFamily="34" charset="-122"/>
                <a:ea typeface="微软雅黑" panose="020B0503020204020204" pitchFamily="34" charset="-122"/>
              </a:rPr>
              <a:t>对于偏远的亚马孙地区的消费者来说，从直销代理处购买美容产品相较于从最近城镇的零售点购买产品有何优势？</a:t>
            </a:r>
            <a:endParaRPr lang="en-US" altLang="zh-CN" dirty="0">
              <a:latin typeface="微软雅黑" panose="020B0503020204020204" pitchFamily="34" charset="-122"/>
              <a:ea typeface="微软雅黑" panose="020B0503020204020204" pitchFamily="34" charset="-122"/>
            </a:endParaRPr>
          </a:p>
          <a:p>
            <a:pPr>
              <a:spcAft>
                <a:spcPts val="1200"/>
              </a:spcAft>
            </a:pPr>
            <a:r>
              <a:rPr lang="zh-CN" altLang="en-US" dirty="0">
                <a:latin typeface="微软雅黑" panose="020B0503020204020204" pitchFamily="34" charset="-122"/>
                <a:ea typeface="微软雅黑" panose="020B0503020204020204" pitchFamily="34" charset="-122"/>
              </a:rPr>
              <a:t>答：相较于传统的基于商店零售的方式，直销系统更加动态化、交互式和定制化。通过直销代理建立的沟通网络，当地消费者从直销代理基于当地的差异、理念和价值观的表述中，能够更加清晰、具象地识别关于美容和女性的全球理念，能够针对性地获取其想了解产品信息。另外，从直销代理处购买产品，消费者还能获取非正式信贷以缓解消费压力。</a:t>
            </a:r>
            <a:endParaRPr lang="en-US" altLang="zh-CN" dirty="0">
              <a:latin typeface="微软雅黑" panose="020B0503020204020204" pitchFamily="34" charset="-122"/>
              <a:ea typeface="微软雅黑" panose="020B0503020204020204" pitchFamily="34" charset="-122"/>
            </a:endParaRPr>
          </a:p>
          <a:p>
            <a:pPr>
              <a:spcAft>
                <a:spcPts val="1200"/>
              </a:spcAft>
            </a:pPr>
            <a:r>
              <a:rPr lang="en-US" altLang="zh-CN" dirty="0">
                <a:latin typeface="微软雅黑" panose="020B0503020204020204" pitchFamily="34" charset="-122"/>
                <a:ea typeface="微软雅黑" panose="020B0503020204020204" pitchFamily="34" charset="-122"/>
              </a:rPr>
              <a:t>2. </a:t>
            </a:r>
            <a:r>
              <a:rPr lang="zh-CN" altLang="en-US" dirty="0">
                <a:latin typeface="微软雅黑" panose="020B0503020204020204" pitchFamily="34" charset="-122"/>
                <a:ea typeface="微软雅黑" panose="020B0503020204020204" pitchFamily="34" charset="-122"/>
              </a:rPr>
              <a:t>在偏远的亚马孙地区，影响雅芳销售代理的一些“游戏规则”是什么？</a:t>
            </a:r>
            <a:endParaRPr lang="en-US" altLang="zh-CN" dirty="0">
              <a:latin typeface="微软雅黑" panose="020B0503020204020204" pitchFamily="34" charset="-122"/>
              <a:ea typeface="微软雅黑" panose="020B0503020204020204" pitchFamily="34" charset="-122"/>
            </a:endParaRPr>
          </a:p>
          <a:p>
            <a:pPr>
              <a:spcAft>
                <a:spcPts val="1200"/>
              </a:spcAft>
            </a:pPr>
            <a:r>
              <a:rPr lang="zh-CN" altLang="en-US" dirty="0">
                <a:latin typeface="微软雅黑" panose="020B0503020204020204" pitchFamily="34" charset="-122"/>
                <a:ea typeface="微软雅黑" panose="020B0503020204020204" pitchFamily="34" charset="-122"/>
              </a:rPr>
              <a:t>答：影响雅芳销售代理的“游戏规则”有：</a:t>
            </a:r>
            <a:endParaRPr lang="en-US" altLang="zh-CN" dirty="0">
              <a:latin typeface="微软雅黑" panose="020B0503020204020204" pitchFamily="34" charset="-122"/>
              <a:ea typeface="微软雅黑" panose="020B0503020204020204" pitchFamily="34" charset="-122"/>
            </a:endParaRPr>
          </a:p>
          <a:p>
            <a:pPr marL="342900" indent="-342900">
              <a:spcAft>
                <a:spcPts val="1200"/>
              </a:spcAft>
              <a:buAutoNum type="alphaLcPeriod"/>
            </a:pPr>
            <a:r>
              <a:rPr lang="zh-CN" altLang="en-US" dirty="0">
                <a:latin typeface="微软雅黑" panose="020B0503020204020204" pitchFamily="34" charset="-122"/>
                <a:ea typeface="微软雅黑" panose="020B0503020204020204" pitchFamily="34" charset="-122"/>
              </a:rPr>
              <a:t>本地消费者品味的敏锐意识 </a:t>
            </a:r>
            <a:endParaRPr lang="en-US" altLang="zh-CN" dirty="0">
              <a:latin typeface="微软雅黑" panose="020B0503020204020204" pitchFamily="34" charset="-122"/>
              <a:ea typeface="微软雅黑" panose="020B0503020204020204" pitchFamily="34" charset="-122"/>
            </a:endParaRPr>
          </a:p>
          <a:p>
            <a:pPr marL="342900" indent="-342900">
              <a:spcAft>
                <a:spcPts val="1200"/>
              </a:spcAft>
              <a:buAutoNum type="alphaLcPeriod"/>
            </a:pPr>
            <a:r>
              <a:rPr lang="zh-CN" altLang="en-US" dirty="0">
                <a:latin typeface="微软雅黑" panose="020B0503020204020204" pitchFamily="34" charset="-122"/>
                <a:ea typeface="微软雅黑" panose="020B0503020204020204" pitchFamily="34" charset="-122"/>
              </a:rPr>
              <a:t>对当地人对品牌偏好的了解</a:t>
            </a:r>
            <a:endParaRPr lang="en-US" altLang="zh-CN" dirty="0">
              <a:latin typeface="微软雅黑" panose="020B0503020204020204" pitchFamily="34" charset="-122"/>
              <a:ea typeface="微软雅黑" panose="020B0503020204020204" pitchFamily="34" charset="-122"/>
            </a:endParaRPr>
          </a:p>
          <a:p>
            <a:pPr>
              <a:spcAft>
                <a:spcPts val="1200"/>
              </a:spcAft>
            </a:pPr>
            <a:r>
              <a:rPr lang="en-US" altLang="zh-CN" dirty="0">
                <a:latin typeface="微软雅黑" panose="020B0503020204020204" pitchFamily="34" charset="-122"/>
                <a:ea typeface="微软雅黑" panose="020B0503020204020204" pitchFamily="34" charset="-122"/>
              </a:rPr>
              <a:t>c. </a:t>
            </a:r>
            <a:r>
              <a:rPr lang="zh-CN" altLang="en-US" dirty="0">
                <a:latin typeface="微软雅黑" panose="020B0503020204020204" pitchFamily="34" charset="-122"/>
                <a:ea typeface="微软雅黑" panose="020B0503020204020204" pitchFamily="34" charset="-122"/>
              </a:rPr>
              <a:t>对当地复杂的商业规范和实践的把握</a:t>
            </a:r>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例如，由于当地经济围绕农业展开，这种季节性是直销代理面临的最大挑战； 在</a:t>
            </a:r>
            <a:r>
              <a:rPr lang="en-US" altLang="zh-CN" dirty="0" err="1">
                <a:latin typeface="微软雅黑" panose="020B0503020204020204" pitchFamily="34" charset="-122"/>
                <a:ea typeface="微软雅黑" panose="020B0503020204020204" pitchFamily="34" charset="-122"/>
              </a:rPr>
              <a:t>Ponata</a:t>
            </a:r>
            <a:r>
              <a:rPr lang="en-US" altLang="zh-CN" dirty="0">
                <a:latin typeface="微软雅黑" panose="020B0503020204020204" pitchFamily="34" charset="-122"/>
                <a:ea typeface="微软雅黑" panose="020B0503020204020204" pitchFamily="34" charset="-122"/>
              </a:rPr>
              <a:t> de </a:t>
            </a:r>
            <a:r>
              <a:rPr lang="en-US" altLang="zh-CN" dirty="0" err="1">
                <a:latin typeface="微软雅黑" panose="020B0503020204020204" pitchFamily="34" charset="-122"/>
                <a:ea typeface="微软雅黑" panose="020B0503020204020204" pitchFamily="34" charset="-122"/>
              </a:rPr>
              <a:t>Pedras</a:t>
            </a:r>
            <a:r>
              <a:rPr lang="zh-CN" altLang="en-US" dirty="0">
                <a:latin typeface="微软雅黑" panose="020B0503020204020204" pitchFamily="34" charset="-122"/>
                <a:ea typeface="微软雅黑" panose="020B0503020204020204" pitchFamily="34" charset="-122"/>
              </a:rPr>
              <a:t>提升销量的唯一方法是提供非正式信贷，通常是预付价格的一半或</a:t>
            </a:r>
            <a:r>
              <a:rPr lang="en-US" altLang="zh-CN" dirty="0">
                <a:latin typeface="微软雅黑" panose="020B0503020204020204" pitchFamily="34" charset="-122"/>
                <a:ea typeface="微软雅黑" panose="020B0503020204020204" pitchFamily="34" charset="-122"/>
              </a:rPr>
              <a:t>1/3</a:t>
            </a:r>
            <a:r>
              <a:rPr lang="zh-CN" altLang="en-US" dirty="0">
                <a:latin typeface="微软雅黑" panose="020B0503020204020204" pitchFamily="34" charset="-122"/>
                <a:ea typeface="微软雅黑" panose="020B0503020204020204" pitchFamily="34" charset="-122"/>
              </a:rPr>
              <a:t>，其余款项之后补上。</a:t>
            </a:r>
            <a:endParaRPr lang="en-US" altLang="zh-CN"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08806370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0"/>
          <p:cNvGrpSpPr/>
          <p:nvPr/>
        </p:nvGrpSpPr>
        <p:grpSpPr>
          <a:xfrm>
            <a:off x="0" y="522513"/>
            <a:ext cx="6081486" cy="740229"/>
            <a:chOff x="0" y="522513"/>
            <a:chExt cx="6081486" cy="740229"/>
          </a:xfrm>
        </p:grpSpPr>
        <p:sp>
          <p:nvSpPr>
            <p:cNvPr id="5" name="Rectangle 11"/>
            <p:cNvSpPr/>
            <p:nvPr/>
          </p:nvSpPr>
          <p:spPr>
            <a:xfrm>
              <a:off x="0" y="522513"/>
              <a:ext cx="6081486" cy="740229"/>
            </a:xfrm>
            <a:prstGeom prst="rect">
              <a:avLst/>
            </a:prstGeom>
            <a:solidFill>
              <a:srgbClr val="811C20"/>
            </a:solidFill>
            <a:ln>
              <a:solidFill>
                <a:srgbClr val="811C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12"/>
            <p:cNvSpPr txBox="1"/>
            <p:nvPr/>
          </p:nvSpPr>
          <p:spPr>
            <a:xfrm>
              <a:off x="0" y="631017"/>
              <a:ext cx="4905829" cy="523220"/>
            </a:xfrm>
            <a:prstGeom prst="rect">
              <a:avLst/>
            </a:prstGeom>
            <a:noFill/>
          </p:spPr>
          <p:txBody>
            <a:bodyPr wrap="square" rtlCol="0">
              <a:spAutoFit/>
            </a:bodyPr>
            <a:lstStyle/>
            <a:p>
              <a:r>
                <a:rPr lang="zh-CN" altLang="en-US" sz="2800" dirty="0">
                  <a:solidFill>
                    <a:schemeClr val="bg1"/>
                  </a:solidFill>
                  <a:latin typeface="微软雅黑" panose="020B0503020204020204" pitchFamily="34" charset="-122"/>
                  <a:ea typeface="微软雅黑" panose="020B0503020204020204" pitchFamily="34" charset="-122"/>
                </a:rPr>
                <a:t>（七）案例分析</a:t>
              </a:r>
              <a:endParaRPr lang="en-GB" sz="2800" dirty="0">
                <a:solidFill>
                  <a:schemeClr val="bg1"/>
                </a:solidFill>
                <a:latin typeface="微软雅黑" panose="020B0503020204020204" pitchFamily="34" charset="-122"/>
                <a:ea typeface="微软雅黑" panose="020B0503020204020204" pitchFamily="34" charset="-122"/>
              </a:endParaRPr>
            </a:p>
          </p:txBody>
        </p:sp>
      </p:grpSp>
      <p:pic>
        <p:nvPicPr>
          <p:cNvPr id="18" name="Picture 5" descr="C:\Users\Administrator\Desktop\财大ppt模板\B9PPT模板（一）-07.jpg"/>
          <p:cNvPicPr>
            <a:picLocks noChangeAspect="1" noChangeArrowheads="1"/>
          </p:cNvPicPr>
          <p:nvPr/>
        </p:nvPicPr>
        <p:blipFill rotWithShape="1">
          <a:blip r:embed="rId2"/>
          <a:srcRect l="80973" t="3505" b="78397"/>
          <a:stretch/>
        </p:blipFill>
        <p:spPr bwMode="auto">
          <a:xfrm>
            <a:off x="10214435" y="69901"/>
            <a:ext cx="2034332" cy="1368152"/>
          </a:xfrm>
          <a:prstGeom prst="rect">
            <a:avLst/>
          </a:prstGeom>
          <a:noFill/>
        </p:spPr>
      </p:pic>
      <p:sp>
        <p:nvSpPr>
          <p:cNvPr id="2" name="TextBox 1"/>
          <p:cNvSpPr txBox="1"/>
          <p:nvPr/>
        </p:nvSpPr>
        <p:spPr>
          <a:xfrm>
            <a:off x="297638" y="1546557"/>
            <a:ext cx="11894362" cy="4308872"/>
          </a:xfrm>
          <a:prstGeom prst="rect">
            <a:avLst/>
          </a:prstGeom>
          <a:noFill/>
        </p:spPr>
        <p:txBody>
          <a:bodyPr wrap="square" rtlCol="0">
            <a:spAutoFit/>
          </a:bodyPr>
          <a:lstStyle/>
          <a:p>
            <a:pPr>
              <a:spcAft>
                <a:spcPts val="1200"/>
              </a:spcAft>
            </a:pPr>
            <a:r>
              <a:rPr lang="zh-CN" altLang="en-US" b="1" dirty="0">
                <a:latin typeface="微软雅黑" panose="020B0503020204020204" pitchFamily="34" charset="-122"/>
                <a:ea typeface="微软雅黑" panose="020B0503020204020204" pitchFamily="34" charset="-122"/>
              </a:rPr>
              <a:t>讨论题参考回答：</a:t>
            </a:r>
            <a:endParaRPr lang="en-US" altLang="zh-CN" b="1" dirty="0">
              <a:latin typeface="微软雅黑" panose="020B0503020204020204" pitchFamily="34" charset="-122"/>
              <a:ea typeface="微软雅黑" panose="020B0503020204020204" pitchFamily="34" charset="-122"/>
            </a:endParaRPr>
          </a:p>
          <a:p>
            <a:pPr>
              <a:spcAft>
                <a:spcPts val="1200"/>
              </a:spcAft>
            </a:pPr>
            <a:r>
              <a:rPr lang="en-US" altLang="zh-CN" dirty="0">
                <a:latin typeface="微软雅黑" panose="020B0503020204020204" pitchFamily="34" charset="-122"/>
                <a:ea typeface="微软雅黑" panose="020B0503020204020204" pitchFamily="34" charset="-122"/>
              </a:rPr>
              <a:t>3. Natura</a:t>
            </a:r>
            <a:r>
              <a:rPr lang="zh-CN" altLang="en-US" dirty="0">
                <a:latin typeface="微软雅黑" panose="020B0503020204020204" pitchFamily="34" charset="-122"/>
                <a:ea typeface="微软雅黑" panose="020B0503020204020204" pitchFamily="34" charset="-122"/>
              </a:rPr>
              <a:t>和雅芳在这个市场上是直接竞争对手。试比较二者的资源和能力。</a:t>
            </a:r>
            <a:endParaRPr lang="en-US" altLang="zh-CN" dirty="0">
              <a:latin typeface="微软雅黑" panose="020B0503020204020204" pitchFamily="34" charset="-122"/>
              <a:ea typeface="微软雅黑" panose="020B0503020204020204" pitchFamily="34" charset="-122"/>
            </a:endParaRPr>
          </a:p>
          <a:p>
            <a:pPr>
              <a:spcAft>
                <a:spcPts val="1200"/>
              </a:spcAft>
            </a:pPr>
            <a:r>
              <a:rPr lang="zh-CN" altLang="en-US" dirty="0">
                <a:latin typeface="微软雅黑" panose="020B0503020204020204" pitchFamily="34" charset="-122"/>
                <a:ea typeface="微软雅黑" panose="020B0503020204020204" pitchFamily="34" charset="-122"/>
              </a:rPr>
              <a:t>答：对于雅芳来说，在大约有</a:t>
            </a:r>
            <a:r>
              <a:rPr lang="en-US" altLang="zh-CN" dirty="0">
                <a:latin typeface="微软雅黑" panose="020B0503020204020204" pitchFamily="34" charset="-122"/>
                <a:ea typeface="微软雅黑" panose="020B0503020204020204" pitchFamily="34" charset="-122"/>
              </a:rPr>
              <a:t>12000~13000</a:t>
            </a:r>
            <a:r>
              <a:rPr lang="zh-CN" altLang="en-US" dirty="0">
                <a:latin typeface="微软雅黑" panose="020B0503020204020204" pitchFamily="34" charset="-122"/>
                <a:ea typeface="微软雅黑" panose="020B0503020204020204" pitchFamily="34" charset="-122"/>
              </a:rPr>
              <a:t>个女性居民的区域，雅芳有约</a:t>
            </a:r>
            <a:r>
              <a:rPr lang="en-US" altLang="zh-CN" dirty="0">
                <a:latin typeface="微软雅黑" panose="020B0503020204020204" pitchFamily="34" charset="-122"/>
                <a:ea typeface="微软雅黑" panose="020B0503020204020204" pitchFamily="34" charset="-122"/>
              </a:rPr>
              <a:t>175</a:t>
            </a:r>
            <a:r>
              <a:rPr lang="zh-CN" altLang="en-US" dirty="0">
                <a:latin typeface="微软雅黑" panose="020B0503020204020204" pitchFamily="34" charset="-122"/>
                <a:ea typeface="微软雅黑" panose="020B0503020204020204" pitchFamily="34" charset="-122"/>
              </a:rPr>
              <a:t>名直销代理，然而雅芳是一个美国品牌，其对于亚马孙地区市场的了解较少，因此需要更多的直销代理帮助其进行销售；而对于</a:t>
            </a:r>
            <a:r>
              <a:rPr lang="en-US" altLang="zh-CN" dirty="0">
                <a:latin typeface="微软雅黑" panose="020B0503020204020204" pitchFamily="34" charset="-122"/>
                <a:ea typeface="微软雅黑" panose="020B0503020204020204" pitchFamily="34" charset="-122"/>
              </a:rPr>
              <a:t>Natura</a:t>
            </a:r>
            <a:r>
              <a:rPr lang="zh-CN" altLang="en-US" dirty="0">
                <a:latin typeface="微软雅黑" panose="020B0503020204020204" pitchFamily="34" charset="-122"/>
                <a:ea typeface="微软雅黑" panose="020B0503020204020204" pitchFamily="34" charset="-122"/>
              </a:rPr>
              <a:t>来说，由于它是一个巴西本土品牌，相较于雅芳来说能够更加了解本土市场需求，所以尽管它在大约有</a:t>
            </a:r>
            <a:r>
              <a:rPr lang="en-US" altLang="zh-CN" dirty="0">
                <a:latin typeface="微软雅黑" panose="020B0503020204020204" pitchFamily="34" charset="-122"/>
                <a:ea typeface="微软雅黑" panose="020B0503020204020204" pitchFamily="34" charset="-122"/>
              </a:rPr>
              <a:t>12000~13000</a:t>
            </a:r>
            <a:r>
              <a:rPr lang="zh-CN" altLang="en-US" dirty="0">
                <a:latin typeface="微软雅黑" panose="020B0503020204020204" pitchFamily="34" charset="-122"/>
                <a:ea typeface="微软雅黑" panose="020B0503020204020204" pitchFamily="34" charset="-122"/>
              </a:rPr>
              <a:t>个女性居民的区域只有</a:t>
            </a:r>
            <a:r>
              <a:rPr lang="en-US" altLang="zh-CN" dirty="0">
                <a:latin typeface="微软雅黑" panose="020B0503020204020204" pitchFamily="34" charset="-122"/>
                <a:ea typeface="微软雅黑" panose="020B0503020204020204" pitchFamily="34" charset="-122"/>
              </a:rPr>
              <a:t>15~20</a:t>
            </a:r>
            <a:r>
              <a:rPr lang="zh-CN" altLang="en-US" dirty="0">
                <a:latin typeface="微软雅黑" panose="020B0503020204020204" pitchFamily="34" charset="-122"/>
                <a:ea typeface="微软雅黑" panose="020B0503020204020204" pitchFamily="34" charset="-122"/>
              </a:rPr>
              <a:t>名直销代理，因此与雅芳的销售能力不相上下。</a:t>
            </a:r>
            <a:endParaRPr lang="en-US" altLang="zh-CN" dirty="0">
              <a:latin typeface="微软雅黑" panose="020B0503020204020204" pitchFamily="34" charset="-122"/>
              <a:ea typeface="微软雅黑" panose="020B0503020204020204" pitchFamily="34" charset="-122"/>
            </a:endParaRPr>
          </a:p>
          <a:p>
            <a:pPr>
              <a:spcAft>
                <a:spcPts val="1200"/>
              </a:spcAft>
            </a:pPr>
            <a:r>
              <a:rPr lang="en-US" altLang="zh-CN" dirty="0">
                <a:latin typeface="微软雅黑" panose="020B0503020204020204" pitchFamily="34" charset="-122"/>
                <a:ea typeface="微软雅黑" panose="020B0503020204020204" pitchFamily="34" charset="-122"/>
              </a:rPr>
              <a:t>4. </a:t>
            </a:r>
            <a:r>
              <a:rPr lang="zh-CN" altLang="en-US" dirty="0">
                <a:latin typeface="微软雅黑" panose="020B0503020204020204" pitchFamily="34" charset="-122"/>
                <a:ea typeface="微软雅黑" panose="020B0503020204020204" pitchFamily="34" charset="-122"/>
              </a:rPr>
              <a:t>道德的抉择：雅芳知道它的许多销售商赚不了多大利润。试评论这种商业模式是否道德。</a:t>
            </a:r>
            <a:endParaRPr lang="en-US" altLang="zh-CN" dirty="0">
              <a:latin typeface="微软雅黑" panose="020B0503020204020204" pitchFamily="34" charset="-122"/>
              <a:ea typeface="微软雅黑" panose="020B0503020204020204" pitchFamily="34" charset="-122"/>
            </a:endParaRPr>
          </a:p>
          <a:p>
            <a:pPr>
              <a:spcAft>
                <a:spcPts val="1200"/>
              </a:spcAft>
            </a:pPr>
            <a:r>
              <a:rPr lang="zh-CN" altLang="en-US" dirty="0">
                <a:latin typeface="微软雅黑" panose="020B0503020204020204" pitchFamily="34" charset="-122"/>
                <a:ea typeface="微软雅黑" panose="020B0503020204020204" pitchFamily="34" charset="-122"/>
              </a:rPr>
              <a:t>答：我认为是道德的。对于亚马孙地区的女性来说，尽管通过直销代理不能赚到很多的利润，但这仍然是雅芳为其提供的工作机会。根据马斯洛需求层次理论来看，赚取收益对于这些地区的女性来说只是满足了其基本需求。然而她们通过直销代理赚取的这份收入虽然不足以养家，但也是她们单独控制的第二大收入来源，她们用这笔钱给孩子们买衣服，给自己添置新东西，这让她们觉得在家庭和群落中地位有所提升，满足了其第四层次的尊重需求。而当她们经过自己的努力和销售手段成功销售出产品时，她们会产生满足感和自豪感，满足了其最高层次的自我实现需求 。因此我觉得这种商业模式是道德的。</a:t>
            </a:r>
            <a:endParaRPr lang="en-US" altLang="zh-CN"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02181760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0"/>
          <p:cNvGrpSpPr/>
          <p:nvPr/>
        </p:nvGrpSpPr>
        <p:grpSpPr>
          <a:xfrm>
            <a:off x="0" y="522513"/>
            <a:ext cx="6081486" cy="740229"/>
            <a:chOff x="0" y="522513"/>
            <a:chExt cx="6081486" cy="740229"/>
          </a:xfrm>
        </p:grpSpPr>
        <p:sp>
          <p:nvSpPr>
            <p:cNvPr id="5" name="Rectangle 11"/>
            <p:cNvSpPr/>
            <p:nvPr/>
          </p:nvSpPr>
          <p:spPr>
            <a:xfrm>
              <a:off x="0" y="522513"/>
              <a:ext cx="6081486" cy="740229"/>
            </a:xfrm>
            <a:prstGeom prst="rect">
              <a:avLst/>
            </a:prstGeom>
            <a:solidFill>
              <a:srgbClr val="811C20"/>
            </a:solidFill>
            <a:ln>
              <a:solidFill>
                <a:srgbClr val="811C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12"/>
            <p:cNvSpPr txBox="1"/>
            <p:nvPr/>
          </p:nvSpPr>
          <p:spPr>
            <a:xfrm>
              <a:off x="0" y="631017"/>
              <a:ext cx="4905829" cy="523220"/>
            </a:xfrm>
            <a:prstGeom prst="rect">
              <a:avLst/>
            </a:prstGeom>
            <a:noFill/>
          </p:spPr>
          <p:txBody>
            <a:bodyPr wrap="square" rtlCol="0">
              <a:spAutoFit/>
            </a:bodyPr>
            <a:lstStyle/>
            <a:p>
              <a:r>
                <a:rPr lang="zh-CN" altLang="en-US" sz="2800" dirty="0">
                  <a:solidFill>
                    <a:schemeClr val="bg1"/>
                  </a:solidFill>
                  <a:latin typeface="微软雅黑" panose="020B0503020204020204" pitchFamily="34" charset="-122"/>
                  <a:ea typeface="微软雅黑" panose="020B0503020204020204" pitchFamily="34" charset="-122"/>
                </a:rPr>
                <a:t>（七）案例分析</a:t>
              </a:r>
              <a:endParaRPr lang="en-GB" sz="2800" dirty="0">
                <a:solidFill>
                  <a:schemeClr val="bg1"/>
                </a:solidFill>
                <a:latin typeface="微软雅黑" panose="020B0503020204020204" pitchFamily="34" charset="-122"/>
                <a:ea typeface="微软雅黑" panose="020B0503020204020204" pitchFamily="34" charset="-122"/>
              </a:endParaRPr>
            </a:p>
          </p:txBody>
        </p:sp>
      </p:grpSp>
      <p:pic>
        <p:nvPicPr>
          <p:cNvPr id="18" name="Picture 5" descr="C:\Users\Administrator\Desktop\财大ppt模板\B9PPT模板（一）-07.jpg"/>
          <p:cNvPicPr>
            <a:picLocks noChangeAspect="1" noChangeArrowheads="1"/>
          </p:cNvPicPr>
          <p:nvPr/>
        </p:nvPicPr>
        <p:blipFill rotWithShape="1">
          <a:blip r:embed="rId2"/>
          <a:srcRect l="80973" t="3505" b="78397"/>
          <a:stretch/>
        </p:blipFill>
        <p:spPr bwMode="auto">
          <a:xfrm>
            <a:off x="10214435" y="69901"/>
            <a:ext cx="2034332" cy="1368152"/>
          </a:xfrm>
          <a:prstGeom prst="rect">
            <a:avLst/>
          </a:prstGeom>
          <a:noFill/>
        </p:spPr>
      </p:pic>
      <p:sp>
        <p:nvSpPr>
          <p:cNvPr id="2" name="TextBox 1"/>
          <p:cNvSpPr txBox="1"/>
          <p:nvPr/>
        </p:nvSpPr>
        <p:spPr>
          <a:xfrm>
            <a:off x="297638" y="1546557"/>
            <a:ext cx="11894362" cy="2616101"/>
          </a:xfrm>
          <a:prstGeom prst="rect">
            <a:avLst/>
          </a:prstGeom>
          <a:noFill/>
        </p:spPr>
        <p:txBody>
          <a:bodyPr wrap="square" rtlCol="0">
            <a:spAutoFit/>
          </a:bodyPr>
          <a:lstStyle/>
          <a:p>
            <a:pPr>
              <a:spcAft>
                <a:spcPts val="1200"/>
              </a:spcAft>
            </a:pPr>
            <a:r>
              <a:rPr lang="zh-CN" altLang="en-US" b="1" dirty="0">
                <a:latin typeface="微软雅黑" panose="020B0503020204020204" pitchFamily="34" charset="-122"/>
                <a:ea typeface="微软雅黑" panose="020B0503020204020204" pitchFamily="34" charset="-122"/>
              </a:rPr>
              <a:t>讨论题参考回答：</a:t>
            </a:r>
            <a:endParaRPr lang="en-US" altLang="zh-CN" b="1" dirty="0">
              <a:latin typeface="微软雅黑" panose="020B0503020204020204" pitchFamily="34" charset="-122"/>
              <a:ea typeface="微软雅黑" panose="020B0503020204020204" pitchFamily="34" charset="-122"/>
            </a:endParaRPr>
          </a:p>
          <a:p>
            <a:pPr>
              <a:spcAft>
                <a:spcPts val="1200"/>
              </a:spcAft>
            </a:pPr>
            <a:r>
              <a:rPr lang="en-US" altLang="zh-CN" dirty="0">
                <a:latin typeface="微软雅黑" panose="020B0503020204020204" pitchFamily="34" charset="-122"/>
                <a:ea typeface="微软雅黑" panose="020B0503020204020204" pitchFamily="34" charset="-122"/>
              </a:rPr>
              <a:t>5. </a:t>
            </a:r>
            <a:r>
              <a:rPr lang="zh-CN" altLang="en-US" dirty="0">
                <a:latin typeface="微软雅黑" panose="020B0503020204020204" pitchFamily="34" charset="-122"/>
                <a:ea typeface="微软雅黑" panose="020B0503020204020204" pitchFamily="34" charset="-122"/>
              </a:rPr>
              <a:t>道德的抉择：一些批评者质疑向低收入消费者积极推广“非必需品”（如化妆品）是不是道德的，因为他们在这些项目上可能是最终支出</a:t>
            </a:r>
            <a:r>
              <a:rPr lang="en-US" altLang="zh-CN" dirty="0">
                <a:latin typeface="微软雅黑" panose="020B0503020204020204" pitchFamily="34" charset="-122"/>
                <a:ea typeface="微软雅黑" panose="020B0503020204020204" pitchFamily="34" charset="-122"/>
              </a:rPr>
              <a:t>1/3</a:t>
            </a:r>
            <a:r>
              <a:rPr lang="zh-CN" altLang="en-US" dirty="0">
                <a:latin typeface="微软雅黑" panose="020B0503020204020204" pitchFamily="34" charset="-122"/>
                <a:ea typeface="微软雅黑" panose="020B0503020204020204" pitchFamily="34" charset="-122"/>
              </a:rPr>
              <a:t>的收入。你是怎么看待这个问题的？</a:t>
            </a:r>
            <a:endParaRPr lang="en-US" altLang="zh-CN" dirty="0">
              <a:latin typeface="微软雅黑" panose="020B0503020204020204" pitchFamily="34" charset="-122"/>
              <a:ea typeface="微软雅黑" panose="020B0503020204020204" pitchFamily="34" charset="-122"/>
            </a:endParaRPr>
          </a:p>
          <a:p>
            <a:pPr>
              <a:spcAft>
                <a:spcPts val="1200"/>
              </a:spcAft>
            </a:pPr>
            <a:r>
              <a:rPr lang="zh-CN" altLang="en-US" dirty="0">
                <a:latin typeface="微软雅黑" panose="020B0503020204020204" pitchFamily="34" charset="-122"/>
                <a:ea typeface="微软雅黑" panose="020B0503020204020204" pitchFamily="34" charset="-122"/>
              </a:rPr>
              <a:t>答：我认为是道德的。首先，这部分人群是介于贫穷和中产阶级之间的人群，有一定的消费能力。其次，向这些消费者推广“非必需品”（如化妆品）只是为处于偏远地区的消费者提供更加多样的消费选择，让其能够了解当今国际潮流，例如文中提到的，化妆是当地人跟随国际美容潮流的一种象征。最后，这些地区的消费者拥有自我选择的权利，她们可以通过这些更多样的消费选择来选择自己想要的生活方式、从某种方式上提升其生活质量，而不仅仅是受限于原本的解决温饱的生活方式。</a:t>
            </a:r>
          </a:p>
        </p:txBody>
      </p:sp>
    </p:spTree>
    <p:extLst>
      <p:ext uri="{BB962C8B-B14F-4D97-AF65-F5344CB8AC3E}">
        <p14:creationId xmlns:p14="http://schemas.microsoft.com/office/powerpoint/2010/main" val="12126482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3" name="Picture 5" descr="C:\Users\Administrator\Desktop\财大ppt模板\B9PPT模板（一）宽屏-05.jpg"/>
          <p:cNvPicPr>
            <a:picLocks noChangeAspect="1" noChangeArrowheads="1"/>
          </p:cNvPicPr>
          <p:nvPr/>
        </p:nvPicPr>
        <p:blipFill>
          <a:blip r:embed="rId2"/>
          <a:srcRect/>
          <a:stretch>
            <a:fillRect/>
          </a:stretch>
        </p:blipFill>
        <p:spPr bwMode="auto">
          <a:xfrm>
            <a:off x="16488" y="1587"/>
            <a:ext cx="12173308" cy="6856413"/>
          </a:xfrm>
          <a:prstGeom prst="rect">
            <a:avLst/>
          </a:prstGeom>
          <a:noFill/>
        </p:spPr>
      </p:pic>
      <p:sp>
        <p:nvSpPr>
          <p:cNvPr id="2" name="标题 1"/>
          <p:cNvSpPr>
            <a:spLocks noGrp="1"/>
          </p:cNvSpPr>
          <p:nvPr>
            <p:ph type="title"/>
          </p:nvPr>
        </p:nvSpPr>
        <p:spPr>
          <a:xfrm>
            <a:off x="559437" y="2586684"/>
            <a:ext cx="10968833" cy="1143000"/>
          </a:xfrm>
        </p:spPr>
        <p:txBody>
          <a:bodyPr>
            <a:normAutofit/>
          </a:bodyPr>
          <a:lstStyle/>
          <a:p>
            <a:r>
              <a:rPr lang="zh-CN" altLang="en-US" sz="7199" dirty="0">
                <a:solidFill>
                  <a:srgbClr val="7C1D20"/>
                </a:solidFill>
                <a:latin typeface="微软雅黑" pitchFamily="34" charset="-122"/>
                <a:ea typeface="微软雅黑" pitchFamily="34" charset="-122"/>
              </a:rPr>
              <a:t>   谢  谢！</a:t>
            </a:r>
          </a:p>
        </p:txBody>
      </p:sp>
      <p:sp>
        <p:nvSpPr>
          <p:cNvPr id="3" name="内容占位符 2"/>
          <p:cNvSpPr>
            <a:spLocks noGrp="1"/>
          </p:cNvSpPr>
          <p:nvPr>
            <p:ph idx="1"/>
          </p:nvPr>
        </p:nvSpPr>
        <p:spPr>
          <a:xfrm>
            <a:off x="618725" y="3824549"/>
            <a:ext cx="10968833" cy="647937"/>
          </a:xfrm>
        </p:spPr>
        <p:txBody>
          <a:bodyPr>
            <a:noAutofit/>
          </a:bodyPr>
          <a:lstStyle/>
          <a:p>
            <a:pPr algn="ctr">
              <a:buNone/>
            </a:pPr>
            <a:r>
              <a:rPr lang="en-US" altLang="zh-CN" sz="4400" dirty="0">
                <a:solidFill>
                  <a:srgbClr val="7C1D20"/>
                </a:solidFill>
                <a:latin typeface="Times New Roman" panose="02020603050405020304" pitchFamily="18" charset="0"/>
                <a:ea typeface="微软雅黑" pitchFamily="34" charset="-122"/>
                <a:cs typeface="Times New Roman" panose="02020603050405020304" pitchFamily="18" charset="0"/>
              </a:rPr>
              <a:t>Thank You</a:t>
            </a:r>
            <a:endParaRPr lang="zh-CN" altLang="en-US" sz="4400" dirty="0">
              <a:solidFill>
                <a:srgbClr val="7C1D20"/>
              </a:solidFill>
              <a:latin typeface="Times New Roman" panose="02020603050405020304" pitchFamily="18" charset="0"/>
              <a:ea typeface="微软雅黑" pitchFamily="34" charset="-122"/>
              <a:cs typeface="Times New Roman" panose="02020603050405020304" pitchFamily="18" charset="0"/>
            </a:endParaRPr>
          </a:p>
        </p:txBody>
      </p:sp>
    </p:spTree>
    <p:extLst>
      <p:ext uri="{BB962C8B-B14F-4D97-AF65-F5344CB8AC3E}">
        <p14:creationId xmlns:p14="http://schemas.microsoft.com/office/powerpoint/2010/main" val="27664028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522513"/>
            <a:ext cx="6081486" cy="740229"/>
            <a:chOff x="0" y="522513"/>
            <a:chExt cx="6081486" cy="740229"/>
          </a:xfrm>
        </p:grpSpPr>
        <p:sp>
          <p:nvSpPr>
            <p:cNvPr id="5" name="Rectangle 4"/>
            <p:cNvSpPr/>
            <p:nvPr/>
          </p:nvSpPr>
          <p:spPr>
            <a:xfrm>
              <a:off x="0" y="522513"/>
              <a:ext cx="6081486" cy="740229"/>
            </a:xfrm>
            <a:prstGeom prst="rect">
              <a:avLst/>
            </a:prstGeom>
            <a:solidFill>
              <a:srgbClr val="811C20"/>
            </a:solidFill>
            <a:ln>
              <a:solidFill>
                <a:srgbClr val="811C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0" y="631017"/>
              <a:ext cx="4905829" cy="523220"/>
            </a:xfrm>
            <a:prstGeom prst="rect">
              <a:avLst/>
            </a:prstGeom>
            <a:noFill/>
          </p:spPr>
          <p:txBody>
            <a:bodyPr wrap="square" rtlCol="0">
              <a:spAutoFit/>
            </a:bodyPr>
            <a:lstStyle/>
            <a:p>
              <a:r>
                <a:rPr lang="zh-CN" altLang="en-US" sz="2800" dirty="0">
                  <a:solidFill>
                    <a:schemeClr val="bg1"/>
                  </a:solidFill>
                  <a:latin typeface="微软雅黑" panose="020B0503020204020204" pitchFamily="34" charset="-122"/>
                  <a:ea typeface="微软雅黑" panose="020B0503020204020204" pitchFamily="34" charset="-122"/>
                </a:rPr>
                <a:t>（二）全球化的度量指标</a:t>
              </a:r>
              <a:endParaRPr lang="en-GB" sz="2800" dirty="0">
                <a:solidFill>
                  <a:schemeClr val="bg1"/>
                </a:solidFill>
                <a:latin typeface="微软雅黑" panose="020B0503020204020204" pitchFamily="34" charset="-122"/>
                <a:ea typeface="微软雅黑" panose="020B0503020204020204" pitchFamily="34" charset="-122"/>
              </a:endParaRPr>
            </a:p>
          </p:txBody>
        </p:sp>
      </p:grpSp>
      <p:sp>
        <p:nvSpPr>
          <p:cNvPr id="20" name="TextBox 19"/>
          <p:cNvSpPr txBox="1"/>
          <p:nvPr/>
        </p:nvSpPr>
        <p:spPr>
          <a:xfrm>
            <a:off x="348343" y="1438053"/>
            <a:ext cx="3404389" cy="461665"/>
          </a:xfrm>
          <a:prstGeom prst="rect">
            <a:avLst/>
          </a:prstGeom>
          <a:noFill/>
        </p:spPr>
        <p:txBody>
          <a:bodyPr wrap="square" rtlCol="0">
            <a:spAutoFit/>
          </a:bodyPr>
          <a:lstStyle/>
          <a:p>
            <a:r>
              <a:rPr lang="en-US" sz="2400" b="1" dirty="0">
                <a:latin typeface="微软雅黑" panose="020B0503020204020204" pitchFamily="34" charset="-122"/>
                <a:ea typeface="微软雅黑" panose="020B0503020204020204" pitchFamily="34" charset="-122"/>
              </a:rPr>
              <a:t>1. </a:t>
            </a:r>
            <a:r>
              <a:rPr lang="zh-CN" altLang="en-US" sz="2400" b="1" dirty="0">
                <a:latin typeface="微软雅黑" panose="020B0503020204020204" pitchFamily="34" charset="-122"/>
                <a:ea typeface="微软雅黑" panose="020B0503020204020204" pitchFamily="34" charset="-122"/>
              </a:rPr>
              <a:t>加总指标：</a:t>
            </a:r>
            <a:endParaRPr lang="en-GB" sz="2400" b="1" dirty="0">
              <a:latin typeface="微软雅黑" panose="020B0503020204020204" pitchFamily="34" charset="-122"/>
              <a:ea typeface="微软雅黑" panose="020B0503020204020204" pitchFamily="34" charset="-122"/>
            </a:endParaRPr>
          </a:p>
        </p:txBody>
      </p:sp>
      <p:pic>
        <p:nvPicPr>
          <p:cNvPr id="13" name="Picture 5" descr="C:\Users\Administrator\Desktop\财大ppt模板\B9PPT模板（一）-07.jpg"/>
          <p:cNvPicPr>
            <a:picLocks noChangeAspect="1" noChangeArrowheads="1"/>
          </p:cNvPicPr>
          <p:nvPr/>
        </p:nvPicPr>
        <p:blipFill rotWithShape="1">
          <a:blip r:embed="rId2"/>
          <a:srcRect l="80973" t="3505" b="78397"/>
          <a:stretch/>
        </p:blipFill>
        <p:spPr bwMode="auto">
          <a:xfrm>
            <a:off x="10214435" y="69901"/>
            <a:ext cx="2034332" cy="1368152"/>
          </a:xfrm>
          <a:prstGeom prst="rect">
            <a:avLst/>
          </a:prstGeom>
          <a:noFill/>
        </p:spPr>
      </p:pic>
      <p:graphicFrame>
        <p:nvGraphicFramePr>
          <p:cNvPr id="16" name="图表 15"/>
          <p:cNvGraphicFramePr>
            <a:graphicFrameLocks/>
          </p:cNvGraphicFramePr>
          <p:nvPr>
            <p:extLst>
              <p:ext uri="{D42A27DB-BD31-4B8C-83A1-F6EECF244321}">
                <p14:modId xmlns:p14="http://schemas.microsoft.com/office/powerpoint/2010/main" val="668820688"/>
              </p:ext>
            </p:extLst>
          </p:nvPr>
        </p:nvGraphicFramePr>
        <p:xfrm>
          <a:off x="1229157" y="2085108"/>
          <a:ext cx="9605097" cy="4371110"/>
        </p:xfrm>
        <a:graphic>
          <a:graphicData uri="http://schemas.openxmlformats.org/drawingml/2006/chart">
            <c:chart xmlns:c="http://schemas.openxmlformats.org/drawingml/2006/chart" xmlns:r="http://schemas.openxmlformats.org/officeDocument/2006/relationships" r:id="rId3"/>
          </a:graphicData>
        </a:graphic>
      </p:graphicFrame>
      <p:sp>
        <p:nvSpPr>
          <p:cNvPr id="2" name="文本框 1"/>
          <p:cNvSpPr txBox="1"/>
          <p:nvPr/>
        </p:nvSpPr>
        <p:spPr>
          <a:xfrm>
            <a:off x="249382" y="6456218"/>
            <a:ext cx="6123709" cy="338554"/>
          </a:xfrm>
          <a:prstGeom prst="rect">
            <a:avLst/>
          </a:prstGeom>
          <a:noFill/>
        </p:spPr>
        <p:txBody>
          <a:bodyPr wrap="square" rtlCol="0">
            <a:spAutoFit/>
          </a:bodyPr>
          <a:lstStyle/>
          <a:p>
            <a:r>
              <a:rPr lang="zh-CN" altLang="en-US" sz="1600" dirty="0">
                <a:solidFill>
                  <a:schemeClr val="bg1">
                    <a:lumMod val="50000"/>
                  </a:schemeClr>
                </a:solidFill>
                <a:latin typeface="微软雅黑" panose="020B0503020204020204" pitchFamily="34" charset="-122"/>
                <a:ea typeface="微软雅黑" panose="020B0503020204020204" pitchFamily="34" charset="-122"/>
              </a:rPr>
              <a:t>数据来源：国泰安数据库</a:t>
            </a:r>
          </a:p>
        </p:txBody>
      </p:sp>
    </p:spTree>
    <p:extLst>
      <p:ext uri="{BB962C8B-B14F-4D97-AF65-F5344CB8AC3E}">
        <p14:creationId xmlns:p14="http://schemas.microsoft.com/office/powerpoint/2010/main" val="27543883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0" y="522513"/>
            <a:ext cx="6081486" cy="740229"/>
            <a:chOff x="0" y="522513"/>
            <a:chExt cx="6081486" cy="740229"/>
          </a:xfrm>
        </p:grpSpPr>
        <p:sp>
          <p:nvSpPr>
            <p:cNvPr id="12" name="Rectangle 11"/>
            <p:cNvSpPr/>
            <p:nvPr/>
          </p:nvSpPr>
          <p:spPr>
            <a:xfrm>
              <a:off x="0" y="522513"/>
              <a:ext cx="6081486" cy="740229"/>
            </a:xfrm>
            <a:prstGeom prst="rect">
              <a:avLst/>
            </a:prstGeom>
            <a:solidFill>
              <a:srgbClr val="811C20"/>
            </a:solidFill>
            <a:ln>
              <a:solidFill>
                <a:srgbClr val="811C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p:cNvSpPr txBox="1"/>
            <p:nvPr/>
          </p:nvSpPr>
          <p:spPr>
            <a:xfrm>
              <a:off x="0" y="631017"/>
              <a:ext cx="4905829" cy="523220"/>
            </a:xfrm>
            <a:prstGeom prst="rect">
              <a:avLst/>
            </a:prstGeom>
            <a:noFill/>
          </p:spPr>
          <p:txBody>
            <a:bodyPr wrap="square" rtlCol="0">
              <a:spAutoFit/>
            </a:bodyPr>
            <a:lstStyle/>
            <a:p>
              <a:r>
                <a:rPr lang="zh-CN" altLang="en-US" sz="2800" dirty="0">
                  <a:solidFill>
                    <a:schemeClr val="bg1"/>
                  </a:solidFill>
                  <a:latin typeface="微软雅黑" panose="020B0503020204020204" pitchFamily="34" charset="-122"/>
                  <a:ea typeface="微软雅黑" panose="020B0503020204020204" pitchFamily="34" charset="-122"/>
                </a:rPr>
                <a:t>（二）全球化的度量指标</a:t>
              </a:r>
              <a:endParaRPr lang="en-GB" sz="2800" dirty="0">
                <a:solidFill>
                  <a:schemeClr val="bg1"/>
                </a:solidFill>
                <a:latin typeface="微软雅黑" panose="020B0503020204020204" pitchFamily="34" charset="-122"/>
                <a:ea typeface="微软雅黑" panose="020B0503020204020204" pitchFamily="34" charset="-122"/>
              </a:endParaRPr>
            </a:p>
          </p:txBody>
        </p:sp>
      </p:grpSp>
      <p:sp>
        <p:nvSpPr>
          <p:cNvPr id="20" name="TextBox 19"/>
          <p:cNvSpPr txBox="1"/>
          <p:nvPr/>
        </p:nvSpPr>
        <p:spPr>
          <a:xfrm>
            <a:off x="348343" y="1438053"/>
            <a:ext cx="3404389" cy="461665"/>
          </a:xfrm>
          <a:prstGeom prst="rect">
            <a:avLst/>
          </a:prstGeom>
          <a:noFill/>
        </p:spPr>
        <p:txBody>
          <a:bodyPr wrap="square" rtlCol="0">
            <a:spAutoFit/>
          </a:bodyPr>
          <a:lstStyle/>
          <a:p>
            <a:r>
              <a:rPr lang="en-US" sz="2400" b="1" dirty="0">
                <a:latin typeface="微软雅黑" panose="020B0503020204020204" pitchFamily="34" charset="-122"/>
                <a:ea typeface="微软雅黑" panose="020B0503020204020204" pitchFamily="34" charset="-122"/>
              </a:rPr>
              <a:t>1. </a:t>
            </a:r>
            <a:r>
              <a:rPr lang="zh-CN" altLang="en-US" sz="2400" b="1" dirty="0">
                <a:latin typeface="微软雅黑" panose="020B0503020204020204" pitchFamily="34" charset="-122"/>
                <a:ea typeface="微软雅黑" panose="020B0503020204020204" pitchFamily="34" charset="-122"/>
              </a:rPr>
              <a:t>加总指标：</a:t>
            </a:r>
            <a:endParaRPr lang="en-GB" sz="2400" b="1" dirty="0">
              <a:latin typeface="微软雅黑" panose="020B0503020204020204" pitchFamily="34" charset="-122"/>
              <a:ea typeface="微软雅黑" panose="020B0503020204020204" pitchFamily="34" charset="-122"/>
            </a:endParaRPr>
          </a:p>
        </p:txBody>
      </p:sp>
      <p:grpSp>
        <p:nvGrpSpPr>
          <p:cNvPr id="31" name="Group 30"/>
          <p:cNvGrpSpPr/>
          <p:nvPr/>
        </p:nvGrpSpPr>
        <p:grpSpPr>
          <a:xfrm>
            <a:off x="304801" y="1935467"/>
            <a:ext cx="11582397" cy="4748851"/>
            <a:chOff x="348343" y="1994717"/>
            <a:chExt cx="11582397" cy="4748851"/>
          </a:xfrm>
        </p:grpSpPr>
        <p:grpSp>
          <p:nvGrpSpPr>
            <p:cNvPr id="30" name="Group 29"/>
            <p:cNvGrpSpPr/>
            <p:nvPr/>
          </p:nvGrpSpPr>
          <p:grpSpPr>
            <a:xfrm>
              <a:off x="3995798" y="1994717"/>
              <a:ext cx="7934942" cy="4746885"/>
              <a:chOff x="4082882" y="1994717"/>
              <a:chExt cx="7934942" cy="4746885"/>
            </a:xfrm>
          </p:grpSpPr>
          <p:pic>
            <p:nvPicPr>
              <p:cNvPr id="6" name="Picture 5"/>
              <p:cNvPicPr>
                <a:picLocks noChangeAspect="1"/>
              </p:cNvPicPr>
              <p:nvPr/>
            </p:nvPicPr>
            <p:blipFill>
              <a:blip r:embed="rId2"/>
              <a:stretch>
                <a:fillRect/>
              </a:stretch>
            </p:blipFill>
            <p:spPr>
              <a:xfrm>
                <a:off x="4082883" y="2223692"/>
                <a:ext cx="7934941" cy="958848"/>
              </a:xfrm>
              <a:prstGeom prst="rect">
                <a:avLst/>
              </a:prstGeom>
            </p:spPr>
          </p:pic>
          <p:sp>
            <p:nvSpPr>
              <p:cNvPr id="4" name="Rectangle 3"/>
              <p:cNvSpPr/>
              <p:nvPr/>
            </p:nvSpPr>
            <p:spPr>
              <a:xfrm>
                <a:off x="4082883" y="1994717"/>
                <a:ext cx="7905914" cy="1196956"/>
              </a:xfrm>
              <a:prstGeom prst="rect">
                <a:avLst/>
              </a:prstGeom>
              <a:noFill/>
              <a:ln w="28575">
                <a:solidFill>
                  <a:srgbClr val="811C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Picture 6"/>
              <p:cNvPicPr>
                <a:picLocks noChangeAspect="1"/>
              </p:cNvPicPr>
              <p:nvPr/>
            </p:nvPicPr>
            <p:blipFill>
              <a:blip r:embed="rId3"/>
              <a:stretch>
                <a:fillRect/>
              </a:stretch>
            </p:blipFill>
            <p:spPr>
              <a:xfrm>
                <a:off x="4111017" y="3389676"/>
                <a:ext cx="7877779" cy="1018536"/>
              </a:xfrm>
              <a:prstGeom prst="rect">
                <a:avLst/>
              </a:prstGeom>
            </p:spPr>
          </p:pic>
          <p:sp>
            <p:nvSpPr>
              <p:cNvPr id="5" name="Rectangle 4"/>
              <p:cNvSpPr/>
              <p:nvPr/>
            </p:nvSpPr>
            <p:spPr>
              <a:xfrm>
                <a:off x="4096949" y="3077101"/>
                <a:ext cx="7905914" cy="1196599"/>
              </a:xfrm>
              <a:prstGeom prst="rect">
                <a:avLst/>
              </a:prstGeom>
              <a:noFill/>
              <a:ln w="28575">
                <a:solidFill>
                  <a:srgbClr val="811C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Picture 13"/>
              <p:cNvPicPr>
                <a:picLocks noChangeAspect="1"/>
              </p:cNvPicPr>
              <p:nvPr/>
            </p:nvPicPr>
            <p:blipFill>
              <a:blip r:embed="rId4"/>
              <a:stretch>
                <a:fillRect/>
              </a:stretch>
            </p:blipFill>
            <p:spPr>
              <a:xfrm>
                <a:off x="4111017" y="4596795"/>
                <a:ext cx="7877779" cy="1276831"/>
              </a:xfrm>
              <a:prstGeom prst="rect">
                <a:avLst/>
              </a:prstGeom>
            </p:spPr>
          </p:pic>
          <p:sp>
            <p:nvSpPr>
              <p:cNvPr id="15" name="Rectangle 14"/>
              <p:cNvSpPr/>
              <p:nvPr/>
            </p:nvSpPr>
            <p:spPr>
              <a:xfrm>
                <a:off x="4082883" y="4546892"/>
                <a:ext cx="7905914" cy="1196417"/>
              </a:xfrm>
              <a:prstGeom prst="rect">
                <a:avLst/>
              </a:prstGeom>
              <a:noFill/>
              <a:ln w="28575">
                <a:solidFill>
                  <a:srgbClr val="811C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9" name="Group 18"/>
              <p:cNvGrpSpPr/>
              <p:nvPr/>
            </p:nvGrpSpPr>
            <p:grpSpPr>
              <a:xfrm>
                <a:off x="4082882" y="5820239"/>
                <a:ext cx="7934942" cy="921363"/>
                <a:chOff x="3952256" y="5036457"/>
                <a:chExt cx="7934942" cy="841825"/>
              </a:xfrm>
            </p:grpSpPr>
            <p:pic>
              <p:nvPicPr>
                <p:cNvPr id="17" name="Picture 16"/>
                <p:cNvPicPr>
                  <a:picLocks noChangeAspect="1"/>
                </p:cNvPicPr>
                <p:nvPr/>
              </p:nvPicPr>
              <p:blipFill>
                <a:blip r:embed="rId5"/>
                <a:stretch>
                  <a:fillRect/>
                </a:stretch>
              </p:blipFill>
              <p:spPr>
                <a:xfrm>
                  <a:off x="3952256" y="5066845"/>
                  <a:ext cx="7934942" cy="811437"/>
                </a:xfrm>
                <a:prstGeom prst="rect">
                  <a:avLst/>
                </a:prstGeom>
              </p:spPr>
            </p:pic>
            <p:sp>
              <p:nvSpPr>
                <p:cNvPr id="18" name="Rectangle 17"/>
                <p:cNvSpPr/>
                <p:nvPr/>
              </p:nvSpPr>
              <p:spPr>
                <a:xfrm>
                  <a:off x="3952257" y="5036457"/>
                  <a:ext cx="7934941" cy="841825"/>
                </a:xfrm>
                <a:prstGeom prst="rect">
                  <a:avLst/>
                </a:prstGeom>
                <a:noFill/>
                <a:ln w="28575">
                  <a:solidFill>
                    <a:srgbClr val="811C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sp>
          <p:nvSpPr>
            <p:cNvPr id="23" name="TextBox 22"/>
            <p:cNvSpPr txBox="1"/>
            <p:nvPr/>
          </p:nvSpPr>
          <p:spPr>
            <a:xfrm>
              <a:off x="348343" y="1994717"/>
              <a:ext cx="3574887" cy="1200329"/>
            </a:xfrm>
            <a:prstGeom prst="rect">
              <a:avLst/>
            </a:prstGeom>
            <a:noFill/>
            <a:ln w="28575">
              <a:solidFill>
                <a:srgbClr val="811C20"/>
              </a:solidFill>
            </a:ln>
          </p:spPr>
          <p:txBody>
            <a:bodyPr wrap="square" rtlCol="0">
              <a:spAutoFit/>
            </a:bodyPr>
            <a:lstStyle/>
            <a:p>
              <a:r>
                <a:rPr lang="zh-CN" altLang="en-US" dirty="0">
                  <a:latin typeface="微软雅黑" panose="020B0503020204020204" pitchFamily="34" charset="-122"/>
                  <a:ea typeface="微软雅黑" panose="020B0503020204020204" pitchFamily="34" charset="-122"/>
                </a:rPr>
                <a:t>互联网指标：</a:t>
              </a:r>
              <a:endParaRPr lang="en-US" altLang="zh-CN" dirty="0">
                <a:latin typeface="微软雅黑" panose="020B0503020204020204" pitchFamily="34" charset="-122"/>
                <a:ea typeface="微软雅黑" panose="020B0503020204020204" pitchFamily="34" charset="-122"/>
              </a:endParaRPr>
            </a:p>
            <a:p>
              <a:r>
                <a:rPr lang="zh-CN" altLang="en-US" dirty="0">
                  <a:latin typeface="微软雅黑" panose="020B0503020204020204" pitchFamily="34" charset="-122"/>
                  <a:ea typeface="微软雅黑" panose="020B0503020204020204" pitchFamily="34" charset="-122"/>
                </a:rPr>
                <a:t>发达国家或发展中国家和新兴市场国际的互联网使用人数占全球总人口的占比</a:t>
              </a:r>
              <a:endParaRPr lang="en-GB" dirty="0">
                <a:latin typeface="微软雅黑" panose="020B0503020204020204" pitchFamily="34" charset="-122"/>
                <a:ea typeface="微软雅黑" panose="020B0503020204020204" pitchFamily="34" charset="-122"/>
              </a:endParaRPr>
            </a:p>
          </p:txBody>
        </p:sp>
        <p:sp>
          <p:nvSpPr>
            <p:cNvPr id="25" name="TextBox 24"/>
            <p:cNvSpPr txBox="1"/>
            <p:nvPr/>
          </p:nvSpPr>
          <p:spPr>
            <a:xfrm>
              <a:off x="348343" y="3265721"/>
              <a:ext cx="3574887" cy="1200329"/>
            </a:xfrm>
            <a:prstGeom prst="rect">
              <a:avLst/>
            </a:prstGeom>
            <a:noFill/>
            <a:ln w="28575">
              <a:solidFill>
                <a:srgbClr val="811C20"/>
              </a:solidFill>
            </a:ln>
          </p:spPr>
          <p:txBody>
            <a:bodyPr wrap="square" rtlCol="0">
              <a:spAutoFit/>
            </a:bodyPr>
            <a:lstStyle/>
            <a:p>
              <a:r>
                <a:rPr lang="zh-CN" altLang="en-US" dirty="0">
                  <a:latin typeface="微软雅黑" panose="020B0503020204020204" pitchFamily="34" charset="-122"/>
                  <a:ea typeface="微软雅黑" panose="020B0503020204020204" pitchFamily="34" charset="-122"/>
                </a:rPr>
                <a:t>人口指标：</a:t>
              </a:r>
              <a:endParaRPr lang="en-US" altLang="zh-CN" dirty="0">
                <a:latin typeface="微软雅黑" panose="020B0503020204020204" pitchFamily="34" charset="-122"/>
                <a:ea typeface="微软雅黑" panose="020B0503020204020204" pitchFamily="34" charset="-122"/>
              </a:endParaRPr>
            </a:p>
            <a:p>
              <a:pPr marL="285750" indent="-285750">
                <a:buFont typeface="Arial" panose="020B0604020202020204" pitchFamily="34" charset="0"/>
                <a:buChar char="•"/>
              </a:pPr>
              <a:r>
                <a:rPr lang="zh-CN" altLang="en-US" dirty="0">
                  <a:latin typeface="微软雅黑" panose="020B0503020204020204" pitchFamily="34" charset="-122"/>
                  <a:ea typeface="微软雅黑" panose="020B0503020204020204" pitchFamily="34" charset="-122"/>
                </a:rPr>
                <a:t>国际移民的存量人数</a:t>
              </a:r>
              <a:endParaRPr lang="en-US" altLang="zh-CN" dirty="0">
                <a:latin typeface="微软雅黑" panose="020B0503020204020204" pitchFamily="34" charset="-122"/>
                <a:ea typeface="微软雅黑" panose="020B0503020204020204" pitchFamily="34" charset="-122"/>
              </a:endParaRPr>
            </a:p>
            <a:p>
              <a:pPr marL="285750" indent="-285750">
                <a:buFont typeface="Arial" panose="020B0604020202020204" pitchFamily="34" charset="0"/>
                <a:buChar char="•"/>
              </a:pPr>
              <a:r>
                <a:rPr lang="zh-CN" altLang="en-US" dirty="0">
                  <a:latin typeface="微软雅黑" panose="020B0503020204020204" pitchFamily="34" charset="-122"/>
                  <a:ea typeface="微软雅黑" panose="020B0503020204020204" pitchFamily="34" charset="-122"/>
                </a:rPr>
                <a:t>难民人数占全球总人数的占比</a:t>
              </a:r>
              <a:endParaRPr lang="en-US" altLang="zh-CN" dirty="0">
                <a:latin typeface="微软雅黑" panose="020B0503020204020204" pitchFamily="34" charset="-122"/>
                <a:ea typeface="微软雅黑" panose="020B0503020204020204" pitchFamily="34" charset="-122"/>
              </a:endParaRPr>
            </a:p>
            <a:p>
              <a:pPr marL="285750" indent="-285750">
                <a:buFont typeface="Arial" panose="020B0604020202020204" pitchFamily="34" charset="0"/>
                <a:buChar char="•"/>
              </a:pPr>
              <a:r>
                <a:rPr lang="zh-CN" altLang="en-US" dirty="0">
                  <a:latin typeface="微软雅黑" panose="020B0503020204020204" pitchFamily="34" charset="-122"/>
                  <a:ea typeface="微软雅黑" panose="020B0503020204020204" pitchFamily="34" charset="-122"/>
                </a:rPr>
                <a:t>工人汇款占全球</a:t>
              </a:r>
              <a:r>
                <a:rPr lang="en-US" altLang="zh-CN" dirty="0">
                  <a:latin typeface="微软雅黑" panose="020B0503020204020204" pitchFamily="34" charset="-122"/>
                  <a:ea typeface="微软雅黑" panose="020B0503020204020204" pitchFamily="34" charset="-122"/>
                </a:rPr>
                <a:t>GDP</a:t>
              </a:r>
              <a:r>
                <a:rPr lang="zh-CN" altLang="en-US" dirty="0">
                  <a:latin typeface="微软雅黑" panose="020B0503020204020204" pitchFamily="34" charset="-122"/>
                  <a:ea typeface="微软雅黑" panose="020B0503020204020204" pitchFamily="34" charset="-122"/>
                </a:rPr>
                <a:t>的占比</a:t>
              </a:r>
              <a:endParaRPr lang="en-GB" dirty="0">
                <a:latin typeface="微软雅黑" panose="020B0503020204020204" pitchFamily="34" charset="-122"/>
                <a:ea typeface="微软雅黑" panose="020B0503020204020204" pitchFamily="34" charset="-122"/>
              </a:endParaRPr>
            </a:p>
          </p:txBody>
        </p:sp>
        <p:sp>
          <p:nvSpPr>
            <p:cNvPr id="26" name="TextBox 25"/>
            <p:cNvSpPr txBox="1"/>
            <p:nvPr/>
          </p:nvSpPr>
          <p:spPr>
            <a:xfrm>
              <a:off x="370560" y="4542980"/>
              <a:ext cx="3574887" cy="1200329"/>
            </a:xfrm>
            <a:prstGeom prst="rect">
              <a:avLst/>
            </a:prstGeom>
            <a:noFill/>
            <a:ln w="28575">
              <a:solidFill>
                <a:srgbClr val="811C20"/>
              </a:solidFill>
            </a:ln>
          </p:spPr>
          <p:txBody>
            <a:bodyPr wrap="square" rtlCol="0">
              <a:spAutoFit/>
            </a:bodyPr>
            <a:lstStyle/>
            <a:p>
              <a:r>
                <a:rPr lang="zh-CN" altLang="en-US" dirty="0">
                  <a:latin typeface="微软雅黑" panose="020B0503020204020204" pitchFamily="34" charset="-122"/>
                  <a:ea typeface="微软雅黑" panose="020B0503020204020204" pitchFamily="34" charset="-122"/>
                </a:rPr>
                <a:t>政策指标：</a:t>
              </a:r>
              <a:endParaRPr lang="en-US" altLang="zh-CN" dirty="0">
                <a:latin typeface="微软雅黑" panose="020B0503020204020204" pitchFamily="34" charset="-122"/>
                <a:ea typeface="微软雅黑" panose="020B0503020204020204" pitchFamily="34" charset="-122"/>
              </a:endParaRPr>
            </a:p>
            <a:p>
              <a:pPr marL="285750" indent="-285750">
                <a:buFont typeface="Arial" panose="020B0604020202020204" pitchFamily="34" charset="0"/>
                <a:buChar char="•"/>
              </a:pPr>
              <a:r>
                <a:rPr lang="zh-CN" altLang="en-US" dirty="0">
                  <a:latin typeface="微软雅黑" panose="020B0503020204020204" pitchFamily="34" charset="-122"/>
                  <a:ea typeface="微软雅黑" panose="020B0503020204020204" pitchFamily="34" charset="-122"/>
                </a:rPr>
                <a:t>联合国成员国数量</a:t>
              </a:r>
              <a:endParaRPr lang="en-US" altLang="zh-CN" dirty="0">
                <a:latin typeface="微软雅黑" panose="020B0503020204020204" pitchFamily="34" charset="-122"/>
                <a:ea typeface="微软雅黑" panose="020B0503020204020204" pitchFamily="34" charset="-122"/>
              </a:endParaRPr>
            </a:p>
            <a:p>
              <a:pPr marL="285750" indent="-285750">
                <a:buFont typeface="Arial" panose="020B0604020202020204" pitchFamily="34" charset="0"/>
                <a:buChar char="•"/>
              </a:pPr>
              <a:r>
                <a:rPr lang="zh-CN" altLang="en-US" dirty="0">
                  <a:latin typeface="微软雅黑" panose="020B0503020204020204" pitchFamily="34" charset="-122"/>
                  <a:ea typeface="微软雅黑" panose="020B0503020204020204" pitchFamily="34" charset="-122"/>
                </a:rPr>
                <a:t>政府间国际组织数量</a:t>
              </a:r>
              <a:endParaRPr lang="en-US" altLang="zh-CN" dirty="0">
                <a:latin typeface="微软雅黑" panose="020B0503020204020204" pitchFamily="34" charset="-122"/>
                <a:ea typeface="微软雅黑" panose="020B0503020204020204" pitchFamily="34" charset="-122"/>
              </a:endParaRPr>
            </a:p>
            <a:p>
              <a:pPr marL="285750" indent="-285750">
                <a:buFont typeface="Arial" panose="020B0604020202020204" pitchFamily="34" charset="0"/>
                <a:buChar char="•"/>
              </a:pPr>
              <a:r>
                <a:rPr lang="zh-CN" altLang="en-US" dirty="0">
                  <a:latin typeface="微软雅黑" panose="020B0503020204020204" pitchFamily="34" charset="-122"/>
                  <a:ea typeface="微软雅黑" panose="020B0503020204020204" pitchFamily="34" charset="-122"/>
                </a:rPr>
                <a:t>非政府国际组织数量</a:t>
              </a:r>
              <a:endParaRPr lang="en-GB" dirty="0">
                <a:latin typeface="微软雅黑" panose="020B0503020204020204" pitchFamily="34" charset="-122"/>
                <a:ea typeface="微软雅黑" panose="020B0503020204020204" pitchFamily="34" charset="-122"/>
              </a:endParaRPr>
            </a:p>
          </p:txBody>
        </p:sp>
        <p:sp>
          <p:nvSpPr>
            <p:cNvPr id="27" name="TextBox 26"/>
            <p:cNvSpPr txBox="1"/>
            <p:nvPr/>
          </p:nvSpPr>
          <p:spPr>
            <a:xfrm>
              <a:off x="348343" y="5820238"/>
              <a:ext cx="3574887" cy="923330"/>
            </a:xfrm>
            <a:prstGeom prst="rect">
              <a:avLst/>
            </a:prstGeom>
            <a:noFill/>
            <a:ln w="28575">
              <a:solidFill>
                <a:srgbClr val="811C20"/>
              </a:solidFill>
            </a:ln>
          </p:spPr>
          <p:txBody>
            <a:bodyPr wrap="square" rtlCol="0">
              <a:spAutoFit/>
            </a:bodyPr>
            <a:lstStyle/>
            <a:p>
              <a:r>
                <a:rPr lang="zh-CN" altLang="en-US" dirty="0">
                  <a:latin typeface="微软雅黑" panose="020B0503020204020204" pitchFamily="34" charset="-122"/>
                  <a:ea typeface="微软雅黑" panose="020B0503020204020204" pitchFamily="34" charset="-122"/>
                </a:rPr>
                <a:t>社会及文化指标：</a:t>
              </a:r>
              <a:endParaRPr lang="en-US" altLang="zh-CN" dirty="0">
                <a:latin typeface="微软雅黑" panose="020B0503020204020204" pitchFamily="34" charset="-122"/>
                <a:ea typeface="微软雅黑" panose="020B0503020204020204" pitchFamily="34" charset="-122"/>
              </a:endParaRPr>
            </a:p>
            <a:p>
              <a:pPr marL="285750" indent="-285750">
                <a:buFont typeface="Arial" panose="020B0604020202020204" pitchFamily="34" charset="0"/>
                <a:buChar char="•"/>
              </a:pPr>
              <a:r>
                <a:rPr lang="zh-CN" altLang="en-US" dirty="0">
                  <a:latin typeface="微软雅黑" panose="020B0503020204020204" pitchFamily="34" charset="-122"/>
                  <a:ea typeface="微软雅黑" panose="020B0503020204020204" pitchFamily="34" charset="-122"/>
                </a:rPr>
                <a:t>国际旅游人数占全球人口比例</a:t>
              </a:r>
              <a:endParaRPr lang="en-US" altLang="zh-CN" dirty="0">
                <a:latin typeface="微软雅黑" panose="020B0503020204020204" pitchFamily="34" charset="-122"/>
                <a:ea typeface="微软雅黑" panose="020B0503020204020204" pitchFamily="34" charset="-122"/>
              </a:endParaRPr>
            </a:p>
            <a:p>
              <a:pPr marL="285750" indent="-285750">
                <a:buFont typeface="Arial" panose="020B0604020202020204" pitchFamily="34" charset="0"/>
                <a:buChar char="•"/>
              </a:pPr>
              <a:r>
                <a:rPr lang="zh-CN" altLang="en-US" dirty="0">
                  <a:latin typeface="微软雅黑" panose="020B0503020204020204" pitchFamily="34" charset="-122"/>
                  <a:ea typeface="微软雅黑" panose="020B0503020204020204" pitchFamily="34" charset="-122"/>
                </a:rPr>
                <a:t>有关国际化的书籍数量</a:t>
              </a:r>
              <a:endParaRPr lang="en-GB" dirty="0">
                <a:latin typeface="微软雅黑" panose="020B0503020204020204" pitchFamily="34" charset="-122"/>
                <a:ea typeface="微软雅黑" panose="020B0503020204020204" pitchFamily="34" charset="-122"/>
              </a:endParaRPr>
            </a:p>
          </p:txBody>
        </p:sp>
      </p:grpSp>
      <p:pic>
        <p:nvPicPr>
          <p:cNvPr id="21" name="Picture 5" descr="C:\Users\Administrator\Desktop\财大ppt模板\B9PPT模板（一）-07.jpg"/>
          <p:cNvPicPr>
            <a:picLocks noChangeAspect="1" noChangeArrowheads="1"/>
          </p:cNvPicPr>
          <p:nvPr/>
        </p:nvPicPr>
        <p:blipFill rotWithShape="1">
          <a:blip r:embed="rId6"/>
          <a:srcRect l="80973" t="3505" b="78397"/>
          <a:stretch/>
        </p:blipFill>
        <p:spPr bwMode="auto">
          <a:xfrm>
            <a:off x="10214435" y="69901"/>
            <a:ext cx="2034332" cy="1368152"/>
          </a:xfrm>
          <a:prstGeom prst="rect">
            <a:avLst/>
          </a:prstGeom>
          <a:noFill/>
        </p:spPr>
      </p:pic>
    </p:spTree>
    <p:extLst>
      <p:ext uri="{BB962C8B-B14F-4D97-AF65-F5344CB8AC3E}">
        <p14:creationId xmlns:p14="http://schemas.microsoft.com/office/powerpoint/2010/main" val="1165176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522513"/>
            <a:ext cx="6081486" cy="740229"/>
            <a:chOff x="0" y="522513"/>
            <a:chExt cx="6081486" cy="740229"/>
          </a:xfrm>
        </p:grpSpPr>
        <p:sp>
          <p:nvSpPr>
            <p:cNvPr id="5" name="Rectangle 4"/>
            <p:cNvSpPr/>
            <p:nvPr/>
          </p:nvSpPr>
          <p:spPr>
            <a:xfrm>
              <a:off x="0" y="522513"/>
              <a:ext cx="6081486" cy="740229"/>
            </a:xfrm>
            <a:prstGeom prst="rect">
              <a:avLst/>
            </a:prstGeom>
            <a:solidFill>
              <a:srgbClr val="811C20"/>
            </a:solidFill>
            <a:ln>
              <a:solidFill>
                <a:srgbClr val="811C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5"/>
            <p:cNvSpPr txBox="1"/>
            <p:nvPr/>
          </p:nvSpPr>
          <p:spPr>
            <a:xfrm>
              <a:off x="0" y="631017"/>
              <a:ext cx="4905829" cy="523220"/>
            </a:xfrm>
            <a:prstGeom prst="rect">
              <a:avLst/>
            </a:prstGeom>
            <a:noFill/>
          </p:spPr>
          <p:txBody>
            <a:bodyPr wrap="square" rtlCol="0">
              <a:spAutoFit/>
            </a:bodyPr>
            <a:lstStyle/>
            <a:p>
              <a:r>
                <a:rPr lang="zh-CN" altLang="en-US" sz="2800" dirty="0">
                  <a:solidFill>
                    <a:schemeClr val="bg1"/>
                  </a:solidFill>
                  <a:latin typeface="微软雅黑" panose="020B0503020204020204" pitchFamily="34" charset="-122"/>
                  <a:ea typeface="微软雅黑" panose="020B0503020204020204" pitchFamily="34" charset="-122"/>
                </a:rPr>
                <a:t>（二）全球化的度量指标</a:t>
              </a:r>
              <a:endParaRPr lang="en-GB" sz="2800" dirty="0">
                <a:solidFill>
                  <a:schemeClr val="bg1"/>
                </a:solidFill>
                <a:latin typeface="微软雅黑" panose="020B0503020204020204" pitchFamily="34" charset="-122"/>
                <a:ea typeface="微软雅黑" panose="020B0503020204020204" pitchFamily="34" charset="-122"/>
              </a:endParaRPr>
            </a:p>
          </p:txBody>
        </p:sp>
      </p:grpSp>
      <p:sp>
        <p:nvSpPr>
          <p:cNvPr id="20" name="TextBox 19"/>
          <p:cNvSpPr txBox="1"/>
          <p:nvPr/>
        </p:nvSpPr>
        <p:spPr>
          <a:xfrm>
            <a:off x="348343" y="1438053"/>
            <a:ext cx="3404389" cy="461665"/>
          </a:xfrm>
          <a:prstGeom prst="rect">
            <a:avLst/>
          </a:prstGeom>
          <a:noFill/>
        </p:spPr>
        <p:txBody>
          <a:bodyPr wrap="square" rtlCol="0">
            <a:spAutoFit/>
          </a:bodyPr>
          <a:lstStyle/>
          <a:p>
            <a:r>
              <a:rPr lang="en-US" sz="2400" b="1" dirty="0">
                <a:latin typeface="微软雅黑" panose="020B0503020204020204" pitchFamily="34" charset="-122"/>
                <a:ea typeface="微软雅黑" panose="020B0503020204020204" pitchFamily="34" charset="-122"/>
              </a:rPr>
              <a:t>1. </a:t>
            </a:r>
            <a:r>
              <a:rPr lang="zh-CN" altLang="en-US" sz="2400" b="1" dirty="0">
                <a:latin typeface="微软雅黑" panose="020B0503020204020204" pitchFamily="34" charset="-122"/>
                <a:ea typeface="微软雅黑" panose="020B0503020204020204" pitchFamily="34" charset="-122"/>
              </a:rPr>
              <a:t>加总指标：数据获取</a:t>
            </a:r>
            <a:endParaRPr lang="en-GB" sz="2400" b="1" dirty="0">
              <a:latin typeface="微软雅黑" panose="020B0503020204020204" pitchFamily="34" charset="-122"/>
              <a:ea typeface="微软雅黑" panose="020B0503020204020204" pitchFamily="34" charset="-122"/>
            </a:endParaRPr>
          </a:p>
        </p:txBody>
      </p:sp>
      <p:pic>
        <p:nvPicPr>
          <p:cNvPr id="13" name="Picture 5" descr="C:\Users\Administrator\Desktop\财大ppt模板\B9PPT模板（一）-07.jpg"/>
          <p:cNvPicPr>
            <a:picLocks noChangeAspect="1" noChangeArrowheads="1"/>
          </p:cNvPicPr>
          <p:nvPr/>
        </p:nvPicPr>
        <p:blipFill rotWithShape="1">
          <a:blip r:embed="rId2"/>
          <a:srcRect l="80973" t="3505" b="78397"/>
          <a:stretch/>
        </p:blipFill>
        <p:spPr bwMode="auto">
          <a:xfrm>
            <a:off x="10214435" y="69901"/>
            <a:ext cx="2034332" cy="1368152"/>
          </a:xfrm>
          <a:prstGeom prst="rect">
            <a:avLst/>
          </a:prstGeom>
          <a:noFill/>
        </p:spPr>
      </p:pic>
      <p:pic>
        <p:nvPicPr>
          <p:cNvPr id="3" name="Picture 2"/>
          <p:cNvPicPr>
            <a:picLocks noChangeAspect="1"/>
          </p:cNvPicPr>
          <p:nvPr/>
        </p:nvPicPr>
        <p:blipFill rotWithShape="1">
          <a:blip r:embed="rId3"/>
          <a:srcRect r="5088"/>
          <a:stretch/>
        </p:blipFill>
        <p:spPr>
          <a:xfrm>
            <a:off x="3752732" y="1899718"/>
            <a:ext cx="8326197" cy="4838700"/>
          </a:xfrm>
          <a:prstGeom prst="rect">
            <a:avLst/>
          </a:prstGeom>
        </p:spPr>
      </p:pic>
      <p:sp>
        <p:nvSpPr>
          <p:cNvPr id="7" name="TextBox 6"/>
          <p:cNvSpPr txBox="1"/>
          <p:nvPr/>
        </p:nvSpPr>
        <p:spPr>
          <a:xfrm>
            <a:off x="348343" y="2075029"/>
            <a:ext cx="3766457" cy="1200329"/>
          </a:xfrm>
          <a:prstGeom prst="rect">
            <a:avLst/>
          </a:prstGeom>
          <a:noFill/>
        </p:spPr>
        <p:txBody>
          <a:bodyPr wrap="square" rtlCol="0">
            <a:spAutoFit/>
          </a:bodyPr>
          <a:lstStyle/>
          <a:p>
            <a:r>
              <a:rPr lang="zh-CN" altLang="en-US" dirty="0">
                <a:latin typeface="微软雅黑" panose="020B0503020204020204" pitchFamily="34" charset="-122"/>
                <a:ea typeface="微软雅黑" panose="020B0503020204020204" pitchFamily="34" charset="-122"/>
              </a:rPr>
              <a:t>各国际组织的官方网站和数据库就是一个很好的去处。例如联合国、世界货币基金组织、世界银行的官方网站、数据库以及各类报告。</a:t>
            </a:r>
            <a:endParaRPr lang="en-GB" dirty="0">
              <a:latin typeface="微软雅黑" panose="020B0503020204020204" pitchFamily="34" charset="-122"/>
              <a:ea typeface="微软雅黑" panose="020B0503020204020204" pitchFamily="34" charset="-122"/>
            </a:endParaRPr>
          </a:p>
        </p:txBody>
      </p:sp>
      <p:pic>
        <p:nvPicPr>
          <p:cNvPr id="8" name="Picture 7"/>
          <p:cNvPicPr>
            <a:picLocks noChangeAspect="1"/>
          </p:cNvPicPr>
          <p:nvPr/>
        </p:nvPicPr>
        <p:blipFill>
          <a:blip r:embed="rId4"/>
          <a:stretch>
            <a:fillRect/>
          </a:stretch>
        </p:blipFill>
        <p:spPr>
          <a:xfrm>
            <a:off x="2380373" y="3760835"/>
            <a:ext cx="2343150" cy="1971675"/>
          </a:xfrm>
          <a:prstGeom prst="rect">
            <a:avLst/>
          </a:prstGeom>
        </p:spPr>
      </p:pic>
      <p:pic>
        <p:nvPicPr>
          <p:cNvPr id="9" name="Picture 8"/>
          <p:cNvPicPr>
            <a:picLocks noChangeAspect="1"/>
          </p:cNvPicPr>
          <p:nvPr/>
        </p:nvPicPr>
        <p:blipFill rotWithShape="1">
          <a:blip r:embed="rId5"/>
          <a:srcRect t="1179"/>
          <a:stretch/>
        </p:blipFill>
        <p:spPr>
          <a:xfrm>
            <a:off x="5151" y="3760839"/>
            <a:ext cx="2343150" cy="1995484"/>
          </a:xfrm>
          <a:prstGeom prst="rect">
            <a:avLst/>
          </a:prstGeom>
        </p:spPr>
      </p:pic>
      <p:sp>
        <p:nvSpPr>
          <p:cNvPr id="14" name="文本框 1"/>
          <p:cNvSpPr txBox="1"/>
          <p:nvPr/>
        </p:nvSpPr>
        <p:spPr>
          <a:xfrm>
            <a:off x="249382" y="6456218"/>
            <a:ext cx="6123709" cy="338554"/>
          </a:xfrm>
          <a:prstGeom prst="rect">
            <a:avLst/>
          </a:prstGeom>
          <a:noFill/>
        </p:spPr>
        <p:txBody>
          <a:bodyPr wrap="square" rtlCol="0">
            <a:spAutoFit/>
          </a:bodyPr>
          <a:lstStyle/>
          <a:p>
            <a:r>
              <a:rPr lang="zh-CN" altLang="en-US" sz="1600" dirty="0">
                <a:solidFill>
                  <a:schemeClr val="bg1">
                    <a:lumMod val="50000"/>
                  </a:schemeClr>
                </a:solidFill>
                <a:latin typeface="微软雅黑" panose="020B0503020204020204" pitchFamily="34" charset="-122"/>
                <a:ea typeface="微软雅黑" panose="020B0503020204020204" pitchFamily="34" charset="-122"/>
              </a:rPr>
              <a:t>数据来源：联合国官网数据库</a:t>
            </a:r>
            <a:r>
              <a:rPr lang="en-GB" altLang="zh-CN" sz="1600" dirty="0">
                <a:solidFill>
                  <a:schemeClr val="bg1">
                    <a:lumMod val="50000"/>
                  </a:schemeClr>
                </a:solidFill>
                <a:latin typeface="微软雅黑" panose="020B0503020204020204" pitchFamily="34" charset="-122"/>
                <a:ea typeface="微软雅黑" panose="020B0503020204020204" pitchFamily="34" charset="-122"/>
              </a:rPr>
              <a:t>http://data.un.org/</a:t>
            </a:r>
            <a:endParaRPr lang="en-GB" sz="1600" dirty="0">
              <a:solidFill>
                <a:schemeClr val="bg1">
                  <a:lumMod val="50000"/>
                </a:schemeClr>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2781214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0" y="522513"/>
            <a:ext cx="6081486" cy="740229"/>
            <a:chOff x="0" y="522513"/>
            <a:chExt cx="6081486" cy="740229"/>
          </a:xfrm>
        </p:grpSpPr>
        <p:sp>
          <p:nvSpPr>
            <p:cNvPr id="12" name="Rectangle 11"/>
            <p:cNvSpPr/>
            <p:nvPr/>
          </p:nvSpPr>
          <p:spPr>
            <a:xfrm>
              <a:off x="0" y="522513"/>
              <a:ext cx="6081486" cy="740229"/>
            </a:xfrm>
            <a:prstGeom prst="rect">
              <a:avLst/>
            </a:prstGeom>
            <a:solidFill>
              <a:srgbClr val="811C20"/>
            </a:solidFill>
            <a:ln>
              <a:solidFill>
                <a:srgbClr val="811C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p:cNvSpPr txBox="1"/>
            <p:nvPr/>
          </p:nvSpPr>
          <p:spPr>
            <a:xfrm>
              <a:off x="0" y="631017"/>
              <a:ext cx="4905829" cy="523220"/>
            </a:xfrm>
            <a:prstGeom prst="rect">
              <a:avLst/>
            </a:prstGeom>
            <a:noFill/>
          </p:spPr>
          <p:txBody>
            <a:bodyPr wrap="square" rtlCol="0">
              <a:spAutoFit/>
            </a:bodyPr>
            <a:lstStyle/>
            <a:p>
              <a:r>
                <a:rPr lang="zh-CN" altLang="en-US" sz="2800" dirty="0">
                  <a:solidFill>
                    <a:schemeClr val="bg1"/>
                  </a:solidFill>
                  <a:latin typeface="微软雅黑" panose="020B0503020204020204" pitchFamily="34" charset="-122"/>
                  <a:ea typeface="微软雅黑" panose="020B0503020204020204" pitchFamily="34" charset="-122"/>
                </a:rPr>
                <a:t>（二）全球化的度量指标</a:t>
              </a:r>
              <a:endParaRPr lang="en-GB" sz="2800" dirty="0">
                <a:solidFill>
                  <a:schemeClr val="bg1"/>
                </a:solidFill>
                <a:latin typeface="微软雅黑" panose="020B0503020204020204" pitchFamily="34" charset="-122"/>
                <a:ea typeface="微软雅黑" panose="020B0503020204020204" pitchFamily="34" charset="-122"/>
              </a:endParaRPr>
            </a:p>
          </p:txBody>
        </p:sp>
      </p:grpSp>
      <p:sp>
        <p:nvSpPr>
          <p:cNvPr id="20" name="TextBox 19"/>
          <p:cNvSpPr txBox="1"/>
          <p:nvPr/>
        </p:nvSpPr>
        <p:spPr>
          <a:xfrm>
            <a:off x="348343" y="1438053"/>
            <a:ext cx="3404389" cy="461665"/>
          </a:xfrm>
          <a:prstGeom prst="rect">
            <a:avLst/>
          </a:prstGeom>
          <a:noFill/>
        </p:spPr>
        <p:txBody>
          <a:bodyPr wrap="square" rtlCol="0">
            <a:spAutoFit/>
          </a:bodyPr>
          <a:lstStyle/>
          <a:p>
            <a:r>
              <a:rPr lang="en-US" sz="2400" b="1" dirty="0">
                <a:latin typeface="微软雅黑" panose="020B0503020204020204" pitchFamily="34" charset="-122"/>
                <a:ea typeface="微软雅黑" panose="020B0503020204020204" pitchFamily="34" charset="-122"/>
              </a:rPr>
              <a:t>2. </a:t>
            </a:r>
            <a:r>
              <a:rPr lang="zh-CN" altLang="en-US" sz="2400" b="1" dirty="0">
                <a:latin typeface="微软雅黑" panose="020B0503020204020204" pitchFamily="34" charset="-122"/>
                <a:ea typeface="微软雅黑" panose="020B0503020204020204" pitchFamily="34" charset="-122"/>
              </a:rPr>
              <a:t>网络指标：</a:t>
            </a:r>
            <a:endParaRPr lang="en-GB" sz="2400" b="1" dirty="0">
              <a:latin typeface="微软雅黑" panose="020B0503020204020204" pitchFamily="34" charset="-122"/>
              <a:ea typeface="微软雅黑" panose="020B0503020204020204" pitchFamily="34" charset="-122"/>
            </a:endParaRPr>
          </a:p>
        </p:txBody>
      </p:sp>
      <p:sp>
        <p:nvSpPr>
          <p:cNvPr id="2" name="文本框 1"/>
          <p:cNvSpPr txBox="1"/>
          <p:nvPr/>
        </p:nvSpPr>
        <p:spPr>
          <a:xfrm>
            <a:off x="348342" y="2006789"/>
            <a:ext cx="7594700" cy="1200329"/>
          </a:xfrm>
          <a:prstGeom prst="rect">
            <a:avLst/>
          </a:prstGeom>
          <a:noFill/>
          <a:ln w="28575">
            <a:solidFill>
              <a:srgbClr val="811C20"/>
            </a:solidFill>
          </a:ln>
        </p:spPr>
        <p:txBody>
          <a:bodyPr wrap="square" rtlCol="0">
            <a:spAutoFit/>
          </a:bodyPr>
          <a:lstStyle/>
          <a:p>
            <a:pPr marL="285750" indent="-285750">
              <a:buFont typeface="Arial" panose="020B0604020202020204" pitchFamily="34" charset="0"/>
              <a:buChar char="•"/>
            </a:pPr>
            <a:r>
              <a:rPr lang="zh-CN" altLang="zh-CN" dirty="0">
                <a:latin typeface="微软雅黑" panose="020B0503020204020204" pitchFamily="34" charset="-122"/>
                <a:ea typeface="微软雅黑" panose="020B0503020204020204" pitchFamily="34" charset="-122"/>
              </a:rPr>
              <a:t>网络是由一群主体构成的总和，其中部分主体相互间具有某种相关联系。</a:t>
            </a:r>
            <a:endParaRPr lang="en-US" altLang="zh-CN" dirty="0">
              <a:latin typeface="微软雅黑" panose="020B0503020204020204" pitchFamily="34" charset="-122"/>
              <a:ea typeface="微软雅黑" panose="020B0503020204020204" pitchFamily="34" charset="-122"/>
            </a:endParaRPr>
          </a:p>
          <a:p>
            <a:pPr marL="285750" indent="-285750">
              <a:buFont typeface="Wingdings" panose="05000000000000000000" pitchFamily="2" charset="2"/>
              <a:buChar char="ü"/>
            </a:pPr>
            <a:r>
              <a:rPr lang="zh-CN" altLang="zh-CN" dirty="0">
                <a:latin typeface="微软雅黑" panose="020B0503020204020204" pitchFamily="34" charset="-122"/>
                <a:ea typeface="微软雅黑" panose="020B0503020204020204" pitchFamily="34" charset="-122"/>
              </a:rPr>
              <a:t>国家间出口贸易的关系</a:t>
            </a:r>
            <a:endParaRPr lang="en-US" altLang="zh-CN" dirty="0">
              <a:latin typeface="微软雅黑" panose="020B0503020204020204" pitchFamily="34" charset="-122"/>
              <a:ea typeface="微软雅黑" panose="020B0503020204020204" pitchFamily="34" charset="-122"/>
            </a:endParaRPr>
          </a:p>
          <a:p>
            <a:pPr marL="285750" indent="-285750">
              <a:buFont typeface="Wingdings" panose="05000000000000000000" pitchFamily="2" charset="2"/>
              <a:buChar char="ü"/>
            </a:pPr>
            <a:r>
              <a:rPr lang="zh-CN" altLang="zh-CN" dirty="0">
                <a:latin typeface="微软雅黑" panose="020B0503020204020204" pitchFamily="34" charset="-122"/>
                <a:ea typeface="微软雅黑" panose="020B0503020204020204" pitchFamily="34" charset="-122"/>
              </a:rPr>
              <a:t>股票投资者是否是同一家健身房健身伙伴的关系</a:t>
            </a:r>
            <a:endParaRPr lang="en-US" altLang="zh-CN" dirty="0">
              <a:latin typeface="微软雅黑" panose="020B0503020204020204" pitchFamily="34" charset="-122"/>
              <a:ea typeface="微软雅黑" panose="020B0503020204020204" pitchFamily="34" charset="-122"/>
            </a:endParaRPr>
          </a:p>
          <a:p>
            <a:pPr marL="285750" indent="-285750">
              <a:buFont typeface="Wingdings" panose="05000000000000000000" pitchFamily="2" charset="2"/>
              <a:buChar char="ü"/>
            </a:pPr>
            <a:r>
              <a:rPr lang="zh-CN" altLang="zh-CN" dirty="0">
                <a:latin typeface="微软雅黑" panose="020B0503020204020204" pitchFamily="34" charset="-122"/>
                <a:ea typeface="微软雅黑" panose="020B0503020204020204" pitchFamily="34" charset="-122"/>
              </a:rPr>
              <a:t>公司董事的校友关系以及企业间战略伙伴的关系</a:t>
            </a:r>
            <a:endParaRPr lang="zh-CN" altLang="en-US" dirty="0">
              <a:latin typeface="微软雅黑" panose="020B0503020204020204" pitchFamily="34" charset="-122"/>
              <a:ea typeface="微软雅黑" panose="020B0503020204020204" pitchFamily="34" charset="-122"/>
            </a:endParaRPr>
          </a:p>
        </p:txBody>
      </p:sp>
      <p:pic>
        <p:nvPicPr>
          <p:cNvPr id="22" name="内容占位符 3" descr="1968.gif"/>
          <p:cNvPicPr>
            <a:picLocks noGrp="1" noChangeAspect="1"/>
          </p:cNvPicPr>
          <p:nvPr>
            <p:ph sz="quarter" idx="1"/>
          </p:nvPr>
        </p:nvPicPr>
        <p:blipFill>
          <a:blip r:embed="rId2" cstate="print"/>
          <a:stretch>
            <a:fillRect/>
          </a:stretch>
        </p:blipFill>
        <p:spPr bwMode="auto">
          <a:xfrm>
            <a:off x="8065874" y="2020437"/>
            <a:ext cx="3643905" cy="3643905"/>
          </a:xfrm>
          <a:prstGeom prst="rect">
            <a:avLst/>
          </a:prstGeom>
          <a:noFill/>
          <a:ln w="28575">
            <a:solidFill>
              <a:srgbClr val="811C20"/>
            </a:solidFill>
            <a:miter lim="800000"/>
            <a:headEnd/>
            <a:tailEnd/>
          </a:ln>
        </p:spPr>
      </p:pic>
      <p:grpSp>
        <p:nvGrpSpPr>
          <p:cNvPr id="3" name="组合 2"/>
          <p:cNvGrpSpPr/>
          <p:nvPr/>
        </p:nvGrpSpPr>
        <p:grpSpPr>
          <a:xfrm>
            <a:off x="8065873" y="5773003"/>
            <a:ext cx="695989" cy="668661"/>
            <a:chOff x="5891213" y="5676900"/>
            <a:chExt cx="8380412" cy="8358188"/>
          </a:xfrm>
        </p:grpSpPr>
        <p:sp>
          <p:nvSpPr>
            <p:cNvPr id="28" name="Freeform 33"/>
            <p:cNvSpPr>
              <a:spLocks/>
            </p:cNvSpPr>
            <p:nvPr/>
          </p:nvSpPr>
          <p:spPr bwMode="auto">
            <a:xfrm>
              <a:off x="5891213" y="5676900"/>
              <a:ext cx="8380412" cy="8358187"/>
            </a:xfrm>
            <a:custGeom>
              <a:avLst/>
              <a:gdLst/>
              <a:ahLst/>
              <a:cxnLst>
                <a:cxn ang="0">
                  <a:pos x="391" y="354"/>
                </a:cxn>
                <a:cxn ang="0">
                  <a:pos x="355" y="390"/>
                </a:cxn>
                <a:cxn ang="0">
                  <a:pos x="36" y="390"/>
                </a:cxn>
                <a:cxn ang="0">
                  <a:pos x="0" y="354"/>
                </a:cxn>
                <a:cxn ang="0">
                  <a:pos x="0" y="35"/>
                </a:cxn>
                <a:cxn ang="0">
                  <a:pos x="36" y="0"/>
                </a:cxn>
                <a:cxn ang="0">
                  <a:pos x="355" y="0"/>
                </a:cxn>
                <a:cxn ang="0">
                  <a:pos x="391" y="35"/>
                </a:cxn>
                <a:cxn ang="0">
                  <a:pos x="391" y="354"/>
                </a:cxn>
              </a:cxnLst>
              <a:rect l="0" t="0" r="r" b="b"/>
              <a:pathLst>
                <a:path w="391" h="390">
                  <a:moveTo>
                    <a:pt x="391" y="354"/>
                  </a:moveTo>
                  <a:cubicBezTo>
                    <a:pt x="391" y="374"/>
                    <a:pt x="375" y="390"/>
                    <a:pt x="355" y="390"/>
                  </a:cubicBezTo>
                  <a:cubicBezTo>
                    <a:pt x="36" y="390"/>
                    <a:pt x="36" y="390"/>
                    <a:pt x="36" y="390"/>
                  </a:cubicBezTo>
                  <a:cubicBezTo>
                    <a:pt x="17" y="390"/>
                    <a:pt x="0" y="374"/>
                    <a:pt x="0" y="354"/>
                  </a:cubicBezTo>
                  <a:cubicBezTo>
                    <a:pt x="0" y="35"/>
                    <a:pt x="0" y="35"/>
                    <a:pt x="0" y="35"/>
                  </a:cubicBezTo>
                  <a:cubicBezTo>
                    <a:pt x="0" y="16"/>
                    <a:pt x="17" y="0"/>
                    <a:pt x="36" y="0"/>
                  </a:cubicBezTo>
                  <a:cubicBezTo>
                    <a:pt x="355" y="0"/>
                    <a:pt x="355" y="0"/>
                    <a:pt x="355" y="0"/>
                  </a:cubicBezTo>
                  <a:cubicBezTo>
                    <a:pt x="375" y="0"/>
                    <a:pt x="391" y="16"/>
                    <a:pt x="391" y="35"/>
                  </a:cubicBezTo>
                  <a:lnTo>
                    <a:pt x="391" y="354"/>
                  </a:lnTo>
                  <a:close/>
                </a:path>
              </a:pathLst>
            </a:custGeom>
            <a:solidFill>
              <a:schemeClr val="accent2">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29" name="Freeform 34"/>
            <p:cNvSpPr>
              <a:spLocks/>
            </p:cNvSpPr>
            <p:nvPr/>
          </p:nvSpPr>
          <p:spPr bwMode="auto">
            <a:xfrm>
              <a:off x="7262813" y="8313738"/>
              <a:ext cx="7008812" cy="5721350"/>
            </a:xfrm>
            <a:custGeom>
              <a:avLst/>
              <a:gdLst/>
              <a:ahLst/>
              <a:cxnLst>
                <a:cxn ang="0">
                  <a:pos x="260" y="0"/>
                </a:cxn>
                <a:cxn ang="0">
                  <a:pos x="0" y="182"/>
                </a:cxn>
                <a:cxn ang="0">
                  <a:pos x="85" y="267"/>
                </a:cxn>
                <a:cxn ang="0">
                  <a:pos x="291" y="267"/>
                </a:cxn>
                <a:cxn ang="0">
                  <a:pos x="327" y="231"/>
                </a:cxn>
                <a:cxn ang="0">
                  <a:pos x="327" y="66"/>
                </a:cxn>
                <a:cxn ang="0">
                  <a:pos x="270" y="9"/>
                </a:cxn>
                <a:cxn ang="0">
                  <a:pos x="260" y="0"/>
                </a:cxn>
              </a:cxnLst>
              <a:rect l="0" t="0" r="r" b="b"/>
              <a:pathLst>
                <a:path w="327" h="267">
                  <a:moveTo>
                    <a:pt x="260" y="0"/>
                  </a:moveTo>
                  <a:cubicBezTo>
                    <a:pt x="0" y="182"/>
                    <a:pt x="0" y="182"/>
                    <a:pt x="0" y="182"/>
                  </a:cubicBezTo>
                  <a:cubicBezTo>
                    <a:pt x="85" y="267"/>
                    <a:pt x="85" y="267"/>
                    <a:pt x="85" y="267"/>
                  </a:cubicBezTo>
                  <a:cubicBezTo>
                    <a:pt x="291" y="267"/>
                    <a:pt x="291" y="267"/>
                    <a:pt x="291" y="267"/>
                  </a:cubicBezTo>
                  <a:cubicBezTo>
                    <a:pt x="311" y="267"/>
                    <a:pt x="327" y="251"/>
                    <a:pt x="327" y="231"/>
                  </a:cubicBezTo>
                  <a:cubicBezTo>
                    <a:pt x="327" y="66"/>
                    <a:pt x="327" y="66"/>
                    <a:pt x="327" y="66"/>
                  </a:cubicBezTo>
                  <a:cubicBezTo>
                    <a:pt x="270" y="9"/>
                    <a:pt x="270" y="9"/>
                    <a:pt x="270" y="9"/>
                  </a:cubicBezTo>
                  <a:lnTo>
                    <a:pt x="260" y="0"/>
                  </a:lnTo>
                  <a:close/>
                </a:path>
              </a:pathLst>
            </a:custGeom>
            <a:solidFill>
              <a:schemeClr val="accent2">
                <a:lumMod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2" name="Freeform 35"/>
            <p:cNvSpPr>
              <a:spLocks/>
            </p:cNvSpPr>
            <p:nvPr/>
          </p:nvSpPr>
          <p:spPr bwMode="auto">
            <a:xfrm>
              <a:off x="8999538" y="7391400"/>
              <a:ext cx="1885950" cy="879475"/>
            </a:xfrm>
            <a:custGeom>
              <a:avLst/>
              <a:gdLst/>
              <a:ahLst/>
              <a:cxnLst>
                <a:cxn ang="0">
                  <a:pos x="88" y="8"/>
                </a:cxn>
                <a:cxn ang="0">
                  <a:pos x="56" y="0"/>
                </a:cxn>
                <a:cxn ang="0">
                  <a:pos x="0" y="41"/>
                </a:cxn>
                <a:cxn ang="0">
                  <a:pos x="23" y="41"/>
                </a:cxn>
                <a:cxn ang="0">
                  <a:pos x="40" y="21"/>
                </a:cxn>
                <a:cxn ang="0">
                  <a:pos x="43" y="20"/>
                </a:cxn>
                <a:cxn ang="0">
                  <a:pos x="56" y="18"/>
                </a:cxn>
                <a:cxn ang="0">
                  <a:pos x="88" y="41"/>
                </a:cxn>
                <a:cxn ang="0">
                  <a:pos x="88" y="41"/>
                </a:cxn>
                <a:cxn ang="0">
                  <a:pos x="88" y="8"/>
                </a:cxn>
              </a:cxnLst>
              <a:rect l="0" t="0" r="r" b="b"/>
              <a:pathLst>
                <a:path w="88" h="41">
                  <a:moveTo>
                    <a:pt x="88" y="8"/>
                  </a:moveTo>
                  <a:cubicBezTo>
                    <a:pt x="79" y="3"/>
                    <a:pt x="68" y="0"/>
                    <a:pt x="56" y="0"/>
                  </a:cubicBezTo>
                  <a:cubicBezTo>
                    <a:pt x="26" y="0"/>
                    <a:pt x="2" y="18"/>
                    <a:pt x="0" y="41"/>
                  </a:cubicBezTo>
                  <a:cubicBezTo>
                    <a:pt x="23" y="41"/>
                    <a:pt x="23" y="41"/>
                    <a:pt x="23" y="41"/>
                  </a:cubicBezTo>
                  <a:cubicBezTo>
                    <a:pt x="24" y="32"/>
                    <a:pt x="31" y="25"/>
                    <a:pt x="40" y="21"/>
                  </a:cubicBezTo>
                  <a:cubicBezTo>
                    <a:pt x="41" y="21"/>
                    <a:pt x="42" y="21"/>
                    <a:pt x="43" y="20"/>
                  </a:cubicBezTo>
                  <a:cubicBezTo>
                    <a:pt x="47" y="19"/>
                    <a:pt x="51" y="18"/>
                    <a:pt x="56" y="18"/>
                  </a:cubicBezTo>
                  <a:cubicBezTo>
                    <a:pt x="72" y="18"/>
                    <a:pt x="86" y="28"/>
                    <a:pt x="88" y="41"/>
                  </a:cubicBezTo>
                  <a:cubicBezTo>
                    <a:pt x="88" y="41"/>
                    <a:pt x="88" y="41"/>
                    <a:pt x="88" y="41"/>
                  </a:cubicBezTo>
                  <a:lnTo>
                    <a:pt x="88" y="8"/>
                  </a:lnTo>
                  <a:close/>
                </a:path>
              </a:pathLst>
            </a:custGeom>
            <a:solidFill>
              <a:srgbClr val="4A8D91"/>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3" name="Freeform 36"/>
            <p:cNvSpPr>
              <a:spLocks/>
            </p:cNvSpPr>
            <p:nvPr/>
          </p:nvSpPr>
          <p:spPr bwMode="auto">
            <a:xfrm>
              <a:off x="8870950" y="7285038"/>
              <a:ext cx="2420937" cy="877887"/>
            </a:xfrm>
            <a:custGeom>
              <a:avLst/>
              <a:gdLst/>
              <a:ahLst/>
              <a:cxnLst>
                <a:cxn ang="0">
                  <a:pos x="24" y="41"/>
                </a:cxn>
                <a:cxn ang="0">
                  <a:pos x="41" y="21"/>
                </a:cxn>
                <a:cxn ang="0">
                  <a:pos x="44" y="20"/>
                </a:cxn>
                <a:cxn ang="0">
                  <a:pos x="57" y="18"/>
                </a:cxn>
                <a:cxn ang="0">
                  <a:pos x="89" y="41"/>
                </a:cxn>
                <a:cxn ang="0">
                  <a:pos x="113" y="41"/>
                </a:cxn>
                <a:cxn ang="0">
                  <a:pos x="57" y="0"/>
                </a:cxn>
                <a:cxn ang="0">
                  <a:pos x="0" y="41"/>
                </a:cxn>
                <a:cxn ang="0">
                  <a:pos x="24" y="41"/>
                </a:cxn>
              </a:cxnLst>
              <a:rect l="0" t="0" r="r" b="b"/>
              <a:pathLst>
                <a:path w="113" h="41">
                  <a:moveTo>
                    <a:pt x="24" y="41"/>
                  </a:moveTo>
                  <a:cubicBezTo>
                    <a:pt x="25" y="32"/>
                    <a:pt x="32" y="25"/>
                    <a:pt x="41" y="21"/>
                  </a:cubicBezTo>
                  <a:cubicBezTo>
                    <a:pt x="42" y="21"/>
                    <a:pt x="43" y="21"/>
                    <a:pt x="44" y="20"/>
                  </a:cubicBezTo>
                  <a:cubicBezTo>
                    <a:pt x="48" y="19"/>
                    <a:pt x="52" y="18"/>
                    <a:pt x="57" y="18"/>
                  </a:cubicBezTo>
                  <a:cubicBezTo>
                    <a:pt x="73" y="18"/>
                    <a:pt x="87" y="28"/>
                    <a:pt x="89" y="41"/>
                  </a:cubicBezTo>
                  <a:cubicBezTo>
                    <a:pt x="113" y="41"/>
                    <a:pt x="113" y="41"/>
                    <a:pt x="113" y="41"/>
                  </a:cubicBezTo>
                  <a:cubicBezTo>
                    <a:pt x="110" y="18"/>
                    <a:pt x="86" y="0"/>
                    <a:pt x="57" y="0"/>
                  </a:cubicBezTo>
                  <a:cubicBezTo>
                    <a:pt x="27" y="0"/>
                    <a:pt x="3" y="18"/>
                    <a:pt x="0" y="41"/>
                  </a:cubicBezTo>
                  <a:lnTo>
                    <a:pt x="24" y="41"/>
                  </a:lnTo>
                  <a:close/>
                </a:path>
              </a:pathLst>
            </a:custGeom>
            <a:solidFill>
              <a:srgbClr val="E8C411"/>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4" name="Freeform 37"/>
            <p:cNvSpPr>
              <a:spLocks/>
            </p:cNvSpPr>
            <p:nvPr/>
          </p:nvSpPr>
          <p:spPr bwMode="auto">
            <a:xfrm>
              <a:off x="7199313" y="8313738"/>
              <a:ext cx="5764212" cy="4114800"/>
            </a:xfrm>
            <a:custGeom>
              <a:avLst/>
              <a:gdLst/>
              <a:ahLst/>
              <a:cxnLst>
                <a:cxn ang="0">
                  <a:pos x="269" y="169"/>
                </a:cxn>
                <a:cxn ang="0">
                  <a:pos x="247" y="192"/>
                </a:cxn>
                <a:cxn ang="0">
                  <a:pos x="22" y="192"/>
                </a:cxn>
                <a:cxn ang="0">
                  <a:pos x="0" y="169"/>
                </a:cxn>
                <a:cxn ang="0">
                  <a:pos x="0" y="22"/>
                </a:cxn>
                <a:cxn ang="0">
                  <a:pos x="22" y="0"/>
                </a:cxn>
                <a:cxn ang="0">
                  <a:pos x="247" y="0"/>
                </a:cxn>
                <a:cxn ang="0">
                  <a:pos x="269" y="22"/>
                </a:cxn>
                <a:cxn ang="0">
                  <a:pos x="269" y="169"/>
                </a:cxn>
              </a:cxnLst>
              <a:rect l="0" t="0" r="r" b="b"/>
              <a:pathLst>
                <a:path w="269" h="192">
                  <a:moveTo>
                    <a:pt x="269" y="169"/>
                  </a:moveTo>
                  <a:cubicBezTo>
                    <a:pt x="269" y="182"/>
                    <a:pt x="259" y="192"/>
                    <a:pt x="247" y="192"/>
                  </a:cubicBezTo>
                  <a:cubicBezTo>
                    <a:pt x="22" y="192"/>
                    <a:pt x="22" y="192"/>
                    <a:pt x="22" y="192"/>
                  </a:cubicBezTo>
                  <a:cubicBezTo>
                    <a:pt x="10" y="192"/>
                    <a:pt x="0" y="182"/>
                    <a:pt x="0" y="169"/>
                  </a:cubicBezTo>
                  <a:cubicBezTo>
                    <a:pt x="0" y="22"/>
                    <a:pt x="0" y="22"/>
                    <a:pt x="0" y="22"/>
                  </a:cubicBezTo>
                  <a:cubicBezTo>
                    <a:pt x="0" y="10"/>
                    <a:pt x="10" y="0"/>
                    <a:pt x="22" y="0"/>
                  </a:cubicBezTo>
                  <a:cubicBezTo>
                    <a:pt x="247" y="0"/>
                    <a:pt x="247" y="0"/>
                    <a:pt x="247" y="0"/>
                  </a:cubicBezTo>
                  <a:cubicBezTo>
                    <a:pt x="259" y="0"/>
                    <a:pt x="269" y="10"/>
                    <a:pt x="269" y="22"/>
                  </a:cubicBezTo>
                  <a:lnTo>
                    <a:pt x="269" y="169"/>
                  </a:lnTo>
                  <a:close/>
                </a:path>
              </a:pathLst>
            </a:custGeom>
            <a:solidFill>
              <a:srgbClr val="7E5740"/>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5" name="Freeform 38"/>
            <p:cNvSpPr>
              <a:spLocks/>
            </p:cNvSpPr>
            <p:nvPr/>
          </p:nvSpPr>
          <p:spPr bwMode="auto">
            <a:xfrm>
              <a:off x="7199313" y="8077200"/>
              <a:ext cx="5764212" cy="2208212"/>
            </a:xfrm>
            <a:custGeom>
              <a:avLst/>
              <a:gdLst/>
              <a:ahLst/>
              <a:cxnLst>
                <a:cxn ang="0">
                  <a:pos x="247" y="0"/>
                </a:cxn>
                <a:cxn ang="0">
                  <a:pos x="22" y="0"/>
                </a:cxn>
                <a:cxn ang="0">
                  <a:pos x="0" y="22"/>
                </a:cxn>
                <a:cxn ang="0">
                  <a:pos x="0" y="83"/>
                </a:cxn>
                <a:cxn ang="0">
                  <a:pos x="116" y="103"/>
                </a:cxn>
                <a:cxn ang="0">
                  <a:pos x="151" y="103"/>
                </a:cxn>
                <a:cxn ang="0">
                  <a:pos x="269" y="83"/>
                </a:cxn>
                <a:cxn ang="0">
                  <a:pos x="269" y="22"/>
                </a:cxn>
                <a:cxn ang="0">
                  <a:pos x="247" y="0"/>
                </a:cxn>
              </a:cxnLst>
              <a:rect l="0" t="0" r="r" b="b"/>
              <a:pathLst>
                <a:path w="269" h="103">
                  <a:moveTo>
                    <a:pt x="247" y="0"/>
                  </a:moveTo>
                  <a:cubicBezTo>
                    <a:pt x="22" y="0"/>
                    <a:pt x="22" y="0"/>
                    <a:pt x="22" y="0"/>
                  </a:cubicBezTo>
                  <a:cubicBezTo>
                    <a:pt x="10" y="0"/>
                    <a:pt x="0" y="10"/>
                    <a:pt x="0" y="22"/>
                  </a:cubicBezTo>
                  <a:cubicBezTo>
                    <a:pt x="0" y="83"/>
                    <a:pt x="0" y="83"/>
                    <a:pt x="0" y="83"/>
                  </a:cubicBezTo>
                  <a:cubicBezTo>
                    <a:pt x="116" y="103"/>
                    <a:pt x="116" y="103"/>
                    <a:pt x="116" y="103"/>
                  </a:cubicBezTo>
                  <a:cubicBezTo>
                    <a:pt x="151" y="103"/>
                    <a:pt x="151" y="103"/>
                    <a:pt x="151" y="103"/>
                  </a:cubicBezTo>
                  <a:cubicBezTo>
                    <a:pt x="269" y="83"/>
                    <a:pt x="269" y="83"/>
                    <a:pt x="269" y="83"/>
                  </a:cubicBezTo>
                  <a:cubicBezTo>
                    <a:pt x="269" y="22"/>
                    <a:pt x="269" y="22"/>
                    <a:pt x="269" y="22"/>
                  </a:cubicBezTo>
                  <a:cubicBezTo>
                    <a:pt x="269" y="10"/>
                    <a:pt x="259" y="0"/>
                    <a:pt x="247" y="0"/>
                  </a:cubicBezTo>
                  <a:close/>
                </a:path>
              </a:pathLst>
            </a:custGeom>
            <a:solidFill>
              <a:srgbClr val="966F52"/>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6" name="Freeform 39"/>
            <p:cNvSpPr>
              <a:spLocks/>
            </p:cNvSpPr>
            <p:nvPr/>
          </p:nvSpPr>
          <p:spPr bwMode="auto">
            <a:xfrm>
              <a:off x="7199313" y="9856788"/>
              <a:ext cx="5764212" cy="642937"/>
            </a:xfrm>
            <a:custGeom>
              <a:avLst/>
              <a:gdLst/>
              <a:ahLst/>
              <a:cxnLst>
                <a:cxn ang="0">
                  <a:pos x="1566" y="270"/>
                </a:cxn>
                <a:cxn ang="0">
                  <a:pos x="0" y="0"/>
                </a:cxn>
                <a:cxn ang="0">
                  <a:pos x="0" y="135"/>
                </a:cxn>
                <a:cxn ang="0">
                  <a:pos x="1566" y="405"/>
                </a:cxn>
                <a:cxn ang="0">
                  <a:pos x="2038" y="405"/>
                </a:cxn>
                <a:cxn ang="0">
                  <a:pos x="3631" y="135"/>
                </a:cxn>
                <a:cxn ang="0">
                  <a:pos x="3631" y="0"/>
                </a:cxn>
                <a:cxn ang="0">
                  <a:pos x="2038" y="270"/>
                </a:cxn>
                <a:cxn ang="0">
                  <a:pos x="1566" y="270"/>
                </a:cxn>
              </a:cxnLst>
              <a:rect l="0" t="0" r="r" b="b"/>
              <a:pathLst>
                <a:path w="3631" h="405">
                  <a:moveTo>
                    <a:pt x="1566" y="270"/>
                  </a:moveTo>
                  <a:lnTo>
                    <a:pt x="0" y="0"/>
                  </a:lnTo>
                  <a:lnTo>
                    <a:pt x="0" y="135"/>
                  </a:lnTo>
                  <a:lnTo>
                    <a:pt x="1566" y="405"/>
                  </a:lnTo>
                  <a:lnTo>
                    <a:pt x="2038" y="405"/>
                  </a:lnTo>
                  <a:lnTo>
                    <a:pt x="3631" y="135"/>
                  </a:lnTo>
                  <a:lnTo>
                    <a:pt x="3631" y="0"/>
                  </a:lnTo>
                  <a:lnTo>
                    <a:pt x="2038" y="270"/>
                  </a:lnTo>
                  <a:lnTo>
                    <a:pt x="1566" y="270"/>
                  </a:lnTo>
                  <a:close/>
                </a:path>
              </a:pathLst>
            </a:custGeom>
            <a:solidFill>
              <a:srgbClr val="664635"/>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7" name="Freeform 40"/>
            <p:cNvSpPr>
              <a:spLocks/>
            </p:cNvSpPr>
            <p:nvPr/>
          </p:nvSpPr>
          <p:spPr bwMode="auto">
            <a:xfrm>
              <a:off x="9599613" y="9920288"/>
              <a:ext cx="663575" cy="922337"/>
            </a:xfrm>
            <a:custGeom>
              <a:avLst/>
              <a:gdLst/>
              <a:ahLst/>
              <a:cxnLst>
                <a:cxn ang="0">
                  <a:pos x="16" y="0"/>
                </a:cxn>
                <a:cxn ang="0">
                  <a:pos x="31" y="9"/>
                </a:cxn>
                <a:cxn ang="0">
                  <a:pos x="31" y="34"/>
                </a:cxn>
                <a:cxn ang="0">
                  <a:pos x="16" y="43"/>
                </a:cxn>
                <a:cxn ang="0">
                  <a:pos x="16" y="43"/>
                </a:cxn>
                <a:cxn ang="0">
                  <a:pos x="0" y="34"/>
                </a:cxn>
                <a:cxn ang="0">
                  <a:pos x="0" y="9"/>
                </a:cxn>
                <a:cxn ang="0">
                  <a:pos x="16" y="0"/>
                </a:cxn>
              </a:cxnLst>
              <a:rect l="0" t="0" r="r" b="b"/>
              <a:pathLst>
                <a:path w="31" h="43">
                  <a:moveTo>
                    <a:pt x="16" y="0"/>
                  </a:moveTo>
                  <a:cubicBezTo>
                    <a:pt x="24" y="0"/>
                    <a:pt x="31" y="4"/>
                    <a:pt x="31" y="9"/>
                  </a:cubicBezTo>
                  <a:cubicBezTo>
                    <a:pt x="31" y="34"/>
                    <a:pt x="31" y="34"/>
                    <a:pt x="31" y="34"/>
                  </a:cubicBezTo>
                  <a:cubicBezTo>
                    <a:pt x="31" y="39"/>
                    <a:pt x="24" y="43"/>
                    <a:pt x="16" y="43"/>
                  </a:cubicBezTo>
                  <a:cubicBezTo>
                    <a:pt x="16" y="43"/>
                    <a:pt x="16" y="43"/>
                    <a:pt x="16" y="43"/>
                  </a:cubicBezTo>
                  <a:cubicBezTo>
                    <a:pt x="7" y="43"/>
                    <a:pt x="0" y="39"/>
                    <a:pt x="0" y="34"/>
                  </a:cubicBezTo>
                  <a:cubicBezTo>
                    <a:pt x="0" y="9"/>
                    <a:pt x="0" y="9"/>
                    <a:pt x="0" y="9"/>
                  </a:cubicBezTo>
                  <a:cubicBezTo>
                    <a:pt x="0" y="4"/>
                    <a:pt x="7" y="0"/>
                    <a:pt x="16" y="0"/>
                  </a:cubicBezTo>
                  <a:close/>
                </a:path>
              </a:pathLst>
            </a:custGeom>
            <a:solidFill>
              <a:srgbClr val="BE8F0E"/>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8" name="Rectangle 41"/>
            <p:cNvSpPr>
              <a:spLocks noChangeArrowheads="1"/>
            </p:cNvSpPr>
            <p:nvPr/>
          </p:nvSpPr>
          <p:spPr bwMode="auto">
            <a:xfrm>
              <a:off x="9599613" y="10456863"/>
              <a:ext cx="663575" cy="171450"/>
            </a:xfrm>
            <a:prstGeom prst="rect">
              <a:avLst/>
            </a:prstGeom>
            <a:solidFill>
              <a:srgbClr val="A57A0E"/>
            </a:solidFill>
            <a:ln w="9525">
              <a:noFill/>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39" name="Freeform 42"/>
            <p:cNvSpPr>
              <a:spLocks/>
            </p:cNvSpPr>
            <p:nvPr/>
          </p:nvSpPr>
          <p:spPr bwMode="auto">
            <a:xfrm>
              <a:off x="9513888" y="10348913"/>
              <a:ext cx="857250" cy="171450"/>
            </a:xfrm>
            <a:custGeom>
              <a:avLst/>
              <a:gdLst/>
              <a:ahLst/>
              <a:cxnLst>
                <a:cxn ang="0">
                  <a:pos x="40" y="4"/>
                </a:cxn>
                <a:cxn ang="0">
                  <a:pos x="36" y="8"/>
                </a:cxn>
                <a:cxn ang="0">
                  <a:pos x="3" y="8"/>
                </a:cxn>
                <a:cxn ang="0">
                  <a:pos x="0" y="4"/>
                </a:cxn>
                <a:cxn ang="0">
                  <a:pos x="0" y="4"/>
                </a:cxn>
                <a:cxn ang="0">
                  <a:pos x="3" y="0"/>
                </a:cxn>
                <a:cxn ang="0">
                  <a:pos x="36" y="0"/>
                </a:cxn>
                <a:cxn ang="0">
                  <a:pos x="40" y="4"/>
                </a:cxn>
              </a:cxnLst>
              <a:rect l="0" t="0" r="r" b="b"/>
              <a:pathLst>
                <a:path w="40" h="8">
                  <a:moveTo>
                    <a:pt x="40" y="4"/>
                  </a:moveTo>
                  <a:cubicBezTo>
                    <a:pt x="40" y="6"/>
                    <a:pt x="38" y="8"/>
                    <a:pt x="36" y="8"/>
                  </a:cubicBezTo>
                  <a:cubicBezTo>
                    <a:pt x="3" y="8"/>
                    <a:pt x="3" y="8"/>
                    <a:pt x="3" y="8"/>
                  </a:cubicBezTo>
                  <a:cubicBezTo>
                    <a:pt x="1" y="8"/>
                    <a:pt x="0" y="6"/>
                    <a:pt x="0" y="4"/>
                  </a:cubicBezTo>
                  <a:cubicBezTo>
                    <a:pt x="0" y="4"/>
                    <a:pt x="0" y="4"/>
                    <a:pt x="0" y="4"/>
                  </a:cubicBezTo>
                  <a:cubicBezTo>
                    <a:pt x="0" y="2"/>
                    <a:pt x="1" y="0"/>
                    <a:pt x="3" y="0"/>
                  </a:cubicBezTo>
                  <a:cubicBezTo>
                    <a:pt x="36" y="0"/>
                    <a:pt x="36" y="0"/>
                    <a:pt x="36" y="0"/>
                  </a:cubicBezTo>
                  <a:cubicBezTo>
                    <a:pt x="38" y="0"/>
                    <a:pt x="40" y="2"/>
                    <a:pt x="40" y="4"/>
                  </a:cubicBezTo>
                  <a:close/>
                </a:path>
              </a:pathLst>
            </a:custGeom>
            <a:solidFill>
              <a:srgbClr val="E8C411"/>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grpSp>
      <p:grpSp>
        <p:nvGrpSpPr>
          <p:cNvPr id="8" name="组合 7"/>
          <p:cNvGrpSpPr/>
          <p:nvPr/>
        </p:nvGrpSpPr>
        <p:grpSpPr>
          <a:xfrm>
            <a:off x="8803706" y="5773002"/>
            <a:ext cx="695989" cy="668661"/>
            <a:chOff x="15900400" y="15963900"/>
            <a:chExt cx="8358187" cy="8359775"/>
          </a:xfrm>
        </p:grpSpPr>
        <p:sp>
          <p:nvSpPr>
            <p:cNvPr id="40" name="Freeform 242"/>
            <p:cNvSpPr>
              <a:spLocks/>
            </p:cNvSpPr>
            <p:nvPr/>
          </p:nvSpPr>
          <p:spPr bwMode="auto">
            <a:xfrm>
              <a:off x="15900400" y="15963900"/>
              <a:ext cx="8358187" cy="8359775"/>
            </a:xfrm>
            <a:custGeom>
              <a:avLst/>
              <a:gdLst/>
              <a:ahLst/>
              <a:cxnLst>
                <a:cxn ang="0">
                  <a:pos x="390" y="354"/>
                </a:cxn>
                <a:cxn ang="0">
                  <a:pos x="354" y="390"/>
                </a:cxn>
                <a:cxn ang="0">
                  <a:pos x="36" y="390"/>
                </a:cxn>
                <a:cxn ang="0">
                  <a:pos x="0" y="354"/>
                </a:cxn>
                <a:cxn ang="0">
                  <a:pos x="0" y="35"/>
                </a:cxn>
                <a:cxn ang="0">
                  <a:pos x="36" y="0"/>
                </a:cxn>
                <a:cxn ang="0">
                  <a:pos x="354" y="0"/>
                </a:cxn>
                <a:cxn ang="0">
                  <a:pos x="390" y="35"/>
                </a:cxn>
                <a:cxn ang="0">
                  <a:pos x="390" y="354"/>
                </a:cxn>
              </a:cxnLst>
              <a:rect l="0" t="0" r="r" b="b"/>
              <a:pathLst>
                <a:path w="390" h="390">
                  <a:moveTo>
                    <a:pt x="390" y="354"/>
                  </a:moveTo>
                  <a:cubicBezTo>
                    <a:pt x="390" y="374"/>
                    <a:pt x="374" y="390"/>
                    <a:pt x="354" y="390"/>
                  </a:cubicBezTo>
                  <a:cubicBezTo>
                    <a:pt x="36" y="390"/>
                    <a:pt x="36" y="390"/>
                    <a:pt x="36" y="390"/>
                  </a:cubicBezTo>
                  <a:cubicBezTo>
                    <a:pt x="16" y="390"/>
                    <a:pt x="0" y="374"/>
                    <a:pt x="0" y="354"/>
                  </a:cubicBezTo>
                  <a:cubicBezTo>
                    <a:pt x="0" y="35"/>
                    <a:pt x="0" y="35"/>
                    <a:pt x="0" y="35"/>
                  </a:cubicBezTo>
                  <a:cubicBezTo>
                    <a:pt x="0" y="16"/>
                    <a:pt x="16" y="0"/>
                    <a:pt x="36" y="0"/>
                  </a:cubicBezTo>
                  <a:cubicBezTo>
                    <a:pt x="354" y="0"/>
                    <a:pt x="354" y="0"/>
                    <a:pt x="354" y="0"/>
                  </a:cubicBezTo>
                  <a:cubicBezTo>
                    <a:pt x="374" y="0"/>
                    <a:pt x="390" y="16"/>
                    <a:pt x="390" y="35"/>
                  </a:cubicBezTo>
                  <a:lnTo>
                    <a:pt x="390" y="354"/>
                  </a:lnTo>
                  <a:close/>
                </a:path>
              </a:pathLst>
            </a:custGeom>
            <a:solidFill>
              <a:schemeClr val="accent6">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1" name="Freeform 243"/>
            <p:cNvSpPr>
              <a:spLocks/>
            </p:cNvSpPr>
            <p:nvPr/>
          </p:nvSpPr>
          <p:spPr bwMode="auto">
            <a:xfrm>
              <a:off x="19778663" y="18621375"/>
              <a:ext cx="450850" cy="322262"/>
            </a:xfrm>
            <a:custGeom>
              <a:avLst/>
              <a:gdLst/>
              <a:ahLst/>
              <a:cxnLst>
                <a:cxn ang="0">
                  <a:pos x="108" y="176"/>
                </a:cxn>
                <a:cxn ang="0">
                  <a:pos x="149" y="176"/>
                </a:cxn>
                <a:cxn ang="0">
                  <a:pos x="203" y="176"/>
                </a:cxn>
                <a:cxn ang="0">
                  <a:pos x="230" y="176"/>
                </a:cxn>
                <a:cxn ang="0">
                  <a:pos x="270" y="176"/>
                </a:cxn>
                <a:cxn ang="0">
                  <a:pos x="284" y="176"/>
                </a:cxn>
                <a:cxn ang="0">
                  <a:pos x="149" y="68"/>
                </a:cxn>
                <a:cxn ang="0">
                  <a:pos x="108" y="54"/>
                </a:cxn>
                <a:cxn ang="0">
                  <a:pos x="81" y="54"/>
                </a:cxn>
                <a:cxn ang="0">
                  <a:pos x="27" y="41"/>
                </a:cxn>
                <a:cxn ang="0">
                  <a:pos x="0" y="0"/>
                </a:cxn>
                <a:cxn ang="0">
                  <a:pos x="0" y="203"/>
                </a:cxn>
                <a:cxn ang="0">
                  <a:pos x="41" y="203"/>
                </a:cxn>
                <a:cxn ang="0">
                  <a:pos x="108" y="176"/>
                </a:cxn>
              </a:cxnLst>
              <a:rect l="0" t="0" r="r" b="b"/>
              <a:pathLst>
                <a:path w="284" h="203">
                  <a:moveTo>
                    <a:pt x="108" y="176"/>
                  </a:moveTo>
                  <a:lnTo>
                    <a:pt x="149" y="176"/>
                  </a:lnTo>
                  <a:lnTo>
                    <a:pt x="203" y="176"/>
                  </a:lnTo>
                  <a:lnTo>
                    <a:pt x="230" y="176"/>
                  </a:lnTo>
                  <a:lnTo>
                    <a:pt x="270" y="176"/>
                  </a:lnTo>
                  <a:lnTo>
                    <a:pt x="284" y="176"/>
                  </a:lnTo>
                  <a:lnTo>
                    <a:pt x="149" y="68"/>
                  </a:lnTo>
                  <a:lnTo>
                    <a:pt x="108" y="54"/>
                  </a:lnTo>
                  <a:lnTo>
                    <a:pt x="81" y="54"/>
                  </a:lnTo>
                  <a:lnTo>
                    <a:pt x="27" y="41"/>
                  </a:lnTo>
                  <a:lnTo>
                    <a:pt x="0" y="0"/>
                  </a:lnTo>
                  <a:lnTo>
                    <a:pt x="0" y="203"/>
                  </a:lnTo>
                  <a:lnTo>
                    <a:pt x="41" y="203"/>
                  </a:lnTo>
                  <a:lnTo>
                    <a:pt x="108" y="176"/>
                  </a:lnTo>
                  <a:close/>
                </a:path>
              </a:pathLst>
            </a:custGeom>
            <a:solidFill>
              <a:srgbClr val="BFBFBF"/>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2" name="Freeform 244"/>
            <p:cNvSpPr>
              <a:spLocks/>
            </p:cNvSpPr>
            <p:nvPr/>
          </p:nvSpPr>
          <p:spPr bwMode="auto">
            <a:xfrm>
              <a:off x="18449925" y="18578513"/>
              <a:ext cx="5808662" cy="5745162"/>
            </a:xfrm>
            <a:custGeom>
              <a:avLst/>
              <a:gdLst/>
              <a:ahLst/>
              <a:cxnLst>
                <a:cxn ang="0">
                  <a:pos x="176" y="0"/>
                </a:cxn>
                <a:cxn ang="0">
                  <a:pos x="0" y="177"/>
                </a:cxn>
                <a:cxn ang="0">
                  <a:pos x="91" y="268"/>
                </a:cxn>
                <a:cxn ang="0">
                  <a:pos x="237" y="268"/>
                </a:cxn>
                <a:cxn ang="0">
                  <a:pos x="271" y="233"/>
                </a:cxn>
                <a:cxn ang="0">
                  <a:pos x="271" y="96"/>
                </a:cxn>
                <a:cxn ang="0">
                  <a:pos x="176" y="0"/>
                </a:cxn>
              </a:cxnLst>
              <a:rect l="0" t="0" r="r" b="b"/>
              <a:pathLst>
                <a:path w="271" h="268">
                  <a:moveTo>
                    <a:pt x="176" y="0"/>
                  </a:moveTo>
                  <a:cubicBezTo>
                    <a:pt x="0" y="177"/>
                    <a:pt x="0" y="177"/>
                    <a:pt x="0" y="177"/>
                  </a:cubicBezTo>
                  <a:cubicBezTo>
                    <a:pt x="91" y="268"/>
                    <a:pt x="91" y="268"/>
                    <a:pt x="91" y="268"/>
                  </a:cubicBezTo>
                  <a:cubicBezTo>
                    <a:pt x="237" y="268"/>
                    <a:pt x="237" y="268"/>
                    <a:pt x="237" y="268"/>
                  </a:cubicBezTo>
                  <a:cubicBezTo>
                    <a:pt x="256" y="268"/>
                    <a:pt x="271" y="252"/>
                    <a:pt x="271" y="233"/>
                  </a:cubicBezTo>
                  <a:cubicBezTo>
                    <a:pt x="271" y="96"/>
                    <a:pt x="271" y="96"/>
                    <a:pt x="271" y="96"/>
                  </a:cubicBezTo>
                  <a:lnTo>
                    <a:pt x="176" y="0"/>
                  </a:lnTo>
                  <a:close/>
                </a:path>
              </a:pathLst>
            </a:custGeom>
            <a:solidFill>
              <a:schemeClr val="accent6">
                <a:lumMod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3" name="Freeform 245"/>
            <p:cNvSpPr>
              <a:spLocks/>
            </p:cNvSpPr>
            <p:nvPr/>
          </p:nvSpPr>
          <p:spPr bwMode="auto">
            <a:xfrm>
              <a:off x="18300700" y="17743488"/>
              <a:ext cx="3214687" cy="4349750"/>
            </a:xfrm>
            <a:custGeom>
              <a:avLst/>
              <a:gdLst/>
              <a:ahLst/>
              <a:cxnLst>
                <a:cxn ang="0">
                  <a:pos x="112" y="5"/>
                </a:cxn>
                <a:cxn ang="0">
                  <a:pos x="92" y="0"/>
                </a:cxn>
                <a:cxn ang="0">
                  <a:pos x="5" y="57"/>
                </a:cxn>
                <a:cxn ang="0">
                  <a:pos x="18" y="66"/>
                </a:cxn>
                <a:cxn ang="0">
                  <a:pos x="30" y="65"/>
                </a:cxn>
                <a:cxn ang="0">
                  <a:pos x="37" y="72"/>
                </a:cxn>
                <a:cxn ang="0">
                  <a:pos x="43" y="76"/>
                </a:cxn>
                <a:cxn ang="0">
                  <a:pos x="52" y="77"/>
                </a:cxn>
                <a:cxn ang="0">
                  <a:pos x="49" y="84"/>
                </a:cxn>
                <a:cxn ang="0">
                  <a:pos x="45" y="99"/>
                </a:cxn>
                <a:cxn ang="0">
                  <a:pos x="51" y="108"/>
                </a:cxn>
                <a:cxn ang="0">
                  <a:pos x="53" y="118"/>
                </a:cxn>
                <a:cxn ang="0">
                  <a:pos x="62" y="123"/>
                </a:cxn>
                <a:cxn ang="0">
                  <a:pos x="69" y="144"/>
                </a:cxn>
                <a:cxn ang="0">
                  <a:pos x="68" y="160"/>
                </a:cxn>
                <a:cxn ang="0">
                  <a:pos x="66" y="170"/>
                </a:cxn>
                <a:cxn ang="0">
                  <a:pos x="65" y="180"/>
                </a:cxn>
                <a:cxn ang="0">
                  <a:pos x="67" y="191"/>
                </a:cxn>
                <a:cxn ang="0">
                  <a:pos x="71" y="193"/>
                </a:cxn>
                <a:cxn ang="0">
                  <a:pos x="77" y="200"/>
                </a:cxn>
                <a:cxn ang="0">
                  <a:pos x="87" y="203"/>
                </a:cxn>
                <a:cxn ang="0">
                  <a:pos x="92" y="192"/>
                </a:cxn>
                <a:cxn ang="0">
                  <a:pos x="86" y="187"/>
                </a:cxn>
                <a:cxn ang="0">
                  <a:pos x="92" y="186"/>
                </a:cxn>
                <a:cxn ang="0">
                  <a:pos x="92" y="179"/>
                </a:cxn>
                <a:cxn ang="0">
                  <a:pos x="95" y="174"/>
                </a:cxn>
                <a:cxn ang="0">
                  <a:pos x="102" y="168"/>
                </a:cxn>
                <a:cxn ang="0">
                  <a:pos x="109" y="161"/>
                </a:cxn>
                <a:cxn ang="0">
                  <a:pos x="117" y="152"/>
                </a:cxn>
                <a:cxn ang="0">
                  <a:pos x="119" y="143"/>
                </a:cxn>
                <a:cxn ang="0">
                  <a:pos x="135" y="134"/>
                </a:cxn>
                <a:cxn ang="0">
                  <a:pos x="139" y="120"/>
                </a:cxn>
                <a:cxn ang="0">
                  <a:pos x="149" y="112"/>
                </a:cxn>
                <a:cxn ang="0">
                  <a:pos x="146" y="97"/>
                </a:cxn>
                <a:cxn ang="0">
                  <a:pos x="136" y="92"/>
                </a:cxn>
                <a:cxn ang="0">
                  <a:pos x="118" y="87"/>
                </a:cxn>
                <a:cxn ang="0">
                  <a:pos x="116" y="84"/>
                </a:cxn>
                <a:cxn ang="0">
                  <a:pos x="108" y="72"/>
                </a:cxn>
                <a:cxn ang="0">
                  <a:pos x="98" y="70"/>
                </a:cxn>
                <a:cxn ang="0">
                  <a:pos x="91" y="61"/>
                </a:cxn>
                <a:cxn ang="0">
                  <a:pos x="76" y="60"/>
                </a:cxn>
                <a:cxn ang="0">
                  <a:pos x="67" y="59"/>
                </a:cxn>
                <a:cxn ang="0">
                  <a:pos x="60" y="62"/>
                </a:cxn>
                <a:cxn ang="0">
                  <a:pos x="53" y="65"/>
                </a:cxn>
                <a:cxn ang="0">
                  <a:pos x="52" y="59"/>
                </a:cxn>
                <a:cxn ang="0">
                  <a:pos x="43" y="56"/>
                </a:cxn>
                <a:cxn ang="0">
                  <a:pos x="41" y="54"/>
                </a:cxn>
                <a:cxn ang="0">
                  <a:pos x="47" y="51"/>
                </a:cxn>
                <a:cxn ang="0">
                  <a:pos x="53" y="51"/>
                </a:cxn>
                <a:cxn ang="0">
                  <a:pos x="55" y="57"/>
                </a:cxn>
                <a:cxn ang="0">
                  <a:pos x="81" y="55"/>
                </a:cxn>
                <a:cxn ang="0">
                  <a:pos x="85" y="49"/>
                </a:cxn>
                <a:cxn ang="0">
                  <a:pos x="75" y="46"/>
                </a:cxn>
                <a:cxn ang="0">
                  <a:pos x="65" y="45"/>
                </a:cxn>
                <a:cxn ang="0">
                  <a:pos x="60" y="40"/>
                </a:cxn>
                <a:cxn ang="0">
                  <a:pos x="63" y="32"/>
                </a:cxn>
                <a:cxn ang="0">
                  <a:pos x="71" y="26"/>
                </a:cxn>
                <a:cxn ang="0">
                  <a:pos x="82" y="17"/>
                </a:cxn>
                <a:cxn ang="0">
                  <a:pos x="91" y="16"/>
                </a:cxn>
                <a:cxn ang="0">
                  <a:pos x="100" y="14"/>
                </a:cxn>
                <a:cxn ang="0">
                  <a:pos x="104" y="9"/>
                </a:cxn>
                <a:cxn ang="0">
                  <a:pos x="103" y="4"/>
                </a:cxn>
              </a:cxnLst>
              <a:rect l="0" t="0" r="r" b="b"/>
              <a:pathLst>
                <a:path w="150" h="203">
                  <a:moveTo>
                    <a:pt x="109" y="6"/>
                  </a:moveTo>
                  <a:cubicBezTo>
                    <a:pt x="110" y="7"/>
                    <a:pt x="110" y="7"/>
                    <a:pt x="110" y="7"/>
                  </a:cubicBezTo>
                  <a:cubicBezTo>
                    <a:pt x="112" y="5"/>
                    <a:pt x="112" y="5"/>
                    <a:pt x="112" y="5"/>
                  </a:cubicBezTo>
                  <a:cubicBezTo>
                    <a:pt x="112" y="5"/>
                    <a:pt x="114" y="4"/>
                    <a:pt x="115" y="3"/>
                  </a:cubicBezTo>
                  <a:cubicBezTo>
                    <a:pt x="116" y="2"/>
                    <a:pt x="116" y="2"/>
                    <a:pt x="116" y="2"/>
                  </a:cubicBezTo>
                  <a:cubicBezTo>
                    <a:pt x="108" y="1"/>
                    <a:pt x="100" y="0"/>
                    <a:pt x="92" y="0"/>
                  </a:cubicBezTo>
                  <a:cubicBezTo>
                    <a:pt x="55" y="0"/>
                    <a:pt x="23" y="16"/>
                    <a:pt x="0" y="40"/>
                  </a:cubicBezTo>
                  <a:cubicBezTo>
                    <a:pt x="1" y="54"/>
                    <a:pt x="1" y="54"/>
                    <a:pt x="1" y="54"/>
                  </a:cubicBezTo>
                  <a:cubicBezTo>
                    <a:pt x="5" y="57"/>
                    <a:pt x="5" y="57"/>
                    <a:pt x="5" y="57"/>
                  </a:cubicBezTo>
                  <a:cubicBezTo>
                    <a:pt x="8" y="61"/>
                    <a:pt x="8" y="61"/>
                    <a:pt x="8" y="61"/>
                  </a:cubicBezTo>
                  <a:cubicBezTo>
                    <a:pt x="11" y="66"/>
                    <a:pt x="11" y="66"/>
                    <a:pt x="11" y="66"/>
                  </a:cubicBezTo>
                  <a:cubicBezTo>
                    <a:pt x="18" y="66"/>
                    <a:pt x="18" y="66"/>
                    <a:pt x="18" y="66"/>
                  </a:cubicBezTo>
                  <a:cubicBezTo>
                    <a:pt x="21" y="64"/>
                    <a:pt x="21" y="64"/>
                    <a:pt x="21" y="64"/>
                  </a:cubicBezTo>
                  <a:cubicBezTo>
                    <a:pt x="25" y="65"/>
                    <a:pt x="25" y="65"/>
                    <a:pt x="25" y="65"/>
                  </a:cubicBezTo>
                  <a:cubicBezTo>
                    <a:pt x="30" y="65"/>
                    <a:pt x="30" y="65"/>
                    <a:pt x="30" y="65"/>
                  </a:cubicBezTo>
                  <a:cubicBezTo>
                    <a:pt x="32" y="68"/>
                    <a:pt x="32" y="68"/>
                    <a:pt x="32" y="68"/>
                  </a:cubicBezTo>
                  <a:cubicBezTo>
                    <a:pt x="36" y="70"/>
                    <a:pt x="36" y="70"/>
                    <a:pt x="36" y="70"/>
                  </a:cubicBezTo>
                  <a:cubicBezTo>
                    <a:pt x="37" y="72"/>
                    <a:pt x="37" y="72"/>
                    <a:pt x="37" y="72"/>
                  </a:cubicBezTo>
                  <a:cubicBezTo>
                    <a:pt x="37" y="75"/>
                    <a:pt x="37" y="75"/>
                    <a:pt x="37" y="75"/>
                  </a:cubicBezTo>
                  <a:cubicBezTo>
                    <a:pt x="41" y="75"/>
                    <a:pt x="41" y="75"/>
                    <a:pt x="41" y="75"/>
                  </a:cubicBezTo>
                  <a:cubicBezTo>
                    <a:pt x="43" y="76"/>
                    <a:pt x="43" y="76"/>
                    <a:pt x="43" y="76"/>
                  </a:cubicBezTo>
                  <a:cubicBezTo>
                    <a:pt x="45" y="78"/>
                    <a:pt x="45" y="78"/>
                    <a:pt x="45" y="78"/>
                  </a:cubicBezTo>
                  <a:cubicBezTo>
                    <a:pt x="48" y="78"/>
                    <a:pt x="48" y="78"/>
                    <a:pt x="48" y="78"/>
                  </a:cubicBezTo>
                  <a:cubicBezTo>
                    <a:pt x="52" y="77"/>
                    <a:pt x="52" y="77"/>
                    <a:pt x="52" y="77"/>
                  </a:cubicBezTo>
                  <a:cubicBezTo>
                    <a:pt x="52" y="79"/>
                    <a:pt x="52" y="79"/>
                    <a:pt x="52" y="79"/>
                  </a:cubicBezTo>
                  <a:cubicBezTo>
                    <a:pt x="52" y="81"/>
                    <a:pt x="52" y="81"/>
                    <a:pt x="52" y="81"/>
                  </a:cubicBezTo>
                  <a:cubicBezTo>
                    <a:pt x="49" y="84"/>
                    <a:pt x="49" y="84"/>
                    <a:pt x="49" y="84"/>
                  </a:cubicBezTo>
                  <a:cubicBezTo>
                    <a:pt x="47" y="87"/>
                    <a:pt x="47" y="87"/>
                    <a:pt x="47" y="87"/>
                  </a:cubicBezTo>
                  <a:cubicBezTo>
                    <a:pt x="45" y="91"/>
                    <a:pt x="45" y="91"/>
                    <a:pt x="45" y="91"/>
                  </a:cubicBezTo>
                  <a:cubicBezTo>
                    <a:pt x="45" y="99"/>
                    <a:pt x="45" y="99"/>
                    <a:pt x="45" y="99"/>
                  </a:cubicBezTo>
                  <a:cubicBezTo>
                    <a:pt x="46" y="104"/>
                    <a:pt x="46" y="104"/>
                    <a:pt x="46" y="104"/>
                  </a:cubicBezTo>
                  <a:cubicBezTo>
                    <a:pt x="48" y="107"/>
                    <a:pt x="48" y="107"/>
                    <a:pt x="48" y="107"/>
                  </a:cubicBezTo>
                  <a:cubicBezTo>
                    <a:pt x="51" y="108"/>
                    <a:pt x="51" y="108"/>
                    <a:pt x="51" y="108"/>
                  </a:cubicBezTo>
                  <a:cubicBezTo>
                    <a:pt x="52" y="111"/>
                    <a:pt x="52" y="111"/>
                    <a:pt x="52" y="111"/>
                  </a:cubicBezTo>
                  <a:cubicBezTo>
                    <a:pt x="52" y="114"/>
                    <a:pt x="52" y="114"/>
                    <a:pt x="52" y="114"/>
                  </a:cubicBezTo>
                  <a:cubicBezTo>
                    <a:pt x="53" y="118"/>
                    <a:pt x="53" y="118"/>
                    <a:pt x="53" y="118"/>
                  </a:cubicBezTo>
                  <a:cubicBezTo>
                    <a:pt x="55" y="122"/>
                    <a:pt x="55" y="122"/>
                    <a:pt x="55" y="122"/>
                  </a:cubicBezTo>
                  <a:cubicBezTo>
                    <a:pt x="58" y="122"/>
                    <a:pt x="58" y="122"/>
                    <a:pt x="58" y="122"/>
                  </a:cubicBezTo>
                  <a:cubicBezTo>
                    <a:pt x="62" y="123"/>
                    <a:pt x="62" y="123"/>
                    <a:pt x="62" y="123"/>
                  </a:cubicBezTo>
                  <a:cubicBezTo>
                    <a:pt x="66" y="126"/>
                    <a:pt x="66" y="126"/>
                    <a:pt x="66" y="126"/>
                  </a:cubicBezTo>
                  <a:cubicBezTo>
                    <a:pt x="69" y="128"/>
                    <a:pt x="69" y="128"/>
                    <a:pt x="69" y="128"/>
                  </a:cubicBezTo>
                  <a:cubicBezTo>
                    <a:pt x="69" y="144"/>
                    <a:pt x="69" y="144"/>
                    <a:pt x="69" y="144"/>
                  </a:cubicBezTo>
                  <a:cubicBezTo>
                    <a:pt x="67" y="149"/>
                    <a:pt x="67" y="149"/>
                    <a:pt x="67" y="149"/>
                  </a:cubicBezTo>
                  <a:cubicBezTo>
                    <a:pt x="68" y="154"/>
                    <a:pt x="68" y="154"/>
                    <a:pt x="68" y="154"/>
                  </a:cubicBezTo>
                  <a:cubicBezTo>
                    <a:pt x="68" y="160"/>
                    <a:pt x="68" y="160"/>
                    <a:pt x="68" y="160"/>
                  </a:cubicBezTo>
                  <a:cubicBezTo>
                    <a:pt x="66" y="162"/>
                    <a:pt x="66" y="162"/>
                    <a:pt x="66" y="162"/>
                  </a:cubicBezTo>
                  <a:cubicBezTo>
                    <a:pt x="66" y="167"/>
                    <a:pt x="66" y="167"/>
                    <a:pt x="66" y="167"/>
                  </a:cubicBezTo>
                  <a:cubicBezTo>
                    <a:pt x="66" y="170"/>
                    <a:pt x="66" y="170"/>
                    <a:pt x="66" y="170"/>
                  </a:cubicBezTo>
                  <a:cubicBezTo>
                    <a:pt x="67" y="172"/>
                    <a:pt x="67" y="172"/>
                    <a:pt x="67" y="172"/>
                  </a:cubicBezTo>
                  <a:cubicBezTo>
                    <a:pt x="67" y="177"/>
                    <a:pt x="67" y="177"/>
                    <a:pt x="67" y="177"/>
                  </a:cubicBezTo>
                  <a:cubicBezTo>
                    <a:pt x="65" y="180"/>
                    <a:pt x="65" y="180"/>
                    <a:pt x="65" y="180"/>
                  </a:cubicBezTo>
                  <a:cubicBezTo>
                    <a:pt x="65" y="186"/>
                    <a:pt x="65" y="186"/>
                    <a:pt x="65" y="186"/>
                  </a:cubicBezTo>
                  <a:cubicBezTo>
                    <a:pt x="66" y="187"/>
                    <a:pt x="66" y="187"/>
                    <a:pt x="66" y="187"/>
                  </a:cubicBezTo>
                  <a:cubicBezTo>
                    <a:pt x="67" y="191"/>
                    <a:pt x="67" y="191"/>
                    <a:pt x="67" y="191"/>
                  </a:cubicBezTo>
                  <a:cubicBezTo>
                    <a:pt x="70" y="190"/>
                    <a:pt x="70" y="190"/>
                    <a:pt x="70" y="190"/>
                  </a:cubicBezTo>
                  <a:cubicBezTo>
                    <a:pt x="70" y="191"/>
                    <a:pt x="70" y="191"/>
                    <a:pt x="71" y="191"/>
                  </a:cubicBezTo>
                  <a:cubicBezTo>
                    <a:pt x="71" y="192"/>
                    <a:pt x="71" y="192"/>
                    <a:pt x="71" y="193"/>
                  </a:cubicBezTo>
                  <a:cubicBezTo>
                    <a:pt x="72" y="193"/>
                    <a:pt x="72" y="194"/>
                    <a:pt x="72" y="195"/>
                  </a:cubicBezTo>
                  <a:cubicBezTo>
                    <a:pt x="73" y="197"/>
                    <a:pt x="73" y="197"/>
                    <a:pt x="73" y="197"/>
                  </a:cubicBezTo>
                  <a:cubicBezTo>
                    <a:pt x="75" y="199"/>
                    <a:pt x="77" y="200"/>
                    <a:pt x="77" y="200"/>
                  </a:cubicBezTo>
                  <a:cubicBezTo>
                    <a:pt x="79" y="201"/>
                    <a:pt x="79" y="201"/>
                    <a:pt x="79" y="201"/>
                  </a:cubicBezTo>
                  <a:cubicBezTo>
                    <a:pt x="84" y="203"/>
                    <a:pt x="84" y="203"/>
                    <a:pt x="84" y="203"/>
                  </a:cubicBezTo>
                  <a:cubicBezTo>
                    <a:pt x="87" y="203"/>
                    <a:pt x="87" y="203"/>
                    <a:pt x="87" y="203"/>
                  </a:cubicBezTo>
                  <a:cubicBezTo>
                    <a:pt x="91" y="200"/>
                    <a:pt x="91" y="200"/>
                    <a:pt x="91" y="200"/>
                  </a:cubicBezTo>
                  <a:cubicBezTo>
                    <a:pt x="92" y="195"/>
                    <a:pt x="92" y="195"/>
                    <a:pt x="92" y="195"/>
                  </a:cubicBezTo>
                  <a:cubicBezTo>
                    <a:pt x="92" y="192"/>
                    <a:pt x="92" y="192"/>
                    <a:pt x="92" y="192"/>
                  </a:cubicBezTo>
                  <a:cubicBezTo>
                    <a:pt x="88" y="191"/>
                    <a:pt x="88" y="191"/>
                    <a:pt x="88" y="191"/>
                  </a:cubicBezTo>
                  <a:cubicBezTo>
                    <a:pt x="86" y="190"/>
                    <a:pt x="86" y="190"/>
                    <a:pt x="86" y="190"/>
                  </a:cubicBezTo>
                  <a:cubicBezTo>
                    <a:pt x="86" y="187"/>
                    <a:pt x="86" y="187"/>
                    <a:pt x="86" y="187"/>
                  </a:cubicBezTo>
                  <a:cubicBezTo>
                    <a:pt x="87" y="186"/>
                    <a:pt x="87" y="186"/>
                    <a:pt x="87" y="186"/>
                  </a:cubicBezTo>
                  <a:cubicBezTo>
                    <a:pt x="89" y="186"/>
                    <a:pt x="89" y="186"/>
                    <a:pt x="89" y="186"/>
                  </a:cubicBezTo>
                  <a:cubicBezTo>
                    <a:pt x="92" y="186"/>
                    <a:pt x="92" y="186"/>
                    <a:pt x="92" y="186"/>
                  </a:cubicBezTo>
                  <a:cubicBezTo>
                    <a:pt x="92" y="182"/>
                    <a:pt x="92" y="182"/>
                    <a:pt x="92" y="182"/>
                  </a:cubicBezTo>
                  <a:cubicBezTo>
                    <a:pt x="92" y="180"/>
                    <a:pt x="92" y="180"/>
                    <a:pt x="92" y="180"/>
                  </a:cubicBezTo>
                  <a:cubicBezTo>
                    <a:pt x="92" y="179"/>
                    <a:pt x="92" y="179"/>
                    <a:pt x="92" y="179"/>
                  </a:cubicBezTo>
                  <a:cubicBezTo>
                    <a:pt x="92" y="176"/>
                    <a:pt x="92" y="176"/>
                    <a:pt x="92" y="176"/>
                  </a:cubicBezTo>
                  <a:cubicBezTo>
                    <a:pt x="93" y="175"/>
                    <a:pt x="93" y="175"/>
                    <a:pt x="93" y="175"/>
                  </a:cubicBezTo>
                  <a:cubicBezTo>
                    <a:pt x="95" y="174"/>
                    <a:pt x="95" y="174"/>
                    <a:pt x="95" y="174"/>
                  </a:cubicBezTo>
                  <a:cubicBezTo>
                    <a:pt x="98" y="173"/>
                    <a:pt x="98" y="173"/>
                    <a:pt x="98" y="173"/>
                  </a:cubicBezTo>
                  <a:cubicBezTo>
                    <a:pt x="100" y="171"/>
                    <a:pt x="100" y="171"/>
                    <a:pt x="100" y="171"/>
                  </a:cubicBezTo>
                  <a:cubicBezTo>
                    <a:pt x="102" y="168"/>
                    <a:pt x="102" y="168"/>
                    <a:pt x="102" y="168"/>
                  </a:cubicBezTo>
                  <a:cubicBezTo>
                    <a:pt x="104" y="163"/>
                    <a:pt x="104" y="163"/>
                    <a:pt x="104" y="163"/>
                  </a:cubicBezTo>
                  <a:cubicBezTo>
                    <a:pt x="106" y="162"/>
                    <a:pt x="106" y="162"/>
                    <a:pt x="106" y="162"/>
                  </a:cubicBezTo>
                  <a:cubicBezTo>
                    <a:pt x="109" y="161"/>
                    <a:pt x="109" y="161"/>
                    <a:pt x="109" y="161"/>
                  </a:cubicBezTo>
                  <a:cubicBezTo>
                    <a:pt x="111" y="158"/>
                    <a:pt x="111" y="158"/>
                    <a:pt x="111" y="158"/>
                  </a:cubicBezTo>
                  <a:cubicBezTo>
                    <a:pt x="113" y="155"/>
                    <a:pt x="113" y="155"/>
                    <a:pt x="113" y="155"/>
                  </a:cubicBezTo>
                  <a:cubicBezTo>
                    <a:pt x="117" y="152"/>
                    <a:pt x="117" y="152"/>
                    <a:pt x="117" y="152"/>
                  </a:cubicBezTo>
                  <a:cubicBezTo>
                    <a:pt x="118" y="150"/>
                    <a:pt x="118" y="150"/>
                    <a:pt x="118" y="150"/>
                  </a:cubicBezTo>
                  <a:cubicBezTo>
                    <a:pt x="119" y="148"/>
                    <a:pt x="119" y="148"/>
                    <a:pt x="119" y="148"/>
                  </a:cubicBezTo>
                  <a:cubicBezTo>
                    <a:pt x="119" y="143"/>
                    <a:pt x="119" y="143"/>
                    <a:pt x="119" y="143"/>
                  </a:cubicBezTo>
                  <a:cubicBezTo>
                    <a:pt x="125" y="141"/>
                    <a:pt x="125" y="141"/>
                    <a:pt x="125" y="141"/>
                  </a:cubicBezTo>
                  <a:cubicBezTo>
                    <a:pt x="132" y="138"/>
                    <a:pt x="132" y="138"/>
                    <a:pt x="132" y="138"/>
                  </a:cubicBezTo>
                  <a:cubicBezTo>
                    <a:pt x="135" y="134"/>
                    <a:pt x="135" y="134"/>
                    <a:pt x="135" y="134"/>
                  </a:cubicBezTo>
                  <a:cubicBezTo>
                    <a:pt x="138" y="130"/>
                    <a:pt x="138" y="130"/>
                    <a:pt x="138" y="130"/>
                  </a:cubicBezTo>
                  <a:cubicBezTo>
                    <a:pt x="139" y="125"/>
                    <a:pt x="139" y="125"/>
                    <a:pt x="139" y="125"/>
                  </a:cubicBezTo>
                  <a:cubicBezTo>
                    <a:pt x="139" y="120"/>
                    <a:pt x="139" y="120"/>
                    <a:pt x="139" y="120"/>
                  </a:cubicBezTo>
                  <a:cubicBezTo>
                    <a:pt x="139" y="116"/>
                    <a:pt x="139" y="116"/>
                    <a:pt x="139" y="116"/>
                  </a:cubicBezTo>
                  <a:cubicBezTo>
                    <a:pt x="142" y="113"/>
                    <a:pt x="142" y="113"/>
                    <a:pt x="142" y="113"/>
                  </a:cubicBezTo>
                  <a:cubicBezTo>
                    <a:pt x="149" y="112"/>
                    <a:pt x="149" y="112"/>
                    <a:pt x="149" y="112"/>
                  </a:cubicBezTo>
                  <a:cubicBezTo>
                    <a:pt x="150" y="106"/>
                    <a:pt x="150" y="106"/>
                    <a:pt x="150" y="106"/>
                  </a:cubicBezTo>
                  <a:cubicBezTo>
                    <a:pt x="149" y="101"/>
                    <a:pt x="149" y="101"/>
                    <a:pt x="149" y="101"/>
                  </a:cubicBezTo>
                  <a:cubicBezTo>
                    <a:pt x="146" y="97"/>
                    <a:pt x="146" y="97"/>
                    <a:pt x="146" y="97"/>
                  </a:cubicBezTo>
                  <a:cubicBezTo>
                    <a:pt x="142" y="95"/>
                    <a:pt x="142" y="95"/>
                    <a:pt x="142" y="95"/>
                  </a:cubicBezTo>
                  <a:cubicBezTo>
                    <a:pt x="140" y="93"/>
                    <a:pt x="140" y="93"/>
                    <a:pt x="140" y="93"/>
                  </a:cubicBezTo>
                  <a:cubicBezTo>
                    <a:pt x="136" y="92"/>
                    <a:pt x="136" y="92"/>
                    <a:pt x="136" y="92"/>
                  </a:cubicBezTo>
                  <a:cubicBezTo>
                    <a:pt x="130" y="89"/>
                    <a:pt x="130" y="89"/>
                    <a:pt x="130" y="89"/>
                  </a:cubicBezTo>
                  <a:cubicBezTo>
                    <a:pt x="122" y="88"/>
                    <a:pt x="122" y="88"/>
                    <a:pt x="122" y="88"/>
                  </a:cubicBezTo>
                  <a:cubicBezTo>
                    <a:pt x="118" y="87"/>
                    <a:pt x="118" y="87"/>
                    <a:pt x="118" y="87"/>
                  </a:cubicBezTo>
                  <a:cubicBezTo>
                    <a:pt x="116" y="85"/>
                    <a:pt x="116" y="85"/>
                    <a:pt x="116" y="85"/>
                  </a:cubicBezTo>
                  <a:cubicBezTo>
                    <a:pt x="115" y="85"/>
                    <a:pt x="115" y="85"/>
                    <a:pt x="115" y="85"/>
                  </a:cubicBezTo>
                  <a:cubicBezTo>
                    <a:pt x="116" y="84"/>
                    <a:pt x="116" y="84"/>
                    <a:pt x="116" y="84"/>
                  </a:cubicBezTo>
                  <a:cubicBezTo>
                    <a:pt x="115" y="78"/>
                    <a:pt x="115" y="78"/>
                    <a:pt x="115" y="78"/>
                  </a:cubicBezTo>
                  <a:cubicBezTo>
                    <a:pt x="112" y="74"/>
                    <a:pt x="112" y="74"/>
                    <a:pt x="112" y="74"/>
                  </a:cubicBezTo>
                  <a:cubicBezTo>
                    <a:pt x="108" y="72"/>
                    <a:pt x="108" y="72"/>
                    <a:pt x="108" y="72"/>
                  </a:cubicBezTo>
                  <a:cubicBezTo>
                    <a:pt x="106" y="72"/>
                    <a:pt x="106" y="72"/>
                    <a:pt x="106" y="72"/>
                  </a:cubicBezTo>
                  <a:cubicBezTo>
                    <a:pt x="102" y="70"/>
                    <a:pt x="102" y="70"/>
                    <a:pt x="102" y="70"/>
                  </a:cubicBezTo>
                  <a:cubicBezTo>
                    <a:pt x="98" y="70"/>
                    <a:pt x="98" y="70"/>
                    <a:pt x="98" y="70"/>
                  </a:cubicBezTo>
                  <a:cubicBezTo>
                    <a:pt x="96" y="69"/>
                    <a:pt x="96" y="69"/>
                    <a:pt x="96" y="69"/>
                  </a:cubicBezTo>
                  <a:cubicBezTo>
                    <a:pt x="95" y="65"/>
                    <a:pt x="95" y="65"/>
                    <a:pt x="95" y="65"/>
                  </a:cubicBezTo>
                  <a:cubicBezTo>
                    <a:pt x="91" y="61"/>
                    <a:pt x="91" y="61"/>
                    <a:pt x="91" y="61"/>
                  </a:cubicBezTo>
                  <a:cubicBezTo>
                    <a:pt x="88" y="60"/>
                    <a:pt x="88" y="60"/>
                    <a:pt x="88" y="60"/>
                  </a:cubicBezTo>
                  <a:cubicBezTo>
                    <a:pt x="79" y="61"/>
                    <a:pt x="79" y="61"/>
                    <a:pt x="79" y="61"/>
                  </a:cubicBezTo>
                  <a:cubicBezTo>
                    <a:pt x="76" y="60"/>
                    <a:pt x="76" y="60"/>
                    <a:pt x="76" y="60"/>
                  </a:cubicBezTo>
                  <a:cubicBezTo>
                    <a:pt x="73" y="58"/>
                    <a:pt x="73" y="58"/>
                    <a:pt x="73" y="58"/>
                  </a:cubicBezTo>
                  <a:cubicBezTo>
                    <a:pt x="71" y="58"/>
                    <a:pt x="71" y="58"/>
                    <a:pt x="71" y="58"/>
                  </a:cubicBezTo>
                  <a:cubicBezTo>
                    <a:pt x="67" y="59"/>
                    <a:pt x="67" y="59"/>
                    <a:pt x="67" y="59"/>
                  </a:cubicBezTo>
                  <a:cubicBezTo>
                    <a:pt x="63" y="59"/>
                    <a:pt x="63" y="59"/>
                    <a:pt x="63" y="59"/>
                  </a:cubicBezTo>
                  <a:cubicBezTo>
                    <a:pt x="61" y="61"/>
                    <a:pt x="61" y="61"/>
                    <a:pt x="61" y="61"/>
                  </a:cubicBezTo>
                  <a:cubicBezTo>
                    <a:pt x="60" y="62"/>
                    <a:pt x="60" y="62"/>
                    <a:pt x="60" y="62"/>
                  </a:cubicBezTo>
                  <a:cubicBezTo>
                    <a:pt x="57" y="65"/>
                    <a:pt x="57" y="65"/>
                    <a:pt x="57" y="65"/>
                  </a:cubicBezTo>
                  <a:cubicBezTo>
                    <a:pt x="57" y="65"/>
                    <a:pt x="57" y="65"/>
                    <a:pt x="57" y="65"/>
                  </a:cubicBezTo>
                  <a:cubicBezTo>
                    <a:pt x="53" y="65"/>
                    <a:pt x="53" y="65"/>
                    <a:pt x="53" y="65"/>
                  </a:cubicBezTo>
                  <a:cubicBezTo>
                    <a:pt x="52" y="65"/>
                    <a:pt x="52" y="65"/>
                    <a:pt x="52" y="65"/>
                  </a:cubicBezTo>
                  <a:cubicBezTo>
                    <a:pt x="52" y="63"/>
                    <a:pt x="52" y="63"/>
                    <a:pt x="52" y="63"/>
                  </a:cubicBezTo>
                  <a:cubicBezTo>
                    <a:pt x="52" y="59"/>
                    <a:pt x="52" y="59"/>
                    <a:pt x="52" y="59"/>
                  </a:cubicBezTo>
                  <a:cubicBezTo>
                    <a:pt x="51" y="56"/>
                    <a:pt x="51" y="56"/>
                    <a:pt x="51" y="56"/>
                  </a:cubicBezTo>
                  <a:cubicBezTo>
                    <a:pt x="47" y="56"/>
                    <a:pt x="47" y="56"/>
                    <a:pt x="47" y="56"/>
                  </a:cubicBezTo>
                  <a:cubicBezTo>
                    <a:pt x="43" y="56"/>
                    <a:pt x="43" y="56"/>
                    <a:pt x="43" y="56"/>
                  </a:cubicBezTo>
                  <a:cubicBezTo>
                    <a:pt x="41" y="55"/>
                    <a:pt x="41" y="55"/>
                    <a:pt x="41" y="55"/>
                  </a:cubicBezTo>
                  <a:cubicBezTo>
                    <a:pt x="41" y="55"/>
                    <a:pt x="41" y="55"/>
                    <a:pt x="41" y="55"/>
                  </a:cubicBezTo>
                  <a:cubicBezTo>
                    <a:pt x="41" y="54"/>
                    <a:pt x="41" y="54"/>
                    <a:pt x="41" y="54"/>
                  </a:cubicBezTo>
                  <a:cubicBezTo>
                    <a:pt x="42" y="52"/>
                    <a:pt x="42" y="52"/>
                    <a:pt x="42" y="52"/>
                  </a:cubicBezTo>
                  <a:cubicBezTo>
                    <a:pt x="44" y="51"/>
                    <a:pt x="44" y="51"/>
                    <a:pt x="44" y="51"/>
                  </a:cubicBezTo>
                  <a:cubicBezTo>
                    <a:pt x="47" y="51"/>
                    <a:pt x="47" y="51"/>
                    <a:pt x="47" y="51"/>
                  </a:cubicBezTo>
                  <a:cubicBezTo>
                    <a:pt x="49" y="51"/>
                    <a:pt x="49" y="51"/>
                    <a:pt x="49" y="51"/>
                  </a:cubicBezTo>
                  <a:cubicBezTo>
                    <a:pt x="52" y="51"/>
                    <a:pt x="52" y="51"/>
                    <a:pt x="52" y="51"/>
                  </a:cubicBezTo>
                  <a:cubicBezTo>
                    <a:pt x="53" y="51"/>
                    <a:pt x="53" y="51"/>
                    <a:pt x="53" y="51"/>
                  </a:cubicBezTo>
                  <a:cubicBezTo>
                    <a:pt x="54" y="52"/>
                    <a:pt x="54" y="52"/>
                    <a:pt x="54" y="52"/>
                  </a:cubicBezTo>
                  <a:cubicBezTo>
                    <a:pt x="54" y="54"/>
                    <a:pt x="54" y="54"/>
                    <a:pt x="54" y="54"/>
                  </a:cubicBezTo>
                  <a:cubicBezTo>
                    <a:pt x="55" y="57"/>
                    <a:pt x="55" y="57"/>
                    <a:pt x="55" y="57"/>
                  </a:cubicBezTo>
                  <a:cubicBezTo>
                    <a:pt x="62" y="57"/>
                    <a:pt x="62" y="57"/>
                    <a:pt x="62" y="57"/>
                  </a:cubicBezTo>
                  <a:cubicBezTo>
                    <a:pt x="66" y="55"/>
                    <a:pt x="66" y="55"/>
                    <a:pt x="66" y="55"/>
                  </a:cubicBezTo>
                  <a:cubicBezTo>
                    <a:pt x="81" y="55"/>
                    <a:pt x="81" y="55"/>
                    <a:pt x="81" y="55"/>
                  </a:cubicBezTo>
                  <a:cubicBezTo>
                    <a:pt x="83" y="54"/>
                    <a:pt x="83" y="54"/>
                    <a:pt x="83" y="54"/>
                  </a:cubicBezTo>
                  <a:cubicBezTo>
                    <a:pt x="85" y="51"/>
                    <a:pt x="85" y="51"/>
                    <a:pt x="85" y="51"/>
                  </a:cubicBezTo>
                  <a:cubicBezTo>
                    <a:pt x="85" y="49"/>
                    <a:pt x="85" y="49"/>
                    <a:pt x="85" y="49"/>
                  </a:cubicBezTo>
                  <a:cubicBezTo>
                    <a:pt x="81" y="47"/>
                    <a:pt x="81" y="47"/>
                    <a:pt x="81" y="47"/>
                  </a:cubicBezTo>
                  <a:cubicBezTo>
                    <a:pt x="77" y="47"/>
                    <a:pt x="77" y="47"/>
                    <a:pt x="77" y="47"/>
                  </a:cubicBezTo>
                  <a:cubicBezTo>
                    <a:pt x="75" y="46"/>
                    <a:pt x="75" y="46"/>
                    <a:pt x="75" y="46"/>
                  </a:cubicBezTo>
                  <a:cubicBezTo>
                    <a:pt x="70" y="46"/>
                    <a:pt x="70" y="46"/>
                    <a:pt x="70" y="46"/>
                  </a:cubicBezTo>
                  <a:cubicBezTo>
                    <a:pt x="67" y="45"/>
                    <a:pt x="67" y="45"/>
                    <a:pt x="67" y="45"/>
                  </a:cubicBezTo>
                  <a:cubicBezTo>
                    <a:pt x="65" y="45"/>
                    <a:pt x="65" y="45"/>
                    <a:pt x="65" y="45"/>
                  </a:cubicBezTo>
                  <a:cubicBezTo>
                    <a:pt x="61" y="43"/>
                    <a:pt x="61" y="43"/>
                    <a:pt x="61" y="43"/>
                  </a:cubicBezTo>
                  <a:cubicBezTo>
                    <a:pt x="60" y="41"/>
                    <a:pt x="60" y="41"/>
                    <a:pt x="60" y="41"/>
                  </a:cubicBezTo>
                  <a:cubicBezTo>
                    <a:pt x="60" y="40"/>
                    <a:pt x="60" y="40"/>
                    <a:pt x="60" y="40"/>
                  </a:cubicBezTo>
                  <a:cubicBezTo>
                    <a:pt x="61" y="37"/>
                    <a:pt x="61" y="37"/>
                    <a:pt x="61" y="37"/>
                  </a:cubicBezTo>
                  <a:cubicBezTo>
                    <a:pt x="61" y="33"/>
                    <a:pt x="61" y="33"/>
                    <a:pt x="61" y="33"/>
                  </a:cubicBezTo>
                  <a:cubicBezTo>
                    <a:pt x="63" y="32"/>
                    <a:pt x="63" y="32"/>
                    <a:pt x="63" y="32"/>
                  </a:cubicBezTo>
                  <a:cubicBezTo>
                    <a:pt x="67" y="31"/>
                    <a:pt x="67" y="31"/>
                    <a:pt x="67" y="31"/>
                  </a:cubicBezTo>
                  <a:cubicBezTo>
                    <a:pt x="68" y="28"/>
                    <a:pt x="68" y="28"/>
                    <a:pt x="68" y="28"/>
                  </a:cubicBezTo>
                  <a:cubicBezTo>
                    <a:pt x="71" y="26"/>
                    <a:pt x="71" y="26"/>
                    <a:pt x="71" y="26"/>
                  </a:cubicBezTo>
                  <a:cubicBezTo>
                    <a:pt x="72" y="23"/>
                    <a:pt x="72" y="23"/>
                    <a:pt x="72" y="23"/>
                  </a:cubicBezTo>
                  <a:cubicBezTo>
                    <a:pt x="78" y="20"/>
                    <a:pt x="78" y="20"/>
                    <a:pt x="78" y="20"/>
                  </a:cubicBezTo>
                  <a:cubicBezTo>
                    <a:pt x="82" y="17"/>
                    <a:pt x="82" y="17"/>
                    <a:pt x="82" y="17"/>
                  </a:cubicBezTo>
                  <a:cubicBezTo>
                    <a:pt x="85" y="17"/>
                    <a:pt x="85" y="17"/>
                    <a:pt x="85" y="17"/>
                  </a:cubicBezTo>
                  <a:cubicBezTo>
                    <a:pt x="88" y="15"/>
                    <a:pt x="88" y="15"/>
                    <a:pt x="88" y="15"/>
                  </a:cubicBezTo>
                  <a:cubicBezTo>
                    <a:pt x="91" y="16"/>
                    <a:pt x="91" y="16"/>
                    <a:pt x="91" y="16"/>
                  </a:cubicBezTo>
                  <a:cubicBezTo>
                    <a:pt x="93" y="14"/>
                    <a:pt x="93" y="14"/>
                    <a:pt x="93" y="14"/>
                  </a:cubicBezTo>
                  <a:cubicBezTo>
                    <a:pt x="98" y="14"/>
                    <a:pt x="98" y="14"/>
                    <a:pt x="98" y="14"/>
                  </a:cubicBezTo>
                  <a:cubicBezTo>
                    <a:pt x="100" y="14"/>
                    <a:pt x="100" y="14"/>
                    <a:pt x="100" y="14"/>
                  </a:cubicBezTo>
                  <a:cubicBezTo>
                    <a:pt x="101" y="14"/>
                    <a:pt x="103" y="14"/>
                    <a:pt x="103" y="14"/>
                  </a:cubicBezTo>
                  <a:cubicBezTo>
                    <a:pt x="104" y="13"/>
                    <a:pt x="104" y="13"/>
                    <a:pt x="104" y="13"/>
                  </a:cubicBezTo>
                  <a:cubicBezTo>
                    <a:pt x="104" y="9"/>
                    <a:pt x="104" y="9"/>
                    <a:pt x="104" y="9"/>
                  </a:cubicBezTo>
                  <a:cubicBezTo>
                    <a:pt x="105" y="7"/>
                    <a:pt x="105" y="7"/>
                    <a:pt x="105" y="7"/>
                  </a:cubicBezTo>
                  <a:cubicBezTo>
                    <a:pt x="104" y="5"/>
                    <a:pt x="104" y="5"/>
                    <a:pt x="104" y="5"/>
                  </a:cubicBezTo>
                  <a:cubicBezTo>
                    <a:pt x="103" y="4"/>
                    <a:pt x="103" y="4"/>
                    <a:pt x="103" y="4"/>
                  </a:cubicBezTo>
                  <a:cubicBezTo>
                    <a:pt x="103" y="4"/>
                    <a:pt x="104" y="5"/>
                    <a:pt x="105" y="5"/>
                  </a:cubicBezTo>
                  <a:cubicBezTo>
                    <a:pt x="107" y="5"/>
                    <a:pt x="109" y="6"/>
                    <a:pt x="109" y="6"/>
                  </a:cubicBezTo>
                  <a:close/>
                </a:path>
              </a:pathLst>
            </a:custGeom>
            <a:solidFill>
              <a:srgbClr val="F1DDB3"/>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4" name="Freeform 246"/>
            <p:cNvSpPr>
              <a:spLocks/>
            </p:cNvSpPr>
            <p:nvPr/>
          </p:nvSpPr>
          <p:spPr bwMode="auto">
            <a:xfrm>
              <a:off x="21666200" y="18278475"/>
              <a:ext cx="1263650" cy="4029075"/>
            </a:xfrm>
            <a:custGeom>
              <a:avLst/>
              <a:gdLst/>
              <a:ahLst/>
              <a:cxnLst>
                <a:cxn ang="0">
                  <a:pos x="10" y="0"/>
                </a:cxn>
                <a:cxn ang="0">
                  <a:pos x="0" y="6"/>
                </a:cxn>
                <a:cxn ang="0">
                  <a:pos x="4" y="7"/>
                </a:cxn>
                <a:cxn ang="0">
                  <a:pos x="4" y="11"/>
                </a:cxn>
                <a:cxn ang="0">
                  <a:pos x="13" y="13"/>
                </a:cxn>
                <a:cxn ang="0">
                  <a:pos x="14" y="13"/>
                </a:cxn>
                <a:cxn ang="0">
                  <a:pos x="14" y="20"/>
                </a:cxn>
                <a:cxn ang="0">
                  <a:pos x="18" y="25"/>
                </a:cxn>
                <a:cxn ang="0">
                  <a:pos x="19" y="29"/>
                </a:cxn>
                <a:cxn ang="0">
                  <a:pos x="22" y="31"/>
                </a:cxn>
                <a:cxn ang="0">
                  <a:pos x="25" y="32"/>
                </a:cxn>
                <a:cxn ang="0">
                  <a:pos x="25" y="37"/>
                </a:cxn>
                <a:cxn ang="0">
                  <a:pos x="24" y="39"/>
                </a:cxn>
                <a:cxn ang="0">
                  <a:pos x="21" y="45"/>
                </a:cxn>
                <a:cxn ang="0">
                  <a:pos x="19" y="56"/>
                </a:cxn>
                <a:cxn ang="0">
                  <a:pos x="18" y="63"/>
                </a:cxn>
                <a:cxn ang="0">
                  <a:pos x="19" y="67"/>
                </a:cxn>
                <a:cxn ang="0">
                  <a:pos x="20" y="74"/>
                </a:cxn>
                <a:cxn ang="0">
                  <a:pos x="23" y="77"/>
                </a:cxn>
                <a:cxn ang="0">
                  <a:pos x="25" y="79"/>
                </a:cxn>
                <a:cxn ang="0">
                  <a:pos x="26" y="82"/>
                </a:cxn>
                <a:cxn ang="0">
                  <a:pos x="27" y="85"/>
                </a:cxn>
                <a:cxn ang="0">
                  <a:pos x="30" y="89"/>
                </a:cxn>
                <a:cxn ang="0">
                  <a:pos x="31" y="94"/>
                </a:cxn>
                <a:cxn ang="0">
                  <a:pos x="38" y="96"/>
                </a:cxn>
                <a:cxn ang="0">
                  <a:pos x="47" y="98"/>
                </a:cxn>
                <a:cxn ang="0">
                  <a:pos x="48" y="108"/>
                </a:cxn>
                <a:cxn ang="0">
                  <a:pos x="47" y="112"/>
                </a:cxn>
                <a:cxn ang="0">
                  <a:pos x="46" y="121"/>
                </a:cxn>
                <a:cxn ang="0">
                  <a:pos x="50" y="123"/>
                </a:cxn>
                <a:cxn ang="0">
                  <a:pos x="48" y="129"/>
                </a:cxn>
                <a:cxn ang="0">
                  <a:pos x="48" y="129"/>
                </a:cxn>
                <a:cxn ang="0">
                  <a:pos x="46" y="132"/>
                </a:cxn>
                <a:cxn ang="0">
                  <a:pos x="42" y="137"/>
                </a:cxn>
                <a:cxn ang="0">
                  <a:pos x="40" y="139"/>
                </a:cxn>
                <a:cxn ang="0">
                  <a:pos x="39" y="143"/>
                </a:cxn>
                <a:cxn ang="0">
                  <a:pos x="38" y="143"/>
                </a:cxn>
                <a:cxn ang="0">
                  <a:pos x="38" y="154"/>
                </a:cxn>
                <a:cxn ang="0">
                  <a:pos x="33" y="160"/>
                </a:cxn>
                <a:cxn ang="0">
                  <a:pos x="30" y="164"/>
                </a:cxn>
                <a:cxn ang="0">
                  <a:pos x="28" y="167"/>
                </a:cxn>
                <a:cxn ang="0">
                  <a:pos x="27" y="169"/>
                </a:cxn>
                <a:cxn ang="0">
                  <a:pos x="20" y="172"/>
                </a:cxn>
                <a:cxn ang="0">
                  <a:pos x="21" y="183"/>
                </a:cxn>
                <a:cxn ang="0">
                  <a:pos x="22" y="186"/>
                </a:cxn>
                <a:cxn ang="0">
                  <a:pos x="22" y="187"/>
                </a:cxn>
                <a:cxn ang="0">
                  <a:pos x="23" y="188"/>
                </a:cxn>
              </a:cxnLst>
              <a:rect l="0" t="0" r="r" b="b"/>
              <a:pathLst>
                <a:path w="59" h="188">
                  <a:moveTo>
                    <a:pt x="59" y="100"/>
                  </a:moveTo>
                  <a:cubicBezTo>
                    <a:pt x="59" y="59"/>
                    <a:pt x="40" y="23"/>
                    <a:pt x="10" y="0"/>
                  </a:cubicBezTo>
                  <a:cubicBezTo>
                    <a:pt x="1" y="1"/>
                    <a:pt x="1" y="1"/>
                    <a:pt x="1" y="1"/>
                  </a:cubicBezTo>
                  <a:cubicBezTo>
                    <a:pt x="0" y="6"/>
                    <a:pt x="0" y="6"/>
                    <a:pt x="0" y="6"/>
                  </a:cubicBezTo>
                  <a:cubicBezTo>
                    <a:pt x="4" y="7"/>
                    <a:pt x="4" y="7"/>
                    <a:pt x="4" y="7"/>
                  </a:cubicBezTo>
                  <a:cubicBezTo>
                    <a:pt x="4" y="7"/>
                    <a:pt x="4" y="7"/>
                    <a:pt x="4" y="7"/>
                  </a:cubicBezTo>
                  <a:cubicBezTo>
                    <a:pt x="4" y="8"/>
                    <a:pt x="4" y="8"/>
                    <a:pt x="4" y="8"/>
                  </a:cubicBezTo>
                  <a:cubicBezTo>
                    <a:pt x="4" y="11"/>
                    <a:pt x="4" y="11"/>
                    <a:pt x="4" y="11"/>
                  </a:cubicBezTo>
                  <a:cubicBezTo>
                    <a:pt x="10" y="12"/>
                    <a:pt x="10" y="12"/>
                    <a:pt x="10" y="12"/>
                  </a:cubicBezTo>
                  <a:cubicBezTo>
                    <a:pt x="11" y="13"/>
                    <a:pt x="12" y="13"/>
                    <a:pt x="13" y="13"/>
                  </a:cubicBezTo>
                  <a:cubicBezTo>
                    <a:pt x="14" y="13"/>
                    <a:pt x="14" y="13"/>
                    <a:pt x="14" y="13"/>
                  </a:cubicBezTo>
                  <a:cubicBezTo>
                    <a:pt x="14" y="13"/>
                    <a:pt x="14" y="13"/>
                    <a:pt x="14" y="13"/>
                  </a:cubicBezTo>
                  <a:cubicBezTo>
                    <a:pt x="14" y="14"/>
                    <a:pt x="14" y="14"/>
                    <a:pt x="14" y="14"/>
                  </a:cubicBezTo>
                  <a:cubicBezTo>
                    <a:pt x="14" y="14"/>
                    <a:pt x="14" y="20"/>
                    <a:pt x="14" y="20"/>
                  </a:cubicBezTo>
                  <a:cubicBezTo>
                    <a:pt x="17" y="22"/>
                    <a:pt x="17" y="22"/>
                    <a:pt x="17" y="22"/>
                  </a:cubicBezTo>
                  <a:cubicBezTo>
                    <a:pt x="18" y="25"/>
                    <a:pt x="18" y="25"/>
                    <a:pt x="18" y="25"/>
                  </a:cubicBezTo>
                  <a:cubicBezTo>
                    <a:pt x="18" y="26"/>
                    <a:pt x="18" y="26"/>
                    <a:pt x="18" y="27"/>
                  </a:cubicBezTo>
                  <a:cubicBezTo>
                    <a:pt x="18" y="27"/>
                    <a:pt x="18" y="28"/>
                    <a:pt x="19" y="29"/>
                  </a:cubicBezTo>
                  <a:cubicBezTo>
                    <a:pt x="21" y="30"/>
                    <a:pt x="22" y="31"/>
                    <a:pt x="22" y="31"/>
                  </a:cubicBezTo>
                  <a:cubicBezTo>
                    <a:pt x="22" y="31"/>
                    <a:pt x="22" y="31"/>
                    <a:pt x="22" y="31"/>
                  </a:cubicBezTo>
                  <a:cubicBezTo>
                    <a:pt x="25" y="32"/>
                    <a:pt x="25" y="32"/>
                    <a:pt x="25" y="32"/>
                  </a:cubicBezTo>
                  <a:cubicBezTo>
                    <a:pt x="25" y="32"/>
                    <a:pt x="25" y="32"/>
                    <a:pt x="25" y="32"/>
                  </a:cubicBezTo>
                  <a:cubicBezTo>
                    <a:pt x="25" y="33"/>
                    <a:pt x="25" y="35"/>
                    <a:pt x="25" y="35"/>
                  </a:cubicBezTo>
                  <a:cubicBezTo>
                    <a:pt x="25" y="37"/>
                    <a:pt x="25" y="37"/>
                    <a:pt x="25" y="37"/>
                  </a:cubicBezTo>
                  <a:cubicBezTo>
                    <a:pt x="25" y="37"/>
                    <a:pt x="25" y="38"/>
                    <a:pt x="25" y="38"/>
                  </a:cubicBezTo>
                  <a:cubicBezTo>
                    <a:pt x="24" y="38"/>
                    <a:pt x="24" y="39"/>
                    <a:pt x="24" y="39"/>
                  </a:cubicBezTo>
                  <a:cubicBezTo>
                    <a:pt x="23" y="41"/>
                    <a:pt x="23" y="41"/>
                    <a:pt x="23" y="41"/>
                  </a:cubicBezTo>
                  <a:cubicBezTo>
                    <a:pt x="22" y="41"/>
                    <a:pt x="21" y="42"/>
                    <a:pt x="21" y="45"/>
                  </a:cubicBezTo>
                  <a:cubicBezTo>
                    <a:pt x="20" y="52"/>
                    <a:pt x="20" y="52"/>
                    <a:pt x="20" y="52"/>
                  </a:cubicBezTo>
                  <a:cubicBezTo>
                    <a:pt x="19" y="53"/>
                    <a:pt x="19" y="54"/>
                    <a:pt x="19" y="56"/>
                  </a:cubicBezTo>
                  <a:cubicBezTo>
                    <a:pt x="20" y="57"/>
                    <a:pt x="19" y="59"/>
                    <a:pt x="19" y="60"/>
                  </a:cubicBezTo>
                  <a:cubicBezTo>
                    <a:pt x="19" y="60"/>
                    <a:pt x="19" y="62"/>
                    <a:pt x="18" y="63"/>
                  </a:cubicBezTo>
                  <a:cubicBezTo>
                    <a:pt x="18" y="64"/>
                    <a:pt x="19" y="65"/>
                    <a:pt x="19" y="66"/>
                  </a:cubicBezTo>
                  <a:cubicBezTo>
                    <a:pt x="19" y="66"/>
                    <a:pt x="19" y="67"/>
                    <a:pt x="19" y="67"/>
                  </a:cubicBezTo>
                  <a:cubicBezTo>
                    <a:pt x="19" y="68"/>
                    <a:pt x="19" y="68"/>
                    <a:pt x="19" y="68"/>
                  </a:cubicBezTo>
                  <a:cubicBezTo>
                    <a:pt x="20" y="72"/>
                    <a:pt x="20" y="74"/>
                    <a:pt x="20" y="74"/>
                  </a:cubicBezTo>
                  <a:cubicBezTo>
                    <a:pt x="20" y="74"/>
                    <a:pt x="20" y="74"/>
                    <a:pt x="20" y="74"/>
                  </a:cubicBezTo>
                  <a:cubicBezTo>
                    <a:pt x="23" y="77"/>
                    <a:pt x="23" y="77"/>
                    <a:pt x="23" y="77"/>
                  </a:cubicBezTo>
                  <a:cubicBezTo>
                    <a:pt x="23" y="77"/>
                    <a:pt x="24" y="78"/>
                    <a:pt x="24" y="79"/>
                  </a:cubicBezTo>
                  <a:cubicBezTo>
                    <a:pt x="24" y="79"/>
                    <a:pt x="25" y="79"/>
                    <a:pt x="25" y="79"/>
                  </a:cubicBezTo>
                  <a:cubicBezTo>
                    <a:pt x="25" y="80"/>
                    <a:pt x="25" y="80"/>
                    <a:pt x="25" y="80"/>
                  </a:cubicBezTo>
                  <a:cubicBezTo>
                    <a:pt x="25" y="81"/>
                    <a:pt x="26" y="82"/>
                    <a:pt x="26" y="82"/>
                  </a:cubicBezTo>
                  <a:cubicBezTo>
                    <a:pt x="27" y="82"/>
                    <a:pt x="27" y="83"/>
                    <a:pt x="27" y="83"/>
                  </a:cubicBezTo>
                  <a:cubicBezTo>
                    <a:pt x="27" y="83"/>
                    <a:pt x="27" y="84"/>
                    <a:pt x="27" y="85"/>
                  </a:cubicBezTo>
                  <a:cubicBezTo>
                    <a:pt x="28" y="86"/>
                    <a:pt x="28" y="86"/>
                    <a:pt x="29" y="87"/>
                  </a:cubicBezTo>
                  <a:cubicBezTo>
                    <a:pt x="29" y="87"/>
                    <a:pt x="29" y="88"/>
                    <a:pt x="30" y="89"/>
                  </a:cubicBezTo>
                  <a:cubicBezTo>
                    <a:pt x="30" y="90"/>
                    <a:pt x="31" y="90"/>
                    <a:pt x="31" y="91"/>
                  </a:cubicBezTo>
                  <a:cubicBezTo>
                    <a:pt x="31" y="91"/>
                    <a:pt x="31" y="94"/>
                    <a:pt x="31" y="94"/>
                  </a:cubicBezTo>
                  <a:cubicBezTo>
                    <a:pt x="34" y="95"/>
                    <a:pt x="34" y="95"/>
                    <a:pt x="34" y="95"/>
                  </a:cubicBezTo>
                  <a:cubicBezTo>
                    <a:pt x="38" y="96"/>
                    <a:pt x="38" y="96"/>
                    <a:pt x="38" y="96"/>
                  </a:cubicBezTo>
                  <a:cubicBezTo>
                    <a:pt x="39" y="96"/>
                    <a:pt x="44" y="98"/>
                    <a:pt x="45" y="98"/>
                  </a:cubicBezTo>
                  <a:cubicBezTo>
                    <a:pt x="47" y="98"/>
                    <a:pt x="47" y="98"/>
                    <a:pt x="47" y="98"/>
                  </a:cubicBezTo>
                  <a:cubicBezTo>
                    <a:pt x="47" y="99"/>
                    <a:pt x="47" y="100"/>
                    <a:pt x="47" y="100"/>
                  </a:cubicBezTo>
                  <a:cubicBezTo>
                    <a:pt x="47" y="101"/>
                    <a:pt x="48" y="106"/>
                    <a:pt x="48" y="108"/>
                  </a:cubicBezTo>
                  <a:cubicBezTo>
                    <a:pt x="47" y="112"/>
                    <a:pt x="47" y="112"/>
                    <a:pt x="47" y="112"/>
                  </a:cubicBezTo>
                  <a:cubicBezTo>
                    <a:pt x="47" y="112"/>
                    <a:pt x="47" y="112"/>
                    <a:pt x="47" y="112"/>
                  </a:cubicBezTo>
                  <a:cubicBezTo>
                    <a:pt x="47" y="113"/>
                    <a:pt x="47" y="114"/>
                    <a:pt x="47" y="116"/>
                  </a:cubicBezTo>
                  <a:cubicBezTo>
                    <a:pt x="46" y="121"/>
                    <a:pt x="46" y="121"/>
                    <a:pt x="46" y="121"/>
                  </a:cubicBezTo>
                  <a:cubicBezTo>
                    <a:pt x="48" y="122"/>
                    <a:pt x="48" y="122"/>
                    <a:pt x="48" y="122"/>
                  </a:cubicBezTo>
                  <a:cubicBezTo>
                    <a:pt x="50" y="123"/>
                    <a:pt x="50" y="123"/>
                    <a:pt x="50" y="123"/>
                  </a:cubicBezTo>
                  <a:cubicBezTo>
                    <a:pt x="50" y="124"/>
                    <a:pt x="50" y="124"/>
                    <a:pt x="50" y="124"/>
                  </a:cubicBezTo>
                  <a:cubicBezTo>
                    <a:pt x="50" y="125"/>
                    <a:pt x="48" y="128"/>
                    <a:pt x="48" y="129"/>
                  </a:cubicBezTo>
                  <a:cubicBezTo>
                    <a:pt x="48" y="130"/>
                    <a:pt x="48" y="130"/>
                    <a:pt x="48" y="130"/>
                  </a:cubicBezTo>
                  <a:cubicBezTo>
                    <a:pt x="48" y="129"/>
                    <a:pt x="48" y="129"/>
                    <a:pt x="48" y="129"/>
                  </a:cubicBezTo>
                  <a:cubicBezTo>
                    <a:pt x="48" y="129"/>
                    <a:pt x="48" y="130"/>
                    <a:pt x="47" y="131"/>
                  </a:cubicBezTo>
                  <a:cubicBezTo>
                    <a:pt x="47" y="131"/>
                    <a:pt x="47" y="131"/>
                    <a:pt x="46" y="132"/>
                  </a:cubicBezTo>
                  <a:cubicBezTo>
                    <a:pt x="46" y="132"/>
                    <a:pt x="46" y="132"/>
                    <a:pt x="46" y="133"/>
                  </a:cubicBezTo>
                  <a:cubicBezTo>
                    <a:pt x="44" y="135"/>
                    <a:pt x="42" y="137"/>
                    <a:pt x="42" y="137"/>
                  </a:cubicBezTo>
                  <a:cubicBezTo>
                    <a:pt x="42" y="137"/>
                    <a:pt x="42" y="137"/>
                    <a:pt x="42" y="137"/>
                  </a:cubicBezTo>
                  <a:cubicBezTo>
                    <a:pt x="40" y="139"/>
                    <a:pt x="40" y="139"/>
                    <a:pt x="40" y="139"/>
                  </a:cubicBezTo>
                  <a:cubicBezTo>
                    <a:pt x="40" y="139"/>
                    <a:pt x="39" y="140"/>
                    <a:pt x="39" y="141"/>
                  </a:cubicBezTo>
                  <a:cubicBezTo>
                    <a:pt x="39" y="141"/>
                    <a:pt x="39" y="142"/>
                    <a:pt x="39" y="143"/>
                  </a:cubicBezTo>
                  <a:cubicBezTo>
                    <a:pt x="39" y="143"/>
                    <a:pt x="39" y="143"/>
                    <a:pt x="39" y="143"/>
                  </a:cubicBezTo>
                  <a:cubicBezTo>
                    <a:pt x="38" y="143"/>
                    <a:pt x="38" y="143"/>
                    <a:pt x="38" y="143"/>
                  </a:cubicBezTo>
                  <a:cubicBezTo>
                    <a:pt x="38" y="144"/>
                    <a:pt x="38" y="144"/>
                    <a:pt x="38" y="149"/>
                  </a:cubicBezTo>
                  <a:cubicBezTo>
                    <a:pt x="38" y="152"/>
                    <a:pt x="38" y="153"/>
                    <a:pt x="38" y="154"/>
                  </a:cubicBezTo>
                  <a:cubicBezTo>
                    <a:pt x="35" y="158"/>
                    <a:pt x="35" y="158"/>
                    <a:pt x="35" y="158"/>
                  </a:cubicBezTo>
                  <a:cubicBezTo>
                    <a:pt x="35" y="158"/>
                    <a:pt x="34" y="159"/>
                    <a:pt x="33" y="160"/>
                  </a:cubicBezTo>
                  <a:cubicBezTo>
                    <a:pt x="32" y="161"/>
                    <a:pt x="32" y="161"/>
                    <a:pt x="32" y="161"/>
                  </a:cubicBezTo>
                  <a:cubicBezTo>
                    <a:pt x="31" y="162"/>
                    <a:pt x="30" y="162"/>
                    <a:pt x="30" y="164"/>
                  </a:cubicBezTo>
                  <a:cubicBezTo>
                    <a:pt x="30" y="165"/>
                    <a:pt x="30" y="165"/>
                    <a:pt x="30" y="165"/>
                  </a:cubicBezTo>
                  <a:cubicBezTo>
                    <a:pt x="29" y="165"/>
                    <a:pt x="29" y="166"/>
                    <a:pt x="28" y="167"/>
                  </a:cubicBezTo>
                  <a:cubicBezTo>
                    <a:pt x="28" y="167"/>
                    <a:pt x="28" y="168"/>
                    <a:pt x="28" y="168"/>
                  </a:cubicBezTo>
                  <a:cubicBezTo>
                    <a:pt x="28" y="169"/>
                    <a:pt x="27" y="169"/>
                    <a:pt x="27" y="169"/>
                  </a:cubicBezTo>
                  <a:cubicBezTo>
                    <a:pt x="26" y="170"/>
                    <a:pt x="22" y="171"/>
                    <a:pt x="21" y="172"/>
                  </a:cubicBezTo>
                  <a:cubicBezTo>
                    <a:pt x="20" y="172"/>
                    <a:pt x="20" y="172"/>
                    <a:pt x="20" y="172"/>
                  </a:cubicBezTo>
                  <a:cubicBezTo>
                    <a:pt x="20" y="183"/>
                    <a:pt x="20" y="183"/>
                    <a:pt x="20" y="183"/>
                  </a:cubicBezTo>
                  <a:cubicBezTo>
                    <a:pt x="21" y="183"/>
                    <a:pt x="21" y="183"/>
                    <a:pt x="21" y="183"/>
                  </a:cubicBezTo>
                  <a:cubicBezTo>
                    <a:pt x="21" y="183"/>
                    <a:pt x="21" y="183"/>
                    <a:pt x="22" y="184"/>
                  </a:cubicBezTo>
                  <a:cubicBezTo>
                    <a:pt x="22" y="185"/>
                    <a:pt x="22" y="186"/>
                    <a:pt x="22" y="186"/>
                  </a:cubicBezTo>
                  <a:cubicBezTo>
                    <a:pt x="22" y="186"/>
                    <a:pt x="22" y="186"/>
                    <a:pt x="22" y="186"/>
                  </a:cubicBezTo>
                  <a:cubicBezTo>
                    <a:pt x="22" y="187"/>
                    <a:pt x="22" y="187"/>
                    <a:pt x="22" y="187"/>
                  </a:cubicBezTo>
                  <a:cubicBezTo>
                    <a:pt x="22" y="187"/>
                    <a:pt x="22" y="187"/>
                    <a:pt x="23" y="187"/>
                  </a:cubicBezTo>
                  <a:cubicBezTo>
                    <a:pt x="23" y="188"/>
                    <a:pt x="23" y="188"/>
                    <a:pt x="23" y="188"/>
                  </a:cubicBezTo>
                  <a:cubicBezTo>
                    <a:pt x="45" y="165"/>
                    <a:pt x="59" y="134"/>
                    <a:pt x="59" y="100"/>
                  </a:cubicBezTo>
                  <a:close/>
                </a:path>
              </a:pathLst>
            </a:custGeom>
            <a:solidFill>
              <a:srgbClr val="F1DDB3"/>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5" name="Freeform 247"/>
            <p:cNvSpPr>
              <a:spLocks/>
            </p:cNvSpPr>
            <p:nvPr/>
          </p:nvSpPr>
          <p:spPr bwMode="auto">
            <a:xfrm>
              <a:off x="19457988" y="22393275"/>
              <a:ext cx="1778000" cy="687387"/>
            </a:xfrm>
            <a:custGeom>
              <a:avLst/>
              <a:gdLst/>
              <a:ahLst/>
              <a:cxnLst>
                <a:cxn ang="0">
                  <a:pos x="82" y="22"/>
                </a:cxn>
                <a:cxn ang="0">
                  <a:pos x="78" y="20"/>
                </a:cxn>
                <a:cxn ang="0">
                  <a:pos x="76" y="16"/>
                </a:cxn>
                <a:cxn ang="0">
                  <a:pos x="72" y="13"/>
                </a:cxn>
                <a:cxn ang="0">
                  <a:pos x="69" y="13"/>
                </a:cxn>
                <a:cxn ang="0">
                  <a:pos x="64" y="12"/>
                </a:cxn>
                <a:cxn ang="0">
                  <a:pos x="60" y="12"/>
                </a:cxn>
                <a:cxn ang="0">
                  <a:pos x="56" y="13"/>
                </a:cxn>
                <a:cxn ang="0">
                  <a:pos x="55" y="14"/>
                </a:cxn>
                <a:cxn ang="0">
                  <a:pos x="52" y="15"/>
                </a:cxn>
                <a:cxn ang="0">
                  <a:pos x="47" y="18"/>
                </a:cxn>
                <a:cxn ang="0">
                  <a:pos x="45" y="20"/>
                </a:cxn>
                <a:cxn ang="0">
                  <a:pos x="40" y="19"/>
                </a:cxn>
                <a:cxn ang="0">
                  <a:pos x="39" y="18"/>
                </a:cxn>
                <a:cxn ang="0">
                  <a:pos x="39" y="13"/>
                </a:cxn>
                <a:cxn ang="0">
                  <a:pos x="40" y="10"/>
                </a:cxn>
                <a:cxn ang="0">
                  <a:pos x="42" y="6"/>
                </a:cxn>
                <a:cxn ang="0">
                  <a:pos x="41" y="4"/>
                </a:cxn>
                <a:cxn ang="0">
                  <a:pos x="41" y="1"/>
                </a:cxn>
                <a:cxn ang="0">
                  <a:pos x="34" y="0"/>
                </a:cxn>
                <a:cxn ang="0">
                  <a:pos x="27" y="3"/>
                </a:cxn>
                <a:cxn ang="0">
                  <a:pos x="25" y="7"/>
                </a:cxn>
                <a:cxn ang="0">
                  <a:pos x="21" y="11"/>
                </a:cxn>
                <a:cxn ang="0">
                  <a:pos x="20" y="15"/>
                </a:cxn>
                <a:cxn ang="0">
                  <a:pos x="17" y="14"/>
                </a:cxn>
                <a:cxn ang="0">
                  <a:pos x="14" y="13"/>
                </a:cxn>
                <a:cxn ang="0">
                  <a:pos x="11" y="12"/>
                </a:cxn>
                <a:cxn ang="0">
                  <a:pos x="6" y="15"/>
                </a:cxn>
                <a:cxn ang="0">
                  <a:pos x="6" y="17"/>
                </a:cxn>
                <a:cxn ang="0">
                  <a:pos x="0" y="20"/>
                </a:cxn>
                <a:cxn ang="0">
                  <a:pos x="0" y="26"/>
                </a:cxn>
                <a:cxn ang="0">
                  <a:pos x="83" y="24"/>
                </a:cxn>
              </a:cxnLst>
              <a:rect l="0" t="0" r="r" b="b"/>
              <a:pathLst>
                <a:path w="83" h="32">
                  <a:moveTo>
                    <a:pt x="83" y="24"/>
                  </a:moveTo>
                  <a:cubicBezTo>
                    <a:pt x="82" y="22"/>
                    <a:pt x="82" y="22"/>
                    <a:pt x="82" y="22"/>
                  </a:cubicBezTo>
                  <a:cubicBezTo>
                    <a:pt x="80" y="21"/>
                    <a:pt x="80" y="21"/>
                    <a:pt x="80" y="21"/>
                  </a:cubicBezTo>
                  <a:cubicBezTo>
                    <a:pt x="80" y="21"/>
                    <a:pt x="79" y="20"/>
                    <a:pt x="78" y="20"/>
                  </a:cubicBezTo>
                  <a:cubicBezTo>
                    <a:pt x="78" y="19"/>
                    <a:pt x="77" y="18"/>
                    <a:pt x="77" y="18"/>
                  </a:cubicBezTo>
                  <a:cubicBezTo>
                    <a:pt x="76" y="17"/>
                    <a:pt x="76" y="17"/>
                    <a:pt x="76" y="16"/>
                  </a:cubicBezTo>
                  <a:cubicBezTo>
                    <a:pt x="74" y="15"/>
                    <a:pt x="74" y="15"/>
                    <a:pt x="74" y="15"/>
                  </a:cubicBezTo>
                  <a:cubicBezTo>
                    <a:pt x="74" y="14"/>
                    <a:pt x="73" y="13"/>
                    <a:pt x="72" y="13"/>
                  </a:cubicBezTo>
                  <a:cubicBezTo>
                    <a:pt x="71" y="13"/>
                    <a:pt x="71" y="13"/>
                    <a:pt x="70" y="13"/>
                  </a:cubicBezTo>
                  <a:cubicBezTo>
                    <a:pt x="69" y="13"/>
                    <a:pt x="69" y="13"/>
                    <a:pt x="69" y="13"/>
                  </a:cubicBezTo>
                  <a:cubicBezTo>
                    <a:pt x="65" y="12"/>
                    <a:pt x="65" y="12"/>
                    <a:pt x="65" y="12"/>
                  </a:cubicBezTo>
                  <a:cubicBezTo>
                    <a:pt x="64" y="12"/>
                    <a:pt x="64" y="12"/>
                    <a:pt x="64" y="12"/>
                  </a:cubicBezTo>
                  <a:cubicBezTo>
                    <a:pt x="64" y="12"/>
                    <a:pt x="63" y="12"/>
                    <a:pt x="63" y="12"/>
                  </a:cubicBezTo>
                  <a:cubicBezTo>
                    <a:pt x="62" y="12"/>
                    <a:pt x="61" y="12"/>
                    <a:pt x="60" y="12"/>
                  </a:cubicBezTo>
                  <a:cubicBezTo>
                    <a:pt x="60" y="12"/>
                    <a:pt x="58" y="12"/>
                    <a:pt x="58" y="12"/>
                  </a:cubicBezTo>
                  <a:cubicBezTo>
                    <a:pt x="57" y="12"/>
                    <a:pt x="56" y="12"/>
                    <a:pt x="56" y="13"/>
                  </a:cubicBezTo>
                  <a:cubicBezTo>
                    <a:pt x="55" y="14"/>
                    <a:pt x="55" y="14"/>
                    <a:pt x="55" y="14"/>
                  </a:cubicBezTo>
                  <a:cubicBezTo>
                    <a:pt x="55" y="14"/>
                    <a:pt x="55" y="14"/>
                    <a:pt x="55" y="14"/>
                  </a:cubicBezTo>
                  <a:cubicBezTo>
                    <a:pt x="55" y="15"/>
                    <a:pt x="55" y="15"/>
                    <a:pt x="55" y="15"/>
                  </a:cubicBezTo>
                  <a:cubicBezTo>
                    <a:pt x="52" y="15"/>
                    <a:pt x="52" y="15"/>
                    <a:pt x="52" y="15"/>
                  </a:cubicBezTo>
                  <a:cubicBezTo>
                    <a:pt x="49" y="15"/>
                    <a:pt x="49" y="16"/>
                    <a:pt x="48" y="17"/>
                  </a:cubicBezTo>
                  <a:cubicBezTo>
                    <a:pt x="48" y="17"/>
                    <a:pt x="48" y="18"/>
                    <a:pt x="47" y="18"/>
                  </a:cubicBezTo>
                  <a:cubicBezTo>
                    <a:pt x="45" y="18"/>
                    <a:pt x="45" y="19"/>
                    <a:pt x="45" y="20"/>
                  </a:cubicBezTo>
                  <a:cubicBezTo>
                    <a:pt x="45" y="20"/>
                    <a:pt x="45" y="20"/>
                    <a:pt x="45" y="20"/>
                  </a:cubicBezTo>
                  <a:cubicBezTo>
                    <a:pt x="44" y="20"/>
                    <a:pt x="43" y="20"/>
                    <a:pt x="42" y="20"/>
                  </a:cubicBezTo>
                  <a:cubicBezTo>
                    <a:pt x="41" y="19"/>
                    <a:pt x="41" y="19"/>
                    <a:pt x="40" y="19"/>
                  </a:cubicBezTo>
                  <a:cubicBezTo>
                    <a:pt x="40" y="19"/>
                    <a:pt x="40" y="19"/>
                    <a:pt x="40" y="19"/>
                  </a:cubicBezTo>
                  <a:cubicBezTo>
                    <a:pt x="39" y="18"/>
                    <a:pt x="39" y="18"/>
                    <a:pt x="39" y="18"/>
                  </a:cubicBezTo>
                  <a:cubicBezTo>
                    <a:pt x="38" y="17"/>
                    <a:pt x="38" y="17"/>
                    <a:pt x="38" y="17"/>
                  </a:cubicBezTo>
                  <a:cubicBezTo>
                    <a:pt x="39" y="13"/>
                    <a:pt x="39" y="13"/>
                    <a:pt x="39" y="13"/>
                  </a:cubicBezTo>
                  <a:cubicBezTo>
                    <a:pt x="39" y="12"/>
                    <a:pt x="39" y="11"/>
                    <a:pt x="39" y="11"/>
                  </a:cubicBezTo>
                  <a:cubicBezTo>
                    <a:pt x="40" y="10"/>
                    <a:pt x="40" y="10"/>
                    <a:pt x="40" y="10"/>
                  </a:cubicBezTo>
                  <a:cubicBezTo>
                    <a:pt x="40" y="10"/>
                    <a:pt x="40" y="10"/>
                    <a:pt x="40" y="10"/>
                  </a:cubicBezTo>
                  <a:cubicBezTo>
                    <a:pt x="40" y="10"/>
                    <a:pt x="41" y="8"/>
                    <a:pt x="42" y="6"/>
                  </a:cubicBezTo>
                  <a:cubicBezTo>
                    <a:pt x="42" y="5"/>
                    <a:pt x="42" y="5"/>
                    <a:pt x="42" y="4"/>
                  </a:cubicBezTo>
                  <a:cubicBezTo>
                    <a:pt x="41" y="4"/>
                    <a:pt x="41" y="4"/>
                    <a:pt x="41" y="4"/>
                  </a:cubicBezTo>
                  <a:cubicBezTo>
                    <a:pt x="41" y="4"/>
                    <a:pt x="41" y="4"/>
                    <a:pt x="41" y="4"/>
                  </a:cubicBezTo>
                  <a:cubicBezTo>
                    <a:pt x="41" y="1"/>
                    <a:pt x="41" y="1"/>
                    <a:pt x="41" y="1"/>
                  </a:cubicBezTo>
                  <a:cubicBezTo>
                    <a:pt x="36" y="0"/>
                    <a:pt x="36" y="0"/>
                    <a:pt x="36" y="0"/>
                  </a:cubicBezTo>
                  <a:cubicBezTo>
                    <a:pt x="34" y="0"/>
                    <a:pt x="34" y="0"/>
                    <a:pt x="34" y="0"/>
                  </a:cubicBezTo>
                  <a:cubicBezTo>
                    <a:pt x="30" y="0"/>
                    <a:pt x="30" y="0"/>
                    <a:pt x="30" y="0"/>
                  </a:cubicBezTo>
                  <a:cubicBezTo>
                    <a:pt x="27" y="3"/>
                    <a:pt x="27" y="3"/>
                    <a:pt x="27" y="3"/>
                  </a:cubicBezTo>
                  <a:cubicBezTo>
                    <a:pt x="26" y="5"/>
                    <a:pt x="26" y="5"/>
                    <a:pt x="26" y="5"/>
                  </a:cubicBezTo>
                  <a:cubicBezTo>
                    <a:pt x="25" y="7"/>
                    <a:pt x="25" y="7"/>
                    <a:pt x="25" y="7"/>
                  </a:cubicBezTo>
                  <a:cubicBezTo>
                    <a:pt x="23" y="9"/>
                    <a:pt x="23" y="9"/>
                    <a:pt x="23" y="9"/>
                  </a:cubicBezTo>
                  <a:cubicBezTo>
                    <a:pt x="21" y="11"/>
                    <a:pt x="21" y="11"/>
                    <a:pt x="21" y="11"/>
                  </a:cubicBezTo>
                  <a:cubicBezTo>
                    <a:pt x="20" y="13"/>
                    <a:pt x="20" y="13"/>
                    <a:pt x="20" y="13"/>
                  </a:cubicBezTo>
                  <a:cubicBezTo>
                    <a:pt x="20" y="15"/>
                    <a:pt x="20" y="15"/>
                    <a:pt x="20" y="15"/>
                  </a:cubicBezTo>
                  <a:cubicBezTo>
                    <a:pt x="19" y="15"/>
                    <a:pt x="19" y="15"/>
                    <a:pt x="19" y="15"/>
                  </a:cubicBezTo>
                  <a:cubicBezTo>
                    <a:pt x="17" y="14"/>
                    <a:pt x="17" y="14"/>
                    <a:pt x="17" y="14"/>
                  </a:cubicBezTo>
                  <a:cubicBezTo>
                    <a:pt x="15" y="13"/>
                    <a:pt x="15" y="13"/>
                    <a:pt x="14" y="13"/>
                  </a:cubicBezTo>
                  <a:cubicBezTo>
                    <a:pt x="14" y="13"/>
                    <a:pt x="14" y="13"/>
                    <a:pt x="14" y="13"/>
                  </a:cubicBezTo>
                  <a:cubicBezTo>
                    <a:pt x="13" y="12"/>
                    <a:pt x="13" y="12"/>
                    <a:pt x="13" y="12"/>
                  </a:cubicBezTo>
                  <a:cubicBezTo>
                    <a:pt x="11" y="12"/>
                    <a:pt x="11" y="12"/>
                    <a:pt x="11" y="12"/>
                  </a:cubicBezTo>
                  <a:cubicBezTo>
                    <a:pt x="8" y="12"/>
                    <a:pt x="8" y="12"/>
                    <a:pt x="8" y="12"/>
                  </a:cubicBezTo>
                  <a:cubicBezTo>
                    <a:pt x="6" y="15"/>
                    <a:pt x="6" y="15"/>
                    <a:pt x="6" y="15"/>
                  </a:cubicBezTo>
                  <a:cubicBezTo>
                    <a:pt x="6" y="18"/>
                    <a:pt x="6" y="18"/>
                    <a:pt x="6" y="18"/>
                  </a:cubicBezTo>
                  <a:cubicBezTo>
                    <a:pt x="6" y="17"/>
                    <a:pt x="6" y="17"/>
                    <a:pt x="6" y="17"/>
                  </a:cubicBezTo>
                  <a:cubicBezTo>
                    <a:pt x="2" y="17"/>
                    <a:pt x="2" y="17"/>
                    <a:pt x="2" y="17"/>
                  </a:cubicBezTo>
                  <a:cubicBezTo>
                    <a:pt x="0" y="20"/>
                    <a:pt x="0" y="20"/>
                    <a:pt x="0" y="20"/>
                  </a:cubicBezTo>
                  <a:cubicBezTo>
                    <a:pt x="0" y="23"/>
                    <a:pt x="0" y="23"/>
                    <a:pt x="0" y="23"/>
                  </a:cubicBezTo>
                  <a:cubicBezTo>
                    <a:pt x="0" y="26"/>
                    <a:pt x="0" y="26"/>
                    <a:pt x="0" y="26"/>
                  </a:cubicBezTo>
                  <a:cubicBezTo>
                    <a:pt x="12" y="30"/>
                    <a:pt x="24" y="32"/>
                    <a:pt x="38" y="32"/>
                  </a:cubicBezTo>
                  <a:cubicBezTo>
                    <a:pt x="54" y="32"/>
                    <a:pt x="69" y="29"/>
                    <a:pt x="83" y="24"/>
                  </a:cubicBezTo>
                  <a:close/>
                </a:path>
              </a:pathLst>
            </a:custGeom>
            <a:solidFill>
              <a:srgbClr val="F1DDB3"/>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6" name="Freeform 248"/>
            <p:cNvSpPr>
              <a:spLocks/>
            </p:cNvSpPr>
            <p:nvPr/>
          </p:nvSpPr>
          <p:spPr bwMode="auto">
            <a:xfrm>
              <a:off x="17592675" y="17786350"/>
              <a:ext cx="5145087" cy="5164137"/>
            </a:xfrm>
            <a:custGeom>
              <a:avLst/>
              <a:gdLst/>
              <a:ahLst/>
              <a:cxnLst>
                <a:cxn ang="0">
                  <a:pos x="212" y="209"/>
                </a:cxn>
                <a:cxn ang="0">
                  <a:pos x="211" y="195"/>
                </a:cxn>
                <a:cxn ang="0">
                  <a:pos x="222" y="184"/>
                </a:cxn>
                <a:cxn ang="0">
                  <a:pos x="229" y="166"/>
                </a:cxn>
                <a:cxn ang="0">
                  <a:pos x="236" y="156"/>
                </a:cxn>
                <a:cxn ang="0">
                  <a:pos x="240" y="147"/>
                </a:cxn>
                <a:cxn ang="0">
                  <a:pos x="237" y="135"/>
                </a:cxn>
                <a:cxn ang="0">
                  <a:pos x="224" y="118"/>
                </a:cxn>
                <a:cxn ang="0">
                  <a:pos x="217" y="106"/>
                </a:cxn>
                <a:cxn ang="0">
                  <a:pos x="210" y="97"/>
                </a:cxn>
                <a:cxn ang="0">
                  <a:pos x="209" y="83"/>
                </a:cxn>
                <a:cxn ang="0">
                  <a:pos x="215" y="61"/>
                </a:cxn>
                <a:cxn ang="0">
                  <a:pos x="212" y="54"/>
                </a:cxn>
                <a:cxn ang="0">
                  <a:pos x="204" y="37"/>
                </a:cxn>
                <a:cxn ang="0">
                  <a:pos x="194" y="31"/>
                </a:cxn>
                <a:cxn ang="0">
                  <a:pos x="149" y="0"/>
                </a:cxn>
                <a:cxn ang="0">
                  <a:pos x="138" y="3"/>
                </a:cxn>
                <a:cxn ang="0">
                  <a:pos x="136" y="12"/>
                </a:cxn>
                <a:cxn ang="0">
                  <a:pos x="118" y="15"/>
                </a:cxn>
                <a:cxn ang="0">
                  <a:pos x="100" y="29"/>
                </a:cxn>
                <a:cxn ang="0">
                  <a:pos x="94" y="41"/>
                </a:cxn>
                <a:cxn ang="0">
                  <a:pos x="114" y="45"/>
                </a:cxn>
                <a:cxn ang="0">
                  <a:pos x="95" y="55"/>
                </a:cxn>
                <a:cxn ang="0">
                  <a:pos x="82" y="49"/>
                </a:cxn>
                <a:cxn ang="0">
                  <a:pos x="74" y="53"/>
                </a:cxn>
                <a:cxn ang="0">
                  <a:pos x="85" y="63"/>
                </a:cxn>
                <a:cxn ang="0">
                  <a:pos x="96" y="57"/>
                </a:cxn>
                <a:cxn ang="0">
                  <a:pos x="121" y="58"/>
                </a:cxn>
                <a:cxn ang="0">
                  <a:pos x="139" y="70"/>
                </a:cxn>
                <a:cxn ang="0">
                  <a:pos x="149" y="83"/>
                </a:cxn>
                <a:cxn ang="0">
                  <a:pos x="175" y="93"/>
                </a:cxn>
                <a:cxn ang="0">
                  <a:pos x="172" y="114"/>
                </a:cxn>
                <a:cxn ang="0">
                  <a:pos x="158" y="139"/>
                </a:cxn>
                <a:cxn ang="0">
                  <a:pos x="144" y="156"/>
                </a:cxn>
                <a:cxn ang="0">
                  <a:pos x="131" y="171"/>
                </a:cxn>
                <a:cxn ang="0">
                  <a:pos x="125" y="180"/>
                </a:cxn>
                <a:cxn ang="0">
                  <a:pos x="121" y="189"/>
                </a:cxn>
                <a:cxn ang="0">
                  <a:pos x="112" y="199"/>
                </a:cxn>
                <a:cxn ang="0">
                  <a:pos x="103" y="188"/>
                </a:cxn>
                <a:cxn ang="0">
                  <a:pos x="100" y="170"/>
                </a:cxn>
                <a:cxn ang="0">
                  <a:pos x="100" y="147"/>
                </a:cxn>
                <a:cxn ang="0">
                  <a:pos x="88" y="120"/>
                </a:cxn>
                <a:cxn ang="0">
                  <a:pos x="79" y="102"/>
                </a:cxn>
                <a:cxn ang="0">
                  <a:pos x="85" y="77"/>
                </a:cxn>
                <a:cxn ang="0">
                  <a:pos x="70" y="73"/>
                </a:cxn>
                <a:cxn ang="0">
                  <a:pos x="54" y="62"/>
                </a:cxn>
                <a:cxn ang="0">
                  <a:pos x="33" y="38"/>
                </a:cxn>
                <a:cxn ang="0">
                  <a:pos x="93" y="232"/>
                </a:cxn>
                <a:cxn ang="0">
                  <a:pos x="101" y="228"/>
                </a:cxn>
                <a:cxn ang="0">
                  <a:pos x="108" y="226"/>
                </a:cxn>
                <a:cxn ang="0">
                  <a:pos x="121" y="215"/>
                </a:cxn>
                <a:cxn ang="0">
                  <a:pos x="129" y="221"/>
                </a:cxn>
                <a:cxn ang="0">
                  <a:pos x="126" y="233"/>
                </a:cxn>
                <a:cxn ang="0">
                  <a:pos x="134" y="233"/>
                </a:cxn>
                <a:cxn ang="0">
                  <a:pos x="143" y="228"/>
                </a:cxn>
                <a:cxn ang="0">
                  <a:pos x="156" y="228"/>
                </a:cxn>
                <a:cxn ang="0">
                  <a:pos x="165" y="235"/>
                </a:cxn>
              </a:cxnLst>
              <a:rect l="0" t="0" r="r" b="b"/>
              <a:pathLst>
                <a:path w="240" h="241">
                  <a:moveTo>
                    <a:pt x="171" y="239"/>
                  </a:moveTo>
                  <a:cubicBezTo>
                    <a:pt x="186" y="232"/>
                    <a:pt x="201" y="223"/>
                    <a:pt x="213" y="211"/>
                  </a:cubicBezTo>
                  <a:cubicBezTo>
                    <a:pt x="213" y="211"/>
                    <a:pt x="213" y="211"/>
                    <a:pt x="213" y="211"/>
                  </a:cubicBezTo>
                  <a:cubicBezTo>
                    <a:pt x="213" y="210"/>
                    <a:pt x="213" y="210"/>
                    <a:pt x="213" y="210"/>
                  </a:cubicBezTo>
                  <a:cubicBezTo>
                    <a:pt x="212" y="210"/>
                    <a:pt x="212" y="210"/>
                    <a:pt x="212" y="210"/>
                  </a:cubicBezTo>
                  <a:cubicBezTo>
                    <a:pt x="212" y="209"/>
                    <a:pt x="212" y="209"/>
                    <a:pt x="212" y="209"/>
                  </a:cubicBezTo>
                  <a:cubicBezTo>
                    <a:pt x="212" y="209"/>
                    <a:pt x="212" y="209"/>
                    <a:pt x="212" y="209"/>
                  </a:cubicBezTo>
                  <a:cubicBezTo>
                    <a:pt x="212" y="209"/>
                    <a:pt x="212" y="208"/>
                    <a:pt x="212" y="207"/>
                  </a:cubicBezTo>
                  <a:cubicBezTo>
                    <a:pt x="211" y="206"/>
                    <a:pt x="211" y="206"/>
                    <a:pt x="211" y="206"/>
                  </a:cubicBezTo>
                  <a:cubicBezTo>
                    <a:pt x="210" y="206"/>
                    <a:pt x="210" y="206"/>
                    <a:pt x="210" y="206"/>
                  </a:cubicBezTo>
                  <a:cubicBezTo>
                    <a:pt x="210" y="195"/>
                    <a:pt x="210" y="195"/>
                    <a:pt x="210" y="195"/>
                  </a:cubicBezTo>
                  <a:cubicBezTo>
                    <a:pt x="211" y="195"/>
                    <a:pt x="211" y="195"/>
                    <a:pt x="211" y="195"/>
                  </a:cubicBezTo>
                  <a:cubicBezTo>
                    <a:pt x="212" y="194"/>
                    <a:pt x="216" y="193"/>
                    <a:pt x="217" y="192"/>
                  </a:cubicBezTo>
                  <a:cubicBezTo>
                    <a:pt x="217" y="192"/>
                    <a:pt x="218" y="192"/>
                    <a:pt x="218" y="191"/>
                  </a:cubicBezTo>
                  <a:cubicBezTo>
                    <a:pt x="218" y="191"/>
                    <a:pt x="218" y="190"/>
                    <a:pt x="218" y="190"/>
                  </a:cubicBezTo>
                  <a:cubicBezTo>
                    <a:pt x="219" y="189"/>
                    <a:pt x="219" y="188"/>
                    <a:pt x="220" y="188"/>
                  </a:cubicBezTo>
                  <a:cubicBezTo>
                    <a:pt x="220" y="188"/>
                    <a:pt x="220" y="188"/>
                    <a:pt x="220" y="187"/>
                  </a:cubicBezTo>
                  <a:cubicBezTo>
                    <a:pt x="220" y="185"/>
                    <a:pt x="221" y="185"/>
                    <a:pt x="222" y="184"/>
                  </a:cubicBezTo>
                  <a:cubicBezTo>
                    <a:pt x="222" y="184"/>
                    <a:pt x="222" y="184"/>
                    <a:pt x="223" y="183"/>
                  </a:cubicBezTo>
                  <a:cubicBezTo>
                    <a:pt x="224" y="182"/>
                    <a:pt x="225" y="181"/>
                    <a:pt x="225" y="181"/>
                  </a:cubicBezTo>
                  <a:cubicBezTo>
                    <a:pt x="228" y="177"/>
                    <a:pt x="228" y="177"/>
                    <a:pt x="228" y="177"/>
                  </a:cubicBezTo>
                  <a:cubicBezTo>
                    <a:pt x="228" y="176"/>
                    <a:pt x="228" y="175"/>
                    <a:pt x="228" y="172"/>
                  </a:cubicBezTo>
                  <a:cubicBezTo>
                    <a:pt x="228" y="167"/>
                    <a:pt x="228" y="167"/>
                    <a:pt x="228" y="166"/>
                  </a:cubicBezTo>
                  <a:cubicBezTo>
                    <a:pt x="229" y="166"/>
                    <a:pt x="229" y="166"/>
                    <a:pt x="229" y="166"/>
                  </a:cubicBezTo>
                  <a:cubicBezTo>
                    <a:pt x="229" y="166"/>
                    <a:pt x="229" y="166"/>
                    <a:pt x="229" y="166"/>
                  </a:cubicBezTo>
                  <a:cubicBezTo>
                    <a:pt x="229" y="165"/>
                    <a:pt x="229" y="164"/>
                    <a:pt x="229" y="164"/>
                  </a:cubicBezTo>
                  <a:cubicBezTo>
                    <a:pt x="229" y="163"/>
                    <a:pt x="230" y="162"/>
                    <a:pt x="230" y="162"/>
                  </a:cubicBezTo>
                  <a:cubicBezTo>
                    <a:pt x="232" y="160"/>
                    <a:pt x="232" y="160"/>
                    <a:pt x="232" y="160"/>
                  </a:cubicBezTo>
                  <a:cubicBezTo>
                    <a:pt x="232" y="160"/>
                    <a:pt x="232" y="160"/>
                    <a:pt x="232" y="160"/>
                  </a:cubicBezTo>
                  <a:cubicBezTo>
                    <a:pt x="232" y="160"/>
                    <a:pt x="234" y="158"/>
                    <a:pt x="236" y="156"/>
                  </a:cubicBezTo>
                  <a:cubicBezTo>
                    <a:pt x="236" y="155"/>
                    <a:pt x="236" y="155"/>
                    <a:pt x="236" y="155"/>
                  </a:cubicBezTo>
                  <a:cubicBezTo>
                    <a:pt x="237" y="154"/>
                    <a:pt x="237" y="154"/>
                    <a:pt x="237" y="154"/>
                  </a:cubicBezTo>
                  <a:cubicBezTo>
                    <a:pt x="238" y="153"/>
                    <a:pt x="238" y="152"/>
                    <a:pt x="238" y="152"/>
                  </a:cubicBezTo>
                  <a:cubicBezTo>
                    <a:pt x="238" y="153"/>
                    <a:pt x="238" y="153"/>
                    <a:pt x="238" y="153"/>
                  </a:cubicBezTo>
                  <a:cubicBezTo>
                    <a:pt x="238" y="152"/>
                    <a:pt x="238" y="152"/>
                    <a:pt x="238" y="152"/>
                  </a:cubicBezTo>
                  <a:cubicBezTo>
                    <a:pt x="238" y="151"/>
                    <a:pt x="240" y="148"/>
                    <a:pt x="240" y="147"/>
                  </a:cubicBezTo>
                  <a:cubicBezTo>
                    <a:pt x="240" y="146"/>
                    <a:pt x="240" y="146"/>
                    <a:pt x="240" y="146"/>
                  </a:cubicBezTo>
                  <a:cubicBezTo>
                    <a:pt x="238" y="145"/>
                    <a:pt x="238" y="145"/>
                    <a:pt x="238" y="145"/>
                  </a:cubicBezTo>
                  <a:cubicBezTo>
                    <a:pt x="236" y="144"/>
                    <a:pt x="236" y="144"/>
                    <a:pt x="236" y="144"/>
                  </a:cubicBezTo>
                  <a:cubicBezTo>
                    <a:pt x="237" y="139"/>
                    <a:pt x="237" y="139"/>
                    <a:pt x="237" y="139"/>
                  </a:cubicBezTo>
                  <a:cubicBezTo>
                    <a:pt x="237" y="137"/>
                    <a:pt x="237" y="136"/>
                    <a:pt x="237" y="135"/>
                  </a:cubicBezTo>
                  <a:cubicBezTo>
                    <a:pt x="237" y="135"/>
                    <a:pt x="237" y="135"/>
                    <a:pt x="237" y="135"/>
                  </a:cubicBezTo>
                  <a:cubicBezTo>
                    <a:pt x="238" y="131"/>
                    <a:pt x="238" y="131"/>
                    <a:pt x="238" y="131"/>
                  </a:cubicBezTo>
                  <a:cubicBezTo>
                    <a:pt x="238" y="129"/>
                    <a:pt x="237" y="124"/>
                    <a:pt x="237" y="123"/>
                  </a:cubicBezTo>
                  <a:cubicBezTo>
                    <a:pt x="237" y="123"/>
                    <a:pt x="237" y="122"/>
                    <a:pt x="237" y="121"/>
                  </a:cubicBezTo>
                  <a:cubicBezTo>
                    <a:pt x="235" y="121"/>
                    <a:pt x="235" y="121"/>
                    <a:pt x="235" y="121"/>
                  </a:cubicBezTo>
                  <a:cubicBezTo>
                    <a:pt x="234" y="121"/>
                    <a:pt x="229" y="119"/>
                    <a:pt x="228" y="119"/>
                  </a:cubicBezTo>
                  <a:cubicBezTo>
                    <a:pt x="224" y="118"/>
                    <a:pt x="224" y="118"/>
                    <a:pt x="224" y="118"/>
                  </a:cubicBezTo>
                  <a:cubicBezTo>
                    <a:pt x="221" y="117"/>
                    <a:pt x="221" y="117"/>
                    <a:pt x="221" y="117"/>
                  </a:cubicBezTo>
                  <a:cubicBezTo>
                    <a:pt x="221" y="117"/>
                    <a:pt x="221" y="114"/>
                    <a:pt x="221" y="114"/>
                  </a:cubicBezTo>
                  <a:cubicBezTo>
                    <a:pt x="221" y="113"/>
                    <a:pt x="220" y="113"/>
                    <a:pt x="220" y="112"/>
                  </a:cubicBezTo>
                  <a:cubicBezTo>
                    <a:pt x="219" y="111"/>
                    <a:pt x="219" y="110"/>
                    <a:pt x="219" y="110"/>
                  </a:cubicBezTo>
                  <a:cubicBezTo>
                    <a:pt x="218" y="109"/>
                    <a:pt x="218" y="109"/>
                    <a:pt x="217" y="108"/>
                  </a:cubicBezTo>
                  <a:cubicBezTo>
                    <a:pt x="217" y="107"/>
                    <a:pt x="217" y="106"/>
                    <a:pt x="217" y="106"/>
                  </a:cubicBezTo>
                  <a:cubicBezTo>
                    <a:pt x="217" y="106"/>
                    <a:pt x="217" y="105"/>
                    <a:pt x="216" y="105"/>
                  </a:cubicBezTo>
                  <a:cubicBezTo>
                    <a:pt x="216" y="105"/>
                    <a:pt x="215" y="104"/>
                    <a:pt x="215" y="103"/>
                  </a:cubicBezTo>
                  <a:cubicBezTo>
                    <a:pt x="215" y="103"/>
                    <a:pt x="215" y="103"/>
                    <a:pt x="215" y="102"/>
                  </a:cubicBezTo>
                  <a:cubicBezTo>
                    <a:pt x="215" y="102"/>
                    <a:pt x="214" y="102"/>
                    <a:pt x="214" y="102"/>
                  </a:cubicBezTo>
                  <a:cubicBezTo>
                    <a:pt x="214" y="101"/>
                    <a:pt x="213" y="100"/>
                    <a:pt x="213" y="100"/>
                  </a:cubicBezTo>
                  <a:cubicBezTo>
                    <a:pt x="210" y="97"/>
                    <a:pt x="210" y="97"/>
                    <a:pt x="210" y="97"/>
                  </a:cubicBezTo>
                  <a:cubicBezTo>
                    <a:pt x="210" y="97"/>
                    <a:pt x="210" y="97"/>
                    <a:pt x="210" y="97"/>
                  </a:cubicBezTo>
                  <a:cubicBezTo>
                    <a:pt x="210" y="97"/>
                    <a:pt x="210" y="95"/>
                    <a:pt x="209" y="91"/>
                  </a:cubicBezTo>
                  <a:cubicBezTo>
                    <a:pt x="209" y="90"/>
                    <a:pt x="209" y="90"/>
                    <a:pt x="209" y="90"/>
                  </a:cubicBezTo>
                  <a:cubicBezTo>
                    <a:pt x="209" y="90"/>
                    <a:pt x="209" y="89"/>
                    <a:pt x="209" y="89"/>
                  </a:cubicBezTo>
                  <a:cubicBezTo>
                    <a:pt x="209" y="88"/>
                    <a:pt x="208" y="87"/>
                    <a:pt x="208" y="86"/>
                  </a:cubicBezTo>
                  <a:cubicBezTo>
                    <a:pt x="209" y="85"/>
                    <a:pt x="209" y="83"/>
                    <a:pt x="209" y="83"/>
                  </a:cubicBezTo>
                  <a:cubicBezTo>
                    <a:pt x="209" y="82"/>
                    <a:pt x="210" y="80"/>
                    <a:pt x="209" y="79"/>
                  </a:cubicBezTo>
                  <a:cubicBezTo>
                    <a:pt x="209" y="77"/>
                    <a:pt x="209" y="76"/>
                    <a:pt x="210" y="75"/>
                  </a:cubicBezTo>
                  <a:cubicBezTo>
                    <a:pt x="211" y="68"/>
                    <a:pt x="211" y="68"/>
                    <a:pt x="211" y="68"/>
                  </a:cubicBezTo>
                  <a:cubicBezTo>
                    <a:pt x="211" y="65"/>
                    <a:pt x="212" y="64"/>
                    <a:pt x="213" y="64"/>
                  </a:cubicBezTo>
                  <a:cubicBezTo>
                    <a:pt x="214" y="62"/>
                    <a:pt x="214" y="62"/>
                    <a:pt x="214" y="62"/>
                  </a:cubicBezTo>
                  <a:cubicBezTo>
                    <a:pt x="214" y="62"/>
                    <a:pt x="214" y="61"/>
                    <a:pt x="215" y="61"/>
                  </a:cubicBezTo>
                  <a:cubicBezTo>
                    <a:pt x="215" y="61"/>
                    <a:pt x="215" y="60"/>
                    <a:pt x="215" y="60"/>
                  </a:cubicBezTo>
                  <a:cubicBezTo>
                    <a:pt x="215" y="58"/>
                    <a:pt x="215" y="58"/>
                    <a:pt x="215" y="58"/>
                  </a:cubicBezTo>
                  <a:cubicBezTo>
                    <a:pt x="215" y="58"/>
                    <a:pt x="215" y="56"/>
                    <a:pt x="215" y="55"/>
                  </a:cubicBezTo>
                  <a:cubicBezTo>
                    <a:pt x="215" y="55"/>
                    <a:pt x="215" y="55"/>
                    <a:pt x="215" y="55"/>
                  </a:cubicBezTo>
                  <a:cubicBezTo>
                    <a:pt x="212" y="54"/>
                    <a:pt x="212" y="54"/>
                    <a:pt x="212" y="54"/>
                  </a:cubicBezTo>
                  <a:cubicBezTo>
                    <a:pt x="212" y="54"/>
                    <a:pt x="212" y="54"/>
                    <a:pt x="212" y="54"/>
                  </a:cubicBezTo>
                  <a:cubicBezTo>
                    <a:pt x="212" y="54"/>
                    <a:pt x="211" y="53"/>
                    <a:pt x="209" y="52"/>
                  </a:cubicBezTo>
                  <a:cubicBezTo>
                    <a:pt x="208" y="51"/>
                    <a:pt x="208" y="50"/>
                    <a:pt x="208" y="50"/>
                  </a:cubicBezTo>
                  <a:cubicBezTo>
                    <a:pt x="208" y="49"/>
                    <a:pt x="208" y="49"/>
                    <a:pt x="208" y="48"/>
                  </a:cubicBezTo>
                  <a:cubicBezTo>
                    <a:pt x="207" y="45"/>
                    <a:pt x="207" y="45"/>
                    <a:pt x="207" y="45"/>
                  </a:cubicBezTo>
                  <a:cubicBezTo>
                    <a:pt x="204" y="43"/>
                    <a:pt x="204" y="43"/>
                    <a:pt x="204" y="43"/>
                  </a:cubicBezTo>
                  <a:cubicBezTo>
                    <a:pt x="204" y="43"/>
                    <a:pt x="204" y="37"/>
                    <a:pt x="204" y="37"/>
                  </a:cubicBezTo>
                  <a:cubicBezTo>
                    <a:pt x="204" y="37"/>
                    <a:pt x="204" y="37"/>
                    <a:pt x="204" y="36"/>
                  </a:cubicBezTo>
                  <a:cubicBezTo>
                    <a:pt x="204" y="36"/>
                    <a:pt x="204" y="36"/>
                    <a:pt x="204" y="36"/>
                  </a:cubicBezTo>
                  <a:cubicBezTo>
                    <a:pt x="203" y="36"/>
                    <a:pt x="203" y="36"/>
                    <a:pt x="203" y="36"/>
                  </a:cubicBezTo>
                  <a:cubicBezTo>
                    <a:pt x="202" y="36"/>
                    <a:pt x="201" y="36"/>
                    <a:pt x="200" y="35"/>
                  </a:cubicBezTo>
                  <a:cubicBezTo>
                    <a:pt x="194" y="34"/>
                    <a:pt x="194" y="34"/>
                    <a:pt x="194" y="34"/>
                  </a:cubicBezTo>
                  <a:cubicBezTo>
                    <a:pt x="194" y="31"/>
                    <a:pt x="194" y="31"/>
                    <a:pt x="194" y="31"/>
                  </a:cubicBezTo>
                  <a:cubicBezTo>
                    <a:pt x="194" y="30"/>
                    <a:pt x="194" y="30"/>
                    <a:pt x="194" y="30"/>
                  </a:cubicBezTo>
                  <a:cubicBezTo>
                    <a:pt x="194" y="30"/>
                    <a:pt x="194" y="30"/>
                    <a:pt x="194" y="30"/>
                  </a:cubicBezTo>
                  <a:cubicBezTo>
                    <a:pt x="190" y="29"/>
                    <a:pt x="190" y="29"/>
                    <a:pt x="190" y="29"/>
                  </a:cubicBezTo>
                  <a:cubicBezTo>
                    <a:pt x="191" y="24"/>
                    <a:pt x="191" y="24"/>
                    <a:pt x="191" y="24"/>
                  </a:cubicBezTo>
                  <a:cubicBezTo>
                    <a:pt x="200" y="23"/>
                    <a:pt x="200" y="23"/>
                    <a:pt x="200" y="23"/>
                  </a:cubicBezTo>
                  <a:cubicBezTo>
                    <a:pt x="185" y="12"/>
                    <a:pt x="168" y="4"/>
                    <a:pt x="149" y="0"/>
                  </a:cubicBezTo>
                  <a:cubicBezTo>
                    <a:pt x="149" y="0"/>
                    <a:pt x="149" y="0"/>
                    <a:pt x="149" y="0"/>
                  </a:cubicBezTo>
                  <a:cubicBezTo>
                    <a:pt x="148" y="1"/>
                    <a:pt x="148" y="1"/>
                    <a:pt x="148" y="1"/>
                  </a:cubicBezTo>
                  <a:cubicBezTo>
                    <a:pt x="147" y="2"/>
                    <a:pt x="145" y="3"/>
                    <a:pt x="145" y="3"/>
                  </a:cubicBezTo>
                  <a:cubicBezTo>
                    <a:pt x="143" y="5"/>
                    <a:pt x="143" y="5"/>
                    <a:pt x="143" y="5"/>
                  </a:cubicBezTo>
                  <a:cubicBezTo>
                    <a:pt x="142" y="4"/>
                    <a:pt x="142" y="4"/>
                    <a:pt x="142" y="4"/>
                  </a:cubicBezTo>
                  <a:cubicBezTo>
                    <a:pt x="142" y="4"/>
                    <a:pt x="140" y="3"/>
                    <a:pt x="138" y="3"/>
                  </a:cubicBezTo>
                  <a:cubicBezTo>
                    <a:pt x="137" y="3"/>
                    <a:pt x="136" y="2"/>
                    <a:pt x="136" y="2"/>
                  </a:cubicBezTo>
                  <a:cubicBezTo>
                    <a:pt x="137" y="3"/>
                    <a:pt x="137" y="3"/>
                    <a:pt x="137" y="3"/>
                  </a:cubicBezTo>
                  <a:cubicBezTo>
                    <a:pt x="138" y="5"/>
                    <a:pt x="138" y="5"/>
                    <a:pt x="138" y="5"/>
                  </a:cubicBezTo>
                  <a:cubicBezTo>
                    <a:pt x="137" y="7"/>
                    <a:pt x="137" y="7"/>
                    <a:pt x="137" y="7"/>
                  </a:cubicBezTo>
                  <a:cubicBezTo>
                    <a:pt x="137" y="11"/>
                    <a:pt x="137" y="11"/>
                    <a:pt x="137" y="11"/>
                  </a:cubicBezTo>
                  <a:cubicBezTo>
                    <a:pt x="136" y="12"/>
                    <a:pt x="136" y="12"/>
                    <a:pt x="136" y="12"/>
                  </a:cubicBezTo>
                  <a:cubicBezTo>
                    <a:pt x="136" y="12"/>
                    <a:pt x="134" y="12"/>
                    <a:pt x="133" y="12"/>
                  </a:cubicBezTo>
                  <a:cubicBezTo>
                    <a:pt x="131" y="12"/>
                    <a:pt x="131" y="12"/>
                    <a:pt x="131" y="12"/>
                  </a:cubicBezTo>
                  <a:cubicBezTo>
                    <a:pt x="126" y="12"/>
                    <a:pt x="126" y="12"/>
                    <a:pt x="126" y="12"/>
                  </a:cubicBezTo>
                  <a:cubicBezTo>
                    <a:pt x="124" y="14"/>
                    <a:pt x="124" y="14"/>
                    <a:pt x="124" y="14"/>
                  </a:cubicBezTo>
                  <a:cubicBezTo>
                    <a:pt x="121" y="13"/>
                    <a:pt x="121" y="13"/>
                    <a:pt x="121" y="13"/>
                  </a:cubicBezTo>
                  <a:cubicBezTo>
                    <a:pt x="118" y="15"/>
                    <a:pt x="118" y="15"/>
                    <a:pt x="118" y="15"/>
                  </a:cubicBezTo>
                  <a:cubicBezTo>
                    <a:pt x="115" y="15"/>
                    <a:pt x="115" y="15"/>
                    <a:pt x="115" y="15"/>
                  </a:cubicBezTo>
                  <a:cubicBezTo>
                    <a:pt x="111" y="18"/>
                    <a:pt x="111" y="18"/>
                    <a:pt x="111" y="18"/>
                  </a:cubicBezTo>
                  <a:cubicBezTo>
                    <a:pt x="105" y="21"/>
                    <a:pt x="105" y="21"/>
                    <a:pt x="105" y="21"/>
                  </a:cubicBezTo>
                  <a:cubicBezTo>
                    <a:pt x="104" y="24"/>
                    <a:pt x="104" y="24"/>
                    <a:pt x="104" y="24"/>
                  </a:cubicBezTo>
                  <a:cubicBezTo>
                    <a:pt x="101" y="26"/>
                    <a:pt x="101" y="26"/>
                    <a:pt x="101" y="26"/>
                  </a:cubicBezTo>
                  <a:cubicBezTo>
                    <a:pt x="100" y="29"/>
                    <a:pt x="100" y="29"/>
                    <a:pt x="100" y="29"/>
                  </a:cubicBezTo>
                  <a:cubicBezTo>
                    <a:pt x="96" y="30"/>
                    <a:pt x="96" y="30"/>
                    <a:pt x="96" y="30"/>
                  </a:cubicBezTo>
                  <a:cubicBezTo>
                    <a:pt x="94" y="31"/>
                    <a:pt x="94" y="31"/>
                    <a:pt x="94" y="31"/>
                  </a:cubicBezTo>
                  <a:cubicBezTo>
                    <a:pt x="94" y="35"/>
                    <a:pt x="94" y="35"/>
                    <a:pt x="94" y="35"/>
                  </a:cubicBezTo>
                  <a:cubicBezTo>
                    <a:pt x="93" y="38"/>
                    <a:pt x="93" y="38"/>
                    <a:pt x="93" y="38"/>
                  </a:cubicBezTo>
                  <a:cubicBezTo>
                    <a:pt x="93" y="39"/>
                    <a:pt x="93" y="39"/>
                    <a:pt x="93" y="39"/>
                  </a:cubicBezTo>
                  <a:cubicBezTo>
                    <a:pt x="94" y="41"/>
                    <a:pt x="94" y="41"/>
                    <a:pt x="94" y="41"/>
                  </a:cubicBezTo>
                  <a:cubicBezTo>
                    <a:pt x="98" y="43"/>
                    <a:pt x="98" y="43"/>
                    <a:pt x="98" y="43"/>
                  </a:cubicBezTo>
                  <a:cubicBezTo>
                    <a:pt x="100" y="43"/>
                    <a:pt x="100" y="43"/>
                    <a:pt x="100" y="43"/>
                  </a:cubicBezTo>
                  <a:cubicBezTo>
                    <a:pt x="103" y="44"/>
                    <a:pt x="103" y="44"/>
                    <a:pt x="103" y="44"/>
                  </a:cubicBezTo>
                  <a:cubicBezTo>
                    <a:pt x="108" y="44"/>
                    <a:pt x="108" y="44"/>
                    <a:pt x="108" y="44"/>
                  </a:cubicBezTo>
                  <a:cubicBezTo>
                    <a:pt x="110" y="45"/>
                    <a:pt x="110" y="45"/>
                    <a:pt x="110" y="45"/>
                  </a:cubicBezTo>
                  <a:cubicBezTo>
                    <a:pt x="114" y="45"/>
                    <a:pt x="114" y="45"/>
                    <a:pt x="114" y="45"/>
                  </a:cubicBezTo>
                  <a:cubicBezTo>
                    <a:pt x="118" y="47"/>
                    <a:pt x="118" y="47"/>
                    <a:pt x="118" y="47"/>
                  </a:cubicBezTo>
                  <a:cubicBezTo>
                    <a:pt x="118" y="49"/>
                    <a:pt x="118" y="49"/>
                    <a:pt x="118" y="49"/>
                  </a:cubicBezTo>
                  <a:cubicBezTo>
                    <a:pt x="116" y="52"/>
                    <a:pt x="116" y="52"/>
                    <a:pt x="116" y="52"/>
                  </a:cubicBezTo>
                  <a:cubicBezTo>
                    <a:pt x="114" y="53"/>
                    <a:pt x="114" y="53"/>
                    <a:pt x="114" y="53"/>
                  </a:cubicBezTo>
                  <a:cubicBezTo>
                    <a:pt x="99" y="53"/>
                    <a:pt x="99" y="53"/>
                    <a:pt x="99" y="53"/>
                  </a:cubicBezTo>
                  <a:cubicBezTo>
                    <a:pt x="95" y="55"/>
                    <a:pt x="95" y="55"/>
                    <a:pt x="95" y="55"/>
                  </a:cubicBezTo>
                  <a:cubicBezTo>
                    <a:pt x="88" y="55"/>
                    <a:pt x="88" y="55"/>
                    <a:pt x="88" y="55"/>
                  </a:cubicBezTo>
                  <a:cubicBezTo>
                    <a:pt x="87" y="52"/>
                    <a:pt x="87" y="52"/>
                    <a:pt x="87" y="52"/>
                  </a:cubicBezTo>
                  <a:cubicBezTo>
                    <a:pt x="87" y="50"/>
                    <a:pt x="87" y="50"/>
                    <a:pt x="87" y="50"/>
                  </a:cubicBezTo>
                  <a:cubicBezTo>
                    <a:pt x="86" y="49"/>
                    <a:pt x="86" y="49"/>
                    <a:pt x="86" y="49"/>
                  </a:cubicBezTo>
                  <a:cubicBezTo>
                    <a:pt x="85" y="49"/>
                    <a:pt x="85" y="49"/>
                    <a:pt x="85" y="49"/>
                  </a:cubicBezTo>
                  <a:cubicBezTo>
                    <a:pt x="82" y="49"/>
                    <a:pt x="82" y="49"/>
                    <a:pt x="82" y="49"/>
                  </a:cubicBezTo>
                  <a:cubicBezTo>
                    <a:pt x="80" y="49"/>
                    <a:pt x="80" y="49"/>
                    <a:pt x="80" y="49"/>
                  </a:cubicBezTo>
                  <a:cubicBezTo>
                    <a:pt x="77" y="49"/>
                    <a:pt x="77" y="49"/>
                    <a:pt x="77" y="49"/>
                  </a:cubicBezTo>
                  <a:cubicBezTo>
                    <a:pt x="75" y="50"/>
                    <a:pt x="75" y="50"/>
                    <a:pt x="75" y="50"/>
                  </a:cubicBezTo>
                  <a:cubicBezTo>
                    <a:pt x="74" y="52"/>
                    <a:pt x="74" y="52"/>
                    <a:pt x="74" y="52"/>
                  </a:cubicBezTo>
                  <a:cubicBezTo>
                    <a:pt x="74" y="53"/>
                    <a:pt x="74" y="53"/>
                    <a:pt x="74" y="53"/>
                  </a:cubicBezTo>
                  <a:cubicBezTo>
                    <a:pt x="74" y="53"/>
                    <a:pt x="74" y="53"/>
                    <a:pt x="74" y="53"/>
                  </a:cubicBezTo>
                  <a:cubicBezTo>
                    <a:pt x="76" y="54"/>
                    <a:pt x="76" y="54"/>
                    <a:pt x="76" y="54"/>
                  </a:cubicBezTo>
                  <a:cubicBezTo>
                    <a:pt x="80" y="54"/>
                    <a:pt x="80" y="54"/>
                    <a:pt x="80" y="54"/>
                  </a:cubicBezTo>
                  <a:cubicBezTo>
                    <a:pt x="84" y="54"/>
                    <a:pt x="84" y="54"/>
                    <a:pt x="84" y="54"/>
                  </a:cubicBezTo>
                  <a:cubicBezTo>
                    <a:pt x="85" y="57"/>
                    <a:pt x="85" y="57"/>
                    <a:pt x="85" y="57"/>
                  </a:cubicBezTo>
                  <a:cubicBezTo>
                    <a:pt x="85" y="61"/>
                    <a:pt x="85" y="61"/>
                    <a:pt x="85" y="61"/>
                  </a:cubicBezTo>
                  <a:cubicBezTo>
                    <a:pt x="85" y="63"/>
                    <a:pt x="85" y="63"/>
                    <a:pt x="85" y="63"/>
                  </a:cubicBezTo>
                  <a:cubicBezTo>
                    <a:pt x="86" y="63"/>
                    <a:pt x="86" y="63"/>
                    <a:pt x="86" y="63"/>
                  </a:cubicBezTo>
                  <a:cubicBezTo>
                    <a:pt x="90" y="63"/>
                    <a:pt x="90" y="63"/>
                    <a:pt x="90" y="63"/>
                  </a:cubicBezTo>
                  <a:cubicBezTo>
                    <a:pt x="90" y="63"/>
                    <a:pt x="90" y="63"/>
                    <a:pt x="90" y="63"/>
                  </a:cubicBezTo>
                  <a:cubicBezTo>
                    <a:pt x="93" y="60"/>
                    <a:pt x="93" y="60"/>
                    <a:pt x="93" y="60"/>
                  </a:cubicBezTo>
                  <a:cubicBezTo>
                    <a:pt x="94" y="59"/>
                    <a:pt x="94" y="59"/>
                    <a:pt x="94" y="59"/>
                  </a:cubicBezTo>
                  <a:cubicBezTo>
                    <a:pt x="96" y="57"/>
                    <a:pt x="96" y="57"/>
                    <a:pt x="96" y="57"/>
                  </a:cubicBezTo>
                  <a:cubicBezTo>
                    <a:pt x="100" y="57"/>
                    <a:pt x="100" y="57"/>
                    <a:pt x="100" y="57"/>
                  </a:cubicBezTo>
                  <a:cubicBezTo>
                    <a:pt x="104" y="56"/>
                    <a:pt x="104" y="56"/>
                    <a:pt x="104" y="56"/>
                  </a:cubicBezTo>
                  <a:cubicBezTo>
                    <a:pt x="106" y="56"/>
                    <a:pt x="106" y="56"/>
                    <a:pt x="106" y="56"/>
                  </a:cubicBezTo>
                  <a:cubicBezTo>
                    <a:pt x="109" y="58"/>
                    <a:pt x="109" y="58"/>
                    <a:pt x="109" y="58"/>
                  </a:cubicBezTo>
                  <a:cubicBezTo>
                    <a:pt x="112" y="59"/>
                    <a:pt x="112" y="59"/>
                    <a:pt x="112" y="59"/>
                  </a:cubicBezTo>
                  <a:cubicBezTo>
                    <a:pt x="121" y="58"/>
                    <a:pt x="121" y="58"/>
                    <a:pt x="121" y="58"/>
                  </a:cubicBezTo>
                  <a:cubicBezTo>
                    <a:pt x="124" y="59"/>
                    <a:pt x="124" y="59"/>
                    <a:pt x="124" y="59"/>
                  </a:cubicBezTo>
                  <a:cubicBezTo>
                    <a:pt x="128" y="63"/>
                    <a:pt x="128" y="63"/>
                    <a:pt x="128" y="63"/>
                  </a:cubicBezTo>
                  <a:cubicBezTo>
                    <a:pt x="129" y="67"/>
                    <a:pt x="129" y="67"/>
                    <a:pt x="129" y="67"/>
                  </a:cubicBezTo>
                  <a:cubicBezTo>
                    <a:pt x="131" y="68"/>
                    <a:pt x="131" y="68"/>
                    <a:pt x="131" y="68"/>
                  </a:cubicBezTo>
                  <a:cubicBezTo>
                    <a:pt x="135" y="68"/>
                    <a:pt x="135" y="68"/>
                    <a:pt x="135" y="68"/>
                  </a:cubicBezTo>
                  <a:cubicBezTo>
                    <a:pt x="139" y="70"/>
                    <a:pt x="139" y="70"/>
                    <a:pt x="139" y="70"/>
                  </a:cubicBezTo>
                  <a:cubicBezTo>
                    <a:pt x="141" y="70"/>
                    <a:pt x="141" y="70"/>
                    <a:pt x="141" y="70"/>
                  </a:cubicBezTo>
                  <a:cubicBezTo>
                    <a:pt x="145" y="72"/>
                    <a:pt x="145" y="72"/>
                    <a:pt x="145" y="72"/>
                  </a:cubicBezTo>
                  <a:cubicBezTo>
                    <a:pt x="148" y="76"/>
                    <a:pt x="148" y="76"/>
                    <a:pt x="148" y="76"/>
                  </a:cubicBezTo>
                  <a:cubicBezTo>
                    <a:pt x="149" y="82"/>
                    <a:pt x="149" y="82"/>
                    <a:pt x="149" y="82"/>
                  </a:cubicBezTo>
                  <a:cubicBezTo>
                    <a:pt x="148" y="83"/>
                    <a:pt x="148" y="83"/>
                    <a:pt x="148" y="83"/>
                  </a:cubicBezTo>
                  <a:cubicBezTo>
                    <a:pt x="149" y="83"/>
                    <a:pt x="149" y="83"/>
                    <a:pt x="149" y="83"/>
                  </a:cubicBezTo>
                  <a:cubicBezTo>
                    <a:pt x="151" y="85"/>
                    <a:pt x="151" y="85"/>
                    <a:pt x="151" y="85"/>
                  </a:cubicBezTo>
                  <a:cubicBezTo>
                    <a:pt x="155" y="86"/>
                    <a:pt x="155" y="86"/>
                    <a:pt x="155" y="86"/>
                  </a:cubicBezTo>
                  <a:cubicBezTo>
                    <a:pt x="163" y="87"/>
                    <a:pt x="163" y="87"/>
                    <a:pt x="163" y="87"/>
                  </a:cubicBezTo>
                  <a:cubicBezTo>
                    <a:pt x="169" y="90"/>
                    <a:pt x="169" y="90"/>
                    <a:pt x="169" y="90"/>
                  </a:cubicBezTo>
                  <a:cubicBezTo>
                    <a:pt x="173" y="91"/>
                    <a:pt x="173" y="91"/>
                    <a:pt x="173" y="91"/>
                  </a:cubicBezTo>
                  <a:cubicBezTo>
                    <a:pt x="175" y="93"/>
                    <a:pt x="175" y="93"/>
                    <a:pt x="175" y="93"/>
                  </a:cubicBezTo>
                  <a:cubicBezTo>
                    <a:pt x="179" y="95"/>
                    <a:pt x="179" y="95"/>
                    <a:pt x="179" y="95"/>
                  </a:cubicBezTo>
                  <a:cubicBezTo>
                    <a:pt x="182" y="99"/>
                    <a:pt x="182" y="99"/>
                    <a:pt x="182" y="99"/>
                  </a:cubicBezTo>
                  <a:cubicBezTo>
                    <a:pt x="183" y="104"/>
                    <a:pt x="183" y="104"/>
                    <a:pt x="183" y="104"/>
                  </a:cubicBezTo>
                  <a:cubicBezTo>
                    <a:pt x="182" y="110"/>
                    <a:pt x="182" y="110"/>
                    <a:pt x="182" y="110"/>
                  </a:cubicBezTo>
                  <a:cubicBezTo>
                    <a:pt x="175" y="111"/>
                    <a:pt x="175" y="111"/>
                    <a:pt x="175" y="111"/>
                  </a:cubicBezTo>
                  <a:cubicBezTo>
                    <a:pt x="172" y="114"/>
                    <a:pt x="172" y="114"/>
                    <a:pt x="172" y="114"/>
                  </a:cubicBezTo>
                  <a:cubicBezTo>
                    <a:pt x="172" y="118"/>
                    <a:pt x="172" y="118"/>
                    <a:pt x="172" y="118"/>
                  </a:cubicBezTo>
                  <a:cubicBezTo>
                    <a:pt x="172" y="123"/>
                    <a:pt x="172" y="123"/>
                    <a:pt x="172" y="123"/>
                  </a:cubicBezTo>
                  <a:cubicBezTo>
                    <a:pt x="171" y="128"/>
                    <a:pt x="171" y="128"/>
                    <a:pt x="171" y="128"/>
                  </a:cubicBezTo>
                  <a:cubicBezTo>
                    <a:pt x="168" y="132"/>
                    <a:pt x="168" y="132"/>
                    <a:pt x="168" y="132"/>
                  </a:cubicBezTo>
                  <a:cubicBezTo>
                    <a:pt x="165" y="136"/>
                    <a:pt x="165" y="136"/>
                    <a:pt x="165" y="136"/>
                  </a:cubicBezTo>
                  <a:cubicBezTo>
                    <a:pt x="158" y="139"/>
                    <a:pt x="158" y="139"/>
                    <a:pt x="158" y="139"/>
                  </a:cubicBezTo>
                  <a:cubicBezTo>
                    <a:pt x="152" y="141"/>
                    <a:pt x="152" y="141"/>
                    <a:pt x="152" y="141"/>
                  </a:cubicBezTo>
                  <a:cubicBezTo>
                    <a:pt x="152" y="146"/>
                    <a:pt x="152" y="146"/>
                    <a:pt x="152" y="146"/>
                  </a:cubicBezTo>
                  <a:cubicBezTo>
                    <a:pt x="151" y="148"/>
                    <a:pt x="151" y="148"/>
                    <a:pt x="151" y="148"/>
                  </a:cubicBezTo>
                  <a:cubicBezTo>
                    <a:pt x="150" y="150"/>
                    <a:pt x="150" y="150"/>
                    <a:pt x="150" y="150"/>
                  </a:cubicBezTo>
                  <a:cubicBezTo>
                    <a:pt x="146" y="153"/>
                    <a:pt x="146" y="153"/>
                    <a:pt x="146" y="153"/>
                  </a:cubicBezTo>
                  <a:cubicBezTo>
                    <a:pt x="144" y="156"/>
                    <a:pt x="144" y="156"/>
                    <a:pt x="144" y="156"/>
                  </a:cubicBezTo>
                  <a:cubicBezTo>
                    <a:pt x="142" y="159"/>
                    <a:pt x="142" y="159"/>
                    <a:pt x="142" y="159"/>
                  </a:cubicBezTo>
                  <a:cubicBezTo>
                    <a:pt x="139" y="160"/>
                    <a:pt x="139" y="160"/>
                    <a:pt x="139" y="160"/>
                  </a:cubicBezTo>
                  <a:cubicBezTo>
                    <a:pt x="137" y="161"/>
                    <a:pt x="137" y="161"/>
                    <a:pt x="137" y="161"/>
                  </a:cubicBezTo>
                  <a:cubicBezTo>
                    <a:pt x="135" y="166"/>
                    <a:pt x="135" y="166"/>
                    <a:pt x="135" y="166"/>
                  </a:cubicBezTo>
                  <a:cubicBezTo>
                    <a:pt x="133" y="169"/>
                    <a:pt x="133" y="169"/>
                    <a:pt x="133" y="169"/>
                  </a:cubicBezTo>
                  <a:cubicBezTo>
                    <a:pt x="131" y="171"/>
                    <a:pt x="131" y="171"/>
                    <a:pt x="131" y="171"/>
                  </a:cubicBezTo>
                  <a:cubicBezTo>
                    <a:pt x="128" y="172"/>
                    <a:pt x="128" y="172"/>
                    <a:pt x="128" y="172"/>
                  </a:cubicBezTo>
                  <a:cubicBezTo>
                    <a:pt x="126" y="173"/>
                    <a:pt x="126" y="173"/>
                    <a:pt x="126" y="173"/>
                  </a:cubicBezTo>
                  <a:cubicBezTo>
                    <a:pt x="125" y="174"/>
                    <a:pt x="125" y="174"/>
                    <a:pt x="125" y="174"/>
                  </a:cubicBezTo>
                  <a:cubicBezTo>
                    <a:pt x="125" y="177"/>
                    <a:pt x="125" y="177"/>
                    <a:pt x="125" y="177"/>
                  </a:cubicBezTo>
                  <a:cubicBezTo>
                    <a:pt x="125" y="178"/>
                    <a:pt x="125" y="178"/>
                    <a:pt x="125" y="178"/>
                  </a:cubicBezTo>
                  <a:cubicBezTo>
                    <a:pt x="125" y="180"/>
                    <a:pt x="125" y="180"/>
                    <a:pt x="125" y="180"/>
                  </a:cubicBezTo>
                  <a:cubicBezTo>
                    <a:pt x="125" y="184"/>
                    <a:pt x="125" y="184"/>
                    <a:pt x="125" y="184"/>
                  </a:cubicBezTo>
                  <a:cubicBezTo>
                    <a:pt x="122" y="184"/>
                    <a:pt x="122" y="184"/>
                    <a:pt x="122" y="184"/>
                  </a:cubicBezTo>
                  <a:cubicBezTo>
                    <a:pt x="120" y="184"/>
                    <a:pt x="120" y="184"/>
                    <a:pt x="120" y="184"/>
                  </a:cubicBezTo>
                  <a:cubicBezTo>
                    <a:pt x="119" y="185"/>
                    <a:pt x="119" y="185"/>
                    <a:pt x="119" y="185"/>
                  </a:cubicBezTo>
                  <a:cubicBezTo>
                    <a:pt x="119" y="188"/>
                    <a:pt x="119" y="188"/>
                    <a:pt x="119" y="188"/>
                  </a:cubicBezTo>
                  <a:cubicBezTo>
                    <a:pt x="121" y="189"/>
                    <a:pt x="121" y="189"/>
                    <a:pt x="121" y="189"/>
                  </a:cubicBezTo>
                  <a:cubicBezTo>
                    <a:pt x="125" y="190"/>
                    <a:pt x="125" y="190"/>
                    <a:pt x="125" y="190"/>
                  </a:cubicBezTo>
                  <a:cubicBezTo>
                    <a:pt x="125" y="193"/>
                    <a:pt x="125" y="193"/>
                    <a:pt x="125" y="193"/>
                  </a:cubicBezTo>
                  <a:cubicBezTo>
                    <a:pt x="124" y="198"/>
                    <a:pt x="124" y="198"/>
                    <a:pt x="124" y="198"/>
                  </a:cubicBezTo>
                  <a:cubicBezTo>
                    <a:pt x="120" y="201"/>
                    <a:pt x="120" y="201"/>
                    <a:pt x="120" y="201"/>
                  </a:cubicBezTo>
                  <a:cubicBezTo>
                    <a:pt x="117" y="201"/>
                    <a:pt x="117" y="201"/>
                    <a:pt x="117" y="201"/>
                  </a:cubicBezTo>
                  <a:cubicBezTo>
                    <a:pt x="112" y="199"/>
                    <a:pt x="112" y="199"/>
                    <a:pt x="112" y="199"/>
                  </a:cubicBezTo>
                  <a:cubicBezTo>
                    <a:pt x="110" y="198"/>
                    <a:pt x="110" y="198"/>
                    <a:pt x="110" y="198"/>
                  </a:cubicBezTo>
                  <a:cubicBezTo>
                    <a:pt x="110" y="198"/>
                    <a:pt x="108" y="197"/>
                    <a:pt x="106" y="195"/>
                  </a:cubicBezTo>
                  <a:cubicBezTo>
                    <a:pt x="105" y="193"/>
                    <a:pt x="105" y="193"/>
                    <a:pt x="105" y="193"/>
                  </a:cubicBezTo>
                  <a:cubicBezTo>
                    <a:pt x="105" y="192"/>
                    <a:pt x="105" y="191"/>
                    <a:pt x="104" y="191"/>
                  </a:cubicBezTo>
                  <a:cubicBezTo>
                    <a:pt x="104" y="190"/>
                    <a:pt x="104" y="190"/>
                    <a:pt x="104" y="189"/>
                  </a:cubicBezTo>
                  <a:cubicBezTo>
                    <a:pt x="103" y="189"/>
                    <a:pt x="103" y="189"/>
                    <a:pt x="103" y="188"/>
                  </a:cubicBezTo>
                  <a:cubicBezTo>
                    <a:pt x="100" y="189"/>
                    <a:pt x="100" y="189"/>
                    <a:pt x="100" y="189"/>
                  </a:cubicBezTo>
                  <a:cubicBezTo>
                    <a:pt x="99" y="185"/>
                    <a:pt x="99" y="185"/>
                    <a:pt x="99" y="185"/>
                  </a:cubicBezTo>
                  <a:cubicBezTo>
                    <a:pt x="98" y="184"/>
                    <a:pt x="98" y="184"/>
                    <a:pt x="98" y="184"/>
                  </a:cubicBezTo>
                  <a:cubicBezTo>
                    <a:pt x="98" y="178"/>
                    <a:pt x="98" y="178"/>
                    <a:pt x="98" y="178"/>
                  </a:cubicBezTo>
                  <a:cubicBezTo>
                    <a:pt x="100" y="175"/>
                    <a:pt x="100" y="175"/>
                    <a:pt x="100" y="175"/>
                  </a:cubicBezTo>
                  <a:cubicBezTo>
                    <a:pt x="100" y="170"/>
                    <a:pt x="100" y="170"/>
                    <a:pt x="100" y="170"/>
                  </a:cubicBezTo>
                  <a:cubicBezTo>
                    <a:pt x="99" y="168"/>
                    <a:pt x="99" y="168"/>
                    <a:pt x="99" y="168"/>
                  </a:cubicBezTo>
                  <a:cubicBezTo>
                    <a:pt x="99" y="165"/>
                    <a:pt x="99" y="165"/>
                    <a:pt x="99" y="165"/>
                  </a:cubicBezTo>
                  <a:cubicBezTo>
                    <a:pt x="99" y="160"/>
                    <a:pt x="99" y="160"/>
                    <a:pt x="99" y="160"/>
                  </a:cubicBezTo>
                  <a:cubicBezTo>
                    <a:pt x="101" y="158"/>
                    <a:pt x="101" y="158"/>
                    <a:pt x="101" y="158"/>
                  </a:cubicBezTo>
                  <a:cubicBezTo>
                    <a:pt x="101" y="152"/>
                    <a:pt x="101" y="152"/>
                    <a:pt x="101" y="152"/>
                  </a:cubicBezTo>
                  <a:cubicBezTo>
                    <a:pt x="100" y="147"/>
                    <a:pt x="100" y="147"/>
                    <a:pt x="100" y="147"/>
                  </a:cubicBezTo>
                  <a:cubicBezTo>
                    <a:pt x="102" y="142"/>
                    <a:pt x="102" y="142"/>
                    <a:pt x="102" y="142"/>
                  </a:cubicBezTo>
                  <a:cubicBezTo>
                    <a:pt x="102" y="126"/>
                    <a:pt x="102" y="126"/>
                    <a:pt x="102" y="126"/>
                  </a:cubicBezTo>
                  <a:cubicBezTo>
                    <a:pt x="99" y="124"/>
                    <a:pt x="99" y="124"/>
                    <a:pt x="99" y="124"/>
                  </a:cubicBezTo>
                  <a:cubicBezTo>
                    <a:pt x="95" y="121"/>
                    <a:pt x="95" y="121"/>
                    <a:pt x="95" y="121"/>
                  </a:cubicBezTo>
                  <a:cubicBezTo>
                    <a:pt x="91" y="120"/>
                    <a:pt x="91" y="120"/>
                    <a:pt x="91" y="120"/>
                  </a:cubicBezTo>
                  <a:cubicBezTo>
                    <a:pt x="88" y="120"/>
                    <a:pt x="88" y="120"/>
                    <a:pt x="88" y="120"/>
                  </a:cubicBezTo>
                  <a:cubicBezTo>
                    <a:pt x="86" y="116"/>
                    <a:pt x="86" y="116"/>
                    <a:pt x="86" y="116"/>
                  </a:cubicBezTo>
                  <a:cubicBezTo>
                    <a:pt x="85" y="112"/>
                    <a:pt x="85" y="112"/>
                    <a:pt x="85" y="112"/>
                  </a:cubicBezTo>
                  <a:cubicBezTo>
                    <a:pt x="85" y="109"/>
                    <a:pt x="85" y="109"/>
                    <a:pt x="85" y="109"/>
                  </a:cubicBezTo>
                  <a:cubicBezTo>
                    <a:pt x="84" y="106"/>
                    <a:pt x="84" y="106"/>
                    <a:pt x="84" y="106"/>
                  </a:cubicBezTo>
                  <a:cubicBezTo>
                    <a:pt x="81" y="105"/>
                    <a:pt x="81" y="105"/>
                    <a:pt x="81" y="105"/>
                  </a:cubicBezTo>
                  <a:cubicBezTo>
                    <a:pt x="79" y="102"/>
                    <a:pt x="79" y="102"/>
                    <a:pt x="79" y="102"/>
                  </a:cubicBezTo>
                  <a:cubicBezTo>
                    <a:pt x="78" y="97"/>
                    <a:pt x="78" y="97"/>
                    <a:pt x="78" y="97"/>
                  </a:cubicBezTo>
                  <a:cubicBezTo>
                    <a:pt x="78" y="89"/>
                    <a:pt x="78" y="89"/>
                    <a:pt x="78" y="89"/>
                  </a:cubicBezTo>
                  <a:cubicBezTo>
                    <a:pt x="80" y="85"/>
                    <a:pt x="80" y="85"/>
                    <a:pt x="80" y="85"/>
                  </a:cubicBezTo>
                  <a:cubicBezTo>
                    <a:pt x="82" y="82"/>
                    <a:pt x="82" y="82"/>
                    <a:pt x="82" y="82"/>
                  </a:cubicBezTo>
                  <a:cubicBezTo>
                    <a:pt x="85" y="79"/>
                    <a:pt x="85" y="79"/>
                    <a:pt x="85" y="79"/>
                  </a:cubicBezTo>
                  <a:cubicBezTo>
                    <a:pt x="85" y="77"/>
                    <a:pt x="85" y="77"/>
                    <a:pt x="85" y="77"/>
                  </a:cubicBezTo>
                  <a:cubicBezTo>
                    <a:pt x="85" y="75"/>
                    <a:pt x="85" y="75"/>
                    <a:pt x="85" y="75"/>
                  </a:cubicBezTo>
                  <a:cubicBezTo>
                    <a:pt x="81" y="76"/>
                    <a:pt x="81" y="76"/>
                    <a:pt x="81" y="76"/>
                  </a:cubicBezTo>
                  <a:cubicBezTo>
                    <a:pt x="78" y="76"/>
                    <a:pt x="78" y="76"/>
                    <a:pt x="78" y="76"/>
                  </a:cubicBezTo>
                  <a:cubicBezTo>
                    <a:pt x="76" y="74"/>
                    <a:pt x="76" y="74"/>
                    <a:pt x="76" y="74"/>
                  </a:cubicBezTo>
                  <a:cubicBezTo>
                    <a:pt x="74" y="73"/>
                    <a:pt x="74" y="73"/>
                    <a:pt x="74" y="73"/>
                  </a:cubicBezTo>
                  <a:cubicBezTo>
                    <a:pt x="70" y="73"/>
                    <a:pt x="70" y="73"/>
                    <a:pt x="70" y="73"/>
                  </a:cubicBezTo>
                  <a:cubicBezTo>
                    <a:pt x="70" y="70"/>
                    <a:pt x="70" y="70"/>
                    <a:pt x="70" y="70"/>
                  </a:cubicBezTo>
                  <a:cubicBezTo>
                    <a:pt x="69" y="68"/>
                    <a:pt x="69" y="68"/>
                    <a:pt x="69" y="68"/>
                  </a:cubicBezTo>
                  <a:cubicBezTo>
                    <a:pt x="65" y="66"/>
                    <a:pt x="65" y="66"/>
                    <a:pt x="65" y="66"/>
                  </a:cubicBezTo>
                  <a:cubicBezTo>
                    <a:pt x="63" y="63"/>
                    <a:pt x="63" y="63"/>
                    <a:pt x="63" y="63"/>
                  </a:cubicBezTo>
                  <a:cubicBezTo>
                    <a:pt x="58" y="63"/>
                    <a:pt x="58" y="63"/>
                    <a:pt x="58" y="63"/>
                  </a:cubicBezTo>
                  <a:cubicBezTo>
                    <a:pt x="54" y="62"/>
                    <a:pt x="54" y="62"/>
                    <a:pt x="54" y="62"/>
                  </a:cubicBezTo>
                  <a:cubicBezTo>
                    <a:pt x="51" y="64"/>
                    <a:pt x="51" y="64"/>
                    <a:pt x="51" y="64"/>
                  </a:cubicBezTo>
                  <a:cubicBezTo>
                    <a:pt x="44" y="64"/>
                    <a:pt x="44" y="64"/>
                    <a:pt x="44" y="64"/>
                  </a:cubicBezTo>
                  <a:cubicBezTo>
                    <a:pt x="41" y="59"/>
                    <a:pt x="41" y="59"/>
                    <a:pt x="41" y="59"/>
                  </a:cubicBezTo>
                  <a:cubicBezTo>
                    <a:pt x="38" y="55"/>
                    <a:pt x="38" y="55"/>
                    <a:pt x="38" y="55"/>
                  </a:cubicBezTo>
                  <a:cubicBezTo>
                    <a:pt x="34" y="52"/>
                    <a:pt x="34" y="52"/>
                    <a:pt x="34" y="52"/>
                  </a:cubicBezTo>
                  <a:cubicBezTo>
                    <a:pt x="33" y="38"/>
                    <a:pt x="33" y="38"/>
                    <a:pt x="33" y="38"/>
                  </a:cubicBezTo>
                  <a:cubicBezTo>
                    <a:pt x="13" y="61"/>
                    <a:pt x="0" y="90"/>
                    <a:pt x="0" y="123"/>
                  </a:cubicBezTo>
                  <a:cubicBezTo>
                    <a:pt x="0" y="178"/>
                    <a:pt x="36" y="225"/>
                    <a:pt x="87" y="241"/>
                  </a:cubicBezTo>
                  <a:cubicBezTo>
                    <a:pt x="87" y="238"/>
                    <a:pt x="87" y="238"/>
                    <a:pt x="87" y="238"/>
                  </a:cubicBezTo>
                  <a:cubicBezTo>
                    <a:pt x="87" y="235"/>
                    <a:pt x="87" y="235"/>
                    <a:pt x="87" y="235"/>
                  </a:cubicBezTo>
                  <a:cubicBezTo>
                    <a:pt x="89" y="232"/>
                    <a:pt x="89" y="232"/>
                    <a:pt x="89" y="232"/>
                  </a:cubicBezTo>
                  <a:cubicBezTo>
                    <a:pt x="93" y="232"/>
                    <a:pt x="93" y="232"/>
                    <a:pt x="93" y="232"/>
                  </a:cubicBezTo>
                  <a:cubicBezTo>
                    <a:pt x="93" y="233"/>
                    <a:pt x="93" y="233"/>
                    <a:pt x="93" y="233"/>
                  </a:cubicBezTo>
                  <a:cubicBezTo>
                    <a:pt x="93" y="230"/>
                    <a:pt x="93" y="230"/>
                    <a:pt x="93" y="230"/>
                  </a:cubicBezTo>
                  <a:cubicBezTo>
                    <a:pt x="95" y="227"/>
                    <a:pt x="95" y="227"/>
                    <a:pt x="95" y="227"/>
                  </a:cubicBezTo>
                  <a:cubicBezTo>
                    <a:pt x="98" y="227"/>
                    <a:pt x="98" y="227"/>
                    <a:pt x="98" y="227"/>
                  </a:cubicBezTo>
                  <a:cubicBezTo>
                    <a:pt x="100" y="227"/>
                    <a:pt x="100" y="227"/>
                    <a:pt x="100" y="227"/>
                  </a:cubicBezTo>
                  <a:cubicBezTo>
                    <a:pt x="101" y="228"/>
                    <a:pt x="101" y="228"/>
                    <a:pt x="101" y="228"/>
                  </a:cubicBezTo>
                  <a:cubicBezTo>
                    <a:pt x="101" y="228"/>
                    <a:pt x="101" y="228"/>
                    <a:pt x="101" y="228"/>
                  </a:cubicBezTo>
                  <a:cubicBezTo>
                    <a:pt x="102" y="228"/>
                    <a:pt x="102" y="228"/>
                    <a:pt x="104" y="229"/>
                  </a:cubicBezTo>
                  <a:cubicBezTo>
                    <a:pt x="106" y="230"/>
                    <a:pt x="106" y="230"/>
                    <a:pt x="106" y="230"/>
                  </a:cubicBezTo>
                  <a:cubicBezTo>
                    <a:pt x="107" y="230"/>
                    <a:pt x="107" y="230"/>
                    <a:pt x="107" y="230"/>
                  </a:cubicBezTo>
                  <a:cubicBezTo>
                    <a:pt x="107" y="228"/>
                    <a:pt x="107" y="228"/>
                    <a:pt x="107" y="228"/>
                  </a:cubicBezTo>
                  <a:cubicBezTo>
                    <a:pt x="108" y="226"/>
                    <a:pt x="108" y="226"/>
                    <a:pt x="108" y="226"/>
                  </a:cubicBezTo>
                  <a:cubicBezTo>
                    <a:pt x="110" y="224"/>
                    <a:pt x="110" y="224"/>
                    <a:pt x="110" y="224"/>
                  </a:cubicBezTo>
                  <a:cubicBezTo>
                    <a:pt x="112" y="222"/>
                    <a:pt x="112" y="222"/>
                    <a:pt x="112" y="222"/>
                  </a:cubicBezTo>
                  <a:cubicBezTo>
                    <a:pt x="113" y="220"/>
                    <a:pt x="113" y="220"/>
                    <a:pt x="113" y="220"/>
                  </a:cubicBezTo>
                  <a:cubicBezTo>
                    <a:pt x="114" y="218"/>
                    <a:pt x="114" y="218"/>
                    <a:pt x="114" y="218"/>
                  </a:cubicBezTo>
                  <a:cubicBezTo>
                    <a:pt x="117" y="215"/>
                    <a:pt x="117" y="215"/>
                    <a:pt x="117" y="215"/>
                  </a:cubicBezTo>
                  <a:cubicBezTo>
                    <a:pt x="121" y="215"/>
                    <a:pt x="121" y="215"/>
                    <a:pt x="121" y="215"/>
                  </a:cubicBezTo>
                  <a:cubicBezTo>
                    <a:pt x="123" y="215"/>
                    <a:pt x="123" y="215"/>
                    <a:pt x="123" y="215"/>
                  </a:cubicBezTo>
                  <a:cubicBezTo>
                    <a:pt x="128" y="216"/>
                    <a:pt x="128" y="216"/>
                    <a:pt x="128" y="216"/>
                  </a:cubicBezTo>
                  <a:cubicBezTo>
                    <a:pt x="128" y="219"/>
                    <a:pt x="128" y="219"/>
                    <a:pt x="128" y="219"/>
                  </a:cubicBezTo>
                  <a:cubicBezTo>
                    <a:pt x="128" y="219"/>
                    <a:pt x="128" y="219"/>
                    <a:pt x="128" y="219"/>
                  </a:cubicBezTo>
                  <a:cubicBezTo>
                    <a:pt x="129" y="219"/>
                    <a:pt x="129" y="219"/>
                    <a:pt x="129" y="219"/>
                  </a:cubicBezTo>
                  <a:cubicBezTo>
                    <a:pt x="129" y="220"/>
                    <a:pt x="129" y="220"/>
                    <a:pt x="129" y="221"/>
                  </a:cubicBezTo>
                  <a:cubicBezTo>
                    <a:pt x="128" y="223"/>
                    <a:pt x="127" y="225"/>
                    <a:pt x="127" y="225"/>
                  </a:cubicBezTo>
                  <a:cubicBezTo>
                    <a:pt x="127" y="225"/>
                    <a:pt x="127" y="225"/>
                    <a:pt x="127" y="225"/>
                  </a:cubicBezTo>
                  <a:cubicBezTo>
                    <a:pt x="126" y="226"/>
                    <a:pt x="126" y="226"/>
                    <a:pt x="126" y="226"/>
                  </a:cubicBezTo>
                  <a:cubicBezTo>
                    <a:pt x="126" y="226"/>
                    <a:pt x="126" y="227"/>
                    <a:pt x="126" y="228"/>
                  </a:cubicBezTo>
                  <a:cubicBezTo>
                    <a:pt x="125" y="232"/>
                    <a:pt x="125" y="232"/>
                    <a:pt x="125" y="232"/>
                  </a:cubicBezTo>
                  <a:cubicBezTo>
                    <a:pt x="126" y="233"/>
                    <a:pt x="126" y="233"/>
                    <a:pt x="126" y="233"/>
                  </a:cubicBezTo>
                  <a:cubicBezTo>
                    <a:pt x="127" y="234"/>
                    <a:pt x="127" y="234"/>
                    <a:pt x="127" y="234"/>
                  </a:cubicBezTo>
                  <a:cubicBezTo>
                    <a:pt x="127" y="234"/>
                    <a:pt x="127" y="234"/>
                    <a:pt x="127" y="234"/>
                  </a:cubicBezTo>
                  <a:cubicBezTo>
                    <a:pt x="128" y="234"/>
                    <a:pt x="128" y="234"/>
                    <a:pt x="129" y="235"/>
                  </a:cubicBezTo>
                  <a:cubicBezTo>
                    <a:pt x="130" y="235"/>
                    <a:pt x="131" y="235"/>
                    <a:pt x="132" y="235"/>
                  </a:cubicBezTo>
                  <a:cubicBezTo>
                    <a:pt x="132" y="235"/>
                    <a:pt x="132" y="235"/>
                    <a:pt x="132" y="235"/>
                  </a:cubicBezTo>
                  <a:cubicBezTo>
                    <a:pt x="132" y="234"/>
                    <a:pt x="132" y="233"/>
                    <a:pt x="134" y="233"/>
                  </a:cubicBezTo>
                  <a:cubicBezTo>
                    <a:pt x="135" y="233"/>
                    <a:pt x="135" y="232"/>
                    <a:pt x="135" y="232"/>
                  </a:cubicBezTo>
                  <a:cubicBezTo>
                    <a:pt x="136" y="231"/>
                    <a:pt x="136" y="230"/>
                    <a:pt x="139" y="230"/>
                  </a:cubicBezTo>
                  <a:cubicBezTo>
                    <a:pt x="142" y="230"/>
                    <a:pt x="142" y="230"/>
                    <a:pt x="142" y="230"/>
                  </a:cubicBezTo>
                  <a:cubicBezTo>
                    <a:pt x="142" y="229"/>
                    <a:pt x="142" y="229"/>
                    <a:pt x="142" y="229"/>
                  </a:cubicBezTo>
                  <a:cubicBezTo>
                    <a:pt x="142" y="229"/>
                    <a:pt x="142" y="229"/>
                    <a:pt x="142" y="229"/>
                  </a:cubicBezTo>
                  <a:cubicBezTo>
                    <a:pt x="143" y="228"/>
                    <a:pt x="143" y="228"/>
                    <a:pt x="143" y="228"/>
                  </a:cubicBezTo>
                  <a:cubicBezTo>
                    <a:pt x="143" y="227"/>
                    <a:pt x="144" y="227"/>
                    <a:pt x="145" y="227"/>
                  </a:cubicBezTo>
                  <a:cubicBezTo>
                    <a:pt x="145" y="227"/>
                    <a:pt x="147" y="227"/>
                    <a:pt x="147" y="227"/>
                  </a:cubicBezTo>
                  <a:cubicBezTo>
                    <a:pt x="148" y="227"/>
                    <a:pt x="149" y="227"/>
                    <a:pt x="150" y="227"/>
                  </a:cubicBezTo>
                  <a:cubicBezTo>
                    <a:pt x="150" y="227"/>
                    <a:pt x="151" y="227"/>
                    <a:pt x="151" y="227"/>
                  </a:cubicBezTo>
                  <a:cubicBezTo>
                    <a:pt x="152" y="227"/>
                    <a:pt x="152" y="227"/>
                    <a:pt x="152" y="227"/>
                  </a:cubicBezTo>
                  <a:cubicBezTo>
                    <a:pt x="156" y="228"/>
                    <a:pt x="156" y="228"/>
                    <a:pt x="156" y="228"/>
                  </a:cubicBezTo>
                  <a:cubicBezTo>
                    <a:pt x="157" y="228"/>
                    <a:pt x="157" y="228"/>
                    <a:pt x="157" y="228"/>
                  </a:cubicBezTo>
                  <a:cubicBezTo>
                    <a:pt x="158" y="228"/>
                    <a:pt x="158" y="228"/>
                    <a:pt x="159" y="228"/>
                  </a:cubicBezTo>
                  <a:cubicBezTo>
                    <a:pt x="160" y="228"/>
                    <a:pt x="161" y="229"/>
                    <a:pt x="161" y="230"/>
                  </a:cubicBezTo>
                  <a:cubicBezTo>
                    <a:pt x="163" y="231"/>
                    <a:pt x="163" y="231"/>
                    <a:pt x="163" y="231"/>
                  </a:cubicBezTo>
                  <a:cubicBezTo>
                    <a:pt x="163" y="232"/>
                    <a:pt x="163" y="232"/>
                    <a:pt x="164" y="233"/>
                  </a:cubicBezTo>
                  <a:cubicBezTo>
                    <a:pt x="164" y="233"/>
                    <a:pt x="165" y="234"/>
                    <a:pt x="165" y="235"/>
                  </a:cubicBezTo>
                  <a:cubicBezTo>
                    <a:pt x="166" y="235"/>
                    <a:pt x="167" y="236"/>
                    <a:pt x="167" y="236"/>
                  </a:cubicBezTo>
                  <a:cubicBezTo>
                    <a:pt x="169" y="237"/>
                    <a:pt x="169" y="237"/>
                    <a:pt x="169" y="237"/>
                  </a:cubicBezTo>
                  <a:cubicBezTo>
                    <a:pt x="170" y="239"/>
                    <a:pt x="170" y="239"/>
                    <a:pt x="170" y="239"/>
                  </a:cubicBezTo>
                  <a:lnTo>
                    <a:pt x="171" y="239"/>
                  </a:lnTo>
                  <a:close/>
                </a:path>
              </a:pathLst>
            </a:custGeom>
            <a:solidFill>
              <a:srgbClr val="188193"/>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7" name="Freeform 249"/>
            <p:cNvSpPr>
              <a:spLocks/>
            </p:cNvSpPr>
            <p:nvPr/>
          </p:nvSpPr>
          <p:spPr bwMode="auto">
            <a:xfrm>
              <a:off x="18986500" y="18986500"/>
              <a:ext cx="2228850" cy="1885950"/>
            </a:xfrm>
            <a:custGeom>
              <a:avLst/>
              <a:gdLst/>
              <a:ahLst/>
              <a:cxnLst>
                <a:cxn ang="0">
                  <a:pos x="39" y="44"/>
                </a:cxn>
                <a:cxn ang="0">
                  <a:pos x="39" y="47"/>
                </a:cxn>
                <a:cxn ang="0">
                  <a:pos x="39" y="57"/>
                </a:cxn>
                <a:cxn ang="0">
                  <a:pos x="39" y="83"/>
                </a:cxn>
                <a:cxn ang="0">
                  <a:pos x="44" y="85"/>
                </a:cxn>
                <a:cxn ang="0">
                  <a:pos x="102" y="36"/>
                </a:cxn>
                <a:cxn ang="0">
                  <a:pos x="104" y="34"/>
                </a:cxn>
                <a:cxn ang="0">
                  <a:pos x="98" y="31"/>
                </a:cxn>
                <a:cxn ang="0">
                  <a:pos x="90" y="30"/>
                </a:cxn>
                <a:cxn ang="0">
                  <a:pos x="86" y="29"/>
                </a:cxn>
                <a:cxn ang="0">
                  <a:pos x="84" y="27"/>
                </a:cxn>
                <a:cxn ang="0">
                  <a:pos x="83" y="27"/>
                </a:cxn>
                <a:cxn ang="0">
                  <a:pos x="84" y="26"/>
                </a:cxn>
                <a:cxn ang="0">
                  <a:pos x="83" y="20"/>
                </a:cxn>
                <a:cxn ang="0">
                  <a:pos x="80" y="16"/>
                </a:cxn>
                <a:cxn ang="0">
                  <a:pos x="76" y="14"/>
                </a:cxn>
                <a:cxn ang="0">
                  <a:pos x="74" y="14"/>
                </a:cxn>
                <a:cxn ang="0">
                  <a:pos x="70" y="12"/>
                </a:cxn>
                <a:cxn ang="0">
                  <a:pos x="66" y="12"/>
                </a:cxn>
                <a:cxn ang="0">
                  <a:pos x="64" y="11"/>
                </a:cxn>
                <a:cxn ang="0">
                  <a:pos x="63" y="7"/>
                </a:cxn>
                <a:cxn ang="0">
                  <a:pos x="59" y="3"/>
                </a:cxn>
                <a:cxn ang="0">
                  <a:pos x="56" y="2"/>
                </a:cxn>
                <a:cxn ang="0">
                  <a:pos x="47" y="3"/>
                </a:cxn>
                <a:cxn ang="0">
                  <a:pos x="44" y="2"/>
                </a:cxn>
                <a:cxn ang="0">
                  <a:pos x="41" y="0"/>
                </a:cxn>
                <a:cxn ang="0">
                  <a:pos x="39" y="0"/>
                </a:cxn>
                <a:cxn ang="0">
                  <a:pos x="39" y="0"/>
                </a:cxn>
                <a:cxn ang="0">
                  <a:pos x="39" y="1"/>
                </a:cxn>
                <a:cxn ang="0">
                  <a:pos x="30" y="2"/>
                </a:cxn>
                <a:cxn ang="0">
                  <a:pos x="29" y="3"/>
                </a:cxn>
                <a:cxn ang="0">
                  <a:pos x="28" y="4"/>
                </a:cxn>
                <a:cxn ang="0">
                  <a:pos x="25" y="7"/>
                </a:cxn>
                <a:cxn ang="0">
                  <a:pos x="25" y="7"/>
                </a:cxn>
                <a:cxn ang="0">
                  <a:pos x="21" y="7"/>
                </a:cxn>
                <a:cxn ang="0">
                  <a:pos x="20" y="7"/>
                </a:cxn>
                <a:cxn ang="0">
                  <a:pos x="20" y="5"/>
                </a:cxn>
                <a:cxn ang="0">
                  <a:pos x="20" y="4"/>
                </a:cxn>
                <a:cxn ang="0">
                  <a:pos x="0" y="10"/>
                </a:cxn>
                <a:cxn ang="0">
                  <a:pos x="0" y="10"/>
                </a:cxn>
                <a:cxn ang="0">
                  <a:pos x="4" y="12"/>
                </a:cxn>
                <a:cxn ang="0">
                  <a:pos x="5" y="14"/>
                </a:cxn>
                <a:cxn ang="0">
                  <a:pos x="5" y="17"/>
                </a:cxn>
                <a:cxn ang="0">
                  <a:pos x="9" y="17"/>
                </a:cxn>
                <a:cxn ang="0">
                  <a:pos x="11" y="18"/>
                </a:cxn>
                <a:cxn ang="0">
                  <a:pos x="13" y="20"/>
                </a:cxn>
                <a:cxn ang="0">
                  <a:pos x="16" y="20"/>
                </a:cxn>
                <a:cxn ang="0">
                  <a:pos x="20" y="19"/>
                </a:cxn>
                <a:cxn ang="0">
                  <a:pos x="20" y="21"/>
                </a:cxn>
                <a:cxn ang="0">
                  <a:pos x="20" y="23"/>
                </a:cxn>
                <a:cxn ang="0">
                  <a:pos x="17" y="26"/>
                </a:cxn>
                <a:cxn ang="0">
                  <a:pos x="15" y="29"/>
                </a:cxn>
                <a:cxn ang="0">
                  <a:pos x="13" y="33"/>
                </a:cxn>
                <a:cxn ang="0">
                  <a:pos x="13" y="41"/>
                </a:cxn>
                <a:cxn ang="0">
                  <a:pos x="13" y="44"/>
                </a:cxn>
                <a:cxn ang="0">
                  <a:pos x="39" y="44"/>
                </a:cxn>
              </a:cxnLst>
              <a:rect l="0" t="0" r="r" b="b"/>
              <a:pathLst>
                <a:path w="104" h="88">
                  <a:moveTo>
                    <a:pt x="39" y="44"/>
                  </a:moveTo>
                  <a:cubicBezTo>
                    <a:pt x="39" y="45"/>
                    <a:pt x="39" y="46"/>
                    <a:pt x="39" y="47"/>
                  </a:cubicBezTo>
                  <a:cubicBezTo>
                    <a:pt x="39" y="48"/>
                    <a:pt x="39" y="53"/>
                    <a:pt x="39" y="57"/>
                  </a:cubicBezTo>
                  <a:cubicBezTo>
                    <a:pt x="39" y="83"/>
                    <a:pt x="39" y="83"/>
                    <a:pt x="39" y="83"/>
                  </a:cubicBezTo>
                  <a:cubicBezTo>
                    <a:pt x="39" y="87"/>
                    <a:pt x="41" y="88"/>
                    <a:pt x="44" y="85"/>
                  </a:cubicBezTo>
                  <a:cubicBezTo>
                    <a:pt x="102" y="36"/>
                    <a:pt x="102" y="36"/>
                    <a:pt x="102" y="36"/>
                  </a:cubicBezTo>
                  <a:cubicBezTo>
                    <a:pt x="103" y="35"/>
                    <a:pt x="103" y="34"/>
                    <a:pt x="104" y="34"/>
                  </a:cubicBezTo>
                  <a:cubicBezTo>
                    <a:pt x="98" y="31"/>
                    <a:pt x="98" y="31"/>
                    <a:pt x="98" y="31"/>
                  </a:cubicBezTo>
                  <a:cubicBezTo>
                    <a:pt x="90" y="30"/>
                    <a:pt x="90" y="30"/>
                    <a:pt x="90" y="30"/>
                  </a:cubicBezTo>
                  <a:cubicBezTo>
                    <a:pt x="86" y="29"/>
                    <a:pt x="86" y="29"/>
                    <a:pt x="86" y="29"/>
                  </a:cubicBezTo>
                  <a:cubicBezTo>
                    <a:pt x="84" y="27"/>
                    <a:pt x="84" y="27"/>
                    <a:pt x="84" y="27"/>
                  </a:cubicBezTo>
                  <a:cubicBezTo>
                    <a:pt x="83" y="27"/>
                    <a:pt x="83" y="27"/>
                    <a:pt x="83" y="27"/>
                  </a:cubicBezTo>
                  <a:cubicBezTo>
                    <a:pt x="84" y="26"/>
                    <a:pt x="84" y="26"/>
                    <a:pt x="84" y="26"/>
                  </a:cubicBezTo>
                  <a:cubicBezTo>
                    <a:pt x="83" y="20"/>
                    <a:pt x="83" y="20"/>
                    <a:pt x="83" y="20"/>
                  </a:cubicBezTo>
                  <a:cubicBezTo>
                    <a:pt x="80" y="16"/>
                    <a:pt x="80" y="16"/>
                    <a:pt x="80" y="16"/>
                  </a:cubicBezTo>
                  <a:cubicBezTo>
                    <a:pt x="76" y="14"/>
                    <a:pt x="76" y="14"/>
                    <a:pt x="76" y="14"/>
                  </a:cubicBezTo>
                  <a:cubicBezTo>
                    <a:pt x="74" y="14"/>
                    <a:pt x="74" y="14"/>
                    <a:pt x="74" y="14"/>
                  </a:cubicBezTo>
                  <a:cubicBezTo>
                    <a:pt x="70" y="12"/>
                    <a:pt x="70" y="12"/>
                    <a:pt x="70" y="12"/>
                  </a:cubicBezTo>
                  <a:cubicBezTo>
                    <a:pt x="66" y="12"/>
                    <a:pt x="66" y="12"/>
                    <a:pt x="66" y="12"/>
                  </a:cubicBezTo>
                  <a:cubicBezTo>
                    <a:pt x="64" y="11"/>
                    <a:pt x="64" y="11"/>
                    <a:pt x="64" y="11"/>
                  </a:cubicBezTo>
                  <a:cubicBezTo>
                    <a:pt x="63" y="7"/>
                    <a:pt x="63" y="7"/>
                    <a:pt x="63" y="7"/>
                  </a:cubicBezTo>
                  <a:cubicBezTo>
                    <a:pt x="59" y="3"/>
                    <a:pt x="59" y="3"/>
                    <a:pt x="59" y="3"/>
                  </a:cubicBezTo>
                  <a:cubicBezTo>
                    <a:pt x="56" y="2"/>
                    <a:pt x="56" y="2"/>
                    <a:pt x="56" y="2"/>
                  </a:cubicBezTo>
                  <a:cubicBezTo>
                    <a:pt x="47" y="3"/>
                    <a:pt x="47" y="3"/>
                    <a:pt x="47" y="3"/>
                  </a:cubicBezTo>
                  <a:cubicBezTo>
                    <a:pt x="44" y="2"/>
                    <a:pt x="44" y="2"/>
                    <a:pt x="44" y="2"/>
                  </a:cubicBezTo>
                  <a:cubicBezTo>
                    <a:pt x="41" y="0"/>
                    <a:pt x="41" y="0"/>
                    <a:pt x="41" y="0"/>
                  </a:cubicBezTo>
                  <a:cubicBezTo>
                    <a:pt x="39" y="0"/>
                    <a:pt x="39" y="0"/>
                    <a:pt x="39" y="0"/>
                  </a:cubicBezTo>
                  <a:cubicBezTo>
                    <a:pt x="39" y="0"/>
                    <a:pt x="39" y="0"/>
                    <a:pt x="39" y="0"/>
                  </a:cubicBezTo>
                  <a:cubicBezTo>
                    <a:pt x="39" y="0"/>
                    <a:pt x="39" y="1"/>
                    <a:pt x="39" y="1"/>
                  </a:cubicBezTo>
                  <a:cubicBezTo>
                    <a:pt x="39" y="1"/>
                    <a:pt x="36" y="1"/>
                    <a:pt x="30" y="2"/>
                  </a:cubicBezTo>
                  <a:cubicBezTo>
                    <a:pt x="29" y="3"/>
                    <a:pt x="29" y="3"/>
                    <a:pt x="29" y="3"/>
                  </a:cubicBezTo>
                  <a:cubicBezTo>
                    <a:pt x="28" y="4"/>
                    <a:pt x="28" y="4"/>
                    <a:pt x="28" y="4"/>
                  </a:cubicBezTo>
                  <a:cubicBezTo>
                    <a:pt x="25" y="7"/>
                    <a:pt x="25" y="7"/>
                    <a:pt x="25" y="7"/>
                  </a:cubicBezTo>
                  <a:cubicBezTo>
                    <a:pt x="25" y="7"/>
                    <a:pt x="25" y="7"/>
                    <a:pt x="25" y="7"/>
                  </a:cubicBezTo>
                  <a:cubicBezTo>
                    <a:pt x="21" y="7"/>
                    <a:pt x="21" y="7"/>
                    <a:pt x="21" y="7"/>
                  </a:cubicBezTo>
                  <a:cubicBezTo>
                    <a:pt x="20" y="7"/>
                    <a:pt x="20" y="7"/>
                    <a:pt x="20" y="7"/>
                  </a:cubicBezTo>
                  <a:cubicBezTo>
                    <a:pt x="20" y="5"/>
                    <a:pt x="20" y="5"/>
                    <a:pt x="20" y="5"/>
                  </a:cubicBezTo>
                  <a:cubicBezTo>
                    <a:pt x="20" y="4"/>
                    <a:pt x="20" y="4"/>
                    <a:pt x="20" y="4"/>
                  </a:cubicBezTo>
                  <a:cubicBezTo>
                    <a:pt x="14" y="5"/>
                    <a:pt x="7" y="7"/>
                    <a:pt x="0" y="10"/>
                  </a:cubicBezTo>
                  <a:cubicBezTo>
                    <a:pt x="0" y="10"/>
                    <a:pt x="0" y="10"/>
                    <a:pt x="0" y="10"/>
                  </a:cubicBezTo>
                  <a:cubicBezTo>
                    <a:pt x="4" y="12"/>
                    <a:pt x="4" y="12"/>
                    <a:pt x="4" y="12"/>
                  </a:cubicBezTo>
                  <a:cubicBezTo>
                    <a:pt x="5" y="14"/>
                    <a:pt x="5" y="14"/>
                    <a:pt x="5" y="14"/>
                  </a:cubicBezTo>
                  <a:cubicBezTo>
                    <a:pt x="5" y="17"/>
                    <a:pt x="5" y="17"/>
                    <a:pt x="5" y="17"/>
                  </a:cubicBezTo>
                  <a:cubicBezTo>
                    <a:pt x="9" y="17"/>
                    <a:pt x="9" y="17"/>
                    <a:pt x="9" y="17"/>
                  </a:cubicBezTo>
                  <a:cubicBezTo>
                    <a:pt x="11" y="18"/>
                    <a:pt x="11" y="18"/>
                    <a:pt x="11" y="18"/>
                  </a:cubicBezTo>
                  <a:cubicBezTo>
                    <a:pt x="13" y="20"/>
                    <a:pt x="13" y="20"/>
                    <a:pt x="13" y="20"/>
                  </a:cubicBezTo>
                  <a:cubicBezTo>
                    <a:pt x="16" y="20"/>
                    <a:pt x="16" y="20"/>
                    <a:pt x="16" y="20"/>
                  </a:cubicBezTo>
                  <a:cubicBezTo>
                    <a:pt x="20" y="19"/>
                    <a:pt x="20" y="19"/>
                    <a:pt x="20" y="19"/>
                  </a:cubicBezTo>
                  <a:cubicBezTo>
                    <a:pt x="20" y="21"/>
                    <a:pt x="20" y="21"/>
                    <a:pt x="20" y="21"/>
                  </a:cubicBezTo>
                  <a:cubicBezTo>
                    <a:pt x="20" y="23"/>
                    <a:pt x="20" y="23"/>
                    <a:pt x="20" y="23"/>
                  </a:cubicBezTo>
                  <a:cubicBezTo>
                    <a:pt x="17" y="26"/>
                    <a:pt x="17" y="26"/>
                    <a:pt x="17" y="26"/>
                  </a:cubicBezTo>
                  <a:cubicBezTo>
                    <a:pt x="15" y="29"/>
                    <a:pt x="15" y="29"/>
                    <a:pt x="15" y="29"/>
                  </a:cubicBezTo>
                  <a:cubicBezTo>
                    <a:pt x="13" y="33"/>
                    <a:pt x="13" y="33"/>
                    <a:pt x="13" y="33"/>
                  </a:cubicBezTo>
                  <a:cubicBezTo>
                    <a:pt x="13" y="41"/>
                    <a:pt x="13" y="41"/>
                    <a:pt x="13" y="41"/>
                  </a:cubicBezTo>
                  <a:cubicBezTo>
                    <a:pt x="13" y="44"/>
                    <a:pt x="13" y="44"/>
                    <a:pt x="13" y="44"/>
                  </a:cubicBezTo>
                  <a:cubicBezTo>
                    <a:pt x="22" y="43"/>
                    <a:pt x="30" y="43"/>
                    <a:pt x="39" y="44"/>
                  </a:cubicBezTo>
                  <a:close/>
                </a:path>
              </a:pathLst>
            </a:custGeom>
            <a:solidFill>
              <a:srgbClr val="BAA686"/>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8" name="Freeform 250"/>
            <p:cNvSpPr>
              <a:spLocks/>
            </p:cNvSpPr>
            <p:nvPr/>
          </p:nvSpPr>
          <p:spPr bwMode="auto">
            <a:xfrm>
              <a:off x="19821525" y="18729325"/>
              <a:ext cx="300037" cy="192087"/>
            </a:xfrm>
            <a:custGeom>
              <a:avLst/>
              <a:gdLst/>
              <a:ahLst/>
              <a:cxnLst>
                <a:cxn ang="0">
                  <a:pos x="12" y="8"/>
                </a:cxn>
                <a:cxn ang="0">
                  <a:pos x="14" y="5"/>
                </a:cxn>
                <a:cxn ang="0">
                  <a:pos x="14" y="3"/>
                </a:cxn>
                <a:cxn ang="0">
                  <a:pos x="10" y="1"/>
                </a:cxn>
                <a:cxn ang="0">
                  <a:pos x="6" y="1"/>
                </a:cxn>
                <a:cxn ang="0">
                  <a:pos x="4" y="0"/>
                </a:cxn>
                <a:cxn ang="0">
                  <a:pos x="0" y="0"/>
                </a:cxn>
                <a:cxn ang="0">
                  <a:pos x="0" y="6"/>
                </a:cxn>
                <a:cxn ang="0">
                  <a:pos x="0" y="9"/>
                </a:cxn>
                <a:cxn ang="0">
                  <a:pos x="10" y="9"/>
                </a:cxn>
                <a:cxn ang="0">
                  <a:pos x="12" y="8"/>
                </a:cxn>
              </a:cxnLst>
              <a:rect l="0" t="0" r="r" b="b"/>
              <a:pathLst>
                <a:path w="14" h="9">
                  <a:moveTo>
                    <a:pt x="12" y="8"/>
                  </a:moveTo>
                  <a:cubicBezTo>
                    <a:pt x="14" y="5"/>
                    <a:pt x="14" y="5"/>
                    <a:pt x="14" y="5"/>
                  </a:cubicBezTo>
                  <a:cubicBezTo>
                    <a:pt x="14" y="3"/>
                    <a:pt x="14" y="3"/>
                    <a:pt x="14" y="3"/>
                  </a:cubicBezTo>
                  <a:cubicBezTo>
                    <a:pt x="10" y="1"/>
                    <a:pt x="10" y="1"/>
                    <a:pt x="10" y="1"/>
                  </a:cubicBezTo>
                  <a:cubicBezTo>
                    <a:pt x="6" y="1"/>
                    <a:pt x="6" y="1"/>
                    <a:pt x="6" y="1"/>
                  </a:cubicBezTo>
                  <a:cubicBezTo>
                    <a:pt x="4" y="0"/>
                    <a:pt x="4" y="0"/>
                    <a:pt x="4" y="0"/>
                  </a:cubicBezTo>
                  <a:cubicBezTo>
                    <a:pt x="0" y="0"/>
                    <a:pt x="0" y="0"/>
                    <a:pt x="0" y="0"/>
                  </a:cubicBezTo>
                  <a:cubicBezTo>
                    <a:pt x="0" y="6"/>
                    <a:pt x="0" y="6"/>
                    <a:pt x="0" y="6"/>
                  </a:cubicBezTo>
                  <a:cubicBezTo>
                    <a:pt x="0" y="7"/>
                    <a:pt x="0" y="8"/>
                    <a:pt x="0" y="9"/>
                  </a:cubicBezTo>
                  <a:cubicBezTo>
                    <a:pt x="10" y="9"/>
                    <a:pt x="10" y="9"/>
                    <a:pt x="10" y="9"/>
                  </a:cubicBezTo>
                  <a:lnTo>
                    <a:pt x="12" y="8"/>
                  </a:lnTo>
                  <a:close/>
                </a:path>
              </a:pathLst>
            </a:custGeom>
            <a:solidFill>
              <a:srgbClr val="BAA686"/>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49" name="Freeform 251"/>
            <p:cNvSpPr>
              <a:spLocks/>
            </p:cNvSpPr>
            <p:nvPr/>
          </p:nvSpPr>
          <p:spPr bwMode="auto">
            <a:xfrm>
              <a:off x="19800888" y="19007138"/>
              <a:ext cx="20637" cy="1587"/>
            </a:xfrm>
            <a:custGeom>
              <a:avLst/>
              <a:gdLst/>
              <a:ahLst/>
              <a:cxnLst>
                <a:cxn ang="0">
                  <a:pos x="1" y="0"/>
                </a:cxn>
                <a:cxn ang="0">
                  <a:pos x="0" y="0"/>
                </a:cxn>
                <a:cxn ang="0">
                  <a:pos x="1" y="0"/>
                </a:cxn>
              </a:cxnLst>
              <a:rect l="0" t="0" r="r" b="b"/>
              <a:pathLst>
                <a:path w="1">
                  <a:moveTo>
                    <a:pt x="1" y="0"/>
                  </a:moveTo>
                  <a:cubicBezTo>
                    <a:pt x="1" y="0"/>
                    <a:pt x="1" y="0"/>
                    <a:pt x="0" y="0"/>
                  </a:cubicBezTo>
                  <a:cubicBezTo>
                    <a:pt x="1" y="0"/>
                    <a:pt x="1" y="0"/>
                    <a:pt x="1" y="0"/>
                  </a:cubicBezTo>
                  <a:close/>
                </a:path>
              </a:pathLst>
            </a:custGeom>
            <a:solidFill>
              <a:srgbClr val="13646D"/>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0" name="Freeform 252"/>
            <p:cNvSpPr>
              <a:spLocks/>
            </p:cNvSpPr>
            <p:nvPr/>
          </p:nvSpPr>
          <p:spPr bwMode="auto">
            <a:xfrm>
              <a:off x="19650075" y="19029363"/>
              <a:ext cx="22225" cy="1587"/>
            </a:xfrm>
            <a:custGeom>
              <a:avLst/>
              <a:gdLst/>
              <a:ahLst/>
              <a:cxnLst>
                <a:cxn ang="0">
                  <a:pos x="1" y="0"/>
                </a:cxn>
                <a:cxn ang="0">
                  <a:pos x="0" y="0"/>
                </a:cxn>
                <a:cxn ang="0">
                  <a:pos x="1" y="0"/>
                </a:cxn>
              </a:cxnLst>
              <a:rect l="0" t="0" r="r" b="b"/>
              <a:pathLst>
                <a:path w="1">
                  <a:moveTo>
                    <a:pt x="1" y="0"/>
                  </a:moveTo>
                  <a:cubicBezTo>
                    <a:pt x="1" y="0"/>
                    <a:pt x="0" y="0"/>
                    <a:pt x="0" y="0"/>
                  </a:cubicBezTo>
                  <a:cubicBezTo>
                    <a:pt x="0" y="0"/>
                    <a:pt x="1" y="0"/>
                    <a:pt x="1" y="0"/>
                  </a:cubicBezTo>
                  <a:close/>
                </a:path>
              </a:pathLst>
            </a:custGeom>
            <a:solidFill>
              <a:srgbClr val="13646D"/>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1" name="Freeform 253"/>
            <p:cNvSpPr>
              <a:spLocks/>
            </p:cNvSpPr>
            <p:nvPr/>
          </p:nvSpPr>
          <p:spPr bwMode="auto">
            <a:xfrm>
              <a:off x="19715163" y="19007138"/>
              <a:ext cx="20637" cy="1587"/>
            </a:xfrm>
            <a:custGeom>
              <a:avLst/>
              <a:gdLst/>
              <a:ahLst/>
              <a:cxnLst>
                <a:cxn ang="0">
                  <a:pos x="1" y="0"/>
                </a:cxn>
                <a:cxn ang="0">
                  <a:pos x="0" y="0"/>
                </a:cxn>
                <a:cxn ang="0">
                  <a:pos x="1" y="0"/>
                </a:cxn>
              </a:cxnLst>
              <a:rect l="0" t="0" r="r" b="b"/>
              <a:pathLst>
                <a:path w="1">
                  <a:moveTo>
                    <a:pt x="1" y="0"/>
                  </a:moveTo>
                  <a:cubicBezTo>
                    <a:pt x="1" y="0"/>
                    <a:pt x="0" y="0"/>
                    <a:pt x="0" y="0"/>
                  </a:cubicBezTo>
                  <a:cubicBezTo>
                    <a:pt x="0" y="0"/>
                    <a:pt x="1" y="0"/>
                    <a:pt x="1" y="0"/>
                  </a:cubicBezTo>
                  <a:close/>
                </a:path>
              </a:pathLst>
            </a:custGeom>
            <a:solidFill>
              <a:srgbClr val="13646D"/>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2" name="Freeform 254"/>
            <p:cNvSpPr>
              <a:spLocks/>
            </p:cNvSpPr>
            <p:nvPr/>
          </p:nvSpPr>
          <p:spPr bwMode="auto">
            <a:xfrm>
              <a:off x="19672300" y="19007138"/>
              <a:ext cx="42862" cy="22225"/>
            </a:xfrm>
            <a:custGeom>
              <a:avLst/>
              <a:gdLst/>
              <a:ahLst/>
              <a:cxnLst>
                <a:cxn ang="0">
                  <a:pos x="2" y="0"/>
                </a:cxn>
                <a:cxn ang="0">
                  <a:pos x="0" y="1"/>
                </a:cxn>
                <a:cxn ang="0">
                  <a:pos x="2" y="0"/>
                </a:cxn>
              </a:cxnLst>
              <a:rect l="0" t="0" r="r" b="b"/>
              <a:pathLst>
                <a:path w="2" h="1">
                  <a:moveTo>
                    <a:pt x="2" y="0"/>
                  </a:moveTo>
                  <a:cubicBezTo>
                    <a:pt x="1" y="1"/>
                    <a:pt x="1" y="1"/>
                    <a:pt x="0" y="1"/>
                  </a:cubicBezTo>
                  <a:cubicBezTo>
                    <a:pt x="1" y="1"/>
                    <a:pt x="1" y="1"/>
                    <a:pt x="2" y="0"/>
                  </a:cubicBezTo>
                  <a:close/>
                </a:path>
              </a:pathLst>
            </a:custGeom>
            <a:solidFill>
              <a:srgbClr val="13646D"/>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3" name="Freeform 255"/>
            <p:cNvSpPr>
              <a:spLocks/>
            </p:cNvSpPr>
            <p:nvPr/>
          </p:nvSpPr>
          <p:spPr bwMode="auto">
            <a:xfrm>
              <a:off x="19415125" y="19029363"/>
              <a:ext cx="214312" cy="106362"/>
            </a:xfrm>
            <a:custGeom>
              <a:avLst/>
              <a:gdLst/>
              <a:ahLst/>
              <a:cxnLst>
                <a:cxn ang="0">
                  <a:pos x="1" y="5"/>
                </a:cxn>
                <a:cxn ang="0">
                  <a:pos x="5" y="5"/>
                </a:cxn>
                <a:cxn ang="0">
                  <a:pos x="5" y="5"/>
                </a:cxn>
                <a:cxn ang="0">
                  <a:pos x="8" y="2"/>
                </a:cxn>
                <a:cxn ang="0">
                  <a:pos x="9" y="1"/>
                </a:cxn>
                <a:cxn ang="0">
                  <a:pos x="10" y="0"/>
                </a:cxn>
                <a:cxn ang="0">
                  <a:pos x="0" y="2"/>
                </a:cxn>
                <a:cxn ang="0">
                  <a:pos x="0" y="3"/>
                </a:cxn>
                <a:cxn ang="0">
                  <a:pos x="0" y="5"/>
                </a:cxn>
                <a:cxn ang="0">
                  <a:pos x="1" y="5"/>
                </a:cxn>
              </a:cxnLst>
              <a:rect l="0" t="0" r="r" b="b"/>
              <a:pathLst>
                <a:path w="10" h="5">
                  <a:moveTo>
                    <a:pt x="1" y="5"/>
                  </a:moveTo>
                  <a:cubicBezTo>
                    <a:pt x="5" y="5"/>
                    <a:pt x="5" y="5"/>
                    <a:pt x="5" y="5"/>
                  </a:cubicBezTo>
                  <a:cubicBezTo>
                    <a:pt x="5" y="5"/>
                    <a:pt x="5" y="5"/>
                    <a:pt x="5" y="5"/>
                  </a:cubicBezTo>
                  <a:cubicBezTo>
                    <a:pt x="8" y="2"/>
                    <a:pt x="8" y="2"/>
                    <a:pt x="8" y="2"/>
                  </a:cubicBezTo>
                  <a:cubicBezTo>
                    <a:pt x="9" y="1"/>
                    <a:pt x="9" y="1"/>
                    <a:pt x="9" y="1"/>
                  </a:cubicBezTo>
                  <a:cubicBezTo>
                    <a:pt x="10" y="0"/>
                    <a:pt x="10" y="0"/>
                    <a:pt x="10" y="0"/>
                  </a:cubicBezTo>
                  <a:cubicBezTo>
                    <a:pt x="8" y="0"/>
                    <a:pt x="4" y="1"/>
                    <a:pt x="0" y="2"/>
                  </a:cubicBezTo>
                  <a:cubicBezTo>
                    <a:pt x="0" y="3"/>
                    <a:pt x="0" y="3"/>
                    <a:pt x="0" y="3"/>
                  </a:cubicBezTo>
                  <a:cubicBezTo>
                    <a:pt x="0" y="5"/>
                    <a:pt x="0" y="5"/>
                    <a:pt x="0" y="5"/>
                  </a:cubicBezTo>
                  <a:lnTo>
                    <a:pt x="1" y="5"/>
                  </a:lnTo>
                  <a:close/>
                </a:path>
              </a:pathLst>
            </a:custGeom>
            <a:solidFill>
              <a:srgbClr val="13646D"/>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4" name="Freeform 256"/>
            <p:cNvSpPr>
              <a:spLocks/>
            </p:cNvSpPr>
            <p:nvPr/>
          </p:nvSpPr>
          <p:spPr bwMode="auto">
            <a:xfrm>
              <a:off x="19821525" y="18429288"/>
              <a:ext cx="1414462" cy="1306512"/>
            </a:xfrm>
            <a:custGeom>
              <a:avLst/>
              <a:gdLst/>
              <a:ahLst/>
              <a:cxnLst>
                <a:cxn ang="0">
                  <a:pos x="2" y="26"/>
                </a:cxn>
                <a:cxn ang="0">
                  <a:pos x="5" y="28"/>
                </a:cxn>
                <a:cxn ang="0">
                  <a:pos x="8" y="29"/>
                </a:cxn>
                <a:cxn ang="0">
                  <a:pos x="17" y="28"/>
                </a:cxn>
                <a:cxn ang="0">
                  <a:pos x="20" y="29"/>
                </a:cxn>
                <a:cxn ang="0">
                  <a:pos x="24" y="33"/>
                </a:cxn>
                <a:cxn ang="0">
                  <a:pos x="25" y="37"/>
                </a:cxn>
                <a:cxn ang="0">
                  <a:pos x="27" y="38"/>
                </a:cxn>
                <a:cxn ang="0">
                  <a:pos x="31" y="38"/>
                </a:cxn>
                <a:cxn ang="0">
                  <a:pos x="35" y="40"/>
                </a:cxn>
                <a:cxn ang="0">
                  <a:pos x="37" y="40"/>
                </a:cxn>
                <a:cxn ang="0">
                  <a:pos x="41" y="42"/>
                </a:cxn>
                <a:cxn ang="0">
                  <a:pos x="44" y="46"/>
                </a:cxn>
                <a:cxn ang="0">
                  <a:pos x="45" y="52"/>
                </a:cxn>
                <a:cxn ang="0">
                  <a:pos x="44" y="53"/>
                </a:cxn>
                <a:cxn ang="0">
                  <a:pos x="45" y="53"/>
                </a:cxn>
                <a:cxn ang="0">
                  <a:pos x="47" y="55"/>
                </a:cxn>
                <a:cxn ang="0">
                  <a:pos x="51" y="56"/>
                </a:cxn>
                <a:cxn ang="0">
                  <a:pos x="59" y="57"/>
                </a:cxn>
                <a:cxn ang="0">
                  <a:pos x="65" y="60"/>
                </a:cxn>
                <a:cxn ang="0">
                  <a:pos x="64" y="61"/>
                </a:cxn>
                <a:cxn ang="0">
                  <a:pos x="63" y="53"/>
                </a:cxn>
                <a:cxn ang="0">
                  <a:pos x="5" y="3"/>
                </a:cxn>
                <a:cxn ang="0">
                  <a:pos x="0" y="5"/>
                </a:cxn>
                <a:cxn ang="0">
                  <a:pos x="0" y="14"/>
                </a:cxn>
                <a:cxn ang="0">
                  <a:pos x="4" y="14"/>
                </a:cxn>
                <a:cxn ang="0">
                  <a:pos x="6" y="15"/>
                </a:cxn>
                <a:cxn ang="0">
                  <a:pos x="10" y="15"/>
                </a:cxn>
                <a:cxn ang="0">
                  <a:pos x="14" y="17"/>
                </a:cxn>
                <a:cxn ang="0">
                  <a:pos x="14" y="19"/>
                </a:cxn>
                <a:cxn ang="0">
                  <a:pos x="12" y="22"/>
                </a:cxn>
                <a:cxn ang="0">
                  <a:pos x="10" y="23"/>
                </a:cxn>
                <a:cxn ang="0">
                  <a:pos x="0" y="23"/>
                </a:cxn>
                <a:cxn ang="0">
                  <a:pos x="0" y="26"/>
                </a:cxn>
                <a:cxn ang="0">
                  <a:pos x="0" y="26"/>
                </a:cxn>
                <a:cxn ang="0">
                  <a:pos x="2" y="26"/>
                </a:cxn>
              </a:cxnLst>
              <a:rect l="0" t="0" r="r" b="b"/>
              <a:pathLst>
                <a:path w="66" h="61">
                  <a:moveTo>
                    <a:pt x="2" y="26"/>
                  </a:moveTo>
                  <a:cubicBezTo>
                    <a:pt x="5" y="28"/>
                    <a:pt x="5" y="28"/>
                    <a:pt x="5" y="28"/>
                  </a:cubicBezTo>
                  <a:cubicBezTo>
                    <a:pt x="8" y="29"/>
                    <a:pt x="8" y="29"/>
                    <a:pt x="8" y="29"/>
                  </a:cubicBezTo>
                  <a:cubicBezTo>
                    <a:pt x="17" y="28"/>
                    <a:pt x="17" y="28"/>
                    <a:pt x="17" y="28"/>
                  </a:cubicBezTo>
                  <a:cubicBezTo>
                    <a:pt x="20" y="29"/>
                    <a:pt x="20" y="29"/>
                    <a:pt x="20" y="29"/>
                  </a:cubicBezTo>
                  <a:cubicBezTo>
                    <a:pt x="24" y="33"/>
                    <a:pt x="24" y="33"/>
                    <a:pt x="24" y="33"/>
                  </a:cubicBezTo>
                  <a:cubicBezTo>
                    <a:pt x="25" y="37"/>
                    <a:pt x="25" y="37"/>
                    <a:pt x="25" y="37"/>
                  </a:cubicBezTo>
                  <a:cubicBezTo>
                    <a:pt x="27" y="38"/>
                    <a:pt x="27" y="38"/>
                    <a:pt x="27" y="38"/>
                  </a:cubicBezTo>
                  <a:cubicBezTo>
                    <a:pt x="31" y="38"/>
                    <a:pt x="31" y="38"/>
                    <a:pt x="31" y="38"/>
                  </a:cubicBezTo>
                  <a:cubicBezTo>
                    <a:pt x="35" y="40"/>
                    <a:pt x="35" y="40"/>
                    <a:pt x="35" y="40"/>
                  </a:cubicBezTo>
                  <a:cubicBezTo>
                    <a:pt x="37" y="40"/>
                    <a:pt x="37" y="40"/>
                    <a:pt x="37" y="40"/>
                  </a:cubicBezTo>
                  <a:cubicBezTo>
                    <a:pt x="41" y="42"/>
                    <a:pt x="41" y="42"/>
                    <a:pt x="41" y="42"/>
                  </a:cubicBezTo>
                  <a:cubicBezTo>
                    <a:pt x="44" y="46"/>
                    <a:pt x="44" y="46"/>
                    <a:pt x="44" y="46"/>
                  </a:cubicBezTo>
                  <a:cubicBezTo>
                    <a:pt x="45" y="52"/>
                    <a:pt x="45" y="52"/>
                    <a:pt x="45" y="52"/>
                  </a:cubicBezTo>
                  <a:cubicBezTo>
                    <a:pt x="44" y="53"/>
                    <a:pt x="44" y="53"/>
                    <a:pt x="44" y="53"/>
                  </a:cubicBezTo>
                  <a:cubicBezTo>
                    <a:pt x="45" y="53"/>
                    <a:pt x="45" y="53"/>
                    <a:pt x="45" y="53"/>
                  </a:cubicBezTo>
                  <a:cubicBezTo>
                    <a:pt x="47" y="55"/>
                    <a:pt x="47" y="55"/>
                    <a:pt x="47" y="55"/>
                  </a:cubicBezTo>
                  <a:cubicBezTo>
                    <a:pt x="51" y="56"/>
                    <a:pt x="51" y="56"/>
                    <a:pt x="51" y="56"/>
                  </a:cubicBezTo>
                  <a:cubicBezTo>
                    <a:pt x="59" y="57"/>
                    <a:pt x="59" y="57"/>
                    <a:pt x="59" y="57"/>
                  </a:cubicBezTo>
                  <a:cubicBezTo>
                    <a:pt x="65" y="60"/>
                    <a:pt x="65" y="60"/>
                    <a:pt x="65" y="60"/>
                  </a:cubicBezTo>
                  <a:cubicBezTo>
                    <a:pt x="65" y="60"/>
                    <a:pt x="64" y="60"/>
                    <a:pt x="64" y="61"/>
                  </a:cubicBezTo>
                  <a:cubicBezTo>
                    <a:pt x="66" y="58"/>
                    <a:pt x="66" y="55"/>
                    <a:pt x="63" y="53"/>
                  </a:cubicBezTo>
                  <a:cubicBezTo>
                    <a:pt x="5" y="3"/>
                    <a:pt x="5" y="3"/>
                    <a:pt x="5" y="3"/>
                  </a:cubicBezTo>
                  <a:cubicBezTo>
                    <a:pt x="2" y="0"/>
                    <a:pt x="0" y="2"/>
                    <a:pt x="0" y="5"/>
                  </a:cubicBezTo>
                  <a:cubicBezTo>
                    <a:pt x="0" y="14"/>
                    <a:pt x="0" y="14"/>
                    <a:pt x="0" y="14"/>
                  </a:cubicBezTo>
                  <a:cubicBezTo>
                    <a:pt x="4" y="14"/>
                    <a:pt x="4" y="14"/>
                    <a:pt x="4" y="14"/>
                  </a:cubicBezTo>
                  <a:cubicBezTo>
                    <a:pt x="6" y="15"/>
                    <a:pt x="6" y="15"/>
                    <a:pt x="6" y="15"/>
                  </a:cubicBezTo>
                  <a:cubicBezTo>
                    <a:pt x="10" y="15"/>
                    <a:pt x="10" y="15"/>
                    <a:pt x="10" y="15"/>
                  </a:cubicBezTo>
                  <a:cubicBezTo>
                    <a:pt x="14" y="17"/>
                    <a:pt x="14" y="17"/>
                    <a:pt x="14" y="17"/>
                  </a:cubicBezTo>
                  <a:cubicBezTo>
                    <a:pt x="14" y="19"/>
                    <a:pt x="14" y="19"/>
                    <a:pt x="14" y="19"/>
                  </a:cubicBezTo>
                  <a:cubicBezTo>
                    <a:pt x="12" y="22"/>
                    <a:pt x="12" y="22"/>
                    <a:pt x="12" y="22"/>
                  </a:cubicBezTo>
                  <a:cubicBezTo>
                    <a:pt x="10" y="23"/>
                    <a:pt x="10" y="23"/>
                    <a:pt x="10" y="23"/>
                  </a:cubicBezTo>
                  <a:cubicBezTo>
                    <a:pt x="0" y="23"/>
                    <a:pt x="0" y="23"/>
                    <a:pt x="0" y="23"/>
                  </a:cubicBezTo>
                  <a:cubicBezTo>
                    <a:pt x="0" y="24"/>
                    <a:pt x="0" y="25"/>
                    <a:pt x="0" y="26"/>
                  </a:cubicBezTo>
                  <a:cubicBezTo>
                    <a:pt x="0" y="26"/>
                    <a:pt x="0" y="26"/>
                    <a:pt x="0" y="26"/>
                  </a:cubicBezTo>
                  <a:lnTo>
                    <a:pt x="2" y="26"/>
                  </a:lnTo>
                  <a:close/>
                </a:path>
              </a:pathLst>
            </a:custGeom>
            <a:solidFill>
              <a:srgbClr val="13646D"/>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5" name="Freeform 257"/>
            <p:cNvSpPr>
              <a:spLocks/>
            </p:cNvSpPr>
            <p:nvPr/>
          </p:nvSpPr>
          <p:spPr bwMode="auto">
            <a:xfrm>
              <a:off x="18986500" y="19157950"/>
              <a:ext cx="106362" cy="42862"/>
            </a:xfrm>
            <a:custGeom>
              <a:avLst/>
              <a:gdLst/>
              <a:ahLst/>
              <a:cxnLst>
                <a:cxn ang="0">
                  <a:pos x="0" y="2"/>
                </a:cxn>
                <a:cxn ang="0">
                  <a:pos x="5" y="0"/>
                </a:cxn>
                <a:cxn ang="0">
                  <a:pos x="0" y="2"/>
                </a:cxn>
              </a:cxnLst>
              <a:rect l="0" t="0" r="r" b="b"/>
              <a:pathLst>
                <a:path w="5" h="2">
                  <a:moveTo>
                    <a:pt x="0" y="2"/>
                  </a:moveTo>
                  <a:cubicBezTo>
                    <a:pt x="2" y="1"/>
                    <a:pt x="4" y="1"/>
                    <a:pt x="5" y="0"/>
                  </a:cubicBezTo>
                  <a:cubicBezTo>
                    <a:pt x="4" y="1"/>
                    <a:pt x="2" y="1"/>
                    <a:pt x="0" y="2"/>
                  </a:cubicBezTo>
                  <a:close/>
                </a:path>
              </a:pathLst>
            </a:custGeom>
            <a:solidFill>
              <a:srgbClr val="13646D"/>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6" name="Freeform 258"/>
            <p:cNvSpPr>
              <a:spLocks/>
            </p:cNvSpPr>
            <p:nvPr/>
          </p:nvSpPr>
          <p:spPr bwMode="auto">
            <a:xfrm>
              <a:off x="19115088" y="19115088"/>
              <a:ext cx="85725" cy="42862"/>
            </a:xfrm>
            <a:custGeom>
              <a:avLst/>
              <a:gdLst/>
              <a:ahLst/>
              <a:cxnLst>
                <a:cxn ang="0">
                  <a:pos x="0" y="2"/>
                </a:cxn>
                <a:cxn ang="0">
                  <a:pos x="4" y="0"/>
                </a:cxn>
                <a:cxn ang="0">
                  <a:pos x="0" y="2"/>
                </a:cxn>
              </a:cxnLst>
              <a:rect l="0" t="0" r="r" b="b"/>
              <a:pathLst>
                <a:path w="4" h="2">
                  <a:moveTo>
                    <a:pt x="0" y="2"/>
                  </a:moveTo>
                  <a:cubicBezTo>
                    <a:pt x="1" y="1"/>
                    <a:pt x="3" y="1"/>
                    <a:pt x="4" y="0"/>
                  </a:cubicBezTo>
                  <a:cubicBezTo>
                    <a:pt x="3" y="1"/>
                    <a:pt x="1" y="1"/>
                    <a:pt x="0" y="2"/>
                  </a:cubicBezTo>
                  <a:close/>
                </a:path>
              </a:pathLst>
            </a:custGeom>
            <a:solidFill>
              <a:srgbClr val="13646D"/>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7" name="Freeform 259"/>
            <p:cNvSpPr>
              <a:spLocks/>
            </p:cNvSpPr>
            <p:nvPr/>
          </p:nvSpPr>
          <p:spPr bwMode="auto">
            <a:xfrm>
              <a:off x="19221450" y="19092863"/>
              <a:ext cx="85725" cy="22225"/>
            </a:xfrm>
            <a:custGeom>
              <a:avLst/>
              <a:gdLst/>
              <a:ahLst/>
              <a:cxnLst>
                <a:cxn ang="0">
                  <a:pos x="0" y="1"/>
                </a:cxn>
                <a:cxn ang="0">
                  <a:pos x="4" y="0"/>
                </a:cxn>
                <a:cxn ang="0">
                  <a:pos x="0" y="1"/>
                </a:cxn>
              </a:cxnLst>
              <a:rect l="0" t="0" r="r" b="b"/>
              <a:pathLst>
                <a:path w="4" h="1">
                  <a:moveTo>
                    <a:pt x="0" y="1"/>
                  </a:moveTo>
                  <a:cubicBezTo>
                    <a:pt x="1" y="1"/>
                    <a:pt x="3" y="0"/>
                    <a:pt x="4" y="0"/>
                  </a:cubicBezTo>
                  <a:cubicBezTo>
                    <a:pt x="3" y="0"/>
                    <a:pt x="1" y="1"/>
                    <a:pt x="0" y="1"/>
                  </a:cubicBezTo>
                  <a:close/>
                </a:path>
              </a:pathLst>
            </a:custGeom>
            <a:solidFill>
              <a:srgbClr val="13646D"/>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8" name="Freeform 260"/>
            <p:cNvSpPr>
              <a:spLocks/>
            </p:cNvSpPr>
            <p:nvPr/>
          </p:nvSpPr>
          <p:spPr bwMode="auto">
            <a:xfrm>
              <a:off x="17592675" y="19200813"/>
              <a:ext cx="1822450" cy="1585912"/>
            </a:xfrm>
            <a:custGeom>
              <a:avLst/>
              <a:gdLst/>
              <a:ahLst/>
              <a:cxnLst>
                <a:cxn ang="0">
                  <a:pos x="78" y="34"/>
                </a:cxn>
                <a:cxn ang="0">
                  <a:pos x="78" y="31"/>
                </a:cxn>
                <a:cxn ang="0">
                  <a:pos x="78" y="23"/>
                </a:cxn>
                <a:cxn ang="0">
                  <a:pos x="80" y="19"/>
                </a:cxn>
                <a:cxn ang="0">
                  <a:pos x="82" y="16"/>
                </a:cxn>
                <a:cxn ang="0">
                  <a:pos x="85" y="13"/>
                </a:cxn>
                <a:cxn ang="0">
                  <a:pos x="85" y="11"/>
                </a:cxn>
                <a:cxn ang="0">
                  <a:pos x="85" y="9"/>
                </a:cxn>
                <a:cxn ang="0">
                  <a:pos x="81" y="10"/>
                </a:cxn>
                <a:cxn ang="0">
                  <a:pos x="78" y="10"/>
                </a:cxn>
                <a:cxn ang="0">
                  <a:pos x="76" y="8"/>
                </a:cxn>
                <a:cxn ang="0">
                  <a:pos x="74" y="7"/>
                </a:cxn>
                <a:cxn ang="0">
                  <a:pos x="70" y="7"/>
                </a:cxn>
                <a:cxn ang="0">
                  <a:pos x="70" y="4"/>
                </a:cxn>
                <a:cxn ang="0">
                  <a:pos x="69" y="2"/>
                </a:cxn>
                <a:cxn ang="0">
                  <a:pos x="65" y="0"/>
                </a:cxn>
                <a:cxn ang="0">
                  <a:pos x="65" y="0"/>
                </a:cxn>
                <a:cxn ang="0">
                  <a:pos x="0" y="66"/>
                </a:cxn>
                <a:cxn ang="0">
                  <a:pos x="1" y="73"/>
                </a:cxn>
                <a:cxn ang="0">
                  <a:pos x="7" y="71"/>
                </a:cxn>
                <a:cxn ang="0">
                  <a:pos x="78" y="34"/>
                </a:cxn>
              </a:cxnLst>
              <a:rect l="0" t="0" r="r" b="b"/>
              <a:pathLst>
                <a:path w="85" h="74">
                  <a:moveTo>
                    <a:pt x="78" y="34"/>
                  </a:moveTo>
                  <a:cubicBezTo>
                    <a:pt x="78" y="31"/>
                    <a:pt x="78" y="31"/>
                    <a:pt x="78" y="31"/>
                  </a:cubicBezTo>
                  <a:cubicBezTo>
                    <a:pt x="78" y="23"/>
                    <a:pt x="78" y="23"/>
                    <a:pt x="78" y="23"/>
                  </a:cubicBezTo>
                  <a:cubicBezTo>
                    <a:pt x="80" y="19"/>
                    <a:pt x="80" y="19"/>
                    <a:pt x="80" y="19"/>
                  </a:cubicBezTo>
                  <a:cubicBezTo>
                    <a:pt x="82" y="16"/>
                    <a:pt x="82" y="16"/>
                    <a:pt x="82" y="16"/>
                  </a:cubicBezTo>
                  <a:cubicBezTo>
                    <a:pt x="85" y="13"/>
                    <a:pt x="85" y="13"/>
                    <a:pt x="85" y="13"/>
                  </a:cubicBezTo>
                  <a:cubicBezTo>
                    <a:pt x="85" y="11"/>
                    <a:pt x="85" y="11"/>
                    <a:pt x="85" y="11"/>
                  </a:cubicBezTo>
                  <a:cubicBezTo>
                    <a:pt x="85" y="9"/>
                    <a:pt x="85" y="9"/>
                    <a:pt x="85" y="9"/>
                  </a:cubicBezTo>
                  <a:cubicBezTo>
                    <a:pt x="81" y="10"/>
                    <a:pt x="81" y="10"/>
                    <a:pt x="81" y="10"/>
                  </a:cubicBezTo>
                  <a:cubicBezTo>
                    <a:pt x="78" y="10"/>
                    <a:pt x="78" y="10"/>
                    <a:pt x="78" y="10"/>
                  </a:cubicBezTo>
                  <a:cubicBezTo>
                    <a:pt x="76" y="8"/>
                    <a:pt x="76" y="8"/>
                    <a:pt x="76" y="8"/>
                  </a:cubicBezTo>
                  <a:cubicBezTo>
                    <a:pt x="74" y="7"/>
                    <a:pt x="74" y="7"/>
                    <a:pt x="74" y="7"/>
                  </a:cubicBezTo>
                  <a:cubicBezTo>
                    <a:pt x="70" y="7"/>
                    <a:pt x="70" y="7"/>
                    <a:pt x="70" y="7"/>
                  </a:cubicBezTo>
                  <a:cubicBezTo>
                    <a:pt x="70" y="4"/>
                    <a:pt x="70" y="4"/>
                    <a:pt x="70" y="4"/>
                  </a:cubicBezTo>
                  <a:cubicBezTo>
                    <a:pt x="69" y="2"/>
                    <a:pt x="69" y="2"/>
                    <a:pt x="69" y="2"/>
                  </a:cubicBezTo>
                  <a:cubicBezTo>
                    <a:pt x="65" y="0"/>
                    <a:pt x="65" y="0"/>
                    <a:pt x="65" y="0"/>
                  </a:cubicBezTo>
                  <a:cubicBezTo>
                    <a:pt x="65" y="0"/>
                    <a:pt x="65" y="0"/>
                    <a:pt x="65" y="0"/>
                  </a:cubicBezTo>
                  <a:cubicBezTo>
                    <a:pt x="43" y="9"/>
                    <a:pt x="16" y="28"/>
                    <a:pt x="0" y="66"/>
                  </a:cubicBezTo>
                  <a:cubicBezTo>
                    <a:pt x="1" y="69"/>
                    <a:pt x="1" y="71"/>
                    <a:pt x="1" y="73"/>
                  </a:cubicBezTo>
                  <a:cubicBezTo>
                    <a:pt x="2" y="73"/>
                    <a:pt x="4" y="74"/>
                    <a:pt x="7" y="71"/>
                  </a:cubicBezTo>
                  <a:cubicBezTo>
                    <a:pt x="7" y="71"/>
                    <a:pt x="39" y="40"/>
                    <a:pt x="78" y="34"/>
                  </a:cubicBezTo>
                  <a:close/>
                </a:path>
              </a:pathLst>
            </a:custGeom>
            <a:solidFill>
              <a:srgbClr val="13646D"/>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59" name="Freeform 261"/>
            <p:cNvSpPr>
              <a:spLocks/>
            </p:cNvSpPr>
            <p:nvPr/>
          </p:nvSpPr>
          <p:spPr bwMode="auto">
            <a:xfrm>
              <a:off x="19778663" y="19007138"/>
              <a:ext cx="1587" cy="1587"/>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13646D"/>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60" name="Freeform 262"/>
            <p:cNvSpPr>
              <a:spLocks/>
            </p:cNvSpPr>
            <p:nvPr/>
          </p:nvSpPr>
          <p:spPr bwMode="auto">
            <a:xfrm>
              <a:off x="19735800" y="19007138"/>
              <a:ext cx="22225" cy="1587"/>
            </a:xfrm>
            <a:custGeom>
              <a:avLst/>
              <a:gdLst/>
              <a:ahLst/>
              <a:cxnLst>
                <a:cxn ang="0">
                  <a:pos x="1" y="0"/>
                </a:cxn>
                <a:cxn ang="0">
                  <a:pos x="0" y="0"/>
                </a:cxn>
                <a:cxn ang="0">
                  <a:pos x="1" y="0"/>
                </a:cxn>
              </a:cxnLst>
              <a:rect l="0" t="0" r="r" b="b"/>
              <a:pathLst>
                <a:path w="1">
                  <a:moveTo>
                    <a:pt x="1" y="0"/>
                  </a:moveTo>
                  <a:cubicBezTo>
                    <a:pt x="1" y="0"/>
                    <a:pt x="1" y="0"/>
                    <a:pt x="0" y="0"/>
                  </a:cubicBezTo>
                  <a:cubicBezTo>
                    <a:pt x="1" y="0"/>
                    <a:pt x="1" y="0"/>
                    <a:pt x="1" y="0"/>
                  </a:cubicBezTo>
                  <a:close/>
                </a:path>
              </a:pathLst>
            </a:custGeom>
            <a:solidFill>
              <a:srgbClr val="13646D"/>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61" name="Freeform 263"/>
            <p:cNvSpPr>
              <a:spLocks/>
            </p:cNvSpPr>
            <p:nvPr/>
          </p:nvSpPr>
          <p:spPr bwMode="auto">
            <a:xfrm>
              <a:off x="19778663" y="19007138"/>
              <a:ext cx="22225" cy="1587"/>
            </a:xfrm>
            <a:custGeom>
              <a:avLst/>
              <a:gdLst/>
              <a:ahLst/>
              <a:cxnLst>
                <a:cxn ang="0">
                  <a:pos x="1" y="0"/>
                </a:cxn>
                <a:cxn ang="0">
                  <a:pos x="0" y="0"/>
                </a:cxn>
                <a:cxn ang="0">
                  <a:pos x="1" y="0"/>
                </a:cxn>
              </a:cxnLst>
              <a:rect l="0" t="0" r="r" b="b"/>
              <a:pathLst>
                <a:path w="1">
                  <a:moveTo>
                    <a:pt x="1" y="0"/>
                  </a:moveTo>
                  <a:cubicBezTo>
                    <a:pt x="1" y="0"/>
                    <a:pt x="1" y="0"/>
                    <a:pt x="0" y="0"/>
                  </a:cubicBezTo>
                  <a:cubicBezTo>
                    <a:pt x="1" y="0"/>
                    <a:pt x="1" y="0"/>
                    <a:pt x="1" y="0"/>
                  </a:cubicBezTo>
                  <a:close/>
                </a:path>
              </a:pathLst>
            </a:custGeom>
            <a:solidFill>
              <a:srgbClr val="13646D"/>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62" name="Freeform 264"/>
            <p:cNvSpPr>
              <a:spLocks/>
            </p:cNvSpPr>
            <p:nvPr/>
          </p:nvSpPr>
          <p:spPr bwMode="auto">
            <a:xfrm>
              <a:off x="19800888" y="19007138"/>
              <a:ext cx="1587" cy="1587"/>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13646D"/>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63" name="Freeform 265"/>
            <p:cNvSpPr>
              <a:spLocks/>
            </p:cNvSpPr>
            <p:nvPr/>
          </p:nvSpPr>
          <p:spPr bwMode="auto">
            <a:xfrm>
              <a:off x="19329400" y="19072225"/>
              <a:ext cx="85725" cy="20637"/>
            </a:xfrm>
            <a:custGeom>
              <a:avLst/>
              <a:gdLst/>
              <a:ahLst/>
              <a:cxnLst>
                <a:cxn ang="0">
                  <a:pos x="0" y="1"/>
                </a:cxn>
                <a:cxn ang="0">
                  <a:pos x="4" y="0"/>
                </a:cxn>
                <a:cxn ang="0">
                  <a:pos x="0" y="1"/>
                </a:cxn>
              </a:cxnLst>
              <a:rect l="0" t="0" r="r" b="b"/>
              <a:pathLst>
                <a:path w="4" h="1">
                  <a:moveTo>
                    <a:pt x="0" y="1"/>
                  </a:moveTo>
                  <a:cubicBezTo>
                    <a:pt x="1" y="0"/>
                    <a:pt x="2" y="0"/>
                    <a:pt x="4" y="0"/>
                  </a:cubicBezTo>
                  <a:cubicBezTo>
                    <a:pt x="2" y="0"/>
                    <a:pt x="1" y="0"/>
                    <a:pt x="0" y="1"/>
                  </a:cubicBezTo>
                  <a:close/>
                </a:path>
              </a:pathLst>
            </a:custGeom>
            <a:solidFill>
              <a:srgbClr val="13646D"/>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64" name="Freeform 266"/>
            <p:cNvSpPr>
              <a:spLocks/>
            </p:cNvSpPr>
            <p:nvPr/>
          </p:nvSpPr>
          <p:spPr bwMode="auto">
            <a:xfrm>
              <a:off x="17378363" y="18257838"/>
              <a:ext cx="3686175" cy="2420937"/>
            </a:xfrm>
            <a:custGeom>
              <a:avLst/>
              <a:gdLst/>
              <a:ahLst/>
              <a:cxnLst>
                <a:cxn ang="0">
                  <a:pos x="169" y="52"/>
                </a:cxn>
                <a:cxn ang="0">
                  <a:pos x="110" y="2"/>
                </a:cxn>
                <a:cxn ang="0">
                  <a:pos x="105" y="5"/>
                </a:cxn>
                <a:cxn ang="0">
                  <a:pos x="105" y="20"/>
                </a:cxn>
                <a:cxn ang="0">
                  <a:pos x="105" y="27"/>
                </a:cxn>
                <a:cxn ang="0">
                  <a:pos x="1" y="103"/>
                </a:cxn>
                <a:cxn ang="0">
                  <a:pos x="2" y="108"/>
                </a:cxn>
                <a:cxn ang="0">
                  <a:pos x="9" y="106"/>
                </a:cxn>
                <a:cxn ang="0">
                  <a:pos x="105" y="70"/>
                </a:cxn>
                <a:cxn ang="0">
                  <a:pos x="105" y="72"/>
                </a:cxn>
                <a:cxn ang="0">
                  <a:pos x="105" y="82"/>
                </a:cxn>
                <a:cxn ang="0">
                  <a:pos x="105" y="108"/>
                </a:cxn>
                <a:cxn ang="0">
                  <a:pos x="110" y="111"/>
                </a:cxn>
                <a:cxn ang="0">
                  <a:pos x="169" y="61"/>
                </a:cxn>
                <a:cxn ang="0">
                  <a:pos x="169" y="52"/>
                </a:cxn>
              </a:cxnLst>
              <a:rect l="0" t="0" r="r" b="b"/>
              <a:pathLst>
                <a:path w="172" h="113">
                  <a:moveTo>
                    <a:pt x="169" y="52"/>
                  </a:moveTo>
                  <a:cubicBezTo>
                    <a:pt x="110" y="2"/>
                    <a:pt x="110" y="2"/>
                    <a:pt x="110" y="2"/>
                  </a:cubicBezTo>
                  <a:cubicBezTo>
                    <a:pt x="107" y="0"/>
                    <a:pt x="105" y="1"/>
                    <a:pt x="105" y="5"/>
                  </a:cubicBezTo>
                  <a:cubicBezTo>
                    <a:pt x="105" y="20"/>
                    <a:pt x="105" y="20"/>
                    <a:pt x="105" y="20"/>
                  </a:cubicBezTo>
                  <a:cubicBezTo>
                    <a:pt x="105" y="22"/>
                    <a:pt x="105" y="24"/>
                    <a:pt x="105" y="27"/>
                  </a:cubicBezTo>
                  <a:cubicBezTo>
                    <a:pt x="105" y="27"/>
                    <a:pt x="32" y="26"/>
                    <a:pt x="1" y="103"/>
                  </a:cubicBezTo>
                  <a:cubicBezTo>
                    <a:pt x="1" y="103"/>
                    <a:pt x="0" y="106"/>
                    <a:pt x="2" y="108"/>
                  </a:cubicBezTo>
                  <a:cubicBezTo>
                    <a:pt x="2" y="108"/>
                    <a:pt x="5" y="110"/>
                    <a:pt x="9" y="106"/>
                  </a:cubicBezTo>
                  <a:cubicBezTo>
                    <a:pt x="9" y="106"/>
                    <a:pt x="55" y="61"/>
                    <a:pt x="105" y="70"/>
                  </a:cubicBezTo>
                  <a:cubicBezTo>
                    <a:pt x="105" y="71"/>
                    <a:pt x="105" y="72"/>
                    <a:pt x="105" y="72"/>
                  </a:cubicBezTo>
                  <a:cubicBezTo>
                    <a:pt x="105" y="74"/>
                    <a:pt x="105" y="78"/>
                    <a:pt x="105" y="82"/>
                  </a:cubicBezTo>
                  <a:cubicBezTo>
                    <a:pt x="105" y="108"/>
                    <a:pt x="105" y="108"/>
                    <a:pt x="105" y="108"/>
                  </a:cubicBezTo>
                  <a:cubicBezTo>
                    <a:pt x="105" y="112"/>
                    <a:pt x="107" y="113"/>
                    <a:pt x="110" y="111"/>
                  </a:cubicBezTo>
                  <a:cubicBezTo>
                    <a:pt x="169" y="61"/>
                    <a:pt x="169" y="61"/>
                    <a:pt x="169" y="61"/>
                  </a:cubicBezTo>
                  <a:cubicBezTo>
                    <a:pt x="172" y="58"/>
                    <a:pt x="172" y="54"/>
                    <a:pt x="169" y="52"/>
                  </a:cubicBezTo>
                  <a:close/>
                </a:path>
              </a:pathLst>
            </a:custGeom>
            <a:solidFill>
              <a:srgbClr val="F67872"/>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grpSp>
      <p:grpSp>
        <p:nvGrpSpPr>
          <p:cNvPr id="9" name="组合 8"/>
          <p:cNvGrpSpPr/>
          <p:nvPr/>
        </p:nvGrpSpPr>
        <p:grpSpPr>
          <a:xfrm>
            <a:off x="9543383" y="5775475"/>
            <a:ext cx="693220" cy="666188"/>
            <a:chOff x="26166763" y="26315988"/>
            <a:chExt cx="8358187" cy="8380412"/>
          </a:xfrm>
        </p:grpSpPr>
        <p:sp>
          <p:nvSpPr>
            <p:cNvPr id="65" name="Freeform 330"/>
            <p:cNvSpPr>
              <a:spLocks/>
            </p:cNvSpPr>
            <p:nvPr/>
          </p:nvSpPr>
          <p:spPr bwMode="auto">
            <a:xfrm>
              <a:off x="26166763" y="26315988"/>
              <a:ext cx="8358187" cy="8380412"/>
            </a:xfrm>
            <a:custGeom>
              <a:avLst/>
              <a:gdLst/>
              <a:ahLst/>
              <a:cxnLst>
                <a:cxn ang="0">
                  <a:pos x="390" y="355"/>
                </a:cxn>
                <a:cxn ang="0">
                  <a:pos x="354" y="391"/>
                </a:cxn>
                <a:cxn ang="0">
                  <a:pos x="36" y="391"/>
                </a:cxn>
                <a:cxn ang="0">
                  <a:pos x="0" y="355"/>
                </a:cxn>
                <a:cxn ang="0">
                  <a:pos x="0" y="36"/>
                </a:cxn>
                <a:cxn ang="0">
                  <a:pos x="36" y="0"/>
                </a:cxn>
                <a:cxn ang="0">
                  <a:pos x="354" y="0"/>
                </a:cxn>
                <a:cxn ang="0">
                  <a:pos x="390" y="36"/>
                </a:cxn>
                <a:cxn ang="0">
                  <a:pos x="390" y="355"/>
                </a:cxn>
              </a:cxnLst>
              <a:rect l="0" t="0" r="r" b="b"/>
              <a:pathLst>
                <a:path w="390" h="391">
                  <a:moveTo>
                    <a:pt x="390" y="355"/>
                  </a:moveTo>
                  <a:cubicBezTo>
                    <a:pt x="390" y="375"/>
                    <a:pt x="374" y="391"/>
                    <a:pt x="354" y="391"/>
                  </a:cubicBezTo>
                  <a:cubicBezTo>
                    <a:pt x="36" y="391"/>
                    <a:pt x="36" y="391"/>
                    <a:pt x="36" y="391"/>
                  </a:cubicBezTo>
                  <a:cubicBezTo>
                    <a:pt x="16" y="391"/>
                    <a:pt x="0" y="375"/>
                    <a:pt x="0" y="355"/>
                  </a:cubicBezTo>
                  <a:cubicBezTo>
                    <a:pt x="0" y="36"/>
                    <a:pt x="0" y="36"/>
                    <a:pt x="0" y="36"/>
                  </a:cubicBezTo>
                  <a:cubicBezTo>
                    <a:pt x="0" y="17"/>
                    <a:pt x="16" y="0"/>
                    <a:pt x="36" y="0"/>
                  </a:cubicBezTo>
                  <a:cubicBezTo>
                    <a:pt x="354" y="0"/>
                    <a:pt x="354" y="0"/>
                    <a:pt x="354" y="0"/>
                  </a:cubicBezTo>
                  <a:cubicBezTo>
                    <a:pt x="374" y="0"/>
                    <a:pt x="390" y="17"/>
                    <a:pt x="390" y="36"/>
                  </a:cubicBezTo>
                  <a:lnTo>
                    <a:pt x="390" y="355"/>
                  </a:lnTo>
                  <a:close/>
                </a:path>
              </a:pathLst>
            </a:custGeom>
            <a:solidFill>
              <a:srgbClr val="DCC038"/>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66" name="Freeform 331"/>
            <p:cNvSpPr>
              <a:spLocks/>
            </p:cNvSpPr>
            <p:nvPr/>
          </p:nvSpPr>
          <p:spPr bwMode="auto">
            <a:xfrm>
              <a:off x="27430413" y="28267025"/>
              <a:ext cx="7094537" cy="6429375"/>
            </a:xfrm>
            <a:custGeom>
              <a:avLst/>
              <a:gdLst/>
              <a:ahLst/>
              <a:cxnLst>
                <a:cxn ang="0">
                  <a:pos x="240" y="0"/>
                </a:cxn>
                <a:cxn ang="0">
                  <a:pos x="2" y="185"/>
                </a:cxn>
                <a:cxn ang="0">
                  <a:pos x="0" y="191"/>
                </a:cxn>
                <a:cxn ang="0">
                  <a:pos x="108" y="300"/>
                </a:cxn>
                <a:cxn ang="0">
                  <a:pos x="295" y="300"/>
                </a:cxn>
                <a:cxn ang="0">
                  <a:pos x="331" y="264"/>
                </a:cxn>
                <a:cxn ang="0">
                  <a:pos x="331" y="91"/>
                </a:cxn>
                <a:cxn ang="0">
                  <a:pos x="240" y="0"/>
                </a:cxn>
              </a:cxnLst>
              <a:rect l="0" t="0" r="r" b="b"/>
              <a:pathLst>
                <a:path w="331" h="300">
                  <a:moveTo>
                    <a:pt x="240" y="0"/>
                  </a:moveTo>
                  <a:cubicBezTo>
                    <a:pt x="2" y="185"/>
                    <a:pt x="2" y="185"/>
                    <a:pt x="2" y="185"/>
                  </a:cubicBezTo>
                  <a:cubicBezTo>
                    <a:pt x="0" y="191"/>
                    <a:pt x="0" y="191"/>
                    <a:pt x="0" y="191"/>
                  </a:cubicBezTo>
                  <a:cubicBezTo>
                    <a:pt x="108" y="300"/>
                    <a:pt x="108" y="300"/>
                    <a:pt x="108" y="300"/>
                  </a:cubicBezTo>
                  <a:cubicBezTo>
                    <a:pt x="295" y="300"/>
                    <a:pt x="295" y="300"/>
                    <a:pt x="295" y="300"/>
                  </a:cubicBezTo>
                  <a:cubicBezTo>
                    <a:pt x="315" y="300"/>
                    <a:pt x="331" y="284"/>
                    <a:pt x="331" y="264"/>
                  </a:cubicBezTo>
                  <a:cubicBezTo>
                    <a:pt x="331" y="91"/>
                    <a:pt x="331" y="91"/>
                    <a:pt x="331" y="91"/>
                  </a:cubicBezTo>
                  <a:lnTo>
                    <a:pt x="240" y="0"/>
                  </a:lnTo>
                  <a:close/>
                </a:path>
              </a:pathLst>
            </a:custGeom>
            <a:solidFill>
              <a:srgbClr val="BD9A0E"/>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67" name="Freeform 332"/>
            <p:cNvSpPr>
              <a:spLocks noEditPoints="1"/>
            </p:cNvSpPr>
            <p:nvPr/>
          </p:nvSpPr>
          <p:spPr bwMode="auto">
            <a:xfrm>
              <a:off x="27324050" y="28095575"/>
              <a:ext cx="5829300" cy="4349750"/>
            </a:xfrm>
            <a:custGeom>
              <a:avLst/>
              <a:gdLst/>
              <a:ahLst/>
              <a:cxnLst>
                <a:cxn ang="0">
                  <a:pos x="258" y="175"/>
                </a:cxn>
                <a:cxn ang="0">
                  <a:pos x="250" y="175"/>
                </a:cxn>
                <a:cxn ang="0">
                  <a:pos x="250" y="22"/>
                </a:cxn>
                <a:cxn ang="0">
                  <a:pos x="228" y="0"/>
                </a:cxn>
                <a:cxn ang="0">
                  <a:pos x="44" y="0"/>
                </a:cxn>
                <a:cxn ang="0">
                  <a:pos x="22" y="22"/>
                </a:cxn>
                <a:cxn ang="0">
                  <a:pos x="22" y="175"/>
                </a:cxn>
                <a:cxn ang="0">
                  <a:pos x="14" y="175"/>
                </a:cxn>
                <a:cxn ang="0">
                  <a:pos x="0" y="189"/>
                </a:cxn>
                <a:cxn ang="0">
                  <a:pos x="14" y="203"/>
                </a:cxn>
                <a:cxn ang="0">
                  <a:pos x="258" y="203"/>
                </a:cxn>
                <a:cxn ang="0">
                  <a:pos x="272" y="189"/>
                </a:cxn>
                <a:cxn ang="0">
                  <a:pos x="258" y="175"/>
                </a:cxn>
                <a:cxn ang="0">
                  <a:pos x="105" y="184"/>
                </a:cxn>
                <a:cxn ang="0">
                  <a:pos x="105" y="175"/>
                </a:cxn>
                <a:cxn ang="0">
                  <a:pos x="167" y="175"/>
                </a:cxn>
                <a:cxn ang="0">
                  <a:pos x="167" y="184"/>
                </a:cxn>
                <a:cxn ang="0">
                  <a:pos x="105" y="184"/>
                </a:cxn>
                <a:cxn ang="0">
                  <a:pos x="243" y="196"/>
                </a:cxn>
                <a:cxn ang="0">
                  <a:pos x="236" y="189"/>
                </a:cxn>
                <a:cxn ang="0">
                  <a:pos x="243" y="182"/>
                </a:cxn>
                <a:cxn ang="0">
                  <a:pos x="249" y="189"/>
                </a:cxn>
                <a:cxn ang="0">
                  <a:pos x="243" y="196"/>
                </a:cxn>
              </a:cxnLst>
              <a:rect l="0" t="0" r="r" b="b"/>
              <a:pathLst>
                <a:path w="272" h="203">
                  <a:moveTo>
                    <a:pt x="258" y="175"/>
                  </a:moveTo>
                  <a:cubicBezTo>
                    <a:pt x="250" y="175"/>
                    <a:pt x="250" y="175"/>
                    <a:pt x="250" y="175"/>
                  </a:cubicBezTo>
                  <a:cubicBezTo>
                    <a:pt x="250" y="22"/>
                    <a:pt x="250" y="22"/>
                    <a:pt x="250" y="22"/>
                  </a:cubicBezTo>
                  <a:cubicBezTo>
                    <a:pt x="250" y="10"/>
                    <a:pt x="240" y="0"/>
                    <a:pt x="228" y="0"/>
                  </a:cubicBezTo>
                  <a:cubicBezTo>
                    <a:pt x="44" y="0"/>
                    <a:pt x="44" y="0"/>
                    <a:pt x="44" y="0"/>
                  </a:cubicBezTo>
                  <a:cubicBezTo>
                    <a:pt x="32" y="0"/>
                    <a:pt x="22" y="10"/>
                    <a:pt x="22" y="22"/>
                  </a:cubicBezTo>
                  <a:cubicBezTo>
                    <a:pt x="22" y="175"/>
                    <a:pt x="22" y="175"/>
                    <a:pt x="22" y="175"/>
                  </a:cubicBezTo>
                  <a:cubicBezTo>
                    <a:pt x="14" y="175"/>
                    <a:pt x="14" y="175"/>
                    <a:pt x="14" y="175"/>
                  </a:cubicBezTo>
                  <a:cubicBezTo>
                    <a:pt x="6" y="175"/>
                    <a:pt x="0" y="181"/>
                    <a:pt x="0" y="189"/>
                  </a:cubicBezTo>
                  <a:cubicBezTo>
                    <a:pt x="0" y="197"/>
                    <a:pt x="6" y="203"/>
                    <a:pt x="14" y="203"/>
                  </a:cubicBezTo>
                  <a:cubicBezTo>
                    <a:pt x="258" y="203"/>
                    <a:pt x="258" y="203"/>
                    <a:pt x="258" y="203"/>
                  </a:cubicBezTo>
                  <a:cubicBezTo>
                    <a:pt x="266" y="203"/>
                    <a:pt x="272" y="197"/>
                    <a:pt x="272" y="189"/>
                  </a:cubicBezTo>
                  <a:cubicBezTo>
                    <a:pt x="272" y="181"/>
                    <a:pt x="266" y="175"/>
                    <a:pt x="258" y="175"/>
                  </a:cubicBezTo>
                  <a:close/>
                  <a:moveTo>
                    <a:pt x="105" y="184"/>
                  </a:moveTo>
                  <a:cubicBezTo>
                    <a:pt x="105" y="175"/>
                    <a:pt x="105" y="175"/>
                    <a:pt x="105" y="175"/>
                  </a:cubicBezTo>
                  <a:cubicBezTo>
                    <a:pt x="167" y="175"/>
                    <a:pt x="167" y="175"/>
                    <a:pt x="167" y="175"/>
                  </a:cubicBezTo>
                  <a:cubicBezTo>
                    <a:pt x="167" y="184"/>
                    <a:pt x="167" y="184"/>
                    <a:pt x="167" y="184"/>
                  </a:cubicBezTo>
                  <a:lnTo>
                    <a:pt x="105" y="184"/>
                  </a:lnTo>
                  <a:close/>
                  <a:moveTo>
                    <a:pt x="243" y="196"/>
                  </a:moveTo>
                  <a:cubicBezTo>
                    <a:pt x="239" y="196"/>
                    <a:pt x="236" y="193"/>
                    <a:pt x="236" y="189"/>
                  </a:cubicBezTo>
                  <a:cubicBezTo>
                    <a:pt x="236" y="185"/>
                    <a:pt x="239" y="182"/>
                    <a:pt x="243" y="182"/>
                  </a:cubicBezTo>
                  <a:cubicBezTo>
                    <a:pt x="246" y="182"/>
                    <a:pt x="249" y="185"/>
                    <a:pt x="249" y="189"/>
                  </a:cubicBezTo>
                  <a:cubicBezTo>
                    <a:pt x="249" y="193"/>
                    <a:pt x="246" y="196"/>
                    <a:pt x="243" y="196"/>
                  </a:cubicBezTo>
                  <a:close/>
                </a:path>
              </a:pathLst>
            </a:custGeom>
            <a:solidFill>
              <a:srgbClr val="7F6E96"/>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68" name="Rectangle 333"/>
            <p:cNvSpPr>
              <a:spLocks noChangeArrowheads="1"/>
            </p:cNvSpPr>
            <p:nvPr/>
          </p:nvSpPr>
          <p:spPr bwMode="auto">
            <a:xfrm>
              <a:off x="28267025" y="28544838"/>
              <a:ext cx="3943350" cy="2936875"/>
            </a:xfrm>
            <a:prstGeom prst="rect">
              <a:avLst/>
            </a:prstGeom>
            <a:solidFill>
              <a:srgbClr val="00AEAE"/>
            </a:solidFill>
            <a:ln w="9525">
              <a:noFill/>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69" name="Freeform 334"/>
            <p:cNvSpPr>
              <a:spLocks/>
            </p:cNvSpPr>
            <p:nvPr/>
          </p:nvSpPr>
          <p:spPr bwMode="auto">
            <a:xfrm>
              <a:off x="28267025" y="28544838"/>
              <a:ext cx="3943350" cy="2936875"/>
            </a:xfrm>
            <a:custGeom>
              <a:avLst/>
              <a:gdLst/>
              <a:ahLst/>
              <a:cxnLst>
                <a:cxn ang="0">
                  <a:pos x="108" y="108"/>
                </a:cxn>
                <a:cxn ang="0">
                  <a:pos x="2484" y="108"/>
                </a:cxn>
                <a:cxn ang="0">
                  <a:pos x="2484" y="0"/>
                </a:cxn>
                <a:cxn ang="0">
                  <a:pos x="0" y="0"/>
                </a:cxn>
                <a:cxn ang="0">
                  <a:pos x="0" y="1850"/>
                </a:cxn>
                <a:cxn ang="0">
                  <a:pos x="108" y="1850"/>
                </a:cxn>
                <a:cxn ang="0">
                  <a:pos x="108" y="108"/>
                </a:cxn>
              </a:cxnLst>
              <a:rect l="0" t="0" r="r" b="b"/>
              <a:pathLst>
                <a:path w="2484" h="1850">
                  <a:moveTo>
                    <a:pt x="108" y="108"/>
                  </a:moveTo>
                  <a:lnTo>
                    <a:pt x="2484" y="108"/>
                  </a:lnTo>
                  <a:lnTo>
                    <a:pt x="2484" y="0"/>
                  </a:lnTo>
                  <a:lnTo>
                    <a:pt x="0" y="0"/>
                  </a:lnTo>
                  <a:lnTo>
                    <a:pt x="0" y="1850"/>
                  </a:lnTo>
                  <a:lnTo>
                    <a:pt x="108" y="1850"/>
                  </a:lnTo>
                  <a:lnTo>
                    <a:pt x="108" y="108"/>
                  </a:lnTo>
                  <a:close/>
                </a:path>
              </a:pathLst>
            </a:custGeom>
            <a:solidFill>
              <a:srgbClr val="128A8B"/>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70" name="Oval 335"/>
            <p:cNvSpPr>
              <a:spLocks noChangeArrowheads="1"/>
            </p:cNvSpPr>
            <p:nvPr/>
          </p:nvSpPr>
          <p:spPr bwMode="auto">
            <a:xfrm>
              <a:off x="30130750" y="28201938"/>
              <a:ext cx="214312" cy="214312"/>
            </a:xfrm>
            <a:prstGeom prst="ellipse">
              <a:avLst/>
            </a:prstGeom>
            <a:solidFill>
              <a:srgbClr val="554F68"/>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grpSp>
      <p:grpSp>
        <p:nvGrpSpPr>
          <p:cNvPr id="71" name="组合 70"/>
          <p:cNvGrpSpPr/>
          <p:nvPr/>
        </p:nvGrpSpPr>
        <p:grpSpPr>
          <a:xfrm>
            <a:off x="10299982" y="5772997"/>
            <a:ext cx="695989" cy="668661"/>
            <a:chOff x="15900400" y="15963900"/>
            <a:chExt cx="8358187" cy="8359775"/>
          </a:xfrm>
        </p:grpSpPr>
        <p:sp>
          <p:nvSpPr>
            <p:cNvPr id="72" name="Freeform 242"/>
            <p:cNvSpPr>
              <a:spLocks/>
            </p:cNvSpPr>
            <p:nvPr/>
          </p:nvSpPr>
          <p:spPr bwMode="auto">
            <a:xfrm>
              <a:off x="15900400" y="15963900"/>
              <a:ext cx="8358187" cy="8359775"/>
            </a:xfrm>
            <a:custGeom>
              <a:avLst/>
              <a:gdLst/>
              <a:ahLst/>
              <a:cxnLst>
                <a:cxn ang="0">
                  <a:pos x="390" y="354"/>
                </a:cxn>
                <a:cxn ang="0">
                  <a:pos x="354" y="390"/>
                </a:cxn>
                <a:cxn ang="0">
                  <a:pos x="36" y="390"/>
                </a:cxn>
                <a:cxn ang="0">
                  <a:pos x="0" y="354"/>
                </a:cxn>
                <a:cxn ang="0">
                  <a:pos x="0" y="35"/>
                </a:cxn>
                <a:cxn ang="0">
                  <a:pos x="36" y="0"/>
                </a:cxn>
                <a:cxn ang="0">
                  <a:pos x="354" y="0"/>
                </a:cxn>
                <a:cxn ang="0">
                  <a:pos x="390" y="35"/>
                </a:cxn>
                <a:cxn ang="0">
                  <a:pos x="390" y="354"/>
                </a:cxn>
              </a:cxnLst>
              <a:rect l="0" t="0" r="r" b="b"/>
              <a:pathLst>
                <a:path w="390" h="390">
                  <a:moveTo>
                    <a:pt x="390" y="354"/>
                  </a:moveTo>
                  <a:cubicBezTo>
                    <a:pt x="390" y="374"/>
                    <a:pt x="374" y="390"/>
                    <a:pt x="354" y="390"/>
                  </a:cubicBezTo>
                  <a:cubicBezTo>
                    <a:pt x="36" y="390"/>
                    <a:pt x="36" y="390"/>
                    <a:pt x="36" y="390"/>
                  </a:cubicBezTo>
                  <a:cubicBezTo>
                    <a:pt x="16" y="390"/>
                    <a:pt x="0" y="374"/>
                    <a:pt x="0" y="354"/>
                  </a:cubicBezTo>
                  <a:cubicBezTo>
                    <a:pt x="0" y="35"/>
                    <a:pt x="0" y="35"/>
                    <a:pt x="0" y="35"/>
                  </a:cubicBezTo>
                  <a:cubicBezTo>
                    <a:pt x="0" y="16"/>
                    <a:pt x="16" y="0"/>
                    <a:pt x="36" y="0"/>
                  </a:cubicBezTo>
                  <a:cubicBezTo>
                    <a:pt x="354" y="0"/>
                    <a:pt x="354" y="0"/>
                    <a:pt x="354" y="0"/>
                  </a:cubicBezTo>
                  <a:cubicBezTo>
                    <a:pt x="374" y="0"/>
                    <a:pt x="390" y="16"/>
                    <a:pt x="390" y="35"/>
                  </a:cubicBezTo>
                  <a:lnTo>
                    <a:pt x="390" y="354"/>
                  </a:lnTo>
                  <a:close/>
                </a:path>
              </a:pathLst>
            </a:custGeom>
            <a:solidFill>
              <a:schemeClr val="accent6">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73" name="Freeform 243"/>
            <p:cNvSpPr>
              <a:spLocks/>
            </p:cNvSpPr>
            <p:nvPr/>
          </p:nvSpPr>
          <p:spPr bwMode="auto">
            <a:xfrm>
              <a:off x="19778663" y="18621375"/>
              <a:ext cx="450850" cy="322262"/>
            </a:xfrm>
            <a:custGeom>
              <a:avLst/>
              <a:gdLst/>
              <a:ahLst/>
              <a:cxnLst>
                <a:cxn ang="0">
                  <a:pos x="108" y="176"/>
                </a:cxn>
                <a:cxn ang="0">
                  <a:pos x="149" y="176"/>
                </a:cxn>
                <a:cxn ang="0">
                  <a:pos x="203" y="176"/>
                </a:cxn>
                <a:cxn ang="0">
                  <a:pos x="230" y="176"/>
                </a:cxn>
                <a:cxn ang="0">
                  <a:pos x="270" y="176"/>
                </a:cxn>
                <a:cxn ang="0">
                  <a:pos x="284" y="176"/>
                </a:cxn>
                <a:cxn ang="0">
                  <a:pos x="149" y="68"/>
                </a:cxn>
                <a:cxn ang="0">
                  <a:pos x="108" y="54"/>
                </a:cxn>
                <a:cxn ang="0">
                  <a:pos x="81" y="54"/>
                </a:cxn>
                <a:cxn ang="0">
                  <a:pos x="27" y="41"/>
                </a:cxn>
                <a:cxn ang="0">
                  <a:pos x="0" y="0"/>
                </a:cxn>
                <a:cxn ang="0">
                  <a:pos x="0" y="203"/>
                </a:cxn>
                <a:cxn ang="0">
                  <a:pos x="41" y="203"/>
                </a:cxn>
                <a:cxn ang="0">
                  <a:pos x="108" y="176"/>
                </a:cxn>
              </a:cxnLst>
              <a:rect l="0" t="0" r="r" b="b"/>
              <a:pathLst>
                <a:path w="284" h="203">
                  <a:moveTo>
                    <a:pt x="108" y="176"/>
                  </a:moveTo>
                  <a:lnTo>
                    <a:pt x="149" y="176"/>
                  </a:lnTo>
                  <a:lnTo>
                    <a:pt x="203" y="176"/>
                  </a:lnTo>
                  <a:lnTo>
                    <a:pt x="230" y="176"/>
                  </a:lnTo>
                  <a:lnTo>
                    <a:pt x="270" y="176"/>
                  </a:lnTo>
                  <a:lnTo>
                    <a:pt x="284" y="176"/>
                  </a:lnTo>
                  <a:lnTo>
                    <a:pt x="149" y="68"/>
                  </a:lnTo>
                  <a:lnTo>
                    <a:pt x="108" y="54"/>
                  </a:lnTo>
                  <a:lnTo>
                    <a:pt x="81" y="54"/>
                  </a:lnTo>
                  <a:lnTo>
                    <a:pt x="27" y="41"/>
                  </a:lnTo>
                  <a:lnTo>
                    <a:pt x="0" y="0"/>
                  </a:lnTo>
                  <a:lnTo>
                    <a:pt x="0" y="203"/>
                  </a:lnTo>
                  <a:lnTo>
                    <a:pt x="41" y="203"/>
                  </a:lnTo>
                  <a:lnTo>
                    <a:pt x="108" y="176"/>
                  </a:lnTo>
                  <a:close/>
                </a:path>
              </a:pathLst>
            </a:custGeom>
            <a:solidFill>
              <a:srgbClr val="BFBFBF"/>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74" name="Freeform 244"/>
            <p:cNvSpPr>
              <a:spLocks/>
            </p:cNvSpPr>
            <p:nvPr/>
          </p:nvSpPr>
          <p:spPr bwMode="auto">
            <a:xfrm>
              <a:off x="18449925" y="18578513"/>
              <a:ext cx="5808662" cy="5745162"/>
            </a:xfrm>
            <a:custGeom>
              <a:avLst/>
              <a:gdLst/>
              <a:ahLst/>
              <a:cxnLst>
                <a:cxn ang="0">
                  <a:pos x="176" y="0"/>
                </a:cxn>
                <a:cxn ang="0">
                  <a:pos x="0" y="177"/>
                </a:cxn>
                <a:cxn ang="0">
                  <a:pos x="91" y="268"/>
                </a:cxn>
                <a:cxn ang="0">
                  <a:pos x="237" y="268"/>
                </a:cxn>
                <a:cxn ang="0">
                  <a:pos x="271" y="233"/>
                </a:cxn>
                <a:cxn ang="0">
                  <a:pos x="271" y="96"/>
                </a:cxn>
                <a:cxn ang="0">
                  <a:pos x="176" y="0"/>
                </a:cxn>
              </a:cxnLst>
              <a:rect l="0" t="0" r="r" b="b"/>
              <a:pathLst>
                <a:path w="271" h="268">
                  <a:moveTo>
                    <a:pt x="176" y="0"/>
                  </a:moveTo>
                  <a:cubicBezTo>
                    <a:pt x="0" y="177"/>
                    <a:pt x="0" y="177"/>
                    <a:pt x="0" y="177"/>
                  </a:cubicBezTo>
                  <a:cubicBezTo>
                    <a:pt x="91" y="268"/>
                    <a:pt x="91" y="268"/>
                    <a:pt x="91" y="268"/>
                  </a:cubicBezTo>
                  <a:cubicBezTo>
                    <a:pt x="237" y="268"/>
                    <a:pt x="237" y="268"/>
                    <a:pt x="237" y="268"/>
                  </a:cubicBezTo>
                  <a:cubicBezTo>
                    <a:pt x="256" y="268"/>
                    <a:pt x="271" y="252"/>
                    <a:pt x="271" y="233"/>
                  </a:cubicBezTo>
                  <a:cubicBezTo>
                    <a:pt x="271" y="96"/>
                    <a:pt x="271" y="96"/>
                    <a:pt x="271" y="96"/>
                  </a:cubicBezTo>
                  <a:lnTo>
                    <a:pt x="176" y="0"/>
                  </a:lnTo>
                  <a:close/>
                </a:path>
              </a:pathLst>
            </a:custGeom>
            <a:solidFill>
              <a:schemeClr val="accent6">
                <a:lumMod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75" name="Freeform 245"/>
            <p:cNvSpPr>
              <a:spLocks/>
            </p:cNvSpPr>
            <p:nvPr/>
          </p:nvSpPr>
          <p:spPr bwMode="auto">
            <a:xfrm>
              <a:off x="18300700" y="17743488"/>
              <a:ext cx="3214687" cy="4349750"/>
            </a:xfrm>
            <a:custGeom>
              <a:avLst/>
              <a:gdLst/>
              <a:ahLst/>
              <a:cxnLst>
                <a:cxn ang="0">
                  <a:pos x="112" y="5"/>
                </a:cxn>
                <a:cxn ang="0">
                  <a:pos x="92" y="0"/>
                </a:cxn>
                <a:cxn ang="0">
                  <a:pos x="5" y="57"/>
                </a:cxn>
                <a:cxn ang="0">
                  <a:pos x="18" y="66"/>
                </a:cxn>
                <a:cxn ang="0">
                  <a:pos x="30" y="65"/>
                </a:cxn>
                <a:cxn ang="0">
                  <a:pos x="37" y="72"/>
                </a:cxn>
                <a:cxn ang="0">
                  <a:pos x="43" y="76"/>
                </a:cxn>
                <a:cxn ang="0">
                  <a:pos x="52" y="77"/>
                </a:cxn>
                <a:cxn ang="0">
                  <a:pos x="49" y="84"/>
                </a:cxn>
                <a:cxn ang="0">
                  <a:pos x="45" y="99"/>
                </a:cxn>
                <a:cxn ang="0">
                  <a:pos x="51" y="108"/>
                </a:cxn>
                <a:cxn ang="0">
                  <a:pos x="53" y="118"/>
                </a:cxn>
                <a:cxn ang="0">
                  <a:pos x="62" y="123"/>
                </a:cxn>
                <a:cxn ang="0">
                  <a:pos x="69" y="144"/>
                </a:cxn>
                <a:cxn ang="0">
                  <a:pos x="68" y="160"/>
                </a:cxn>
                <a:cxn ang="0">
                  <a:pos x="66" y="170"/>
                </a:cxn>
                <a:cxn ang="0">
                  <a:pos x="65" y="180"/>
                </a:cxn>
                <a:cxn ang="0">
                  <a:pos x="67" y="191"/>
                </a:cxn>
                <a:cxn ang="0">
                  <a:pos x="71" y="193"/>
                </a:cxn>
                <a:cxn ang="0">
                  <a:pos x="77" y="200"/>
                </a:cxn>
                <a:cxn ang="0">
                  <a:pos x="87" y="203"/>
                </a:cxn>
                <a:cxn ang="0">
                  <a:pos x="92" y="192"/>
                </a:cxn>
                <a:cxn ang="0">
                  <a:pos x="86" y="187"/>
                </a:cxn>
                <a:cxn ang="0">
                  <a:pos x="92" y="186"/>
                </a:cxn>
                <a:cxn ang="0">
                  <a:pos x="92" y="179"/>
                </a:cxn>
                <a:cxn ang="0">
                  <a:pos x="95" y="174"/>
                </a:cxn>
                <a:cxn ang="0">
                  <a:pos x="102" y="168"/>
                </a:cxn>
                <a:cxn ang="0">
                  <a:pos x="109" y="161"/>
                </a:cxn>
                <a:cxn ang="0">
                  <a:pos x="117" y="152"/>
                </a:cxn>
                <a:cxn ang="0">
                  <a:pos x="119" y="143"/>
                </a:cxn>
                <a:cxn ang="0">
                  <a:pos x="135" y="134"/>
                </a:cxn>
                <a:cxn ang="0">
                  <a:pos x="139" y="120"/>
                </a:cxn>
                <a:cxn ang="0">
                  <a:pos x="149" y="112"/>
                </a:cxn>
                <a:cxn ang="0">
                  <a:pos x="146" y="97"/>
                </a:cxn>
                <a:cxn ang="0">
                  <a:pos x="136" y="92"/>
                </a:cxn>
                <a:cxn ang="0">
                  <a:pos x="118" y="87"/>
                </a:cxn>
                <a:cxn ang="0">
                  <a:pos x="116" y="84"/>
                </a:cxn>
                <a:cxn ang="0">
                  <a:pos x="108" y="72"/>
                </a:cxn>
                <a:cxn ang="0">
                  <a:pos x="98" y="70"/>
                </a:cxn>
                <a:cxn ang="0">
                  <a:pos x="91" y="61"/>
                </a:cxn>
                <a:cxn ang="0">
                  <a:pos x="76" y="60"/>
                </a:cxn>
                <a:cxn ang="0">
                  <a:pos x="67" y="59"/>
                </a:cxn>
                <a:cxn ang="0">
                  <a:pos x="60" y="62"/>
                </a:cxn>
                <a:cxn ang="0">
                  <a:pos x="53" y="65"/>
                </a:cxn>
                <a:cxn ang="0">
                  <a:pos x="52" y="59"/>
                </a:cxn>
                <a:cxn ang="0">
                  <a:pos x="43" y="56"/>
                </a:cxn>
                <a:cxn ang="0">
                  <a:pos x="41" y="54"/>
                </a:cxn>
                <a:cxn ang="0">
                  <a:pos x="47" y="51"/>
                </a:cxn>
                <a:cxn ang="0">
                  <a:pos x="53" y="51"/>
                </a:cxn>
                <a:cxn ang="0">
                  <a:pos x="55" y="57"/>
                </a:cxn>
                <a:cxn ang="0">
                  <a:pos x="81" y="55"/>
                </a:cxn>
                <a:cxn ang="0">
                  <a:pos x="85" y="49"/>
                </a:cxn>
                <a:cxn ang="0">
                  <a:pos x="75" y="46"/>
                </a:cxn>
                <a:cxn ang="0">
                  <a:pos x="65" y="45"/>
                </a:cxn>
                <a:cxn ang="0">
                  <a:pos x="60" y="40"/>
                </a:cxn>
                <a:cxn ang="0">
                  <a:pos x="63" y="32"/>
                </a:cxn>
                <a:cxn ang="0">
                  <a:pos x="71" y="26"/>
                </a:cxn>
                <a:cxn ang="0">
                  <a:pos x="82" y="17"/>
                </a:cxn>
                <a:cxn ang="0">
                  <a:pos x="91" y="16"/>
                </a:cxn>
                <a:cxn ang="0">
                  <a:pos x="100" y="14"/>
                </a:cxn>
                <a:cxn ang="0">
                  <a:pos x="104" y="9"/>
                </a:cxn>
                <a:cxn ang="0">
                  <a:pos x="103" y="4"/>
                </a:cxn>
              </a:cxnLst>
              <a:rect l="0" t="0" r="r" b="b"/>
              <a:pathLst>
                <a:path w="150" h="203">
                  <a:moveTo>
                    <a:pt x="109" y="6"/>
                  </a:moveTo>
                  <a:cubicBezTo>
                    <a:pt x="110" y="7"/>
                    <a:pt x="110" y="7"/>
                    <a:pt x="110" y="7"/>
                  </a:cubicBezTo>
                  <a:cubicBezTo>
                    <a:pt x="112" y="5"/>
                    <a:pt x="112" y="5"/>
                    <a:pt x="112" y="5"/>
                  </a:cubicBezTo>
                  <a:cubicBezTo>
                    <a:pt x="112" y="5"/>
                    <a:pt x="114" y="4"/>
                    <a:pt x="115" y="3"/>
                  </a:cubicBezTo>
                  <a:cubicBezTo>
                    <a:pt x="116" y="2"/>
                    <a:pt x="116" y="2"/>
                    <a:pt x="116" y="2"/>
                  </a:cubicBezTo>
                  <a:cubicBezTo>
                    <a:pt x="108" y="1"/>
                    <a:pt x="100" y="0"/>
                    <a:pt x="92" y="0"/>
                  </a:cubicBezTo>
                  <a:cubicBezTo>
                    <a:pt x="55" y="0"/>
                    <a:pt x="23" y="16"/>
                    <a:pt x="0" y="40"/>
                  </a:cubicBezTo>
                  <a:cubicBezTo>
                    <a:pt x="1" y="54"/>
                    <a:pt x="1" y="54"/>
                    <a:pt x="1" y="54"/>
                  </a:cubicBezTo>
                  <a:cubicBezTo>
                    <a:pt x="5" y="57"/>
                    <a:pt x="5" y="57"/>
                    <a:pt x="5" y="57"/>
                  </a:cubicBezTo>
                  <a:cubicBezTo>
                    <a:pt x="8" y="61"/>
                    <a:pt x="8" y="61"/>
                    <a:pt x="8" y="61"/>
                  </a:cubicBezTo>
                  <a:cubicBezTo>
                    <a:pt x="11" y="66"/>
                    <a:pt x="11" y="66"/>
                    <a:pt x="11" y="66"/>
                  </a:cubicBezTo>
                  <a:cubicBezTo>
                    <a:pt x="18" y="66"/>
                    <a:pt x="18" y="66"/>
                    <a:pt x="18" y="66"/>
                  </a:cubicBezTo>
                  <a:cubicBezTo>
                    <a:pt x="21" y="64"/>
                    <a:pt x="21" y="64"/>
                    <a:pt x="21" y="64"/>
                  </a:cubicBezTo>
                  <a:cubicBezTo>
                    <a:pt x="25" y="65"/>
                    <a:pt x="25" y="65"/>
                    <a:pt x="25" y="65"/>
                  </a:cubicBezTo>
                  <a:cubicBezTo>
                    <a:pt x="30" y="65"/>
                    <a:pt x="30" y="65"/>
                    <a:pt x="30" y="65"/>
                  </a:cubicBezTo>
                  <a:cubicBezTo>
                    <a:pt x="32" y="68"/>
                    <a:pt x="32" y="68"/>
                    <a:pt x="32" y="68"/>
                  </a:cubicBezTo>
                  <a:cubicBezTo>
                    <a:pt x="36" y="70"/>
                    <a:pt x="36" y="70"/>
                    <a:pt x="36" y="70"/>
                  </a:cubicBezTo>
                  <a:cubicBezTo>
                    <a:pt x="37" y="72"/>
                    <a:pt x="37" y="72"/>
                    <a:pt x="37" y="72"/>
                  </a:cubicBezTo>
                  <a:cubicBezTo>
                    <a:pt x="37" y="75"/>
                    <a:pt x="37" y="75"/>
                    <a:pt x="37" y="75"/>
                  </a:cubicBezTo>
                  <a:cubicBezTo>
                    <a:pt x="41" y="75"/>
                    <a:pt x="41" y="75"/>
                    <a:pt x="41" y="75"/>
                  </a:cubicBezTo>
                  <a:cubicBezTo>
                    <a:pt x="43" y="76"/>
                    <a:pt x="43" y="76"/>
                    <a:pt x="43" y="76"/>
                  </a:cubicBezTo>
                  <a:cubicBezTo>
                    <a:pt x="45" y="78"/>
                    <a:pt x="45" y="78"/>
                    <a:pt x="45" y="78"/>
                  </a:cubicBezTo>
                  <a:cubicBezTo>
                    <a:pt x="48" y="78"/>
                    <a:pt x="48" y="78"/>
                    <a:pt x="48" y="78"/>
                  </a:cubicBezTo>
                  <a:cubicBezTo>
                    <a:pt x="52" y="77"/>
                    <a:pt x="52" y="77"/>
                    <a:pt x="52" y="77"/>
                  </a:cubicBezTo>
                  <a:cubicBezTo>
                    <a:pt x="52" y="79"/>
                    <a:pt x="52" y="79"/>
                    <a:pt x="52" y="79"/>
                  </a:cubicBezTo>
                  <a:cubicBezTo>
                    <a:pt x="52" y="81"/>
                    <a:pt x="52" y="81"/>
                    <a:pt x="52" y="81"/>
                  </a:cubicBezTo>
                  <a:cubicBezTo>
                    <a:pt x="49" y="84"/>
                    <a:pt x="49" y="84"/>
                    <a:pt x="49" y="84"/>
                  </a:cubicBezTo>
                  <a:cubicBezTo>
                    <a:pt x="47" y="87"/>
                    <a:pt x="47" y="87"/>
                    <a:pt x="47" y="87"/>
                  </a:cubicBezTo>
                  <a:cubicBezTo>
                    <a:pt x="45" y="91"/>
                    <a:pt x="45" y="91"/>
                    <a:pt x="45" y="91"/>
                  </a:cubicBezTo>
                  <a:cubicBezTo>
                    <a:pt x="45" y="99"/>
                    <a:pt x="45" y="99"/>
                    <a:pt x="45" y="99"/>
                  </a:cubicBezTo>
                  <a:cubicBezTo>
                    <a:pt x="46" y="104"/>
                    <a:pt x="46" y="104"/>
                    <a:pt x="46" y="104"/>
                  </a:cubicBezTo>
                  <a:cubicBezTo>
                    <a:pt x="48" y="107"/>
                    <a:pt x="48" y="107"/>
                    <a:pt x="48" y="107"/>
                  </a:cubicBezTo>
                  <a:cubicBezTo>
                    <a:pt x="51" y="108"/>
                    <a:pt x="51" y="108"/>
                    <a:pt x="51" y="108"/>
                  </a:cubicBezTo>
                  <a:cubicBezTo>
                    <a:pt x="52" y="111"/>
                    <a:pt x="52" y="111"/>
                    <a:pt x="52" y="111"/>
                  </a:cubicBezTo>
                  <a:cubicBezTo>
                    <a:pt x="52" y="114"/>
                    <a:pt x="52" y="114"/>
                    <a:pt x="52" y="114"/>
                  </a:cubicBezTo>
                  <a:cubicBezTo>
                    <a:pt x="53" y="118"/>
                    <a:pt x="53" y="118"/>
                    <a:pt x="53" y="118"/>
                  </a:cubicBezTo>
                  <a:cubicBezTo>
                    <a:pt x="55" y="122"/>
                    <a:pt x="55" y="122"/>
                    <a:pt x="55" y="122"/>
                  </a:cubicBezTo>
                  <a:cubicBezTo>
                    <a:pt x="58" y="122"/>
                    <a:pt x="58" y="122"/>
                    <a:pt x="58" y="122"/>
                  </a:cubicBezTo>
                  <a:cubicBezTo>
                    <a:pt x="62" y="123"/>
                    <a:pt x="62" y="123"/>
                    <a:pt x="62" y="123"/>
                  </a:cubicBezTo>
                  <a:cubicBezTo>
                    <a:pt x="66" y="126"/>
                    <a:pt x="66" y="126"/>
                    <a:pt x="66" y="126"/>
                  </a:cubicBezTo>
                  <a:cubicBezTo>
                    <a:pt x="69" y="128"/>
                    <a:pt x="69" y="128"/>
                    <a:pt x="69" y="128"/>
                  </a:cubicBezTo>
                  <a:cubicBezTo>
                    <a:pt x="69" y="144"/>
                    <a:pt x="69" y="144"/>
                    <a:pt x="69" y="144"/>
                  </a:cubicBezTo>
                  <a:cubicBezTo>
                    <a:pt x="67" y="149"/>
                    <a:pt x="67" y="149"/>
                    <a:pt x="67" y="149"/>
                  </a:cubicBezTo>
                  <a:cubicBezTo>
                    <a:pt x="68" y="154"/>
                    <a:pt x="68" y="154"/>
                    <a:pt x="68" y="154"/>
                  </a:cubicBezTo>
                  <a:cubicBezTo>
                    <a:pt x="68" y="160"/>
                    <a:pt x="68" y="160"/>
                    <a:pt x="68" y="160"/>
                  </a:cubicBezTo>
                  <a:cubicBezTo>
                    <a:pt x="66" y="162"/>
                    <a:pt x="66" y="162"/>
                    <a:pt x="66" y="162"/>
                  </a:cubicBezTo>
                  <a:cubicBezTo>
                    <a:pt x="66" y="167"/>
                    <a:pt x="66" y="167"/>
                    <a:pt x="66" y="167"/>
                  </a:cubicBezTo>
                  <a:cubicBezTo>
                    <a:pt x="66" y="170"/>
                    <a:pt x="66" y="170"/>
                    <a:pt x="66" y="170"/>
                  </a:cubicBezTo>
                  <a:cubicBezTo>
                    <a:pt x="67" y="172"/>
                    <a:pt x="67" y="172"/>
                    <a:pt x="67" y="172"/>
                  </a:cubicBezTo>
                  <a:cubicBezTo>
                    <a:pt x="67" y="177"/>
                    <a:pt x="67" y="177"/>
                    <a:pt x="67" y="177"/>
                  </a:cubicBezTo>
                  <a:cubicBezTo>
                    <a:pt x="65" y="180"/>
                    <a:pt x="65" y="180"/>
                    <a:pt x="65" y="180"/>
                  </a:cubicBezTo>
                  <a:cubicBezTo>
                    <a:pt x="65" y="186"/>
                    <a:pt x="65" y="186"/>
                    <a:pt x="65" y="186"/>
                  </a:cubicBezTo>
                  <a:cubicBezTo>
                    <a:pt x="66" y="187"/>
                    <a:pt x="66" y="187"/>
                    <a:pt x="66" y="187"/>
                  </a:cubicBezTo>
                  <a:cubicBezTo>
                    <a:pt x="67" y="191"/>
                    <a:pt x="67" y="191"/>
                    <a:pt x="67" y="191"/>
                  </a:cubicBezTo>
                  <a:cubicBezTo>
                    <a:pt x="70" y="190"/>
                    <a:pt x="70" y="190"/>
                    <a:pt x="70" y="190"/>
                  </a:cubicBezTo>
                  <a:cubicBezTo>
                    <a:pt x="70" y="191"/>
                    <a:pt x="70" y="191"/>
                    <a:pt x="71" y="191"/>
                  </a:cubicBezTo>
                  <a:cubicBezTo>
                    <a:pt x="71" y="192"/>
                    <a:pt x="71" y="192"/>
                    <a:pt x="71" y="193"/>
                  </a:cubicBezTo>
                  <a:cubicBezTo>
                    <a:pt x="72" y="193"/>
                    <a:pt x="72" y="194"/>
                    <a:pt x="72" y="195"/>
                  </a:cubicBezTo>
                  <a:cubicBezTo>
                    <a:pt x="73" y="197"/>
                    <a:pt x="73" y="197"/>
                    <a:pt x="73" y="197"/>
                  </a:cubicBezTo>
                  <a:cubicBezTo>
                    <a:pt x="75" y="199"/>
                    <a:pt x="77" y="200"/>
                    <a:pt x="77" y="200"/>
                  </a:cubicBezTo>
                  <a:cubicBezTo>
                    <a:pt x="79" y="201"/>
                    <a:pt x="79" y="201"/>
                    <a:pt x="79" y="201"/>
                  </a:cubicBezTo>
                  <a:cubicBezTo>
                    <a:pt x="84" y="203"/>
                    <a:pt x="84" y="203"/>
                    <a:pt x="84" y="203"/>
                  </a:cubicBezTo>
                  <a:cubicBezTo>
                    <a:pt x="87" y="203"/>
                    <a:pt x="87" y="203"/>
                    <a:pt x="87" y="203"/>
                  </a:cubicBezTo>
                  <a:cubicBezTo>
                    <a:pt x="91" y="200"/>
                    <a:pt x="91" y="200"/>
                    <a:pt x="91" y="200"/>
                  </a:cubicBezTo>
                  <a:cubicBezTo>
                    <a:pt x="92" y="195"/>
                    <a:pt x="92" y="195"/>
                    <a:pt x="92" y="195"/>
                  </a:cubicBezTo>
                  <a:cubicBezTo>
                    <a:pt x="92" y="192"/>
                    <a:pt x="92" y="192"/>
                    <a:pt x="92" y="192"/>
                  </a:cubicBezTo>
                  <a:cubicBezTo>
                    <a:pt x="88" y="191"/>
                    <a:pt x="88" y="191"/>
                    <a:pt x="88" y="191"/>
                  </a:cubicBezTo>
                  <a:cubicBezTo>
                    <a:pt x="86" y="190"/>
                    <a:pt x="86" y="190"/>
                    <a:pt x="86" y="190"/>
                  </a:cubicBezTo>
                  <a:cubicBezTo>
                    <a:pt x="86" y="187"/>
                    <a:pt x="86" y="187"/>
                    <a:pt x="86" y="187"/>
                  </a:cubicBezTo>
                  <a:cubicBezTo>
                    <a:pt x="87" y="186"/>
                    <a:pt x="87" y="186"/>
                    <a:pt x="87" y="186"/>
                  </a:cubicBezTo>
                  <a:cubicBezTo>
                    <a:pt x="89" y="186"/>
                    <a:pt x="89" y="186"/>
                    <a:pt x="89" y="186"/>
                  </a:cubicBezTo>
                  <a:cubicBezTo>
                    <a:pt x="92" y="186"/>
                    <a:pt x="92" y="186"/>
                    <a:pt x="92" y="186"/>
                  </a:cubicBezTo>
                  <a:cubicBezTo>
                    <a:pt x="92" y="182"/>
                    <a:pt x="92" y="182"/>
                    <a:pt x="92" y="182"/>
                  </a:cubicBezTo>
                  <a:cubicBezTo>
                    <a:pt x="92" y="180"/>
                    <a:pt x="92" y="180"/>
                    <a:pt x="92" y="180"/>
                  </a:cubicBezTo>
                  <a:cubicBezTo>
                    <a:pt x="92" y="179"/>
                    <a:pt x="92" y="179"/>
                    <a:pt x="92" y="179"/>
                  </a:cubicBezTo>
                  <a:cubicBezTo>
                    <a:pt x="92" y="176"/>
                    <a:pt x="92" y="176"/>
                    <a:pt x="92" y="176"/>
                  </a:cubicBezTo>
                  <a:cubicBezTo>
                    <a:pt x="93" y="175"/>
                    <a:pt x="93" y="175"/>
                    <a:pt x="93" y="175"/>
                  </a:cubicBezTo>
                  <a:cubicBezTo>
                    <a:pt x="95" y="174"/>
                    <a:pt x="95" y="174"/>
                    <a:pt x="95" y="174"/>
                  </a:cubicBezTo>
                  <a:cubicBezTo>
                    <a:pt x="98" y="173"/>
                    <a:pt x="98" y="173"/>
                    <a:pt x="98" y="173"/>
                  </a:cubicBezTo>
                  <a:cubicBezTo>
                    <a:pt x="100" y="171"/>
                    <a:pt x="100" y="171"/>
                    <a:pt x="100" y="171"/>
                  </a:cubicBezTo>
                  <a:cubicBezTo>
                    <a:pt x="102" y="168"/>
                    <a:pt x="102" y="168"/>
                    <a:pt x="102" y="168"/>
                  </a:cubicBezTo>
                  <a:cubicBezTo>
                    <a:pt x="104" y="163"/>
                    <a:pt x="104" y="163"/>
                    <a:pt x="104" y="163"/>
                  </a:cubicBezTo>
                  <a:cubicBezTo>
                    <a:pt x="106" y="162"/>
                    <a:pt x="106" y="162"/>
                    <a:pt x="106" y="162"/>
                  </a:cubicBezTo>
                  <a:cubicBezTo>
                    <a:pt x="109" y="161"/>
                    <a:pt x="109" y="161"/>
                    <a:pt x="109" y="161"/>
                  </a:cubicBezTo>
                  <a:cubicBezTo>
                    <a:pt x="111" y="158"/>
                    <a:pt x="111" y="158"/>
                    <a:pt x="111" y="158"/>
                  </a:cubicBezTo>
                  <a:cubicBezTo>
                    <a:pt x="113" y="155"/>
                    <a:pt x="113" y="155"/>
                    <a:pt x="113" y="155"/>
                  </a:cubicBezTo>
                  <a:cubicBezTo>
                    <a:pt x="117" y="152"/>
                    <a:pt x="117" y="152"/>
                    <a:pt x="117" y="152"/>
                  </a:cubicBezTo>
                  <a:cubicBezTo>
                    <a:pt x="118" y="150"/>
                    <a:pt x="118" y="150"/>
                    <a:pt x="118" y="150"/>
                  </a:cubicBezTo>
                  <a:cubicBezTo>
                    <a:pt x="119" y="148"/>
                    <a:pt x="119" y="148"/>
                    <a:pt x="119" y="148"/>
                  </a:cubicBezTo>
                  <a:cubicBezTo>
                    <a:pt x="119" y="143"/>
                    <a:pt x="119" y="143"/>
                    <a:pt x="119" y="143"/>
                  </a:cubicBezTo>
                  <a:cubicBezTo>
                    <a:pt x="125" y="141"/>
                    <a:pt x="125" y="141"/>
                    <a:pt x="125" y="141"/>
                  </a:cubicBezTo>
                  <a:cubicBezTo>
                    <a:pt x="132" y="138"/>
                    <a:pt x="132" y="138"/>
                    <a:pt x="132" y="138"/>
                  </a:cubicBezTo>
                  <a:cubicBezTo>
                    <a:pt x="135" y="134"/>
                    <a:pt x="135" y="134"/>
                    <a:pt x="135" y="134"/>
                  </a:cubicBezTo>
                  <a:cubicBezTo>
                    <a:pt x="138" y="130"/>
                    <a:pt x="138" y="130"/>
                    <a:pt x="138" y="130"/>
                  </a:cubicBezTo>
                  <a:cubicBezTo>
                    <a:pt x="139" y="125"/>
                    <a:pt x="139" y="125"/>
                    <a:pt x="139" y="125"/>
                  </a:cubicBezTo>
                  <a:cubicBezTo>
                    <a:pt x="139" y="120"/>
                    <a:pt x="139" y="120"/>
                    <a:pt x="139" y="120"/>
                  </a:cubicBezTo>
                  <a:cubicBezTo>
                    <a:pt x="139" y="116"/>
                    <a:pt x="139" y="116"/>
                    <a:pt x="139" y="116"/>
                  </a:cubicBezTo>
                  <a:cubicBezTo>
                    <a:pt x="142" y="113"/>
                    <a:pt x="142" y="113"/>
                    <a:pt x="142" y="113"/>
                  </a:cubicBezTo>
                  <a:cubicBezTo>
                    <a:pt x="149" y="112"/>
                    <a:pt x="149" y="112"/>
                    <a:pt x="149" y="112"/>
                  </a:cubicBezTo>
                  <a:cubicBezTo>
                    <a:pt x="150" y="106"/>
                    <a:pt x="150" y="106"/>
                    <a:pt x="150" y="106"/>
                  </a:cubicBezTo>
                  <a:cubicBezTo>
                    <a:pt x="149" y="101"/>
                    <a:pt x="149" y="101"/>
                    <a:pt x="149" y="101"/>
                  </a:cubicBezTo>
                  <a:cubicBezTo>
                    <a:pt x="146" y="97"/>
                    <a:pt x="146" y="97"/>
                    <a:pt x="146" y="97"/>
                  </a:cubicBezTo>
                  <a:cubicBezTo>
                    <a:pt x="142" y="95"/>
                    <a:pt x="142" y="95"/>
                    <a:pt x="142" y="95"/>
                  </a:cubicBezTo>
                  <a:cubicBezTo>
                    <a:pt x="140" y="93"/>
                    <a:pt x="140" y="93"/>
                    <a:pt x="140" y="93"/>
                  </a:cubicBezTo>
                  <a:cubicBezTo>
                    <a:pt x="136" y="92"/>
                    <a:pt x="136" y="92"/>
                    <a:pt x="136" y="92"/>
                  </a:cubicBezTo>
                  <a:cubicBezTo>
                    <a:pt x="130" y="89"/>
                    <a:pt x="130" y="89"/>
                    <a:pt x="130" y="89"/>
                  </a:cubicBezTo>
                  <a:cubicBezTo>
                    <a:pt x="122" y="88"/>
                    <a:pt x="122" y="88"/>
                    <a:pt x="122" y="88"/>
                  </a:cubicBezTo>
                  <a:cubicBezTo>
                    <a:pt x="118" y="87"/>
                    <a:pt x="118" y="87"/>
                    <a:pt x="118" y="87"/>
                  </a:cubicBezTo>
                  <a:cubicBezTo>
                    <a:pt x="116" y="85"/>
                    <a:pt x="116" y="85"/>
                    <a:pt x="116" y="85"/>
                  </a:cubicBezTo>
                  <a:cubicBezTo>
                    <a:pt x="115" y="85"/>
                    <a:pt x="115" y="85"/>
                    <a:pt x="115" y="85"/>
                  </a:cubicBezTo>
                  <a:cubicBezTo>
                    <a:pt x="116" y="84"/>
                    <a:pt x="116" y="84"/>
                    <a:pt x="116" y="84"/>
                  </a:cubicBezTo>
                  <a:cubicBezTo>
                    <a:pt x="115" y="78"/>
                    <a:pt x="115" y="78"/>
                    <a:pt x="115" y="78"/>
                  </a:cubicBezTo>
                  <a:cubicBezTo>
                    <a:pt x="112" y="74"/>
                    <a:pt x="112" y="74"/>
                    <a:pt x="112" y="74"/>
                  </a:cubicBezTo>
                  <a:cubicBezTo>
                    <a:pt x="108" y="72"/>
                    <a:pt x="108" y="72"/>
                    <a:pt x="108" y="72"/>
                  </a:cubicBezTo>
                  <a:cubicBezTo>
                    <a:pt x="106" y="72"/>
                    <a:pt x="106" y="72"/>
                    <a:pt x="106" y="72"/>
                  </a:cubicBezTo>
                  <a:cubicBezTo>
                    <a:pt x="102" y="70"/>
                    <a:pt x="102" y="70"/>
                    <a:pt x="102" y="70"/>
                  </a:cubicBezTo>
                  <a:cubicBezTo>
                    <a:pt x="98" y="70"/>
                    <a:pt x="98" y="70"/>
                    <a:pt x="98" y="70"/>
                  </a:cubicBezTo>
                  <a:cubicBezTo>
                    <a:pt x="96" y="69"/>
                    <a:pt x="96" y="69"/>
                    <a:pt x="96" y="69"/>
                  </a:cubicBezTo>
                  <a:cubicBezTo>
                    <a:pt x="95" y="65"/>
                    <a:pt x="95" y="65"/>
                    <a:pt x="95" y="65"/>
                  </a:cubicBezTo>
                  <a:cubicBezTo>
                    <a:pt x="91" y="61"/>
                    <a:pt x="91" y="61"/>
                    <a:pt x="91" y="61"/>
                  </a:cubicBezTo>
                  <a:cubicBezTo>
                    <a:pt x="88" y="60"/>
                    <a:pt x="88" y="60"/>
                    <a:pt x="88" y="60"/>
                  </a:cubicBezTo>
                  <a:cubicBezTo>
                    <a:pt x="79" y="61"/>
                    <a:pt x="79" y="61"/>
                    <a:pt x="79" y="61"/>
                  </a:cubicBezTo>
                  <a:cubicBezTo>
                    <a:pt x="76" y="60"/>
                    <a:pt x="76" y="60"/>
                    <a:pt x="76" y="60"/>
                  </a:cubicBezTo>
                  <a:cubicBezTo>
                    <a:pt x="73" y="58"/>
                    <a:pt x="73" y="58"/>
                    <a:pt x="73" y="58"/>
                  </a:cubicBezTo>
                  <a:cubicBezTo>
                    <a:pt x="71" y="58"/>
                    <a:pt x="71" y="58"/>
                    <a:pt x="71" y="58"/>
                  </a:cubicBezTo>
                  <a:cubicBezTo>
                    <a:pt x="67" y="59"/>
                    <a:pt x="67" y="59"/>
                    <a:pt x="67" y="59"/>
                  </a:cubicBezTo>
                  <a:cubicBezTo>
                    <a:pt x="63" y="59"/>
                    <a:pt x="63" y="59"/>
                    <a:pt x="63" y="59"/>
                  </a:cubicBezTo>
                  <a:cubicBezTo>
                    <a:pt x="61" y="61"/>
                    <a:pt x="61" y="61"/>
                    <a:pt x="61" y="61"/>
                  </a:cubicBezTo>
                  <a:cubicBezTo>
                    <a:pt x="60" y="62"/>
                    <a:pt x="60" y="62"/>
                    <a:pt x="60" y="62"/>
                  </a:cubicBezTo>
                  <a:cubicBezTo>
                    <a:pt x="57" y="65"/>
                    <a:pt x="57" y="65"/>
                    <a:pt x="57" y="65"/>
                  </a:cubicBezTo>
                  <a:cubicBezTo>
                    <a:pt x="57" y="65"/>
                    <a:pt x="57" y="65"/>
                    <a:pt x="57" y="65"/>
                  </a:cubicBezTo>
                  <a:cubicBezTo>
                    <a:pt x="53" y="65"/>
                    <a:pt x="53" y="65"/>
                    <a:pt x="53" y="65"/>
                  </a:cubicBezTo>
                  <a:cubicBezTo>
                    <a:pt x="52" y="65"/>
                    <a:pt x="52" y="65"/>
                    <a:pt x="52" y="65"/>
                  </a:cubicBezTo>
                  <a:cubicBezTo>
                    <a:pt x="52" y="63"/>
                    <a:pt x="52" y="63"/>
                    <a:pt x="52" y="63"/>
                  </a:cubicBezTo>
                  <a:cubicBezTo>
                    <a:pt x="52" y="59"/>
                    <a:pt x="52" y="59"/>
                    <a:pt x="52" y="59"/>
                  </a:cubicBezTo>
                  <a:cubicBezTo>
                    <a:pt x="51" y="56"/>
                    <a:pt x="51" y="56"/>
                    <a:pt x="51" y="56"/>
                  </a:cubicBezTo>
                  <a:cubicBezTo>
                    <a:pt x="47" y="56"/>
                    <a:pt x="47" y="56"/>
                    <a:pt x="47" y="56"/>
                  </a:cubicBezTo>
                  <a:cubicBezTo>
                    <a:pt x="43" y="56"/>
                    <a:pt x="43" y="56"/>
                    <a:pt x="43" y="56"/>
                  </a:cubicBezTo>
                  <a:cubicBezTo>
                    <a:pt x="41" y="55"/>
                    <a:pt x="41" y="55"/>
                    <a:pt x="41" y="55"/>
                  </a:cubicBezTo>
                  <a:cubicBezTo>
                    <a:pt x="41" y="55"/>
                    <a:pt x="41" y="55"/>
                    <a:pt x="41" y="55"/>
                  </a:cubicBezTo>
                  <a:cubicBezTo>
                    <a:pt x="41" y="54"/>
                    <a:pt x="41" y="54"/>
                    <a:pt x="41" y="54"/>
                  </a:cubicBezTo>
                  <a:cubicBezTo>
                    <a:pt x="42" y="52"/>
                    <a:pt x="42" y="52"/>
                    <a:pt x="42" y="52"/>
                  </a:cubicBezTo>
                  <a:cubicBezTo>
                    <a:pt x="44" y="51"/>
                    <a:pt x="44" y="51"/>
                    <a:pt x="44" y="51"/>
                  </a:cubicBezTo>
                  <a:cubicBezTo>
                    <a:pt x="47" y="51"/>
                    <a:pt x="47" y="51"/>
                    <a:pt x="47" y="51"/>
                  </a:cubicBezTo>
                  <a:cubicBezTo>
                    <a:pt x="49" y="51"/>
                    <a:pt x="49" y="51"/>
                    <a:pt x="49" y="51"/>
                  </a:cubicBezTo>
                  <a:cubicBezTo>
                    <a:pt x="52" y="51"/>
                    <a:pt x="52" y="51"/>
                    <a:pt x="52" y="51"/>
                  </a:cubicBezTo>
                  <a:cubicBezTo>
                    <a:pt x="53" y="51"/>
                    <a:pt x="53" y="51"/>
                    <a:pt x="53" y="51"/>
                  </a:cubicBezTo>
                  <a:cubicBezTo>
                    <a:pt x="54" y="52"/>
                    <a:pt x="54" y="52"/>
                    <a:pt x="54" y="52"/>
                  </a:cubicBezTo>
                  <a:cubicBezTo>
                    <a:pt x="54" y="54"/>
                    <a:pt x="54" y="54"/>
                    <a:pt x="54" y="54"/>
                  </a:cubicBezTo>
                  <a:cubicBezTo>
                    <a:pt x="55" y="57"/>
                    <a:pt x="55" y="57"/>
                    <a:pt x="55" y="57"/>
                  </a:cubicBezTo>
                  <a:cubicBezTo>
                    <a:pt x="62" y="57"/>
                    <a:pt x="62" y="57"/>
                    <a:pt x="62" y="57"/>
                  </a:cubicBezTo>
                  <a:cubicBezTo>
                    <a:pt x="66" y="55"/>
                    <a:pt x="66" y="55"/>
                    <a:pt x="66" y="55"/>
                  </a:cubicBezTo>
                  <a:cubicBezTo>
                    <a:pt x="81" y="55"/>
                    <a:pt x="81" y="55"/>
                    <a:pt x="81" y="55"/>
                  </a:cubicBezTo>
                  <a:cubicBezTo>
                    <a:pt x="83" y="54"/>
                    <a:pt x="83" y="54"/>
                    <a:pt x="83" y="54"/>
                  </a:cubicBezTo>
                  <a:cubicBezTo>
                    <a:pt x="85" y="51"/>
                    <a:pt x="85" y="51"/>
                    <a:pt x="85" y="51"/>
                  </a:cubicBezTo>
                  <a:cubicBezTo>
                    <a:pt x="85" y="49"/>
                    <a:pt x="85" y="49"/>
                    <a:pt x="85" y="49"/>
                  </a:cubicBezTo>
                  <a:cubicBezTo>
                    <a:pt x="81" y="47"/>
                    <a:pt x="81" y="47"/>
                    <a:pt x="81" y="47"/>
                  </a:cubicBezTo>
                  <a:cubicBezTo>
                    <a:pt x="77" y="47"/>
                    <a:pt x="77" y="47"/>
                    <a:pt x="77" y="47"/>
                  </a:cubicBezTo>
                  <a:cubicBezTo>
                    <a:pt x="75" y="46"/>
                    <a:pt x="75" y="46"/>
                    <a:pt x="75" y="46"/>
                  </a:cubicBezTo>
                  <a:cubicBezTo>
                    <a:pt x="70" y="46"/>
                    <a:pt x="70" y="46"/>
                    <a:pt x="70" y="46"/>
                  </a:cubicBezTo>
                  <a:cubicBezTo>
                    <a:pt x="67" y="45"/>
                    <a:pt x="67" y="45"/>
                    <a:pt x="67" y="45"/>
                  </a:cubicBezTo>
                  <a:cubicBezTo>
                    <a:pt x="65" y="45"/>
                    <a:pt x="65" y="45"/>
                    <a:pt x="65" y="45"/>
                  </a:cubicBezTo>
                  <a:cubicBezTo>
                    <a:pt x="61" y="43"/>
                    <a:pt x="61" y="43"/>
                    <a:pt x="61" y="43"/>
                  </a:cubicBezTo>
                  <a:cubicBezTo>
                    <a:pt x="60" y="41"/>
                    <a:pt x="60" y="41"/>
                    <a:pt x="60" y="41"/>
                  </a:cubicBezTo>
                  <a:cubicBezTo>
                    <a:pt x="60" y="40"/>
                    <a:pt x="60" y="40"/>
                    <a:pt x="60" y="40"/>
                  </a:cubicBezTo>
                  <a:cubicBezTo>
                    <a:pt x="61" y="37"/>
                    <a:pt x="61" y="37"/>
                    <a:pt x="61" y="37"/>
                  </a:cubicBezTo>
                  <a:cubicBezTo>
                    <a:pt x="61" y="33"/>
                    <a:pt x="61" y="33"/>
                    <a:pt x="61" y="33"/>
                  </a:cubicBezTo>
                  <a:cubicBezTo>
                    <a:pt x="63" y="32"/>
                    <a:pt x="63" y="32"/>
                    <a:pt x="63" y="32"/>
                  </a:cubicBezTo>
                  <a:cubicBezTo>
                    <a:pt x="67" y="31"/>
                    <a:pt x="67" y="31"/>
                    <a:pt x="67" y="31"/>
                  </a:cubicBezTo>
                  <a:cubicBezTo>
                    <a:pt x="68" y="28"/>
                    <a:pt x="68" y="28"/>
                    <a:pt x="68" y="28"/>
                  </a:cubicBezTo>
                  <a:cubicBezTo>
                    <a:pt x="71" y="26"/>
                    <a:pt x="71" y="26"/>
                    <a:pt x="71" y="26"/>
                  </a:cubicBezTo>
                  <a:cubicBezTo>
                    <a:pt x="72" y="23"/>
                    <a:pt x="72" y="23"/>
                    <a:pt x="72" y="23"/>
                  </a:cubicBezTo>
                  <a:cubicBezTo>
                    <a:pt x="78" y="20"/>
                    <a:pt x="78" y="20"/>
                    <a:pt x="78" y="20"/>
                  </a:cubicBezTo>
                  <a:cubicBezTo>
                    <a:pt x="82" y="17"/>
                    <a:pt x="82" y="17"/>
                    <a:pt x="82" y="17"/>
                  </a:cubicBezTo>
                  <a:cubicBezTo>
                    <a:pt x="85" y="17"/>
                    <a:pt x="85" y="17"/>
                    <a:pt x="85" y="17"/>
                  </a:cubicBezTo>
                  <a:cubicBezTo>
                    <a:pt x="88" y="15"/>
                    <a:pt x="88" y="15"/>
                    <a:pt x="88" y="15"/>
                  </a:cubicBezTo>
                  <a:cubicBezTo>
                    <a:pt x="91" y="16"/>
                    <a:pt x="91" y="16"/>
                    <a:pt x="91" y="16"/>
                  </a:cubicBezTo>
                  <a:cubicBezTo>
                    <a:pt x="93" y="14"/>
                    <a:pt x="93" y="14"/>
                    <a:pt x="93" y="14"/>
                  </a:cubicBezTo>
                  <a:cubicBezTo>
                    <a:pt x="98" y="14"/>
                    <a:pt x="98" y="14"/>
                    <a:pt x="98" y="14"/>
                  </a:cubicBezTo>
                  <a:cubicBezTo>
                    <a:pt x="100" y="14"/>
                    <a:pt x="100" y="14"/>
                    <a:pt x="100" y="14"/>
                  </a:cubicBezTo>
                  <a:cubicBezTo>
                    <a:pt x="101" y="14"/>
                    <a:pt x="103" y="14"/>
                    <a:pt x="103" y="14"/>
                  </a:cubicBezTo>
                  <a:cubicBezTo>
                    <a:pt x="104" y="13"/>
                    <a:pt x="104" y="13"/>
                    <a:pt x="104" y="13"/>
                  </a:cubicBezTo>
                  <a:cubicBezTo>
                    <a:pt x="104" y="9"/>
                    <a:pt x="104" y="9"/>
                    <a:pt x="104" y="9"/>
                  </a:cubicBezTo>
                  <a:cubicBezTo>
                    <a:pt x="105" y="7"/>
                    <a:pt x="105" y="7"/>
                    <a:pt x="105" y="7"/>
                  </a:cubicBezTo>
                  <a:cubicBezTo>
                    <a:pt x="104" y="5"/>
                    <a:pt x="104" y="5"/>
                    <a:pt x="104" y="5"/>
                  </a:cubicBezTo>
                  <a:cubicBezTo>
                    <a:pt x="103" y="4"/>
                    <a:pt x="103" y="4"/>
                    <a:pt x="103" y="4"/>
                  </a:cubicBezTo>
                  <a:cubicBezTo>
                    <a:pt x="103" y="4"/>
                    <a:pt x="104" y="5"/>
                    <a:pt x="105" y="5"/>
                  </a:cubicBezTo>
                  <a:cubicBezTo>
                    <a:pt x="107" y="5"/>
                    <a:pt x="109" y="6"/>
                    <a:pt x="109" y="6"/>
                  </a:cubicBezTo>
                  <a:close/>
                </a:path>
              </a:pathLst>
            </a:custGeom>
            <a:solidFill>
              <a:srgbClr val="F1DDB3"/>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76" name="Freeform 246"/>
            <p:cNvSpPr>
              <a:spLocks/>
            </p:cNvSpPr>
            <p:nvPr/>
          </p:nvSpPr>
          <p:spPr bwMode="auto">
            <a:xfrm>
              <a:off x="21666200" y="18278475"/>
              <a:ext cx="1263650" cy="4029075"/>
            </a:xfrm>
            <a:custGeom>
              <a:avLst/>
              <a:gdLst/>
              <a:ahLst/>
              <a:cxnLst>
                <a:cxn ang="0">
                  <a:pos x="10" y="0"/>
                </a:cxn>
                <a:cxn ang="0">
                  <a:pos x="0" y="6"/>
                </a:cxn>
                <a:cxn ang="0">
                  <a:pos x="4" y="7"/>
                </a:cxn>
                <a:cxn ang="0">
                  <a:pos x="4" y="11"/>
                </a:cxn>
                <a:cxn ang="0">
                  <a:pos x="13" y="13"/>
                </a:cxn>
                <a:cxn ang="0">
                  <a:pos x="14" y="13"/>
                </a:cxn>
                <a:cxn ang="0">
                  <a:pos x="14" y="20"/>
                </a:cxn>
                <a:cxn ang="0">
                  <a:pos x="18" y="25"/>
                </a:cxn>
                <a:cxn ang="0">
                  <a:pos x="19" y="29"/>
                </a:cxn>
                <a:cxn ang="0">
                  <a:pos x="22" y="31"/>
                </a:cxn>
                <a:cxn ang="0">
                  <a:pos x="25" y="32"/>
                </a:cxn>
                <a:cxn ang="0">
                  <a:pos x="25" y="37"/>
                </a:cxn>
                <a:cxn ang="0">
                  <a:pos x="24" y="39"/>
                </a:cxn>
                <a:cxn ang="0">
                  <a:pos x="21" y="45"/>
                </a:cxn>
                <a:cxn ang="0">
                  <a:pos x="19" y="56"/>
                </a:cxn>
                <a:cxn ang="0">
                  <a:pos x="18" y="63"/>
                </a:cxn>
                <a:cxn ang="0">
                  <a:pos x="19" y="67"/>
                </a:cxn>
                <a:cxn ang="0">
                  <a:pos x="20" y="74"/>
                </a:cxn>
                <a:cxn ang="0">
                  <a:pos x="23" y="77"/>
                </a:cxn>
                <a:cxn ang="0">
                  <a:pos x="25" y="79"/>
                </a:cxn>
                <a:cxn ang="0">
                  <a:pos x="26" y="82"/>
                </a:cxn>
                <a:cxn ang="0">
                  <a:pos x="27" y="85"/>
                </a:cxn>
                <a:cxn ang="0">
                  <a:pos x="30" y="89"/>
                </a:cxn>
                <a:cxn ang="0">
                  <a:pos x="31" y="94"/>
                </a:cxn>
                <a:cxn ang="0">
                  <a:pos x="38" y="96"/>
                </a:cxn>
                <a:cxn ang="0">
                  <a:pos x="47" y="98"/>
                </a:cxn>
                <a:cxn ang="0">
                  <a:pos x="48" y="108"/>
                </a:cxn>
                <a:cxn ang="0">
                  <a:pos x="47" y="112"/>
                </a:cxn>
                <a:cxn ang="0">
                  <a:pos x="46" y="121"/>
                </a:cxn>
                <a:cxn ang="0">
                  <a:pos x="50" y="123"/>
                </a:cxn>
                <a:cxn ang="0">
                  <a:pos x="48" y="129"/>
                </a:cxn>
                <a:cxn ang="0">
                  <a:pos x="48" y="129"/>
                </a:cxn>
                <a:cxn ang="0">
                  <a:pos x="46" y="132"/>
                </a:cxn>
                <a:cxn ang="0">
                  <a:pos x="42" y="137"/>
                </a:cxn>
                <a:cxn ang="0">
                  <a:pos x="40" y="139"/>
                </a:cxn>
                <a:cxn ang="0">
                  <a:pos x="39" y="143"/>
                </a:cxn>
                <a:cxn ang="0">
                  <a:pos x="38" y="143"/>
                </a:cxn>
                <a:cxn ang="0">
                  <a:pos x="38" y="154"/>
                </a:cxn>
                <a:cxn ang="0">
                  <a:pos x="33" y="160"/>
                </a:cxn>
                <a:cxn ang="0">
                  <a:pos x="30" y="164"/>
                </a:cxn>
                <a:cxn ang="0">
                  <a:pos x="28" y="167"/>
                </a:cxn>
                <a:cxn ang="0">
                  <a:pos x="27" y="169"/>
                </a:cxn>
                <a:cxn ang="0">
                  <a:pos x="20" y="172"/>
                </a:cxn>
                <a:cxn ang="0">
                  <a:pos x="21" y="183"/>
                </a:cxn>
                <a:cxn ang="0">
                  <a:pos x="22" y="186"/>
                </a:cxn>
                <a:cxn ang="0">
                  <a:pos x="22" y="187"/>
                </a:cxn>
                <a:cxn ang="0">
                  <a:pos x="23" y="188"/>
                </a:cxn>
              </a:cxnLst>
              <a:rect l="0" t="0" r="r" b="b"/>
              <a:pathLst>
                <a:path w="59" h="188">
                  <a:moveTo>
                    <a:pt x="59" y="100"/>
                  </a:moveTo>
                  <a:cubicBezTo>
                    <a:pt x="59" y="59"/>
                    <a:pt x="40" y="23"/>
                    <a:pt x="10" y="0"/>
                  </a:cubicBezTo>
                  <a:cubicBezTo>
                    <a:pt x="1" y="1"/>
                    <a:pt x="1" y="1"/>
                    <a:pt x="1" y="1"/>
                  </a:cubicBezTo>
                  <a:cubicBezTo>
                    <a:pt x="0" y="6"/>
                    <a:pt x="0" y="6"/>
                    <a:pt x="0" y="6"/>
                  </a:cubicBezTo>
                  <a:cubicBezTo>
                    <a:pt x="4" y="7"/>
                    <a:pt x="4" y="7"/>
                    <a:pt x="4" y="7"/>
                  </a:cubicBezTo>
                  <a:cubicBezTo>
                    <a:pt x="4" y="7"/>
                    <a:pt x="4" y="7"/>
                    <a:pt x="4" y="7"/>
                  </a:cubicBezTo>
                  <a:cubicBezTo>
                    <a:pt x="4" y="8"/>
                    <a:pt x="4" y="8"/>
                    <a:pt x="4" y="8"/>
                  </a:cubicBezTo>
                  <a:cubicBezTo>
                    <a:pt x="4" y="11"/>
                    <a:pt x="4" y="11"/>
                    <a:pt x="4" y="11"/>
                  </a:cubicBezTo>
                  <a:cubicBezTo>
                    <a:pt x="10" y="12"/>
                    <a:pt x="10" y="12"/>
                    <a:pt x="10" y="12"/>
                  </a:cubicBezTo>
                  <a:cubicBezTo>
                    <a:pt x="11" y="13"/>
                    <a:pt x="12" y="13"/>
                    <a:pt x="13" y="13"/>
                  </a:cubicBezTo>
                  <a:cubicBezTo>
                    <a:pt x="14" y="13"/>
                    <a:pt x="14" y="13"/>
                    <a:pt x="14" y="13"/>
                  </a:cubicBezTo>
                  <a:cubicBezTo>
                    <a:pt x="14" y="13"/>
                    <a:pt x="14" y="13"/>
                    <a:pt x="14" y="13"/>
                  </a:cubicBezTo>
                  <a:cubicBezTo>
                    <a:pt x="14" y="14"/>
                    <a:pt x="14" y="14"/>
                    <a:pt x="14" y="14"/>
                  </a:cubicBezTo>
                  <a:cubicBezTo>
                    <a:pt x="14" y="14"/>
                    <a:pt x="14" y="20"/>
                    <a:pt x="14" y="20"/>
                  </a:cubicBezTo>
                  <a:cubicBezTo>
                    <a:pt x="17" y="22"/>
                    <a:pt x="17" y="22"/>
                    <a:pt x="17" y="22"/>
                  </a:cubicBezTo>
                  <a:cubicBezTo>
                    <a:pt x="18" y="25"/>
                    <a:pt x="18" y="25"/>
                    <a:pt x="18" y="25"/>
                  </a:cubicBezTo>
                  <a:cubicBezTo>
                    <a:pt x="18" y="26"/>
                    <a:pt x="18" y="26"/>
                    <a:pt x="18" y="27"/>
                  </a:cubicBezTo>
                  <a:cubicBezTo>
                    <a:pt x="18" y="27"/>
                    <a:pt x="18" y="28"/>
                    <a:pt x="19" y="29"/>
                  </a:cubicBezTo>
                  <a:cubicBezTo>
                    <a:pt x="21" y="30"/>
                    <a:pt x="22" y="31"/>
                    <a:pt x="22" y="31"/>
                  </a:cubicBezTo>
                  <a:cubicBezTo>
                    <a:pt x="22" y="31"/>
                    <a:pt x="22" y="31"/>
                    <a:pt x="22" y="31"/>
                  </a:cubicBezTo>
                  <a:cubicBezTo>
                    <a:pt x="25" y="32"/>
                    <a:pt x="25" y="32"/>
                    <a:pt x="25" y="32"/>
                  </a:cubicBezTo>
                  <a:cubicBezTo>
                    <a:pt x="25" y="32"/>
                    <a:pt x="25" y="32"/>
                    <a:pt x="25" y="32"/>
                  </a:cubicBezTo>
                  <a:cubicBezTo>
                    <a:pt x="25" y="33"/>
                    <a:pt x="25" y="35"/>
                    <a:pt x="25" y="35"/>
                  </a:cubicBezTo>
                  <a:cubicBezTo>
                    <a:pt x="25" y="37"/>
                    <a:pt x="25" y="37"/>
                    <a:pt x="25" y="37"/>
                  </a:cubicBezTo>
                  <a:cubicBezTo>
                    <a:pt x="25" y="37"/>
                    <a:pt x="25" y="38"/>
                    <a:pt x="25" y="38"/>
                  </a:cubicBezTo>
                  <a:cubicBezTo>
                    <a:pt x="24" y="38"/>
                    <a:pt x="24" y="39"/>
                    <a:pt x="24" y="39"/>
                  </a:cubicBezTo>
                  <a:cubicBezTo>
                    <a:pt x="23" y="41"/>
                    <a:pt x="23" y="41"/>
                    <a:pt x="23" y="41"/>
                  </a:cubicBezTo>
                  <a:cubicBezTo>
                    <a:pt x="22" y="41"/>
                    <a:pt x="21" y="42"/>
                    <a:pt x="21" y="45"/>
                  </a:cubicBezTo>
                  <a:cubicBezTo>
                    <a:pt x="20" y="52"/>
                    <a:pt x="20" y="52"/>
                    <a:pt x="20" y="52"/>
                  </a:cubicBezTo>
                  <a:cubicBezTo>
                    <a:pt x="19" y="53"/>
                    <a:pt x="19" y="54"/>
                    <a:pt x="19" y="56"/>
                  </a:cubicBezTo>
                  <a:cubicBezTo>
                    <a:pt x="20" y="57"/>
                    <a:pt x="19" y="59"/>
                    <a:pt x="19" y="60"/>
                  </a:cubicBezTo>
                  <a:cubicBezTo>
                    <a:pt x="19" y="60"/>
                    <a:pt x="19" y="62"/>
                    <a:pt x="18" y="63"/>
                  </a:cubicBezTo>
                  <a:cubicBezTo>
                    <a:pt x="18" y="64"/>
                    <a:pt x="19" y="65"/>
                    <a:pt x="19" y="66"/>
                  </a:cubicBezTo>
                  <a:cubicBezTo>
                    <a:pt x="19" y="66"/>
                    <a:pt x="19" y="67"/>
                    <a:pt x="19" y="67"/>
                  </a:cubicBezTo>
                  <a:cubicBezTo>
                    <a:pt x="19" y="68"/>
                    <a:pt x="19" y="68"/>
                    <a:pt x="19" y="68"/>
                  </a:cubicBezTo>
                  <a:cubicBezTo>
                    <a:pt x="20" y="72"/>
                    <a:pt x="20" y="74"/>
                    <a:pt x="20" y="74"/>
                  </a:cubicBezTo>
                  <a:cubicBezTo>
                    <a:pt x="20" y="74"/>
                    <a:pt x="20" y="74"/>
                    <a:pt x="20" y="74"/>
                  </a:cubicBezTo>
                  <a:cubicBezTo>
                    <a:pt x="23" y="77"/>
                    <a:pt x="23" y="77"/>
                    <a:pt x="23" y="77"/>
                  </a:cubicBezTo>
                  <a:cubicBezTo>
                    <a:pt x="23" y="77"/>
                    <a:pt x="24" y="78"/>
                    <a:pt x="24" y="79"/>
                  </a:cubicBezTo>
                  <a:cubicBezTo>
                    <a:pt x="24" y="79"/>
                    <a:pt x="25" y="79"/>
                    <a:pt x="25" y="79"/>
                  </a:cubicBezTo>
                  <a:cubicBezTo>
                    <a:pt x="25" y="80"/>
                    <a:pt x="25" y="80"/>
                    <a:pt x="25" y="80"/>
                  </a:cubicBezTo>
                  <a:cubicBezTo>
                    <a:pt x="25" y="81"/>
                    <a:pt x="26" y="82"/>
                    <a:pt x="26" y="82"/>
                  </a:cubicBezTo>
                  <a:cubicBezTo>
                    <a:pt x="27" y="82"/>
                    <a:pt x="27" y="83"/>
                    <a:pt x="27" y="83"/>
                  </a:cubicBezTo>
                  <a:cubicBezTo>
                    <a:pt x="27" y="83"/>
                    <a:pt x="27" y="84"/>
                    <a:pt x="27" y="85"/>
                  </a:cubicBezTo>
                  <a:cubicBezTo>
                    <a:pt x="28" y="86"/>
                    <a:pt x="28" y="86"/>
                    <a:pt x="29" y="87"/>
                  </a:cubicBezTo>
                  <a:cubicBezTo>
                    <a:pt x="29" y="87"/>
                    <a:pt x="29" y="88"/>
                    <a:pt x="30" y="89"/>
                  </a:cubicBezTo>
                  <a:cubicBezTo>
                    <a:pt x="30" y="90"/>
                    <a:pt x="31" y="90"/>
                    <a:pt x="31" y="91"/>
                  </a:cubicBezTo>
                  <a:cubicBezTo>
                    <a:pt x="31" y="91"/>
                    <a:pt x="31" y="94"/>
                    <a:pt x="31" y="94"/>
                  </a:cubicBezTo>
                  <a:cubicBezTo>
                    <a:pt x="34" y="95"/>
                    <a:pt x="34" y="95"/>
                    <a:pt x="34" y="95"/>
                  </a:cubicBezTo>
                  <a:cubicBezTo>
                    <a:pt x="38" y="96"/>
                    <a:pt x="38" y="96"/>
                    <a:pt x="38" y="96"/>
                  </a:cubicBezTo>
                  <a:cubicBezTo>
                    <a:pt x="39" y="96"/>
                    <a:pt x="44" y="98"/>
                    <a:pt x="45" y="98"/>
                  </a:cubicBezTo>
                  <a:cubicBezTo>
                    <a:pt x="47" y="98"/>
                    <a:pt x="47" y="98"/>
                    <a:pt x="47" y="98"/>
                  </a:cubicBezTo>
                  <a:cubicBezTo>
                    <a:pt x="47" y="99"/>
                    <a:pt x="47" y="100"/>
                    <a:pt x="47" y="100"/>
                  </a:cubicBezTo>
                  <a:cubicBezTo>
                    <a:pt x="47" y="101"/>
                    <a:pt x="48" y="106"/>
                    <a:pt x="48" y="108"/>
                  </a:cubicBezTo>
                  <a:cubicBezTo>
                    <a:pt x="47" y="112"/>
                    <a:pt x="47" y="112"/>
                    <a:pt x="47" y="112"/>
                  </a:cubicBezTo>
                  <a:cubicBezTo>
                    <a:pt x="47" y="112"/>
                    <a:pt x="47" y="112"/>
                    <a:pt x="47" y="112"/>
                  </a:cubicBezTo>
                  <a:cubicBezTo>
                    <a:pt x="47" y="113"/>
                    <a:pt x="47" y="114"/>
                    <a:pt x="47" y="116"/>
                  </a:cubicBezTo>
                  <a:cubicBezTo>
                    <a:pt x="46" y="121"/>
                    <a:pt x="46" y="121"/>
                    <a:pt x="46" y="121"/>
                  </a:cubicBezTo>
                  <a:cubicBezTo>
                    <a:pt x="48" y="122"/>
                    <a:pt x="48" y="122"/>
                    <a:pt x="48" y="122"/>
                  </a:cubicBezTo>
                  <a:cubicBezTo>
                    <a:pt x="50" y="123"/>
                    <a:pt x="50" y="123"/>
                    <a:pt x="50" y="123"/>
                  </a:cubicBezTo>
                  <a:cubicBezTo>
                    <a:pt x="50" y="124"/>
                    <a:pt x="50" y="124"/>
                    <a:pt x="50" y="124"/>
                  </a:cubicBezTo>
                  <a:cubicBezTo>
                    <a:pt x="50" y="125"/>
                    <a:pt x="48" y="128"/>
                    <a:pt x="48" y="129"/>
                  </a:cubicBezTo>
                  <a:cubicBezTo>
                    <a:pt x="48" y="130"/>
                    <a:pt x="48" y="130"/>
                    <a:pt x="48" y="130"/>
                  </a:cubicBezTo>
                  <a:cubicBezTo>
                    <a:pt x="48" y="129"/>
                    <a:pt x="48" y="129"/>
                    <a:pt x="48" y="129"/>
                  </a:cubicBezTo>
                  <a:cubicBezTo>
                    <a:pt x="48" y="129"/>
                    <a:pt x="48" y="130"/>
                    <a:pt x="47" y="131"/>
                  </a:cubicBezTo>
                  <a:cubicBezTo>
                    <a:pt x="47" y="131"/>
                    <a:pt x="47" y="131"/>
                    <a:pt x="46" y="132"/>
                  </a:cubicBezTo>
                  <a:cubicBezTo>
                    <a:pt x="46" y="132"/>
                    <a:pt x="46" y="132"/>
                    <a:pt x="46" y="133"/>
                  </a:cubicBezTo>
                  <a:cubicBezTo>
                    <a:pt x="44" y="135"/>
                    <a:pt x="42" y="137"/>
                    <a:pt x="42" y="137"/>
                  </a:cubicBezTo>
                  <a:cubicBezTo>
                    <a:pt x="42" y="137"/>
                    <a:pt x="42" y="137"/>
                    <a:pt x="42" y="137"/>
                  </a:cubicBezTo>
                  <a:cubicBezTo>
                    <a:pt x="40" y="139"/>
                    <a:pt x="40" y="139"/>
                    <a:pt x="40" y="139"/>
                  </a:cubicBezTo>
                  <a:cubicBezTo>
                    <a:pt x="40" y="139"/>
                    <a:pt x="39" y="140"/>
                    <a:pt x="39" y="141"/>
                  </a:cubicBezTo>
                  <a:cubicBezTo>
                    <a:pt x="39" y="141"/>
                    <a:pt x="39" y="142"/>
                    <a:pt x="39" y="143"/>
                  </a:cubicBezTo>
                  <a:cubicBezTo>
                    <a:pt x="39" y="143"/>
                    <a:pt x="39" y="143"/>
                    <a:pt x="39" y="143"/>
                  </a:cubicBezTo>
                  <a:cubicBezTo>
                    <a:pt x="38" y="143"/>
                    <a:pt x="38" y="143"/>
                    <a:pt x="38" y="143"/>
                  </a:cubicBezTo>
                  <a:cubicBezTo>
                    <a:pt x="38" y="144"/>
                    <a:pt x="38" y="144"/>
                    <a:pt x="38" y="149"/>
                  </a:cubicBezTo>
                  <a:cubicBezTo>
                    <a:pt x="38" y="152"/>
                    <a:pt x="38" y="153"/>
                    <a:pt x="38" y="154"/>
                  </a:cubicBezTo>
                  <a:cubicBezTo>
                    <a:pt x="35" y="158"/>
                    <a:pt x="35" y="158"/>
                    <a:pt x="35" y="158"/>
                  </a:cubicBezTo>
                  <a:cubicBezTo>
                    <a:pt x="35" y="158"/>
                    <a:pt x="34" y="159"/>
                    <a:pt x="33" y="160"/>
                  </a:cubicBezTo>
                  <a:cubicBezTo>
                    <a:pt x="32" y="161"/>
                    <a:pt x="32" y="161"/>
                    <a:pt x="32" y="161"/>
                  </a:cubicBezTo>
                  <a:cubicBezTo>
                    <a:pt x="31" y="162"/>
                    <a:pt x="30" y="162"/>
                    <a:pt x="30" y="164"/>
                  </a:cubicBezTo>
                  <a:cubicBezTo>
                    <a:pt x="30" y="165"/>
                    <a:pt x="30" y="165"/>
                    <a:pt x="30" y="165"/>
                  </a:cubicBezTo>
                  <a:cubicBezTo>
                    <a:pt x="29" y="165"/>
                    <a:pt x="29" y="166"/>
                    <a:pt x="28" y="167"/>
                  </a:cubicBezTo>
                  <a:cubicBezTo>
                    <a:pt x="28" y="167"/>
                    <a:pt x="28" y="168"/>
                    <a:pt x="28" y="168"/>
                  </a:cubicBezTo>
                  <a:cubicBezTo>
                    <a:pt x="28" y="169"/>
                    <a:pt x="27" y="169"/>
                    <a:pt x="27" y="169"/>
                  </a:cubicBezTo>
                  <a:cubicBezTo>
                    <a:pt x="26" y="170"/>
                    <a:pt x="22" y="171"/>
                    <a:pt x="21" y="172"/>
                  </a:cubicBezTo>
                  <a:cubicBezTo>
                    <a:pt x="20" y="172"/>
                    <a:pt x="20" y="172"/>
                    <a:pt x="20" y="172"/>
                  </a:cubicBezTo>
                  <a:cubicBezTo>
                    <a:pt x="20" y="183"/>
                    <a:pt x="20" y="183"/>
                    <a:pt x="20" y="183"/>
                  </a:cubicBezTo>
                  <a:cubicBezTo>
                    <a:pt x="21" y="183"/>
                    <a:pt x="21" y="183"/>
                    <a:pt x="21" y="183"/>
                  </a:cubicBezTo>
                  <a:cubicBezTo>
                    <a:pt x="21" y="183"/>
                    <a:pt x="21" y="183"/>
                    <a:pt x="22" y="184"/>
                  </a:cubicBezTo>
                  <a:cubicBezTo>
                    <a:pt x="22" y="185"/>
                    <a:pt x="22" y="186"/>
                    <a:pt x="22" y="186"/>
                  </a:cubicBezTo>
                  <a:cubicBezTo>
                    <a:pt x="22" y="186"/>
                    <a:pt x="22" y="186"/>
                    <a:pt x="22" y="186"/>
                  </a:cubicBezTo>
                  <a:cubicBezTo>
                    <a:pt x="22" y="187"/>
                    <a:pt x="22" y="187"/>
                    <a:pt x="22" y="187"/>
                  </a:cubicBezTo>
                  <a:cubicBezTo>
                    <a:pt x="22" y="187"/>
                    <a:pt x="22" y="187"/>
                    <a:pt x="23" y="187"/>
                  </a:cubicBezTo>
                  <a:cubicBezTo>
                    <a:pt x="23" y="188"/>
                    <a:pt x="23" y="188"/>
                    <a:pt x="23" y="188"/>
                  </a:cubicBezTo>
                  <a:cubicBezTo>
                    <a:pt x="45" y="165"/>
                    <a:pt x="59" y="134"/>
                    <a:pt x="59" y="100"/>
                  </a:cubicBezTo>
                  <a:close/>
                </a:path>
              </a:pathLst>
            </a:custGeom>
            <a:solidFill>
              <a:srgbClr val="F1DDB3"/>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77" name="Freeform 247"/>
            <p:cNvSpPr>
              <a:spLocks/>
            </p:cNvSpPr>
            <p:nvPr/>
          </p:nvSpPr>
          <p:spPr bwMode="auto">
            <a:xfrm>
              <a:off x="19457988" y="22393275"/>
              <a:ext cx="1778000" cy="687387"/>
            </a:xfrm>
            <a:custGeom>
              <a:avLst/>
              <a:gdLst/>
              <a:ahLst/>
              <a:cxnLst>
                <a:cxn ang="0">
                  <a:pos x="82" y="22"/>
                </a:cxn>
                <a:cxn ang="0">
                  <a:pos x="78" y="20"/>
                </a:cxn>
                <a:cxn ang="0">
                  <a:pos x="76" y="16"/>
                </a:cxn>
                <a:cxn ang="0">
                  <a:pos x="72" y="13"/>
                </a:cxn>
                <a:cxn ang="0">
                  <a:pos x="69" y="13"/>
                </a:cxn>
                <a:cxn ang="0">
                  <a:pos x="64" y="12"/>
                </a:cxn>
                <a:cxn ang="0">
                  <a:pos x="60" y="12"/>
                </a:cxn>
                <a:cxn ang="0">
                  <a:pos x="56" y="13"/>
                </a:cxn>
                <a:cxn ang="0">
                  <a:pos x="55" y="14"/>
                </a:cxn>
                <a:cxn ang="0">
                  <a:pos x="52" y="15"/>
                </a:cxn>
                <a:cxn ang="0">
                  <a:pos x="47" y="18"/>
                </a:cxn>
                <a:cxn ang="0">
                  <a:pos x="45" y="20"/>
                </a:cxn>
                <a:cxn ang="0">
                  <a:pos x="40" y="19"/>
                </a:cxn>
                <a:cxn ang="0">
                  <a:pos x="39" y="18"/>
                </a:cxn>
                <a:cxn ang="0">
                  <a:pos x="39" y="13"/>
                </a:cxn>
                <a:cxn ang="0">
                  <a:pos x="40" y="10"/>
                </a:cxn>
                <a:cxn ang="0">
                  <a:pos x="42" y="6"/>
                </a:cxn>
                <a:cxn ang="0">
                  <a:pos x="41" y="4"/>
                </a:cxn>
                <a:cxn ang="0">
                  <a:pos x="41" y="1"/>
                </a:cxn>
                <a:cxn ang="0">
                  <a:pos x="34" y="0"/>
                </a:cxn>
                <a:cxn ang="0">
                  <a:pos x="27" y="3"/>
                </a:cxn>
                <a:cxn ang="0">
                  <a:pos x="25" y="7"/>
                </a:cxn>
                <a:cxn ang="0">
                  <a:pos x="21" y="11"/>
                </a:cxn>
                <a:cxn ang="0">
                  <a:pos x="20" y="15"/>
                </a:cxn>
                <a:cxn ang="0">
                  <a:pos x="17" y="14"/>
                </a:cxn>
                <a:cxn ang="0">
                  <a:pos x="14" y="13"/>
                </a:cxn>
                <a:cxn ang="0">
                  <a:pos x="11" y="12"/>
                </a:cxn>
                <a:cxn ang="0">
                  <a:pos x="6" y="15"/>
                </a:cxn>
                <a:cxn ang="0">
                  <a:pos x="6" y="17"/>
                </a:cxn>
                <a:cxn ang="0">
                  <a:pos x="0" y="20"/>
                </a:cxn>
                <a:cxn ang="0">
                  <a:pos x="0" y="26"/>
                </a:cxn>
                <a:cxn ang="0">
                  <a:pos x="83" y="24"/>
                </a:cxn>
              </a:cxnLst>
              <a:rect l="0" t="0" r="r" b="b"/>
              <a:pathLst>
                <a:path w="83" h="32">
                  <a:moveTo>
                    <a:pt x="83" y="24"/>
                  </a:moveTo>
                  <a:cubicBezTo>
                    <a:pt x="82" y="22"/>
                    <a:pt x="82" y="22"/>
                    <a:pt x="82" y="22"/>
                  </a:cubicBezTo>
                  <a:cubicBezTo>
                    <a:pt x="80" y="21"/>
                    <a:pt x="80" y="21"/>
                    <a:pt x="80" y="21"/>
                  </a:cubicBezTo>
                  <a:cubicBezTo>
                    <a:pt x="80" y="21"/>
                    <a:pt x="79" y="20"/>
                    <a:pt x="78" y="20"/>
                  </a:cubicBezTo>
                  <a:cubicBezTo>
                    <a:pt x="78" y="19"/>
                    <a:pt x="77" y="18"/>
                    <a:pt x="77" y="18"/>
                  </a:cubicBezTo>
                  <a:cubicBezTo>
                    <a:pt x="76" y="17"/>
                    <a:pt x="76" y="17"/>
                    <a:pt x="76" y="16"/>
                  </a:cubicBezTo>
                  <a:cubicBezTo>
                    <a:pt x="74" y="15"/>
                    <a:pt x="74" y="15"/>
                    <a:pt x="74" y="15"/>
                  </a:cubicBezTo>
                  <a:cubicBezTo>
                    <a:pt x="74" y="14"/>
                    <a:pt x="73" y="13"/>
                    <a:pt x="72" y="13"/>
                  </a:cubicBezTo>
                  <a:cubicBezTo>
                    <a:pt x="71" y="13"/>
                    <a:pt x="71" y="13"/>
                    <a:pt x="70" y="13"/>
                  </a:cubicBezTo>
                  <a:cubicBezTo>
                    <a:pt x="69" y="13"/>
                    <a:pt x="69" y="13"/>
                    <a:pt x="69" y="13"/>
                  </a:cubicBezTo>
                  <a:cubicBezTo>
                    <a:pt x="65" y="12"/>
                    <a:pt x="65" y="12"/>
                    <a:pt x="65" y="12"/>
                  </a:cubicBezTo>
                  <a:cubicBezTo>
                    <a:pt x="64" y="12"/>
                    <a:pt x="64" y="12"/>
                    <a:pt x="64" y="12"/>
                  </a:cubicBezTo>
                  <a:cubicBezTo>
                    <a:pt x="64" y="12"/>
                    <a:pt x="63" y="12"/>
                    <a:pt x="63" y="12"/>
                  </a:cubicBezTo>
                  <a:cubicBezTo>
                    <a:pt x="62" y="12"/>
                    <a:pt x="61" y="12"/>
                    <a:pt x="60" y="12"/>
                  </a:cubicBezTo>
                  <a:cubicBezTo>
                    <a:pt x="60" y="12"/>
                    <a:pt x="58" y="12"/>
                    <a:pt x="58" y="12"/>
                  </a:cubicBezTo>
                  <a:cubicBezTo>
                    <a:pt x="57" y="12"/>
                    <a:pt x="56" y="12"/>
                    <a:pt x="56" y="13"/>
                  </a:cubicBezTo>
                  <a:cubicBezTo>
                    <a:pt x="55" y="14"/>
                    <a:pt x="55" y="14"/>
                    <a:pt x="55" y="14"/>
                  </a:cubicBezTo>
                  <a:cubicBezTo>
                    <a:pt x="55" y="14"/>
                    <a:pt x="55" y="14"/>
                    <a:pt x="55" y="14"/>
                  </a:cubicBezTo>
                  <a:cubicBezTo>
                    <a:pt x="55" y="15"/>
                    <a:pt x="55" y="15"/>
                    <a:pt x="55" y="15"/>
                  </a:cubicBezTo>
                  <a:cubicBezTo>
                    <a:pt x="52" y="15"/>
                    <a:pt x="52" y="15"/>
                    <a:pt x="52" y="15"/>
                  </a:cubicBezTo>
                  <a:cubicBezTo>
                    <a:pt x="49" y="15"/>
                    <a:pt x="49" y="16"/>
                    <a:pt x="48" y="17"/>
                  </a:cubicBezTo>
                  <a:cubicBezTo>
                    <a:pt x="48" y="17"/>
                    <a:pt x="48" y="18"/>
                    <a:pt x="47" y="18"/>
                  </a:cubicBezTo>
                  <a:cubicBezTo>
                    <a:pt x="45" y="18"/>
                    <a:pt x="45" y="19"/>
                    <a:pt x="45" y="20"/>
                  </a:cubicBezTo>
                  <a:cubicBezTo>
                    <a:pt x="45" y="20"/>
                    <a:pt x="45" y="20"/>
                    <a:pt x="45" y="20"/>
                  </a:cubicBezTo>
                  <a:cubicBezTo>
                    <a:pt x="44" y="20"/>
                    <a:pt x="43" y="20"/>
                    <a:pt x="42" y="20"/>
                  </a:cubicBezTo>
                  <a:cubicBezTo>
                    <a:pt x="41" y="19"/>
                    <a:pt x="41" y="19"/>
                    <a:pt x="40" y="19"/>
                  </a:cubicBezTo>
                  <a:cubicBezTo>
                    <a:pt x="40" y="19"/>
                    <a:pt x="40" y="19"/>
                    <a:pt x="40" y="19"/>
                  </a:cubicBezTo>
                  <a:cubicBezTo>
                    <a:pt x="39" y="18"/>
                    <a:pt x="39" y="18"/>
                    <a:pt x="39" y="18"/>
                  </a:cubicBezTo>
                  <a:cubicBezTo>
                    <a:pt x="38" y="17"/>
                    <a:pt x="38" y="17"/>
                    <a:pt x="38" y="17"/>
                  </a:cubicBezTo>
                  <a:cubicBezTo>
                    <a:pt x="39" y="13"/>
                    <a:pt x="39" y="13"/>
                    <a:pt x="39" y="13"/>
                  </a:cubicBezTo>
                  <a:cubicBezTo>
                    <a:pt x="39" y="12"/>
                    <a:pt x="39" y="11"/>
                    <a:pt x="39" y="11"/>
                  </a:cubicBezTo>
                  <a:cubicBezTo>
                    <a:pt x="40" y="10"/>
                    <a:pt x="40" y="10"/>
                    <a:pt x="40" y="10"/>
                  </a:cubicBezTo>
                  <a:cubicBezTo>
                    <a:pt x="40" y="10"/>
                    <a:pt x="40" y="10"/>
                    <a:pt x="40" y="10"/>
                  </a:cubicBezTo>
                  <a:cubicBezTo>
                    <a:pt x="40" y="10"/>
                    <a:pt x="41" y="8"/>
                    <a:pt x="42" y="6"/>
                  </a:cubicBezTo>
                  <a:cubicBezTo>
                    <a:pt x="42" y="5"/>
                    <a:pt x="42" y="5"/>
                    <a:pt x="42" y="4"/>
                  </a:cubicBezTo>
                  <a:cubicBezTo>
                    <a:pt x="41" y="4"/>
                    <a:pt x="41" y="4"/>
                    <a:pt x="41" y="4"/>
                  </a:cubicBezTo>
                  <a:cubicBezTo>
                    <a:pt x="41" y="4"/>
                    <a:pt x="41" y="4"/>
                    <a:pt x="41" y="4"/>
                  </a:cubicBezTo>
                  <a:cubicBezTo>
                    <a:pt x="41" y="1"/>
                    <a:pt x="41" y="1"/>
                    <a:pt x="41" y="1"/>
                  </a:cubicBezTo>
                  <a:cubicBezTo>
                    <a:pt x="36" y="0"/>
                    <a:pt x="36" y="0"/>
                    <a:pt x="36" y="0"/>
                  </a:cubicBezTo>
                  <a:cubicBezTo>
                    <a:pt x="34" y="0"/>
                    <a:pt x="34" y="0"/>
                    <a:pt x="34" y="0"/>
                  </a:cubicBezTo>
                  <a:cubicBezTo>
                    <a:pt x="30" y="0"/>
                    <a:pt x="30" y="0"/>
                    <a:pt x="30" y="0"/>
                  </a:cubicBezTo>
                  <a:cubicBezTo>
                    <a:pt x="27" y="3"/>
                    <a:pt x="27" y="3"/>
                    <a:pt x="27" y="3"/>
                  </a:cubicBezTo>
                  <a:cubicBezTo>
                    <a:pt x="26" y="5"/>
                    <a:pt x="26" y="5"/>
                    <a:pt x="26" y="5"/>
                  </a:cubicBezTo>
                  <a:cubicBezTo>
                    <a:pt x="25" y="7"/>
                    <a:pt x="25" y="7"/>
                    <a:pt x="25" y="7"/>
                  </a:cubicBezTo>
                  <a:cubicBezTo>
                    <a:pt x="23" y="9"/>
                    <a:pt x="23" y="9"/>
                    <a:pt x="23" y="9"/>
                  </a:cubicBezTo>
                  <a:cubicBezTo>
                    <a:pt x="21" y="11"/>
                    <a:pt x="21" y="11"/>
                    <a:pt x="21" y="11"/>
                  </a:cubicBezTo>
                  <a:cubicBezTo>
                    <a:pt x="20" y="13"/>
                    <a:pt x="20" y="13"/>
                    <a:pt x="20" y="13"/>
                  </a:cubicBezTo>
                  <a:cubicBezTo>
                    <a:pt x="20" y="15"/>
                    <a:pt x="20" y="15"/>
                    <a:pt x="20" y="15"/>
                  </a:cubicBezTo>
                  <a:cubicBezTo>
                    <a:pt x="19" y="15"/>
                    <a:pt x="19" y="15"/>
                    <a:pt x="19" y="15"/>
                  </a:cubicBezTo>
                  <a:cubicBezTo>
                    <a:pt x="17" y="14"/>
                    <a:pt x="17" y="14"/>
                    <a:pt x="17" y="14"/>
                  </a:cubicBezTo>
                  <a:cubicBezTo>
                    <a:pt x="15" y="13"/>
                    <a:pt x="15" y="13"/>
                    <a:pt x="14" y="13"/>
                  </a:cubicBezTo>
                  <a:cubicBezTo>
                    <a:pt x="14" y="13"/>
                    <a:pt x="14" y="13"/>
                    <a:pt x="14" y="13"/>
                  </a:cubicBezTo>
                  <a:cubicBezTo>
                    <a:pt x="13" y="12"/>
                    <a:pt x="13" y="12"/>
                    <a:pt x="13" y="12"/>
                  </a:cubicBezTo>
                  <a:cubicBezTo>
                    <a:pt x="11" y="12"/>
                    <a:pt x="11" y="12"/>
                    <a:pt x="11" y="12"/>
                  </a:cubicBezTo>
                  <a:cubicBezTo>
                    <a:pt x="8" y="12"/>
                    <a:pt x="8" y="12"/>
                    <a:pt x="8" y="12"/>
                  </a:cubicBezTo>
                  <a:cubicBezTo>
                    <a:pt x="6" y="15"/>
                    <a:pt x="6" y="15"/>
                    <a:pt x="6" y="15"/>
                  </a:cubicBezTo>
                  <a:cubicBezTo>
                    <a:pt x="6" y="18"/>
                    <a:pt x="6" y="18"/>
                    <a:pt x="6" y="18"/>
                  </a:cubicBezTo>
                  <a:cubicBezTo>
                    <a:pt x="6" y="17"/>
                    <a:pt x="6" y="17"/>
                    <a:pt x="6" y="17"/>
                  </a:cubicBezTo>
                  <a:cubicBezTo>
                    <a:pt x="2" y="17"/>
                    <a:pt x="2" y="17"/>
                    <a:pt x="2" y="17"/>
                  </a:cubicBezTo>
                  <a:cubicBezTo>
                    <a:pt x="0" y="20"/>
                    <a:pt x="0" y="20"/>
                    <a:pt x="0" y="20"/>
                  </a:cubicBezTo>
                  <a:cubicBezTo>
                    <a:pt x="0" y="23"/>
                    <a:pt x="0" y="23"/>
                    <a:pt x="0" y="23"/>
                  </a:cubicBezTo>
                  <a:cubicBezTo>
                    <a:pt x="0" y="26"/>
                    <a:pt x="0" y="26"/>
                    <a:pt x="0" y="26"/>
                  </a:cubicBezTo>
                  <a:cubicBezTo>
                    <a:pt x="12" y="30"/>
                    <a:pt x="24" y="32"/>
                    <a:pt x="38" y="32"/>
                  </a:cubicBezTo>
                  <a:cubicBezTo>
                    <a:pt x="54" y="32"/>
                    <a:pt x="69" y="29"/>
                    <a:pt x="83" y="24"/>
                  </a:cubicBezTo>
                  <a:close/>
                </a:path>
              </a:pathLst>
            </a:custGeom>
            <a:solidFill>
              <a:srgbClr val="F1DDB3"/>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78" name="Freeform 248"/>
            <p:cNvSpPr>
              <a:spLocks/>
            </p:cNvSpPr>
            <p:nvPr/>
          </p:nvSpPr>
          <p:spPr bwMode="auto">
            <a:xfrm>
              <a:off x="17592675" y="17786350"/>
              <a:ext cx="5145087" cy="5164137"/>
            </a:xfrm>
            <a:custGeom>
              <a:avLst/>
              <a:gdLst/>
              <a:ahLst/>
              <a:cxnLst>
                <a:cxn ang="0">
                  <a:pos x="212" y="209"/>
                </a:cxn>
                <a:cxn ang="0">
                  <a:pos x="211" y="195"/>
                </a:cxn>
                <a:cxn ang="0">
                  <a:pos x="222" y="184"/>
                </a:cxn>
                <a:cxn ang="0">
                  <a:pos x="229" y="166"/>
                </a:cxn>
                <a:cxn ang="0">
                  <a:pos x="236" y="156"/>
                </a:cxn>
                <a:cxn ang="0">
                  <a:pos x="240" y="147"/>
                </a:cxn>
                <a:cxn ang="0">
                  <a:pos x="237" y="135"/>
                </a:cxn>
                <a:cxn ang="0">
                  <a:pos x="224" y="118"/>
                </a:cxn>
                <a:cxn ang="0">
                  <a:pos x="217" y="106"/>
                </a:cxn>
                <a:cxn ang="0">
                  <a:pos x="210" y="97"/>
                </a:cxn>
                <a:cxn ang="0">
                  <a:pos x="209" y="83"/>
                </a:cxn>
                <a:cxn ang="0">
                  <a:pos x="215" y="61"/>
                </a:cxn>
                <a:cxn ang="0">
                  <a:pos x="212" y="54"/>
                </a:cxn>
                <a:cxn ang="0">
                  <a:pos x="204" y="37"/>
                </a:cxn>
                <a:cxn ang="0">
                  <a:pos x="194" y="31"/>
                </a:cxn>
                <a:cxn ang="0">
                  <a:pos x="149" y="0"/>
                </a:cxn>
                <a:cxn ang="0">
                  <a:pos x="138" y="3"/>
                </a:cxn>
                <a:cxn ang="0">
                  <a:pos x="136" y="12"/>
                </a:cxn>
                <a:cxn ang="0">
                  <a:pos x="118" y="15"/>
                </a:cxn>
                <a:cxn ang="0">
                  <a:pos x="100" y="29"/>
                </a:cxn>
                <a:cxn ang="0">
                  <a:pos x="94" y="41"/>
                </a:cxn>
                <a:cxn ang="0">
                  <a:pos x="114" y="45"/>
                </a:cxn>
                <a:cxn ang="0">
                  <a:pos x="95" y="55"/>
                </a:cxn>
                <a:cxn ang="0">
                  <a:pos x="82" y="49"/>
                </a:cxn>
                <a:cxn ang="0">
                  <a:pos x="74" y="53"/>
                </a:cxn>
                <a:cxn ang="0">
                  <a:pos x="85" y="63"/>
                </a:cxn>
                <a:cxn ang="0">
                  <a:pos x="96" y="57"/>
                </a:cxn>
                <a:cxn ang="0">
                  <a:pos x="121" y="58"/>
                </a:cxn>
                <a:cxn ang="0">
                  <a:pos x="139" y="70"/>
                </a:cxn>
                <a:cxn ang="0">
                  <a:pos x="149" y="83"/>
                </a:cxn>
                <a:cxn ang="0">
                  <a:pos x="175" y="93"/>
                </a:cxn>
                <a:cxn ang="0">
                  <a:pos x="172" y="114"/>
                </a:cxn>
                <a:cxn ang="0">
                  <a:pos x="158" y="139"/>
                </a:cxn>
                <a:cxn ang="0">
                  <a:pos x="144" y="156"/>
                </a:cxn>
                <a:cxn ang="0">
                  <a:pos x="131" y="171"/>
                </a:cxn>
                <a:cxn ang="0">
                  <a:pos x="125" y="180"/>
                </a:cxn>
                <a:cxn ang="0">
                  <a:pos x="121" y="189"/>
                </a:cxn>
                <a:cxn ang="0">
                  <a:pos x="112" y="199"/>
                </a:cxn>
                <a:cxn ang="0">
                  <a:pos x="103" y="188"/>
                </a:cxn>
                <a:cxn ang="0">
                  <a:pos x="100" y="170"/>
                </a:cxn>
                <a:cxn ang="0">
                  <a:pos x="100" y="147"/>
                </a:cxn>
                <a:cxn ang="0">
                  <a:pos x="88" y="120"/>
                </a:cxn>
                <a:cxn ang="0">
                  <a:pos x="79" y="102"/>
                </a:cxn>
                <a:cxn ang="0">
                  <a:pos x="85" y="77"/>
                </a:cxn>
                <a:cxn ang="0">
                  <a:pos x="70" y="73"/>
                </a:cxn>
                <a:cxn ang="0">
                  <a:pos x="54" y="62"/>
                </a:cxn>
                <a:cxn ang="0">
                  <a:pos x="33" y="38"/>
                </a:cxn>
                <a:cxn ang="0">
                  <a:pos x="93" y="232"/>
                </a:cxn>
                <a:cxn ang="0">
                  <a:pos x="101" y="228"/>
                </a:cxn>
                <a:cxn ang="0">
                  <a:pos x="108" y="226"/>
                </a:cxn>
                <a:cxn ang="0">
                  <a:pos x="121" y="215"/>
                </a:cxn>
                <a:cxn ang="0">
                  <a:pos x="129" y="221"/>
                </a:cxn>
                <a:cxn ang="0">
                  <a:pos x="126" y="233"/>
                </a:cxn>
                <a:cxn ang="0">
                  <a:pos x="134" y="233"/>
                </a:cxn>
                <a:cxn ang="0">
                  <a:pos x="143" y="228"/>
                </a:cxn>
                <a:cxn ang="0">
                  <a:pos x="156" y="228"/>
                </a:cxn>
                <a:cxn ang="0">
                  <a:pos x="165" y="235"/>
                </a:cxn>
              </a:cxnLst>
              <a:rect l="0" t="0" r="r" b="b"/>
              <a:pathLst>
                <a:path w="240" h="241">
                  <a:moveTo>
                    <a:pt x="171" y="239"/>
                  </a:moveTo>
                  <a:cubicBezTo>
                    <a:pt x="186" y="232"/>
                    <a:pt x="201" y="223"/>
                    <a:pt x="213" y="211"/>
                  </a:cubicBezTo>
                  <a:cubicBezTo>
                    <a:pt x="213" y="211"/>
                    <a:pt x="213" y="211"/>
                    <a:pt x="213" y="211"/>
                  </a:cubicBezTo>
                  <a:cubicBezTo>
                    <a:pt x="213" y="210"/>
                    <a:pt x="213" y="210"/>
                    <a:pt x="213" y="210"/>
                  </a:cubicBezTo>
                  <a:cubicBezTo>
                    <a:pt x="212" y="210"/>
                    <a:pt x="212" y="210"/>
                    <a:pt x="212" y="210"/>
                  </a:cubicBezTo>
                  <a:cubicBezTo>
                    <a:pt x="212" y="209"/>
                    <a:pt x="212" y="209"/>
                    <a:pt x="212" y="209"/>
                  </a:cubicBezTo>
                  <a:cubicBezTo>
                    <a:pt x="212" y="209"/>
                    <a:pt x="212" y="209"/>
                    <a:pt x="212" y="209"/>
                  </a:cubicBezTo>
                  <a:cubicBezTo>
                    <a:pt x="212" y="209"/>
                    <a:pt x="212" y="208"/>
                    <a:pt x="212" y="207"/>
                  </a:cubicBezTo>
                  <a:cubicBezTo>
                    <a:pt x="211" y="206"/>
                    <a:pt x="211" y="206"/>
                    <a:pt x="211" y="206"/>
                  </a:cubicBezTo>
                  <a:cubicBezTo>
                    <a:pt x="210" y="206"/>
                    <a:pt x="210" y="206"/>
                    <a:pt x="210" y="206"/>
                  </a:cubicBezTo>
                  <a:cubicBezTo>
                    <a:pt x="210" y="195"/>
                    <a:pt x="210" y="195"/>
                    <a:pt x="210" y="195"/>
                  </a:cubicBezTo>
                  <a:cubicBezTo>
                    <a:pt x="211" y="195"/>
                    <a:pt x="211" y="195"/>
                    <a:pt x="211" y="195"/>
                  </a:cubicBezTo>
                  <a:cubicBezTo>
                    <a:pt x="212" y="194"/>
                    <a:pt x="216" y="193"/>
                    <a:pt x="217" y="192"/>
                  </a:cubicBezTo>
                  <a:cubicBezTo>
                    <a:pt x="217" y="192"/>
                    <a:pt x="218" y="192"/>
                    <a:pt x="218" y="191"/>
                  </a:cubicBezTo>
                  <a:cubicBezTo>
                    <a:pt x="218" y="191"/>
                    <a:pt x="218" y="190"/>
                    <a:pt x="218" y="190"/>
                  </a:cubicBezTo>
                  <a:cubicBezTo>
                    <a:pt x="219" y="189"/>
                    <a:pt x="219" y="188"/>
                    <a:pt x="220" y="188"/>
                  </a:cubicBezTo>
                  <a:cubicBezTo>
                    <a:pt x="220" y="188"/>
                    <a:pt x="220" y="188"/>
                    <a:pt x="220" y="187"/>
                  </a:cubicBezTo>
                  <a:cubicBezTo>
                    <a:pt x="220" y="185"/>
                    <a:pt x="221" y="185"/>
                    <a:pt x="222" y="184"/>
                  </a:cubicBezTo>
                  <a:cubicBezTo>
                    <a:pt x="222" y="184"/>
                    <a:pt x="222" y="184"/>
                    <a:pt x="223" y="183"/>
                  </a:cubicBezTo>
                  <a:cubicBezTo>
                    <a:pt x="224" y="182"/>
                    <a:pt x="225" y="181"/>
                    <a:pt x="225" y="181"/>
                  </a:cubicBezTo>
                  <a:cubicBezTo>
                    <a:pt x="228" y="177"/>
                    <a:pt x="228" y="177"/>
                    <a:pt x="228" y="177"/>
                  </a:cubicBezTo>
                  <a:cubicBezTo>
                    <a:pt x="228" y="176"/>
                    <a:pt x="228" y="175"/>
                    <a:pt x="228" y="172"/>
                  </a:cubicBezTo>
                  <a:cubicBezTo>
                    <a:pt x="228" y="167"/>
                    <a:pt x="228" y="167"/>
                    <a:pt x="228" y="166"/>
                  </a:cubicBezTo>
                  <a:cubicBezTo>
                    <a:pt x="229" y="166"/>
                    <a:pt x="229" y="166"/>
                    <a:pt x="229" y="166"/>
                  </a:cubicBezTo>
                  <a:cubicBezTo>
                    <a:pt x="229" y="166"/>
                    <a:pt x="229" y="166"/>
                    <a:pt x="229" y="166"/>
                  </a:cubicBezTo>
                  <a:cubicBezTo>
                    <a:pt x="229" y="165"/>
                    <a:pt x="229" y="164"/>
                    <a:pt x="229" y="164"/>
                  </a:cubicBezTo>
                  <a:cubicBezTo>
                    <a:pt x="229" y="163"/>
                    <a:pt x="230" y="162"/>
                    <a:pt x="230" y="162"/>
                  </a:cubicBezTo>
                  <a:cubicBezTo>
                    <a:pt x="232" y="160"/>
                    <a:pt x="232" y="160"/>
                    <a:pt x="232" y="160"/>
                  </a:cubicBezTo>
                  <a:cubicBezTo>
                    <a:pt x="232" y="160"/>
                    <a:pt x="232" y="160"/>
                    <a:pt x="232" y="160"/>
                  </a:cubicBezTo>
                  <a:cubicBezTo>
                    <a:pt x="232" y="160"/>
                    <a:pt x="234" y="158"/>
                    <a:pt x="236" y="156"/>
                  </a:cubicBezTo>
                  <a:cubicBezTo>
                    <a:pt x="236" y="155"/>
                    <a:pt x="236" y="155"/>
                    <a:pt x="236" y="155"/>
                  </a:cubicBezTo>
                  <a:cubicBezTo>
                    <a:pt x="237" y="154"/>
                    <a:pt x="237" y="154"/>
                    <a:pt x="237" y="154"/>
                  </a:cubicBezTo>
                  <a:cubicBezTo>
                    <a:pt x="238" y="153"/>
                    <a:pt x="238" y="152"/>
                    <a:pt x="238" y="152"/>
                  </a:cubicBezTo>
                  <a:cubicBezTo>
                    <a:pt x="238" y="153"/>
                    <a:pt x="238" y="153"/>
                    <a:pt x="238" y="153"/>
                  </a:cubicBezTo>
                  <a:cubicBezTo>
                    <a:pt x="238" y="152"/>
                    <a:pt x="238" y="152"/>
                    <a:pt x="238" y="152"/>
                  </a:cubicBezTo>
                  <a:cubicBezTo>
                    <a:pt x="238" y="151"/>
                    <a:pt x="240" y="148"/>
                    <a:pt x="240" y="147"/>
                  </a:cubicBezTo>
                  <a:cubicBezTo>
                    <a:pt x="240" y="146"/>
                    <a:pt x="240" y="146"/>
                    <a:pt x="240" y="146"/>
                  </a:cubicBezTo>
                  <a:cubicBezTo>
                    <a:pt x="238" y="145"/>
                    <a:pt x="238" y="145"/>
                    <a:pt x="238" y="145"/>
                  </a:cubicBezTo>
                  <a:cubicBezTo>
                    <a:pt x="236" y="144"/>
                    <a:pt x="236" y="144"/>
                    <a:pt x="236" y="144"/>
                  </a:cubicBezTo>
                  <a:cubicBezTo>
                    <a:pt x="237" y="139"/>
                    <a:pt x="237" y="139"/>
                    <a:pt x="237" y="139"/>
                  </a:cubicBezTo>
                  <a:cubicBezTo>
                    <a:pt x="237" y="137"/>
                    <a:pt x="237" y="136"/>
                    <a:pt x="237" y="135"/>
                  </a:cubicBezTo>
                  <a:cubicBezTo>
                    <a:pt x="237" y="135"/>
                    <a:pt x="237" y="135"/>
                    <a:pt x="237" y="135"/>
                  </a:cubicBezTo>
                  <a:cubicBezTo>
                    <a:pt x="238" y="131"/>
                    <a:pt x="238" y="131"/>
                    <a:pt x="238" y="131"/>
                  </a:cubicBezTo>
                  <a:cubicBezTo>
                    <a:pt x="238" y="129"/>
                    <a:pt x="237" y="124"/>
                    <a:pt x="237" y="123"/>
                  </a:cubicBezTo>
                  <a:cubicBezTo>
                    <a:pt x="237" y="123"/>
                    <a:pt x="237" y="122"/>
                    <a:pt x="237" y="121"/>
                  </a:cubicBezTo>
                  <a:cubicBezTo>
                    <a:pt x="235" y="121"/>
                    <a:pt x="235" y="121"/>
                    <a:pt x="235" y="121"/>
                  </a:cubicBezTo>
                  <a:cubicBezTo>
                    <a:pt x="234" y="121"/>
                    <a:pt x="229" y="119"/>
                    <a:pt x="228" y="119"/>
                  </a:cubicBezTo>
                  <a:cubicBezTo>
                    <a:pt x="224" y="118"/>
                    <a:pt x="224" y="118"/>
                    <a:pt x="224" y="118"/>
                  </a:cubicBezTo>
                  <a:cubicBezTo>
                    <a:pt x="221" y="117"/>
                    <a:pt x="221" y="117"/>
                    <a:pt x="221" y="117"/>
                  </a:cubicBezTo>
                  <a:cubicBezTo>
                    <a:pt x="221" y="117"/>
                    <a:pt x="221" y="114"/>
                    <a:pt x="221" y="114"/>
                  </a:cubicBezTo>
                  <a:cubicBezTo>
                    <a:pt x="221" y="113"/>
                    <a:pt x="220" y="113"/>
                    <a:pt x="220" y="112"/>
                  </a:cubicBezTo>
                  <a:cubicBezTo>
                    <a:pt x="219" y="111"/>
                    <a:pt x="219" y="110"/>
                    <a:pt x="219" y="110"/>
                  </a:cubicBezTo>
                  <a:cubicBezTo>
                    <a:pt x="218" y="109"/>
                    <a:pt x="218" y="109"/>
                    <a:pt x="217" y="108"/>
                  </a:cubicBezTo>
                  <a:cubicBezTo>
                    <a:pt x="217" y="107"/>
                    <a:pt x="217" y="106"/>
                    <a:pt x="217" y="106"/>
                  </a:cubicBezTo>
                  <a:cubicBezTo>
                    <a:pt x="217" y="106"/>
                    <a:pt x="217" y="105"/>
                    <a:pt x="216" y="105"/>
                  </a:cubicBezTo>
                  <a:cubicBezTo>
                    <a:pt x="216" y="105"/>
                    <a:pt x="215" y="104"/>
                    <a:pt x="215" y="103"/>
                  </a:cubicBezTo>
                  <a:cubicBezTo>
                    <a:pt x="215" y="103"/>
                    <a:pt x="215" y="103"/>
                    <a:pt x="215" y="102"/>
                  </a:cubicBezTo>
                  <a:cubicBezTo>
                    <a:pt x="215" y="102"/>
                    <a:pt x="214" y="102"/>
                    <a:pt x="214" y="102"/>
                  </a:cubicBezTo>
                  <a:cubicBezTo>
                    <a:pt x="214" y="101"/>
                    <a:pt x="213" y="100"/>
                    <a:pt x="213" y="100"/>
                  </a:cubicBezTo>
                  <a:cubicBezTo>
                    <a:pt x="210" y="97"/>
                    <a:pt x="210" y="97"/>
                    <a:pt x="210" y="97"/>
                  </a:cubicBezTo>
                  <a:cubicBezTo>
                    <a:pt x="210" y="97"/>
                    <a:pt x="210" y="97"/>
                    <a:pt x="210" y="97"/>
                  </a:cubicBezTo>
                  <a:cubicBezTo>
                    <a:pt x="210" y="97"/>
                    <a:pt x="210" y="95"/>
                    <a:pt x="209" y="91"/>
                  </a:cubicBezTo>
                  <a:cubicBezTo>
                    <a:pt x="209" y="90"/>
                    <a:pt x="209" y="90"/>
                    <a:pt x="209" y="90"/>
                  </a:cubicBezTo>
                  <a:cubicBezTo>
                    <a:pt x="209" y="90"/>
                    <a:pt x="209" y="89"/>
                    <a:pt x="209" y="89"/>
                  </a:cubicBezTo>
                  <a:cubicBezTo>
                    <a:pt x="209" y="88"/>
                    <a:pt x="208" y="87"/>
                    <a:pt x="208" y="86"/>
                  </a:cubicBezTo>
                  <a:cubicBezTo>
                    <a:pt x="209" y="85"/>
                    <a:pt x="209" y="83"/>
                    <a:pt x="209" y="83"/>
                  </a:cubicBezTo>
                  <a:cubicBezTo>
                    <a:pt x="209" y="82"/>
                    <a:pt x="210" y="80"/>
                    <a:pt x="209" y="79"/>
                  </a:cubicBezTo>
                  <a:cubicBezTo>
                    <a:pt x="209" y="77"/>
                    <a:pt x="209" y="76"/>
                    <a:pt x="210" y="75"/>
                  </a:cubicBezTo>
                  <a:cubicBezTo>
                    <a:pt x="211" y="68"/>
                    <a:pt x="211" y="68"/>
                    <a:pt x="211" y="68"/>
                  </a:cubicBezTo>
                  <a:cubicBezTo>
                    <a:pt x="211" y="65"/>
                    <a:pt x="212" y="64"/>
                    <a:pt x="213" y="64"/>
                  </a:cubicBezTo>
                  <a:cubicBezTo>
                    <a:pt x="214" y="62"/>
                    <a:pt x="214" y="62"/>
                    <a:pt x="214" y="62"/>
                  </a:cubicBezTo>
                  <a:cubicBezTo>
                    <a:pt x="214" y="62"/>
                    <a:pt x="214" y="61"/>
                    <a:pt x="215" y="61"/>
                  </a:cubicBezTo>
                  <a:cubicBezTo>
                    <a:pt x="215" y="61"/>
                    <a:pt x="215" y="60"/>
                    <a:pt x="215" y="60"/>
                  </a:cubicBezTo>
                  <a:cubicBezTo>
                    <a:pt x="215" y="58"/>
                    <a:pt x="215" y="58"/>
                    <a:pt x="215" y="58"/>
                  </a:cubicBezTo>
                  <a:cubicBezTo>
                    <a:pt x="215" y="58"/>
                    <a:pt x="215" y="56"/>
                    <a:pt x="215" y="55"/>
                  </a:cubicBezTo>
                  <a:cubicBezTo>
                    <a:pt x="215" y="55"/>
                    <a:pt x="215" y="55"/>
                    <a:pt x="215" y="55"/>
                  </a:cubicBezTo>
                  <a:cubicBezTo>
                    <a:pt x="212" y="54"/>
                    <a:pt x="212" y="54"/>
                    <a:pt x="212" y="54"/>
                  </a:cubicBezTo>
                  <a:cubicBezTo>
                    <a:pt x="212" y="54"/>
                    <a:pt x="212" y="54"/>
                    <a:pt x="212" y="54"/>
                  </a:cubicBezTo>
                  <a:cubicBezTo>
                    <a:pt x="212" y="54"/>
                    <a:pt x="211" y="53"/>
                    <a:pt x="209" y="52"/>
                  </a:cubicBezTo>
                  <a:cubicBezTo>
                    <a:pt x="208" y="51"/>
                    <a:pt x="208" y="50"/>
                    <a:pt x="208" y="50"/>
                  </a:cubicBezTo>
                  <a:cubicBezTo>
                    <a:pt x="208" y="49"/>
                    <a:pt x="208" y="49"/>
                    <a:pt x="208" y="48"/>
                  </a:cubicBezTo>
                  <a:cubicBezTo>
                    <a:pt x="207" y="45"/>
                    <a:pt x="207" y="45"/>
                    <a:pt x="207" y="45"/>
                  </a:cubicBezTo>
                  <a:cubicBezTo>
                    <a:pt x="204" y="43"/>
                    <a:pt x="204" y="43"/>
                    <a:pt x="204" y="43"/>
                  </a:cubicBezTo>
                  <a:cubicBezTo>
                    <a:pt x="204" y="43"/>
                    <a:pt x="204" y="37"/>
                    <a:pt x="204" y="37"/>
                  </a:cubicBezTo>
                  <a:cubicBezTo>
                    <a:pt x="204" y="37"/>
                    <a:pt x="204" y="37"/>
                    <a:pt x="204" y="36"/>
                  </a:cubicBezTo>
                  <a:cubicBezTo>
                    <a:pt x="204" y="36"/>
                    <a:pt x="204" y="36"/>
                    <a:pt x="204" y="36"/>
                  </a:cubicBezTo>
                  <a:cubicBezTo>
                    <a:pt x="203" y="36"/>
                    <a:pt x="203" y="36"/>
                    <a:pt x="203" y="36"/>
                  </a:cubicBezTo>
                  <a:cubicBezTo>
                    <a:pt x="202" y="36"/>
                    <a:pt x="201" y="36"/>
                    <a:pt x="200" y="35"/>
                  </a:cubicBezTo>
                  <a:cubicBezTo>
                    <a:pt x="194" y="34"/>
                    <a:pt x="194" y="34"/>
                    <a:pt x="194" y="34"/>
                  </a:cubicBezTo>
                  <a:cubicBezTo>
                    <a:pt x="194" y="31"/>
                    <a:pt x="194" y="31"/>
                    <a:pt x="194" y="31"/>
                  </a:cubicBezTo>
                  <a:cubicBezTo>
                    <a:pt x="194" y="30"/>
                    <a:pt x="194" y="30"/>
                    <a:pt x="194" y="30"/>
                  </a:cubicBezTo>
                  <a:cubicBezTo>
                    <a:pt x="194" y="30"/>
                    <a:pt x="194" y="30"/>
                    <a:pt x="194" y="30"/>
                  </a:cubicBezTo>
                  <a:cubicBezTo>
                    <a:pt x="190" y="29"/>
                    <a:pt x="190" y="29"/>
                    <a:pt x="190" y="29"/>
                  </a:cubicBezTo>
                  <a:cubicBezTo>
                    <a:pt x="191" y="24"/>
                    <a:pt x="191" y="24"/>
                    <a:pt x="191" y="24"/>
                  </a:cubicBezTo>
                  <a:cubicBezTo>
                    <a:pt x="200" y="23"/>
                    <a:pt x="200" y="23"/>
                    <a:pt x="200" y="23"/>
                  </a:cubicBezTo>
                  <a:cubicBezTo>
                    <a:pt x="185" y="12"/>
                    <a:pt x="168" y="4"/>
                    <a:pt x="149" y="0"/>
                  </a:cubicBezTo>
                  <a:cubicBezTo>
                    <a:pt x="149" y="0"/>
                    <a:pt x="149" y="0"/>
                    <a:pt x="149" y="0"/>
                  </a:cubicBezTo>
                  <a:cubicBezTo>
                    <a:pt x="148" y="1"/>
                    <a:pt x="148" y="1"/>
                    <a:pt x="148" y="1"/>
                  </a:cubicBezTo>
                  <a:cubicBezTo>
                    <a:pt x="147" y="2"/>
                    <a:pt x="145" y="3"/>
                    <a:pt x="145" y="3"/>
                  </a:cubicBezTo>
                  <a:cubicBezTo>
                    <a:pt x="143" y="5"/>
                    <a:pt x="143" y="5"/>
                    <a:pt x="143" y="5"/>
                  </a:cubicBezTo>
                  <a:cubicBezTo>
                    <a:pt x="142" y="4"/>
                    <a:pt x="142" y="4"/>
                    <a:pt x="142" y="4"/>
                  </a:cubicBezTo>
                  <a:cubicBezTo>
                    <a:pt x="142" y="4"/>
                    <a:pt x="140" y="3"/>
                    <a:pt x="138" y="3"/>
                  </a:cubicBezTo>
                  <a:cubicBezTo>
                    <a:pt x="137" y="3"/>
                    <a:pt x="136" y="2"/>
                    <a:pt x="136" y="2"/>
                  </a:cubicBezTo>
                  <a:cubicBezTo>
                    <a:pt x="137" y="3"/>
                    <a:pt x="137" y="3"/>
                    <a:pt x="137" y="3"/>
                  </a:cubicBezTo>
                  <a:cubicBezTo>
                    <a:pt x="138" y="5"/>
                    <a:pt x="138" y="5"/>
                    <a:pt x="138" y="5"/>
                  </a:cubicBezTo>
                  <a:cubicBezTo>
                    <a:pt x="137" y="7"/>
                    <a:pt x="137" y="7"/>
                    <a:pt x="137" y="7"/>
                  </a:cubicBezTo>
                  <a:cubicBezTo>
                    <a:pt x="137" y="11"/>
                    <a:pt x="137" y="11"/>
                    <a:pt x="137" y="11"/>
                  </a:cubicBezTo>
                  <a:cubicBezTo>
                    <a:pt x="136" y="12"/>
                    <a:pt x="136" y="12"/>
                    <a:pt x="136" y="12"/>
                  </a:cubicBezTo>
                  <a:cubicBezTo>
                    <a:pt x="136" y="12"/>
                    <a:pt x="134" y="12"/>
                    <a:pt x="133" y="12"/>
                  </a:cubicBezTo>
                  <a:cubicBezTo>
                    <a:pt x="131" y="12"/>
                    <a:pt x="131" y="12"/>
                    <a:pt x="131" y="12"/>
                  </a:cubicBezTo>
                  <a:cubicBezTo>
                    <a:pt x="126" y="12"/>
                    <a:pt x="126" y="12"/>
                    <a:pt x="126" y="12"/>
                  </a:cubicBezTo>
                  <a:cubicBezTo>
                    <a:pt x="124" y="14"/>
                    <a:pt x="124" y="14"/>
                    <a:pt x="124" y="14"/>
                  </a:cubicBezTo>
                  <a:cubicBezTo>
                    <a:pt x="121" y="13"/>
                    <a:pt x="121" y="13"/>
                    <a:pt x="121" y="13"/>
                  </a:cubicBezTo>
                  <a:cubicBezTo>
                    <a:pt x="118" y="15"/>
                    <a:pt x="118" y="15"/>
                    <a:pt x="118" y="15"/>
                  </a:cubicBezTo>
                  <a:cubicBezTo>
                    <a:pt x="115" y="15"/>
                    <a:pt x="115" y="15"/>
                    <a:pt x="115" y="15"/>
                  </a:cubicBezTo>
                  <a:cubicBezTo>
                    <a:pt x="111" y="18"/>
                    <a:pt x="111" y="18"/>
                    <a:pt x="111" y="18"/>
                  </a:cubicBezTo>
                  <a:cubicBezTo>
                    <a:pt x="105" y="21"/>
                    <a:pt x="105" y="21"/>
                    <a:pt x="105" y="21"/>
                  </a:cubicBezTo>
                  <a:cubicBezTo>
                    <a:pt x="104" y="24"/>
                    <a:pt x="104" y="24"/>
                    <a:pt x="104" y="24"/>
                  </a:cubicBezTo>
                  <a:cubicBezTo>
                    <a:pt x="101" y="26"/>
                    <a:pt x="101" y="26"/>
                    <a:pt x="101" y="26"/>
                  </a:cubicBezTo>
                  <a:cubicBezTo>
                    <a:pt x="100" y="29"/>
                    <a:pt x="100" y="29"/>
                    <a:pt x="100" y="29"/>
                  </a:cubicBezTo>
                  <a:cubicBezTo>
                    <a:pt x="96" y="30"/>
                    <a:pt x="96" y="30"/>
                    <a:pt x="96" y="30"/>
                  </a:cubicBezTo>
                  <a:cubicBezTo>
                    <a:pt x="94" y="31"/>
                    <a:pt x="94" y="31"/>
                    <a:pt x="94" y="31"/>
                  </a:cubicBezTo>
                  <a:cubicBezTo>
                    <a:pt x="94" y="35"/>
                    <a:pt x="94" y="35"/>
                    <a:pt x="94" y="35"/>
                  </a:cubicBezTo>
                  <a:cubicBezTo>
                    <a:pt x="93" y="38"/>
                    <a:pt x="93" y="38"/>
                    <a:pt x="93" y="38"/>
                  </a:cubicBezTo>
                  <a:cubicBezTo>
                    <a:pt x="93" y="39"/>
                    <a:pt x="93" y="39"/>
                    <a:pt x="93" y="39"/>
                  </a:cubicBezTo>
                  <a:cubicBezTo>
                    <a:pt x="94" y="41"/>
                    <a:pt x="94" y="41"/>
                    <a:pt x="94" y="41"/>
                  </a:cubicBezTo>
                  <a:cubicBezTo>
                    <a:pt x="98" y="43"/>
                    <a:pt x="98" y="43"/>
                    <a:pt x="98" y="43"/>
                  </a:cubicBezTo>
                  <a:cubicBezTo>
                    <a:pt x="100" y="43"/>
                    <a:pt x="100" y="43"/>
                    <a:pt x="100" y="43"/>
                  </a:cubicBezTo>
                  <a:cubicBezTo>
                    <a:pt x="103" y="44"/>
                    <a:pt x="103" y="44"/>
                    <a:pt x="103" y="44"/>
                  </a:cubicBezTo>
                  <a:cubicBezTo>
                    <a:pt x="108" y="44"/>
                    <a:pt x="108" y="44"/>
                    <a:pt x="108" y="44"/>
                  </a:cubicBezTo>
                  <a:cubicBezTo>
                    <a:pt x="110" y="45"/>
                    <a:pt x="110" y="45"/>
                    <a:pt x="110" y="45"/>
                  </a:cubicBezTo>
                  <a:cubicBezTo>
                    <a:pt x="114" y="45"/>
                    <a:pt x="114" y="45"/>
                    <a:pt x="114" y="45"/>
                  </a:cubicBezTo>
                  <a:cubicBezTo>
                    <a:pt x="118" y="47"/>
                    <a:pt x="118" y="47"/>
                    <a:pt x="118" y="47"/>
                  </a:cubicBezTo>
                  <a:cubicBezTo>
                    <a:pt x="118" y="49"/>
                    <a:pt x="118" y="49"/>
                    <a:pt x="118" y="49"/>
                  </a:cubicBezTo>
                  <a:cubicBezTo>
                    <a:pt x="116" y="52"/>
                    <a:pt x="116" y="52"/>
                    <a:pt x="116" y="52"/>
                  </a:cubicBezTo>
                  <a:cubicBezTo>
                    <a:pt x="114" y="53"/>
                    <a:pt x="114" y="53"/>
                    <a:pt x="114" y="53"/>
                  </a:cubicBezTo>
                  <a:cubicBezTo>
                    <a:pt x="99" y="53"/>
                    <a:pt x="99" y="53"/>
                    <a:pt x="99" y="53"/>
                  </a:cubicBezTo>
                  <a:cubicBezTo>
                    <a:pt x="95" y="55"/>
                    <a:pt x="95" y="55"/>
                    <a:pt x="95" y="55"/>
                  </a:cubicBezTo>
                  <a:cubicBezTo>
                    <a:pt x="88" y="55"/>
                    <a:pt x="88" y="55"/>
                    <a:pt x="88" y="55"/>
                  </a:cubicBezTo>
                  <a:cubicBezTo>
                    <a:pt x="87" y="52"/>
                    <a:pt x="87" y="52"/>
                    <a:pt x="87" y="52"/>
                  </a:cubicBezTo>
                  <a:cubicBezTo>
                    <a:pt x="87" y="50"/>
                    <a:pt x="87" y="50"/>
                    <a:pt x="87" y="50"/>
                  </a:cubicBezTo>
                  <a:cubicBezTo>
                    <a:pt x="86" y="49"/>
                    <a:pt x="86" y="49"/>
                    <a:pt x="86" y="49"/>
                  </a:cubicBezTo>
                  <a:cubicBezTo>
                    <a:pt x="85" y="49"/>
                    <a:pt x="85" y="49"/>
                    <a:pt x="85" y="49"/>
                  </a:cubicBezTo>
                  <a:cubicBezTo>
                    <a:pt x="82" y="49"/>
                    <a:pt x="82" y="49"/>
                    <a:pt x="82" y="49"/>
                  </a:cubicBezTo>
                  <a:cubicBezTo>
                    <a:pt x="80" y="49"/>
                    <a:pt x="80" y="49"/>
                    <a:pt x="80" y="49"/>
                  </a:cubicBezTo>
                  <a:cubicBezTo>
                    <a:pt x="77" y="49"/>
                    <a:pt x="77" y="49"/>
                    <a:pt x="77" y="49"/>
                  </a:cubicBezTo>
                  <a:cubicBezTo>
                    <a:pt x="75" y="50"/>
                    <a:pt x="75" y="50"/>
                    <a:pt x="75" y="50"/>
                  </a:cubicBezTo>
                  <a:cubicBezTo>
                    <a:pt x="74" y="52"/>
                    <a:pt x="74" y="52"/>
                    <a:pt x="74" y="52"/>
                  </a:cubicBezTo>
                  <a:cubicBezTo>
                    <a:pt x="74" y="53"/>
                    <a:pt x="74" y="53"/>
                    <a:pt x="74" y="53"/>
                  </a:cubicBezTo>
                  <a:cubicBezTo>
                    <a:pt x="74" y="53"/>
                    <a:pt x="74" y="53"/>
                    <a:pt x="74" y="53"/>
                  </a:cubicBezTo>
                  <a:cubicBezTo>
                    <a:pt x="76" y="54"/>
                    <a:pt x="76" y="54"/>
                    <a:pt x="76" y="54"/>
                  </a:cubicBezTo>
                  <a:cubicBezTo>
                    <a:pt x="80" y="54"/>
                    <a:pt x="80" y="54"/>
                    <a:pt x="80" y="54"/>
                  </a:cubicBezTo>
                  <a:cubicBezTo>
                    <a:pt x="84" y="54"/>
                    <a:pt x="84" y="54"/>
                    <a:pt x="84" y="54"/>
                  </a:cubicBezTo>
                  <a:cubicBezTo>
                    <a:pt x="85" y="57"/>
                    <a:pt x="85" y="57"/>
                    <a:pt x="85" y="57"/>
                  </a:cubicBezTo>
                  <a:cubicBezTo>
                    <a:pt x="85" y="61"/>
                    <a:pt x="85" y="61"/>
                    <a:pt x="85" y="61"/>
                  </a:cubicBezTo>
                  <a:cubicBezTo>
                    <a:pt x="85" y="63"/>
                    <a:pt x="85" y="63"/>
                    <a:pt x="85" y="63"/>
                  </a:cubicBezTo>
                  <a:cubicBezTo>
                    <a:pt x="86" y="63"/>
                    <a:pt x="86" y="63"/>
                    <a:pt x="86" y="63"/>
                  </a:cubicBezTo>
                  <a:cubicBezTo>
                    <a:pt x="90" y="63"/>
                    <a:pt x="90" y="63"/>
                    <a:pt x="90" y="63"/>
                  </a:cubicBezTo>
                  <a:cubicBezTo>
                    <a:pt x="90" y="63"/>
                    <a:pt x="90" y="63"/>
                    <a:pt x="90" y="63"/>
                  </a:cubicBezTo>
                  <a:cubicBezTo>
                    <a:pt x="93" y="60"/>
                    <a:pt x="93" y="60"/>
                    <a:pt x="93" y="60"/>
                  </a:cubicBezTo>
                  <a:cubicBezTo>
                    <a:pt x="94" y="59"/>
                    <a:pt x="94" y="59"/>
                    <a:pt x="94" y="59"/>
                  </a:cubicBezTo>
                  <a:cubicBezTo>
                    <a:pt x="96" y="57"/>
                    <a:pt x="96" y="57"/>
                    <a:pt x="96" y="57"/>
                  </a:cubicBezTo>
                  <a:cubicBezTo>
                    <a:pt x="100" y="57"/>
                    <a:pt x="100" y="57"/>
                    <a:pt x="100" y="57"/>
                  </a:cubicBezTo>
                  <a:cubicBezTo>
                    <a:pt x="104" y="56"/>
                    <a:pt x="104" y="56"/>
                    <a:pt x="104" y="56"/>
                  </a:cubicBezTo>
                  <a:cubicBezTo>
                    <a:pt x="106" y="56"/>
                    <a:pt x="106" y="56"/>
                    <a:pt x="106" y="56"/>
                  </a:cubicBezTo>
                  <a:cubicBezTo>
                    <a:pt x="109" y="58"/>
                    <a:pt x="109" y="58"/>
                    <a:pt x="109" y="58"/>
                  </a:cubicBezTo>
                  <a:cubicBezTo>
                    <a:pt x="112" y="59"/>
                    <a:pt x="112" y="59"/>
                    <a:pt x="112" y="59"/>
                  </a:cubicBezTo>
                  <a:cubicBezTo>
                    <a:pt x="121" y="58"/>
                    <a:pt x="121" y="58"/>
                    <a:pt x="121" y="58"/>
                  </a:cubicBezTo>
                  <a:cubicBezTo>
                    <a:pt x="124" y="59"/>
                    <a:pt x="124" y="59"/>
                    <a:pt x="124" y="59"/>
                  </a:cubicBezTo>
                  <a:cubicBezTo>
                    <a:pt x="128" y="63"/>
                    <a:pt x="128" y="63"/>
                    <a:pt x="128" y="63"/>
                  </a:cubicBezTo>
                  <a:cubicBezTo>
                    <a:pt x="129" y="67"/>
                    <a:pt x="129" y="67"/>
                    <a:pt x="129" y="67"/>
                  </a:cubicBezTo>
                  <a:cubicBezTo>
                    <a:pt x="131" y="68"/>
                    <a:pt x="131" y="68"/>
                    <a:pt x="131" y="68"/>
                  </a:cubicBezTo>
                  <a:cubicBezTo>
                    <a:pt x="135" y="68"/>
                    <a:pt x="135" y="68"/>
                    <a:pt x="135" y="68"/>
                  </a:cubicBezTo>
                  <a:cubicBezTo>
                    <a:pt x="139" y="70"/>
                    <a:pt x="139" y="70"/>
                    <a:pt x="139" y="70"/>
                  </a:cubicBezTo>
                  <a:cubicBezTo>
                    <a:pt x="141" y="70"/>
                    <a:pt x="141" y="70"/>
                    <a:pt x="141" y="70"/>
                  </a:cubicBezTo>
                  <a:cubicBezTo>
                    <a:pt x="145" y="72"/>
                    <a:pt x="145" y="72"/>
                    <a:pt x="145" y="72"/>
                  </a:cubicBezTo>
                  <a:cubicBezTo>
                    <a:pt x="148" y="76"/>
                    <a:pt x="148" y="76"/>
                    <a:pt x="148" y="76"/>
                  </a:cubicBezTo>
                  <a:cubicBezTo>
                    <a:pt x="149" y="82"/>
                    <a:pt x="149" y="82"/>
                    <a:pt x="149" y="82"/>
                  </a:cubicBezTo>
                  <a:cubicBezTo>
                    <a:pt x="148" y="83"/>
                    <a:pt x="148" y="83"/>
                    <a:pt x="148" y="83"/>
                  </a:cubicBezTo>
                  <a:cubicBezTo>
                    <a:pt x="149" y="83"/>
                    <a:pt x="149" y="83"/>
                    <a:pt x="149" y="83"/>
                  </a:cubicBezTo>
                  <a:cubicBezTo>
                    <a:pt x="151" y="85"/>
                    <a:pt x="151" y="85"/>
                    <a:pt x="151" y="85"/>
                  </a:cubicBezTo>
                  <a:cubicBezTo>
                    <a:pt x="155" y="86"/>
                    <a:pt x="155" y="86"/>
                    <a:pt x="155" y="86"/>
                  </a:cubicBezTo>
                  <a:cubicBezTo>
                    <a:pt x="163" y="87"/>
                    <a:pt x="163" y="87"/>
                    <a:pt x="163" y="87"/>
                  </a:cubicBezTo>
                  <a:cubicBezTo>
                    <a:pt x="169" y="90"/>
                    <a:pt x="169" y="90"/>
                    <a:pt x="169" y="90"/>
                  </a:cubicBezTo>
                  <a:cubicBezTo>
                    <a:pt x="173" y="91"/>
                    <a:pt x="173" y="91"/>
                    <a:pt x="173" y="91"/>
                  </a:cubicBezTo>
                  <a:cubicBezTo>
                    <a:pt x="175" y="93"/>
                    <a:pt x="175" y="93"/>
                    <a:pt x="175" y="93"/>
                  </a:cubicBezTo>
                  <a:cubicBezTo>
                    <a:pt x="179" y="95"/>
                    <a:pt x="179" y="95"/>
                    <a:pt x="179" y="95"/>
                  </a:cubicBezTo>
                  <a:cubicBezTo>
                    <a:pt x="182" y="99"/>
                    <a:pt x="182" y="99"/>
                    <a:pt x="182" y="99"/>
                  </a:cubicBezTo>
                  <a:cubicBezTo>
                    <a:pt x="183" y="104"/>
                    <a:pt x="183" y="104"/>
                    <a:pt x="183" y="104"/>
                  </a:cubicBezTo>
                  <a:cubicBezTo>
                    <a:pt x="182" y="110"/>
                    <a:pt x="182" y="110"/>
                    <a:pt x="182" y="110"/>
                  </a:cubicBezTo>
                  <a:cubicBezTo>
                    <a:pt x="175" y="111"/>
                    <a:pt x="175" y="111"/>
                    <a:pt x="175" y="111"/>
                  </a:cubicBezTo>
                  <a:cubicBezTo>
                    <a:pt x="172" y="114"/>
                    <a:pt x="172" y="114"/>
                    <a:pt x="172" y="114"/>
                  </a:cubicBezTo>
                  <a:cubicBezTo>
                    <a:pt x="172" y="118"/>
                    <a:pt x="172" y="118"/>
                    <a:pt x="172" y="118"/>
                  </a:cubicBezTo>
                  <a:cubicBezTo>
                    <a:pt x="172" y="123"/>
                    <a:pt x="172" y="123"/>
                    <a:pt x="172" y="123"/>
                  </a:cubicBezTo>
                  <a:cubicBezTo>
                    <a:pt x="171" y="128"/>
                    <a:pt x="171" y="128"/>
                    <a:pt x="171" y="128"/>
                  </a:cubicBezTo>
                  <a:cubicBezTo>
                    <a:pt x="168" y="132"/>
                    <a:pt x="168" y="132"/>
                    <a:pt x="168" y="132"/>
                  </a:cubicBezTo>
                  <a:cubicBezTo>
                    <a:pt x="165" y="136"/>
                    <a:pt x="165" y="136"/>
                    <a:pt x="165" y="136"/>
                  </a:cubicBezTo>
                  <a:cubicBezTo>
                    <a:pt x="158" y="139"/>
                    <a:pt x="158" y="139"/>
                    <a:pt x="158" y="139"/>
                  </a:cubicBezTo>
                  <a:cubicBezTo>
                    <a:pt x="152" y="141"/>
                    <a:pt x="152" y="141"/>
                    <a:pt x="152" y="141"/>
                  </a:cubicBezTo>
                  <a:cubicBezTo>
                    <a:pt x="152" y="146"/>
                    <a:pt x="152" y="146"/>
                    <a:pt x="152" y="146"/>
                  </a:cubicBezTo>
                  <a:cubicBezTo>
                    <a:pt x="151" y="148"/>
                    <a:pt x="151" y="148"/>
                    <a:pt x="151" y="148"/>
                  </a:cubicBezTo>
                  <a:cubicBezTo>
                    <a:pt x="150" y="150"/>
                    <a:pt x="150" y="150"/>
                    <a:pt x="150" y="150"/>
                  </a:cubicBezTo>
                  <a:cubicBezTo>
                    <a:pt x="146" y="153"/>
                    <a:pt x="146" y="153"/>
                    <a:pt x="146" y="153"/>
                  </a:cubicBezTo>
                  <a:cubicBezTo>
                    <a:pt x="144" y="156"/>
                    <a:pt x="144" y="156"/>
                    <a:pt x="144" y="156"/>
                  </a:cubicBezTo>
                  <a:cubicBezTo>
                    <a:pt x="142" y="159"/>
                    <a:pt x="142" y="159"/>
                    <a:pt x="142" y="159"/>
                  </a:cubicBezTo>
                  <a:cubicBezTo>
                    <a:pt x="139" y="160"/>
                    <a:pt x="139" y="160"/>
                    <a:pt x="139" y="160"/>
                  </a:cubicBezTo>
                  <a:cubicBezTo>
                    <a:pt x="137" y="161"/>
                    <a:pt x="137" y="161"/>
                    <a:pt x="137" y="161"/>
                  </a:cubicBezTo>
                  <a:cubicBezTo>
                    <a:pt x="135" y="166"/>
                    <a:pt x="135" y="166"/>
                    <a:pt x="135" y="166"/>
                  </a:cubicBezTo>
                  <a:cubicBezTo>
                    <a:pt x="133" y="169"/>
                    <a:pt x="133" y="169"/>
                    <a:pt x="133" y="169"/>
                  </a:cubicBezTo>
                  <a:cubicBezTo>
                    <a:pt x="131" y="171"/>
                    <a:pt x="131" y="171"/>
                    <a:pt x="131" y="171"/>
                  </a:cubicBezTo>
                  <a:cubicBezTo>
                    <a:pt x="128" y="172"/>
                    <a:pt x="128" y="172"/>
                    <a:pt x="128" y="172"/>
                  </a:cubicBezTo>
                  <a:cubicBezTo>
                    <a:pt x="126" y="173"/>
                    <a:pt x="126" y="173"/>
                    <a:pt x="126" y="173"/>
                  </a:cubicBezTo>
                  <a:cubicBezTo>
                    <a:pt x="125" y="174"/>
                    <a:pt x="125" y="174"/>
                    <a:pt x="125" y="174"/>
                  </a:cubicBezTo>
                  <a:cubicBezTo>
                    <a:pt x="125" y="177"/>
                    <a:pt x="125" y="177"/>
                    <a:pt x="125" y="177"/>
                  </a:cubicBezTo>
                  <a:cubicBezTo>
                    <a:pt x="125" y="178"/>
                    <a:pt x="125" y="178"/>
                    <a:pt x="125" y="178"/>
                  </a:cubicBezTo>
                  <a:cubicBezTo>
                    <a:pt x="125" y="180"/>
                    <a:pt x="125" y="180"/>
                    <a:pt x="125" y="180"/>
                  </a:cubicBezTo>
                  <a:cubicBezTo>
                    <a:pt x="125" y="184"/>
                    <a:pt x="125" y="184"/>
                    <a:pt x="125" y="184"/>
                  </a:cubicBezTo>
                  <a:cubicBezTo>
                    <a:pt x="122" y="184"/>
                    <a:pt x="122" y="184"/>
                    <a:pt x="122" y="184"/>
                  </a:cubicBezTo>
                  <a:cubicBezTo>
                    <a:pt x="120" y="184"/>
                    <a:pt x="120" y="184"/>
                    <a:pt x="120" y="184"/>
                  </a:cubicBezTo>
                  <a:cubicBezTo>
                    <a:pt x="119" y="185"/>
                    <a:pt x="119" y="185"/>
                    <a:pt x="119" y="185"/>
                  </a:cubicBezTo>
                  <a:cubicBezTo>
                    <a:pt x="119" y="188"/>
                    <a:pt x="119" y="188"/>
                    <a:pt x="119" y="188"/>
                  </a:cubicBezTo>
                  <a:cubicBezTo>
                    <a:pt x="121" y="189"/>
                    <a:pt x="121" y="189"/>
                    <a:pt x="121" y="189"/>
                  </a:cubicBezTo>
                  <a:cubicBezTo>
                    <a:pt x="125" y="190"/>
                    <a:pt x="125" y="190"/>
                    <a:pt x="125" y="190"/>
                  </a:cubicBezTo>
                  <a:cubicBezTo>
                    <a:pt x="125" y="193"/>
                    <a:pt x="125" y="193"/>
                    <a:pt x="125" y="193"/>
                  </a:cubicBezTo>
                  <a:cubicBezTo>
                    <a:pt x="124" y="198"/>
                    <a:pt x="124" y="198"/>
                    <a:pt x="124" y="198"/>
                  </a:cubicBezTo>
                  <a:cubicBezTo>
                    <a:pt x="120" y="201"/>
                    <a:pt x="120" y="201"/>
                    <a:pt x="120" y="201"/>
                  </a:cubicBezTo>
                  <a:cubicBezTo>
                    <a:pt x="117" y="201"/>
                    <a:pt x="117" y="201"/>
                    <a:pt x="117" y="201"/>
                  </a:cubicBezTo>
                  <a:cubicBezTo>
                    <a:pt x="112" y="199"/>
                    <a:pt x="112" y="199"/>
                    <a:pt x="112" y="199"/>
                  </a:cubicBezTo>
                  <a:cubicBezTo>
                    <a:pt x="110" y="198"/>
                    <a:pt x="110" y="198"/>
                    <a:pt x="110" y="198"/>
                  </a:cubicBezTo>
                  <a:cubicBezTo>
                    <a:pt x="110" y="198"/>
                    <a:pt x="108" y="197"/>
                    <a:pt x="106" y="195"/>
                  </a:cubicBezTo>
                  <a:cubicBezTo>
                    <a:pt x="105" y="193"/>
                    <a:pt x="105" y="193"/>
                    <a:pt x="105" y="193"/>
                  </a:cubicBezTo>
                  <a:cubicBezTo>
                    <a:pt x="105" y="192"/>
                    <a:pt x="105" y="191"/>
                    <a:pt x="104" y="191"/>
                  </a:cubicBezTo>
                  <a:cubicBezTo>
                    <a:pt x="104" y="190"/>
                    <a:pt x="104" y="190"/>
                    <a:pt x="104" y="189"/>
                  </a:cubicBezTo>
                  <a:cubicBezTo>
                    <a:pt x="103" y="189"/>
                    <a:pt x="103" y="189"/>
                    <a:pt x="103" y="188"/>
                  </a:cubicBezTo>
                  <a:cubicBezTo>
                    <a:pt x="100" y="189"/>
                    <a:pt x="100" y="189"/>
                    <a:pt x="100" y="189"/>
                  </a:cubicBezTo>
                  <a:cubicBezTo>
                    <a:pt x="99" y="185"/>
                    <a:pt x="99" y="185"/>
                    <a:pt x="99" y="185"/>
                  </a:cubicBezTo>
                  <a:cubicBezTo>
                    <a:pt x="98" y="184"/>
                    <a:pt x="98" y="184"/>
                    <a:pt x="98" y="184"/>
                  </a:cubicBezTo>
                  <a:cubicBezTo>
                    <a:pt x="98" y="178"/>
                    <a:pt x="98" y="178"/>
                    <a:pt x="98" y="178"/>
                  </a:cubicBezTo>
                  <a:cubicBezTo>
                    <a:pt x="100" y="175"/>
                    <a:pt x="100" y="175"/>
                    <a:pt x="100" y="175"/>
                  </a:cubicBezTo>
                  <a:cubicBezTo>
                    <a:pt x="100" y="170"/>
                    <a:pt x="100" y="170"/>
                    <a:pt x="100" y="170"/>
                  </a:cubicBezTo>
                  <a:cubicBezTo>
                    <a:pt x="99" y="168"/>
                    <a:pt x="99" y="168"/>
                    <a:pt x="99" y="168"/>
                  </a:cubicBezTo>
                  <a:cubicBezTo>
                    <a:pt x="99" y="165"/>
                    <a:pt x="99" y="165"/>
                    <a:pt x="99" y="165"/>
                  </a:cubicBezTo>
                  <a:cubicBezTo>
                    <a:pt x="99" y="160"/>
                    <a:pt x="99" y="160"/>
                    <a:pt x="99" y="160"/>
                  </a:cubicBezTo>
                  <a:cubicBezTo>
                    <a:pt x="101" y="158"/>
                    <a:pt x="101" y="158"/>
                    <a:pt x="101" y="158"/>
                  </a:cubicBezTo>
                  <a:cubicBezTo>
                    <a:pt x="101" y="152"/>
                    <a:pt x="101" y="152"/>
                    <a:pt x="101" y="152"/>
                  </a:cubicBezTo>
                  <a:cubicBezTo>
                    <a:pt x="100" y="147"/>
                    <a:pt x="100" y="147"/>
                    <a:pt x="100" y="147"/>
                  </a:cubicBezTo>
                  <a:cubicBezTo>
                    <a:pt x="102" y="142"/>
                    <a:pt x="102" y="142"/>
                    <a:pt x="102" y="142"/>
                  </a:cubicBezTo>
                  <a:cubicBezTo>
                    <a:pt x="102" y="126"/>
                    <a:pt x="102" y="126"/>
                    <a:pt x="102" y="126"/>
                  </a:cubicBezTo>
                  <a:cubicBezTo>
                    <a:pt x="99" y="124"/>
                    <a:pt x="99" y="124"/>
                    <a:pt x="99" y="124"/>
                  </a:cubicBezTo>
                  <a:cubicBezTo>
                    <a:pt x="95" y="121"/>
                    <a:pt x="95" y="121"/>
                    <a:pt x="95" y="121"/>
                  </a:cubicBezTo>
                  <a:cubicBezTo>
                    <a:pt x="91" y="120"/>
                    <a:pt x="91" y="120"/>
                    <a:pt x="91" y="120"/>
                  </a:cubicBezTo>
                  <a:cubicBezTo>
                    <a:pt x="88" y="120"/>
                    <a:pt x="88" y="120"/>
                    <a:pt x="88" y="120"/>
                  </a:cubicBezTo>
                  <a:cubicBezTo>
                    <a:pt x="86" y="116"/>
                    <a:pt x="86" y="116"/>
                    <a:pt x="86" y="116"/>
                  </a:cubicBezTo>
                  <a:cubicBezTo>
                    <a:pt x="85" y="112"/>
                    <a:pt x="85" y="112"/>
                    <a:pt x="85" y="112"/>
                  </a:cubicBezTo>
                  <a:cubicBezTo>
                    <a:pt x="85" y="109"/>
                    <a:pt x="85" y="109"/>
                    <a:pt x="85" y="109"/>
                  </a:cubicBezTo>
                  <a:cubicBezTo>
                    <a:pt x="84" y="106"/>
                    <a:pt x="84" y="106"/>
                    <a:pt x="84" y="106"/>
                  </a:cubicBezTo>
                  <a:cubicBezTo>
                    <a:pt x="81" y="105"/>
                    <a:pt x="81" y="105"/>
                    <a:pt x="81" y="105"/>
                  </a:cubicBezTo>
                  <a:cubicBezTo>
                    <a:pt x="79" y="102"/>
                    <a:pt x="79" y="102"/>
                    <a:pt x="79" y="102"/>
                  </a:cubicBezTo>
                  <a:cubicBezTo>
                    <a:pt x="78" y="97"/>
                    <a:pt x="78" y="97"/>
                    <a:pt x="78" y="97"/>
                  </a:cubicBezTo>
                  <a:cubicBezTo>
                    <a:pt x="78" y="89"/>
                    <a:pt x="78" y="89"/>
                    <a:pt x="78" y="89"/>
                  </a:cubicBezTo>
                  <a:cubicBezTo>
                    <a:pt x="80" y="85"/>
                    <a:pt x="80" y="85"/>
                    <a:pt x="80" y="85"/>
                  </a:cubicBezTo>
                  <a:cubicBezTo>
                    <a:pt x="82" y="82"/>
                    <a:pt x="82" y="82"/>
                    <a:pt x="82" y="82"/>
                  </a:cubicBezTo>
                  <a:cubicBezTo>
                    <a:pt x="85" y="79"/>
                    <a:pt x="85" y="79"/>
                    <a:pt x="85" y="79"/>
                  </a:cubicBezTo>
                  <a:cubicBezTo>
                    <a:pt x="85" y="77"/>
                    <a:pt x="85" y="77"/>
                    <a:pt x="85" y="77"/>
                  </a:cubicBezTo>
                  <a:cubicBezTo>
                    <a:pt x="85" y="75"/>
                    <a:pt x="85" y="75"/>
                    <a:pt x="85" y="75"/>
                  </a:cubicBezTo>
                  <a:cubicBezTo>
                    <a:pt x="81" y="76"/>
                    <a:pt x="81" y="76"/>
                    <a:pt x="81" y="76"/>
                  </a:cubicBezTo>
                  <a:cubicBezTo>
                    <a:pt x="78" y="76"/>
                    <a:pt x="78" y="76"/>
                    <a:pt x="78" y="76"/>
                  </a:cubicBezTo>
                  <a:cubicBezTo>
                    <a:pt x="76" y="74"/>
                    <a:pt x="76" y="74"/>
                    <a:pt x="76" y="74"/>
                  </a:cubicBezTo>
                  <a:cubicBezTo>
                    <a:pt x="74" y="73"/>
                    <a:pt x="74" y="73"/>
                    <a:pt x="74" y="73"/>
                  </a:cubicBezTo>
                  <a:cubicBezTo>
                    <a:pt x="70" y="73"/>
                    <a:pt x="70" y="73"/>
                    <a:pt x="70" y="73"/>
                  </a:cubicBezTo>
                  <a:cubicBezTo>
                    <a:pt x="70" y="70"/>
                    <a:pt x="70" y="70"/>
                    <a:pt x="70" y="70"/>
                  </a:cubicBezTo>
                  <a:cubicBezTo>
                    <a:pt x="69" y="68"/>
                    <a:pt x="69" y="68"/>
                    <a:pt x="69" y="68"/>
                  </a:cubicBezTo>
                  <a:cubicBezTo>
                    <a:pt x="65" y="66"/>
                    <a:pt x="65" y="66"/>
                    <a:pt x="65" y="66"/>
                  </a:cubicBezTo>
                  <a:cubicBezTo>
                    <a:pt x="63" y="63"/>
                    <a:pt x="63" y="63"/>
                    <a:pt x="63" y="63"/>
                  </a:cubicBezTo>
                  <a:cubicBezTo>
                    <a:pt x="58" y="63"/>
                    <a:pt x="58" y="63"/>
                    <a:pt x="58" y="63"/>
                  </a:cubicBezTo>
                  <a:cubicBezTo>
                    <a:pt x="54" y="62"/>
                    <a:pt x="54" y="62"/>
                    <a:pt x="54" y="62"/>
                  </a:cubicBezTo>
                  <a:cubicBezTo>
                    <a:pt x="51" y="64"/>
                    <a:pt x="51" y="64"/>
                    <a:pt x="51" y="64"/>
                  </a:cubicBezTo>
                  <a:cubicBezTo>
                    <a:pt x="44" y="64"/>
                    <a:pt x="44" y="64"/>
                    <a:pt x="44" y="64"/>
                  </a:cubicBezTo>
                  <a:cubicBezTo>
                    <a:pt x="41" y="59"/>
                    <a:pt x="41" y="59"/>
                    <a:pt x="41" y="59"/>
                  </a:cubicBezTo>
                  <a:cubicBezTo>
                    <a:pt x="38" y="55"/>
                    <a:pt x="38" y="55"/>
                    <a:pt x="38" y="55"/>
                  </a:cubicBezTo>
                  <a:cubicBezTo>
                    <a:pt x="34" y="52"/>
                    <a:pt x="34" y="52"/>
                    <a:pt x="34" y="52"/>
                  </a:cubicBezTo>
                  <a:cubicBezTo>
                    <a:pt x="33" y="38"/>
                    <a:pt x="33" y="38"/>
                    <a:pt x="33" y="38"/>
                  </a:cubicBezTo>
                  <a:cubicBezTo>
                    <a:pt x="13" y="61"/>
                    <a:pt x="0" y="90"/>
                    <a:pt x="0" y="123"/>
                  </a:cubicBezTo>
                  <a:cubicBezTo>
                    <a:pt x="0" y="178"/>
                    <a:pt x="36" y="225"/>
                    <a:pt x="87" y="241"/>
                  </a:cubicBezTo>
                  <a:cubicBezTo>
                    <a:pt x="87" y="238"/>
                    <a:pt x="87" y="238"/>
                    <a:pt x="87" y="238"/>
                  </a:cubicBezTo>
                  <a:cubicBezTo>
                    <a:pt x="87" y="235"/>
                    <a:pt x="87" y="235"/>
                    <a:pt x="87" y="235"/>
                  </a:cubicBezTo>
                  <a:cubicBezTo>
                    <a:pt x="89" y="232"/>
                    <a:pt x="89" y="232"/>
                    <a:pt x="89" y="232"/>
                  </a:cubicBezTo>
                  <a:cubicBezTo>
                    <a:pt x="93" y="232"/>
                    <a:pt x="93" y="232"/>
                    <a:pt x="93" y="232"/>
                  </a:cubicBezTo>
                  <a:cubicBezTo>
                    <a:pt x="93" y="233"/>
                    <a:pt x="93" y="233"/>
                    <a:pt x="93" y="233"/>
                  </a:cubicBezTo>
                  <a:cubicBezTo>
                    <a:pt x="93" y="230"/>
                    <a:pt x="93" y="230"/>
                    <a:pt x="93" y="230"/>
                  </a:cubicBezTo>
                  <a:cubicBezTo>
                    <a:pt x="95" y="227"/>
                    <a:pt x="95" y="227"/>
                    <a:pt x="95" y="227"/>
                  </a:cubicBezTo>
                  <a:cubicBezTo>
                    <a:pt x="98" y="227"/>
                    <a:pt x="98" y="227"/>
                    <a:pt x="98" y="227"/>
                  </a:cubicBezTo>
                  <a:cubicBezTo>
                    <a:pt x="100" y="227"/>
                    <a:pt x="100" y="227"/>
                    <a:pt x="100" y="227"/>
                  </a:cubicBezTo>
                  <a:cubicBezTo>
                    <a:pt x="101" y="228"/>
                    <a:pt x="101" y="228"/>
                    <a:pt x="101" y="228"/>
                  </a:cubicBezTo>
                  <a:cubicBezTo>
                    <a:pt x="101" y="228"/>
                    <a:pt x="101" y="228"/>
                    <a:pt x="101" y="228"/>
                  </a:cubicBezTo>
                  <a:cubicBezTo>
                    <a:pt x="102" y="228"/>
                    <a:pt x="102" y="228"/>
                    <a:pt x="104" y="229"/>
                  </a:cubicBezTo>
                  <a:cubicBezTo>
                    <a:pt x="106" y="230"/>
                    <a:pt x="106" y="230"/>
                    <a:pt x="106" y="230"/>
                  </a:cubicBezTo>
                  <a:cubicBezTo>
                    <a:pt x="107" y="230"/>
                    <a:pt x="107" y="230"/>
                    <a:pt x="107" y="230"/>
                  </a:cubicBezTo>
                  <a:cubicBezTo>
                    <a:pt x="107" y="228"/>
                    <a:pt x="107" y="228"/>
                    <a:pt x="107" y="228"/>
                  </a:cubicBezTo>
                  <a:cubicBezTo>
                    <a:pt x="108" y="226"/>
                    <a:pt x="108" y="226"/>
                    <a:pt x="108" y="226"/>
                  </a:cubicBezTo>
                  <a:cubicBezTo>
                    <a:pt x="110" y="224"/>
                    <a:pt x="110" y="224"/>
                    <a:pt x="110" y="224"/>
                  </a:cubicBezTo>
                  <a:cubicBezTo>
                    <a:pt x="112" y="222"/>
                    <a:pt x="112" y="222"/>
                    <a:pt x="112" y="222"/>
                  </a:cubicBezTo>
                  <a:cubicBezTo>
                    <a:pt x="113" y="220"/>
                    <a:pt x="113" y="220"/>
                    <a:pt x="113" y="220"/>
                  </a:cubicBezTo>
                  <a:cubicBezTo>
                    <a:pt x="114" y="218"/>
                    <a:pt x="114" y="218"/>
                    <a:pt x="114" y="218"/>
                  </a:cubicBezTo>
                  <a:cubicBezTo>
                    <a:pt x="117" y="215"/>
                    <a:pt x="117" y="215"/>
                    <a:pt x="117" y="215"/>
                  </a:cubicBezTo>
                  <a:cubicBezTo>
                    <a:pt x="121" y="215"/>
                    <a:pt x="121" y="215"/>
                    <a:pt x="121" y="215"/>
                  </a:cubicBezTo>
                  <a:cubicBezTo>
                    <a:pt x="123" y="215"/>
                    <a:pt x="123" y="215"/>
                    <a:pt x="123" y="215"/>
                  </a:cubicBezTo>
                  <a:cubicBezTo>
                    <a:pt x="128" y="216"/>
                    <a:pt x="128" y="216"/>
                    <a:pt x="128" y="216"/>
                  </a:cubicBezTo>
                  <a:cubicBezTo>
                    <a:pt x="128" y="219"/>
                    <a:pt x="128" y="219"/>
                    <a:pt x="128" y="219"/>
                  </a:cubicBezTo>
                  <a:cubicBezTo>
                    <a:pt x="128" y="219"/>
                    <a:pt x="128" y="219"/>
                    <a:pt x="128" y="219"/>
                  </a:cubicBezTo>
                  <a:cubicBezTo>
                    <a:pt x="129" y="219"/>
                    <a:pt x="129" y="219"/>
                    <a:pt x="129" y="219"/>
                  </a:cubicBezTo>
                  <a:cubicBezTo>
                    <a:pt x="129" y="220"/>
                    <a:pt x="129" y="220"/>
                    <a:pt x="129" y="221"/>
                  </a:cubicBezTo>
                  <a:cubicBezTo>
                    <a:pt x="128" y="223"/>
                    <a:pt x="127" y="225"/>
                    <a:pt x="127" y="225"/>
                  </a:cubicBezTo>
                  <a:cubicBezTo>
                    <a:pt x="127" y="225"/>
                    <a:pt x="127" y="225"/>
                    <a:pt x="127" y="225"/>
                  </a:cubicBezTo>
                  <a:cubicBezTo>
                    <a:pt x="126" y="226"/>
                    <a:pt x="126" y="226"/>
                    <a:pt x="126" y="226"/>
                  </a:cubicBezTo>
                  <a:cubicBezTo>
                    <a:pt x="126" y="226"/>
                    <a:pt x="126" y="227"/>
                    <a:pt x="126" y="228"/>
                  </a:cubicBezTo>
                  <a:cubicBezTo>
                    <a:pt x="125" y="232"/>
                    <a:pt x="125" y="232"/>
                    <a:pt x="125" y="232"/>
                  </a:cubicBezTo>
                  <a:cubicBezTo>
                    <a:pt x="126" y="233"/>
                    <a:pt x="126" y="233"/>
                    <a:pt x="126" y="233"/>
                  </a:cubicBezTo>
                  <a:cubicBezTo>
                    <a:pt x="127" y="234"/>
                    <a:pt x="127" y="234"/>
                    <a:pt x="127" y="234"/>
                  </a:cubicBezTo>
                  <a:cubicBezTo>
                    <a:pt x="127" y="234"/>
                    <a:pt x="127" y="234"/>
                    <a:pt x="127" y="234"/>
                  </a:cubicBezTo>
                  <a:cubicBezTo>
                    <a:pt x="128" y="234"/>
                    <a:pt x="128" y="234"/>
                    <a:pt x="129" y="235"/>
                  </a:cubicBezTo>
                  <a:cubicBezTo>
                    <a:pt x="130" y="235"/>
                    <a:pt x="131" y="235"/>
                    <a:pt x="132" y="235"/>
                  </a:cubicBezTo>
                  <a:cubicBezTo>
                    <a:pt x="132" y="235"/>
                    <a:pt x="132" y="235"/>
                    <a:pt x="132" y="235"/>
                  </a:cubicBezTo>
                  <a:cubicBezTo>
                    <a:pt x="132" y="234"/>
                    <a:pt x="132" y="233"/>
                    <a:pt x="134" y="233"/>
                  </a:cubicBezTo>
                  <a:cubicBezTo>
                    <a:pt x="135" y="233"/>
                    <a:pt x="135" y="232"/>
                    <a:pt x="135" y="232"/>
                  </a:cubicBezTo>
                  <a:cubicBezTo>
                    <a:pt x="136" y="231"/>
                    <a:pt x="136" y="230"/>
                    <a:pt x="139" y="230"/>
                  </a:cubicBezTo>
                  <a:cubicBezTo>
                    <a:pt x="142" y="230"/>
                    <a:pt x="142" y="230"/>
                    <a:pt x="142" y="230"/>
                  </a:cubicBezTo>
                  <a:cubicBezTo>
                    <a:pt x="142" y="229"/>
                    <a:pt x="142" y="229"/>
                    <a:pt x="142" y="229"/>
                  </a:cubicBezTo>
                  <a:cubicBezTo>
                    <a:pt x="142" y="229"/>
                    <a:pt x="142" y="229"/>
                    <a:pt x="142" y="229"/>
                  </a:cubicBezTo>
                  <a:cubicBezTo>
                    <a:pt x="143" y="228"/>
                    <a:pt x="143" y="228"/>
                    <a:pt x="143" y="228"/>
                  </a:cubicBezTo>
                  <a:cubicBezTo>
                    <a:pt x="143" y="227"/>
                    <a:pt x="144" y="227"/>
                    <a:pt x="145" y="227"/>
                  </a:cubicBezTo>
                  <a:cubicBezTo>
                    <a:pt x="145" y="227"/>
                    <a:pt x="147" y="227"/>
                    <a:pt x="147" y="227"/>
                  </a:cubicBezTo>
                  <a:cubicBezTo>
                    <a:pt x="148" y="227"/>
                    <a:pt x="149" y="227"/>
                    <a:pt x="150" y="227"/>
                  </a:cubicBezTo>
                  <a:cubicBezTo>
                    <a:pt x="150" y="227"/>
                    <a:pt x="151" y="227"/>
                    <a:pt x="151" y="227"/>
                  </a:cubicBezTo>
                  <a:cubicBezTo>
                    <a:pt x="152" y="227"/>
                    <a:pt x="152" y="227"/>
                    <a:pt x="152" y="227"/>
                  </a:cubicBezTo>
                  <a:cubicBezTo>
                    <a:pt x="156" y="228"/>
                    <a:pt x="156" y="228"/>
                    <a:pt x="156" y="228"/>
                  </a:cubicBezTo>
                  <a:cubicBezTo>
                    <a:pt x="157" y="228"/>
                    <a:pt x="157" y="228"/>
                    <a:pt x="157" y="228"/>
                  </a:cubicBezTo>
                  <a:cubicBezTo>
                    <a:pt x="158" y="228"/>
                    <a:pt x="158" y="228"/>
                    <a:pt x="159" y="228"/>
                  </a:cubicBezTo>
                  <a:cubicBezTo>
                    <a:pt x="160" y="228"/>
                    <a:pt x="161" y="229"/>
                    <a:pt x="161" y="230"/>
                  </a:cubicBezTo>
                  <a:cubicBezTo>
                    <a:pt x="163" y="231"/>
                    <a:pt x="163" y="231"/>
                    <a:pt x="163" y="231"/>
                  </a:cubicBezTo>
                  <a:cubicBezTo>
                    <a:pt x="163" y="232"/>
                    <a:pt x="163" y="232"/>
                    <a:pt x="164" y="233"/>
                  </a:cubicBezTo>
                  <a:cubicBezTo>
                    <a:pt x="164" y="233"/>
                    <a:pt x="165" y="234"/>
                    <a:pt x="165" y="235"/>
                  </a:cubicBezTo>
                  <a:cubicBezTo>
                    <a:pt x="166" y="235"/>
                    <a:pt x="167" y="236"/>
                    <a:pt x="167" y="236"/>
                  </a:cubicBezTo>
                  <a:cubicBezTo>
                    <a:pt x="169" y="237"/>
                    <a:pt x="169" y="237"/>
                    <a:pt x="169" y="237"/>
                  </a:cubicBezTo>
                  <a:cubicBezTo>
                    <a:pt x="170" y="239"/>
                    <a:pt x="170" y="239"/>
                    <a:pt x="170" y="239"/>
                  </a:cubicBezTo>
                  <a:lnTo>
                    <a:pt x="171" y="239"/>
                  </a:lnTo>
                  <a:close/>
                </a:path>
              </a:pathLst>
            </a:custGeom>
            <a:solidFill>
              <a:srgbClr val="188193"/>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79" name="Freeform 249"/>
            <p:cNvSpPr>
              <a:spLocks/>
            </p:cNvSpPr>
            <p:nvPr/>
          </p:nvSpPr>
          <p:spPr bwMode="auto">
            <a:xfrm>
              <a:off x="18986500" y="18986500"/>
              <a:ext cx="2228850" cy="1885950"/>
            </a:xfrm>
            <a:custGeom>
              <a:avLst/>
              <a:gdLst/>
              <a:ahLst/>
              <a:cxnLst>
                <a:cxn ang="0">
                  <a:pos x="39" y="44"/>
                </a:cxn>
                <a:cxn ang="0">
                  <a:pos x="39" y="47"/>
                </a:cxn>
                <a:cxn ang="0">
                  <a:pos x="39" y="57"/>
                </a:cxn>
                <a:cxn ang="0">
                  <a:pos x="39" y="83"/>
                </a:cxn>
                <a:cxn ang="0">
                  <a:pos x="44" y="85"/>
                </a:cxn>
                <a:cxn ang="0">
                  <a:pos x="102" y="36"/>
                </a:cxn>
                <a:cxn ang="0">
                  <a:pos x="104" y="34"/>
                </a:cxn>
                <a:cxn ang="0">
                  <a:pos x="98" y="31"/>
                </a:cxn>
                <a:cxn ang="0">
                  <a:pos x="90" y="30"/>
                </a:cxn>
                <a:cxn ang="0">
                  <a:pos x="86" y="29"/>
                </a:cxn>
                <a:cxn ang="0">
                  <a:pos x="84" y="27"/>
                </a:cxn>
                <a:cxn ang="0">
                  <a:pos x="83" y="27"/>
                </a:cxn>
                <a:cxn ang="0">
                  <a:pos x="84" y="26"/>
                </a:cxn>
                <a:cxn ang="0">
                  <a:pos x="83" y="20"/>
                </a:cxn>
                <a:cxn ang="0">
                  <a:pos x="80" y="16"/>
                </a:cxn>
                <a:cxn ang="0">
                  <a:pos x="76" y="14"/>
                </a:cxn>
                <a:cxn ang="0">
                  <a:pos x="74" y="14"/>
                </a:cxn>
                <a:cxn ang="0">
                  <a:pos x="70" y="12"/>
                </a:cxn>
                <a:cxn ang="0">
                  <a:pos x="66" y="12"/>
                </a:cxn>
                <a:cxn ang="0">
                  <a:pos x="64" y="11"/>
                </a:cxn>
                <a:cxn ang="0">
                  <a:pos x="63" y="7"/>
                </a:cxn>
                <a:cxn ang="0">
                  <a:pos x="59" y="3"/>
                </a:cxn>
                <a:cxn ang="0">
                  <a:pos x="56" y="2"/>
                </a:cxn>
                <a:cxn ang="0">
                  <a:pos x="47" y="3"/>
                </a:cxn>
                <a:cxn ang="0">
                  <a:pos x="44" y="2"/>
                </a:cxn>
                <a:cxn ang="0">
                  <a:pos x="41" y="0"/>
                </a:cxn>
                <a:cxn ang="0">
                  <a:pos x="39" y="0"/>
                </a:cxn>
                <a:cxn ang="0">
                  <a:pos x="39" y="0"/>
                </a:cxn>
                <a:cxn ang="0">
                  <a:pos x="39" y="1"/>
                </a:cxn>
                <a:cxn ang="0">
                  <a:pos x="30" y="2"/>
                </a:cxn>
                <a:cxn ang="0">
                  <a:pos x="29" y="3"/>
                </a:cxn>
                <a:cxn ang="0">
                  <a:pos x="28" y="4"/>
                </a:cxn>
                <a:cxn ang="0">
                  <a:pos x="25" y="7"/>
                </a:cxn>
                <a:cxn ang="0">
                  <a:pos x="25" y="7"/>
                </a:cxn>
                <a:cxn ang="0">
                  <a:pos x="21" y="7"/>
                </a:cxn>
                <a:cxn ang="0">
                  <a:pos x="20" y="7"/>
                </a:cxn>
                <a:cxn ang="0">
                  <a:pos x="20" y="5"/>
                </a:cxn>
                <a:cxn ang="0">
                  <a:pos x="20" y="4"/>
                </a:cxn>
                <a:cxn ang="0">
                  <a:pos x="0" y="10"/>
                </a:cxn>
                <a:cxn ang="0">
                  <a:pos x="0" y="10"/>
                </a:cxn>
                <a:cxn ang="0">
                  <a:pos x="4" y="12"/>
                </a:cxn>
                <a:cxn ang="0">
                  <a:pos x="5" y="14"/>
                </a:cxn>
                <a:cxn ang="0">
                  <a:pos x="5" y="17"/>
                </a:cxn>
                <a:cxn ang="0">
                  <a:pos x="9" y="17"/>
                </a:cxn>
                <a:cxn ang="0">
                  <a:pos x="11" y="18"/>
                </a:cxn>
                <a:cxn ang="0">
                  <a:pos x="13" y="20"/>
                </a:cxn>
                <a:cxn ang="0">
                  <a:pos x="16" y="20"/>
                </a:cxn>
                <a:cxn ang="0">
                  <a:pos x="20" y="19"/>
                </a:cxn>
                <a:cxn ang="0">
                  <a:pos x="20" y="21"/>
                </a:cxn>
                <a:cxn ang="0">
                  <a:pos x="20" y="23"/>
                </a:cxn>
                <a:cxn ang="0">
                  <a:pos x="17" y="26"/>
                </a:cxn>
                <a:cxn ang="0">
                  <a:pos x="15" y="29"/>
                </a:cxn>
                <a:cxn ang="0">
                  <a:pos x="13" y="33"/>
                </a:cxn>
                <a:cxn ang="0">
                  <a:pos x="13" y="41"/>
                </a:cxn>
                <a:cxn ang="0">
                  <a:pos x="13" y="44"/>
                </a:cxn>
                <a:cxn ang="0">
                  <a:pos x="39" y="44"/>
                </a:cxn>
              </a:cxnLst>
              <a:rect l="0" t="0" r="r" b="b"/>
              <a:pathLst>
                <a:path w="104" h="88">
                  <a:moveTo>
                    <a:pt x="39" y="44"/>
                  </a:moveTo>
                  <a:cubicBezTo>
                    <a:pt x="39" y="45"/>
                    <a:pt x="39" y="46"/>
                    <a:pt x="39" y="47"/>
                  </a:cubicBezTo>
                  <a:cubicBezTo>
                    <a:pt x="39" y="48"/>
                    <a:pt x="39" y="53"/>
                    <a:pt x="39" y="57"/>
                  </a:cubicBezTo>
                  <a:cubicBezTo>
                    <a:pt x="39" y="83"/>
                    <a:pt x="39" y="83"/>
                    <a:pt x="39" y="83"/>
                  </a:cubicBezTo>
                  <a:cubicBezTo>
                    <a:pt x="39" y="87"/>
                    <a:pt x="41" y="88"/>
                    <a:pt x="44" y="85"/>
                  </a:cubicBezTo>
                  <a:cubicBezTo>
                    <a:pt x="102" y="36"/>
                    <a:pt x="102" y="36"/>
                    <a:pt x="102" y="36"/>
                  </a:cubicBezTo>
                  <a:cubicBezTo>
                    <a:pt x="103" y="35"/>
                    <a:pt x="103" y="34"/>
                    <a:pt x="104" y="34"/>
                  </a:cubicBezTo>
                  <a:cubicBezTo>
                    <a:pt x="98" y="31"/>
                    <a:pt x="98" y="31"/>
                    <a:pt x="98" y="31"/>
                  </a:cubicBezTo>
                  <a:cubicBezTo>
                    <a:pt x="90" y="30"/>
                    <a:pt x="90" y="30"/>
                    <a:pt x="90" y="30"/>
                  </a:cubicBezTo>
                  <a:cubicBezTo>
                    <a:pt x="86" y="29"/>
                    <a:pt x="86" y="29"/>
                    <a:pt x="86" y="29"/>
                  </a:cubicBezTo>
                  <a:cubicBezTo>
                    <a:pt x="84" y="27"/>
                    <a:pt x="84" y="27"/>
                    <a:pt x="84" y="27"/>
                  </a:cubicBezTo>
                  <a:cubicBezTo>
                    <a:pt x="83" y="27"/>
                    <a:pt x="83" y="27"/>
                    <a:pt x="83" y="27"/>
                  </a:cubicBezTo>
                  <a:cubicBezTo>
                    <a:pt x="84" y="26"/>
                    <a:pt x="84" y="26"/>
                    <a:pt x="84" y="26"/>
                  </a:cubicBezTo>
                  <a:cubicBezTo>
                    <a:pt x="83" y="20"/>
                    <a:pt x="83" y="20"/>
                    <a:pt x="83" y="20"/>
                  </a:cubicBezTo>
                  <a:cubicBezTo>
                    <a:pt x="80" y="16"/>
                    <a:pt x="80" y="16"/>
                    <a:pt x="80" y="16"/>
                  </a:cubicBezTo>
                  <a:cubicBezTo>
                    <a:pt x="76" y="14"/>
                    <a:pt x="76" y="14"/>
                    <a:pt x="76" y="14"/>
                  </a:cubicBezTo>
                  <a:cubicBezTo>
                    <a:pt x="74" y="14"/>
                    <a:pt x="74" y="14"/>
                    <a:pt x="74" y="14"/>
                  </a:cubicBezTo>
                  <a:cubicBezTo>
                    <a:pt x="70" y="12"/>
                    <a:pt x="70" y="12"/>
                    <a:pt x="70" y="12"/>
                  </a:cubicBezTo>
                  <a:cubicBezTo>
                    <a:pt x="66" y="12"/>
                    <a:pt x="66" y="12"/>
                    <a:pt x="66" y="12"/>
                  </a:cubicBezTo>
                  <a:cubicBezTo>
                    <a:pt x="64" y="11"/>
                    <a:pt x="64" y="11"/>
                    <a:pt x="64" y="11"/>
                  </a:cubicBezTo>
                  <a:cubicBezTo>
                    <a:pt x="63" y="7"/>
                    <a:pt x="63" y="7"/>
                    <a:pt x="63" y="7"/>
                  </a:cubicBezTo>
                  <a:cubicBezTo>
                    <a:pt x="59" y="3"/>
                    <a:pt x="59" y="3"/>
                    <a:pt x="59" y="3"/>
                  </a:cubicBezTo>
                  <a:cubicBezTo>
                    <a:pt x="56" y="2"/>
                    <a:pt x="56" y="2"/>
                    <a:pt x="56" y="2"/>
                  </a:cubicBezTo>
                  <a:cubicBezTo>
                    <a:pt x="47" y="3"/>
                    <a:pt x="47" y="3"/>
                    <a:pt x="47" y="3"/>
                  </a:cubicBezTo>
                  <a:cubicBezTo>
                    <a:pt x="44" y="2"/>
                    <a:pt x="44" y="2"/>
                    <a:pt x="44" y="2"/>
                  </a:cubicBezTo>
                  <a:cubicBezTo>
                    <a:pt x="41" y="0"/>
                    <a:pt x="41" y="0"/>
                    <a:pt x="41" y="0"/>
                  </a:cubicBezTo>
                  <a:cubicBezTo>
                    <a:pt x="39" y="0"/>
                    <a:pt x="39" y="0"/>
                    <a:pt x="39" y="0"/>
                  </a:cubicBezTo>
                  <a:cubicBezTo>
                    <a:pt x="39" y="0"/>
                    <a:pt x="39" y="0"/>
                    <a:pt x="39" y="0"/>
                  </a:cubicBezTo>
                  <a:cubicBezTo>
                    <a:pt x="39" y="0"/>
                    <a:pt x="39" y="1"/>
                    <a:pt x="39" y="1"/>
                  </a:cubicBezTo>
                  <a:cubicBezTo>
                    <a:pt x="39" y="1"/>
                    <a:pt x="36" y="1"/>
                    <a:pt x="30" y="2"/>
                  </a:cubicBezTo>
                  <a:cubicBezTo>
                    <a:pt x="29" y="3"/>
                    <a:pt x="29" y="3"/>
                    <a:pt x="29" y="3"/>
                  </a:cubicBezTo>
                  <a:cubicBezTo>
                    <a:pt x="28" y="4"/>
                    <a:pt x="28" y="4"/>
                    <a:pt x="28" y="4"/>
                  </a:cubicBezTo>
                  <a:cubicBezTo>
                    <a:pt x="25" y="7"/>
                    <a:pt x="25" y="7"/>
                    <a:pt x="25" y="7"/>
                  </a:cubicBezTo>
                  <a:cubicBezTo>
                    <a:pt x="25" y="7"/>
                    <a:pt x="25" y="7"/>
                    <a:pt x="25" y="7"/>
                  </a:cubicBezTo>
                  <a:cubicBezTo>
                    <a:pt x="21" y="7"/>
                    <a:pt x="21" y="7"/>
                    <a:pt x="21" y="7"/>
                  </a:cubicBezTo>
                  <a:cubicBezTo>
                    <a:pt x="20" y="7"/>
                    <a:pt x="20" y="7"/>
                    <a:pt x="20" y="7"/>
                  </a:cubicBezTo>
                  <a:cubicBezTo>
                    <a:pt x="20" y="5"/>
                    <a:pt x="20" y="5"/>
                    <a:pt x="20" y="5"/>
                  </a:cubicBezTo>
                  <a:cubicBezTo>
                    <a:pt x="20" y="4"/>
                    <a:pt x="20" y="4"/>
                    <a:pt x="20" y="4"/>
                  </a:cubicBezTo>
                  <a:cubicBezTo>
                    <a:pt x="14" y="5"/>
                    <a:pt x="7" y="7"/>
                    <a:pt x="0" y="10"/>
                  </a:cubicBezTo>
                  <a:cubicBezTo>
                    <a:pt x="0" y="10"/>
                    <a:pt x="0" y="10"/>
                    <a:pt x="0" y="10"/>
                  </a:cubicBezTo>
                  <a:cubicBezTo>
                    <a:pt x="4" y="12"/>
                    <a:pt x="4" y="12"/>
                    <a:pt x="4" y="12"/>
                  </a:cubicBezTo>
                  <a:cubicBezTo>
                    <a:pt x="5" y="14"/>
                    <a:pt x="5" y="14"/>
                    <a:pt x="5" y="14"/>
                  </a:cubicBezTo>
                  <a:cubicBezTo>
                    <a:pt x="5" y="17"/>
                    <a:pt x="5" y="17"/>
                    <a:pt x="5" y="17"/>
                  </a:cubicBezTo>
                  <a:cubicBezTo>
                    <a:pt x="9" y="17"/>
                    <a:pt x="9" y="17"/>
                    <a:pt x="9" y="17"/>
                  </a:cubicBezTo>
                  <a:cubicBezTo>
                    <a:pt x="11" y="18"/>
                    <a:pt x="11" y="18"/>
                    <a:pt x="11" y="18"/>
                  </a:cubicBezTo>
                  <a:cubicBezTo>
                    <a:pt x="13" y="20"/>
                    <a:pt x="13" y="20"/>
                    <a:pt x="13" y="20"/>
                  </a:cubicBezTo>
                  <a:cubicBezTo>
                    <a:pt x="16" y="20"/>
                    <a:pt x="16" y="20"/>
                    <a:pt x="16" y="20"/>
                  </a:cubicBezTo>
                  <a:cubicBezTo>
                    <a:pt x="20" y="19"/>
                    <a:pt x="20" y="19"/>
                    <a:pt x="20" y="19"/>
                  </a:cubicBezTo>
                  <a:cubicBezTo>
                    <a:pt x="20" y="21"/>
                    <a:pt x="20" y="21"/>
                    <a:pt x="20" y="21"/>
                  </a:cubicBezTo>
                  <a:cubicBezTo>
                    <a:pt x="20" y="23"/>
                    <a:pt x="20" y="23"/>
                    <a:pt x="20" y="23"/>
                  </a:cubicBezTo>
                  <a:cubicBezTo>
                    <a:pt x="17" y="26"/>
                    <a:pt x="17" y="26"/>
                    <a:pt x="17" y="26"/>
                  </a:cubicBezTo>
                  <a:cubicBezTo>
                    <a:pt x="15" y="29"/>
                    <a:pt x="15" y="29"/>
                    <a:pt x="15" y="29"/>
                  </a:cubicBezTo>
                  <a:cubicBezTo>
                    <a:pt x="13" y="33"/>
                    <a:pt x="13" y="33"/>
                    <a:pt x="13" y="33"/>
                  </a:cubicBezTo>
                  <a:cubicBezTo>
                    <a:pt x="13" y="41"/>
                    <a:pt x="13" y="41"/>
                    <a:pt x="13" y="41"/>
                  </a:cubicBezTo>
                  <a:cubicBezTo>
                    <a:pt x="13" y="44"/>
                    <a:pt x="13" y="44"/>
                    <a:pt x="13" y="44"/>
                  </a:cubicBezTo>
                  <a:cubicBezTo>
                    <a:pt x="22" y="43"/>
                    <a:pt x="30" y="43"/>
                    <a:pt x="39" y="44"/>
                  </a:cubicBezTo>
                  <a:close/>
                </a:path>
              </a:pathLst>
            </a:custGeom>
            <a:solidFill>
              <a:srgbClr val="BAA686"/>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80" name="Freeform 250"/>
            <p:cNvSpPr>
              <a:spLocks/>
            </p:cNvSpPr>
            <p:nvPr/>
          </p:nvSpPr>
          <p:spPr bwMode="auto">
            <a:xfrm>
              <a:off x="19821525" y="18729325"/>
              <a:ext cx="300037" cy="192087"/>
            </a:xfrm>
            <a:custGeom>
              <a:avLst/>
              <a:gdLst/>
              <a:ahLst/>
              <a:cxnLst>
                <a:cxn ang="0">
                  <a:pos x="12" y="8"/>
                </a:cxn>
                <a:cxn ang="0">
                  <a:pos x="14" y="5"/>
                </a:cxn>
                <a:cxn ang="0">
                  <a:pos x="14" y="3"/>
                </a:cxn>
                <a:cxn ang="0">
                  <a:pos x="10" y="1"/>
                </a:cxn>
                <a:cxn ang="0">
                  <a:pos x="6" y="1"/>
                </a:cxn>
                <a:cxn ang="0">
                  <a:pos x="4" y="0"/>
                </a:cxn>
                <a:cxn ang="0">
                  <a:pos x="0" y="0"/>
                </a:cxn>
                <a:cxn ang="0">
                  <a:pos x="0" y="6"/>
                </a:cxn>
                <a:cxn ang="0">
                  <a:pos x="0" y="9"/>
                </a:cxn>
                <a:cxn ang="0">
                  <a:pos x="10" y="9"/>
                </a:cxn>
                <a:cxn ang="0">
                  <a:pos x="12" y="8"/>
                </a:cxn>
              </a:cxnLst>
              <a:rect l="0" t="0" r="r" b="b"/>
              <a:pathLst>
                <a:path w="14" h="9">
                  <a:moveTo>
                    <a:pt x="12" y="8"/>
                  </a:moveTo>
                  <a:cubicBezTo>
                    <a:pt x="14" y="5"/>
                    <a:pt x="14" y="5"/>
                    <a:pt x="14" y="5"/>
                  </a:cubicBezTo>
                  <a:cubicBezTo>
                    <a:pt x="14" y="3"/>
                    <a:pt x="14" y="3"/>
                    <a:pt x="14" y="3"/>
                  </a:cubicBezTo>
                  <a:cubicBezTo>
                    <a:pt x="10" y="1"/>
                    <a:pt x="10" y="1"/>
                    <a:pt x="10" y="1"/>
                  </a:cubicBezTo>
                  <a:cubicBezTo>
                    <a:pt x="6" y="1"/>
                    <a:pt x="6" y="1"/>
                    <a:pt x="6" y="1"/>
                  </a:cubicBezTo>
                  <a:cubicBezTo>
                    <a:pt x="4" y="0"/>
                    <a:pt x="4" y="0"/>
                    <a:pt x="4" y="0"/>
                  </a:cubicBezTo>
                  <a:cubicBezTo>
                    <a:pt x="0" y="0"/>
                    <a:pt x="0" y="0"/>
                    <a:pt x="0" y="0"/>
                  </a:cubicBezTo>
                  <a:cubicBezTo>
                    <a:pt x="0" y="6"/>
                    <a:pt x="0" y="6"/>
                    <a:pt x="0" y="6"/>
                  </a:cubicBezTo>
                  <a:cubicBezTo>
                    <a:pt x="0" y="7"/>
                    <a:pt x="0" y="8"/>
                    <a:pt x="0" y="9"/>
                  </a:cubicBezTo>
                  <a:cubicBezTo>
                    <a:pt x="10" y="9"/>
                    <a:pt x="10" y="9"/>
                    <a:pt x="10" y="9"/>
                  </a:cubicBezTo>
                  <a:lnTo>
                    <a:pt x="12" y="8"/>
                  </a:lnTo>
                  <a:close/>
                </a:path>
              </a:pathLst>
            </a:custGeom>
            <a:solidFill>
              <a:srgbClr val="BAA686"/>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81" name="Freeform 251"/>
            <p:cNvSpPr>
              <a:spLocks/>
            </p:cNvSpPr>
            <p:nvPr/>
          </p:nvSpPr>
          <p:spPr bwMode="auto">
            <a:xfrm>
              <a:off x="19800888" y="19007138"/>
              <a:ext cx="20637" cy="1587"/>
            </a:xfrm>
            <a:custGeom>
              <a:avLst/>
              <a:gdLst/>
              <a:ahLst/>
              <a:cxnLst>
                <a:cxn ang="0">
                  <a:pos x="1" y="0"/>
                </a:cxn>
                <a:cxn ang="0">
                  <a:pos x="0" y="0"/>
                </a:cxn>
                <a:cxn ang="0">
                  <a:pos x="1" y="0"/>
                </a:cxn>
              </a:cxnLst>
              <a:rect l="0" t="0" r="r" b="b"/>
              <a:pathLst>
                <a:path w="1">
                  <a:moveTo>
                    <a:pt x="1" y="0"/>
                  </a:moveTo>
                  <a:cubicBezTo>
                    <a:pt x="1" y="0"/>
                    <a:pt x="1" y="0"/>
                    <a:pt x="0" y="0"/>
                  </a:cubicBezTo>
                  <a:cubicBezTo>
                    <a:pt x="1" y="0"/>
                    <a:pt x="1" y="0"/>
                    <a:pt x="1" y="0"/>
                  </a:cubicBezTo>
                  <a:close/>
                </a:path>
              </a:pathLst>
            </a:custGeom>
            <a:solidFill>
              <a:srgbClr val="13646D"/>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82" name="Freeform 252"/>
            <p:cNvSpPr>
              <a:spLocks/>
            </p:cNvSpPr>
            <p:nvPr/>
          </p:nvSpPr>
          <p:spPr bwMode="auto">
            <a:xfrm>
              <a:off x="19650075" y="19029363"/>
              <a:ext cx="22225" cy="1587"/>
            </a:xfrm>
            <a:custGeom>
              <a:avLst/>
              <a:gdLst/>
              <a:ahLst/>
              <a:cxnLst>
                <a:cxn ang="0">
                  <a:pos x="1" y="0"/>
                </a:cxn>
                <a:cxn ang="0">
                  <a:pos x="0" y="0"/>
                </a:cxn>
                <a:cxn ang="0">
                  <a:pos x="1" y="0"/>
                </a:cxn>
              </a:cxnLst>
              <a:rect l="0" t="0" r="r" b="b"/>
              <a:pathLst>
                <a:path w="1">
                  <a:moveTo>
                    <a:pt x="1" y="0"/>
                  </a:moveTo>
                  <a:cubicBezTo>
                    <a:pt x="1" y="0"/>
                    <a:pt x="0" y="0"/>
                    <a:pt x="0" y="0"/>
                  </a:cubicBezTo>
                  <a:cubicBezTo>
                    <a:pt x="0" y="0"/>
                    <a:pt x="1" y="0"/>
                    <a:pt x="1" y="0"/>
                  </a:cubicBezTo>
                  <a:close/>
                </a:path>
              </a:pathLst>
            </a:custGeom>
            <a:solidFill>
              <a:srgbClr val="13646D"/>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83" name="Freeform 253"/>
            <p:cNvSpPr>
              <a:spLocks/>
            </p:cNvSpPr>
            <p:nvPr/>
          </p:nvSpPr>
          <p:spPr bwMode="auto">
            <a:xfrm>
              <a:off x="19715163" y="19007138"/>
              <a:ext cx="20637" cy="1587"/>
            </a:xfrm>
            <a:custGeom>
              <a:avLst/>
              <a:gdLst/>
              <a:ahLst/>
              <a:cxnLst>
                <a:cxn ang="0">
                  <a:pos x="1" y="0"/>
                </a:cxn>
                <a:cxn ang="0">
                  <a:pos x="0" y="0"/>
                </a:cxn>
                <a:cxn ang="0">
                  <a:pos x="1" y="0"/>
                </a:cxn>
              </a:cxnLst>
              <a:rect l="0" t="0" r="r" b="b"/>
              <a:pathLst>
                <a:path w="1">
                  <a:moveTo>
                    <a:pt x="1" y="0"/>
                  </a:moveTo>
                  <a:cubicBezTo>
                    <a:pt x="1" y="0"/>
                    <a:pt x="0" y="0"/>
                    <a:pt x="0" y="0"/>
                  </a:cubicBezTo>
                  <a:cubicBezTo>
                    <a:pt x="0" y="0"/>
                    <a:pt x="1" y="0"/>
                    <a:pt x="1" y="0"/>
                  </a:cubicBezTo>
                  <a:close/>
                </a:path>
              </a:pathLst>
            </a:custGeom>
            <a:solidFill>
              <a:srgbClr val="13646D"/>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84" name="Freeform 254"/>
            <p:cNvSpPr>
              <a:spLocks/>
            </p:cNvSpPr>
            <p:nvPr/>
          </p:nvSpPr>
          <p:spPr bwMode="auto">
            <a:xfrm>
              <a:off x="19672300" y="19007138"/>
              <a:ext cx="42862" cy="22225"/>
            </a:xfrm>
            <a:custGeom>
              <a:avLst/>
              <a:gdLst/>
              <a:ahLst/>
              <a:cxnLst>
                <a:cxn ang="0">
                  <a:pos x="2" y="0"/>
                </a:cxn>
                <a:cxn ang="0">
                  <a:pos x="0" y="1"/>
                </a:cxn>
                <a:cxn ang="0">
                  <a:pos x="2" y="0"/>
                </a:cxn>
              </a:cxnLst>
              <a:rect l="0" t="0" r="r" b="b"/>
              <a:pathLst>
                <a:path w="2" h="1">
                  <a:moveTo>
                    <a:pt x="2" y="0"/>
                  </a:moveTo>
                  <a:cubicBezTo>
                    <a:pt x="1" y="1"/>
                    <a:pt x="1" y="1"/>
                    <a:pt x="0" y="1"/>
                  </a:cubicBezTo>
                  <a:cubicBezTo>
                    <a:pt x="1" y="1"/>
                    <a:pt x="1" y="1"/>
                    <a:pt x="2" y="0"/>
                  </a:cubicBezTo>
                  <a:close/>
                </a:path>
              </a:pathLst>
            </a:custGeom>
            <a:solidFill>
              <a:srgbClr val="13646D"/>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85" name="Freeform 255"/>
            <p:cNvSpPr>
              <a:spLocks/>
            </p:cNvSpPr>
            <p:nvPr/>
          </p:nvSpPr>
          <p:spPr bwMode="auto">
            <a:xfrm>
              <a:off x="19415125" y="19029363"/>
              <a:ext cx="214312" cy="106362"/>
            </a:xfrm>
            <a:custGeom>
              <a:avLst/>
              <a:gdLst/>
              <a:ahLst/>
              <a:cxnLst>
                <a:cxn ang="0">
                  <a:pos x="1" y="5"/>
                </a:cxn>
                <a:cxn ang="0">
                  <a:pos x="5" y="5"/>
                </a:cxn>
                <a:cxn ang="0">
                  <a:pos x="5" y="5"/>
                </a:cxn>
                <a:cxn ang="0">
                  <a:pos x="8" y="2"/>
                </a:cxn>
                <a:cxn ang="0">
                  <a:pos x="9" y="1"/>
                </a:cxn>
                <a:cxn ang="0">
                  <a:pos x="10" y="0"/>
                </a:cxn>
                <a:cxn ang="0">
                  <a:pos x="0" y="2"/>
                </a:cxn>
                <a:cxn ang="0">
                  <a:pos x="0" y="3"/>
                </a:cxn>
                <a:cxn ang="0">
                  <a:pos x="0" y="5"/>
                </a:cxn>
                <a:cxn ang="0">
                  <a:pos x="1" y="5"/>
                </a:cxn>
              </a:cxnLst>
              <a:rect l="0" t="0" r="r" b="b"/>
              <a:pathLst>
                <a:path w="10" h="5">
                  <a:moveTo>
                    <a:pt x="1" y="5"/>
                  </a:moveTo>
                  <a:cubicBezTo>
                    <a:pt x="5" y="5"/>
                    <a:pt x="5" y="5"/>
                    <a:pt x="5" y="5"/>
                  </a:cubicBezTo>
                  <a:cubicBezTo>
                    <a:pt x="5" y="5"/>
                    <a:pt x="5" y="5"/>
                    <a:pt x="5" y="5"/>
                  </a:cubicBezTo>
                  <a:cubicBezTo>
                    <a:pt x="8" y="2"/>
                    <a:pt x="8" y="2"/>
                    <a:pt x="8" y="2"/>
                  </a:cubicBezTo>
                  <a:cubicBezTo>
                    <a:pt x="9" y="1"/>
                    <a:pt x="9" y="1"/>
                    <a:pt x="9" y="1"/>
                  </a:cubicBezTo>
                  <a:cubicBezTo>
                    <a:pt x="10" y="0"/>
                    <a:pt x="10" y="0"/>
                    <a:pt x="10" y="0"/>
                  </a:cubicBezTo>
                  <a:cubicBezTo>
                    <a:pt x="8" y="0"/>
                    <a:pt x="4" y="1"/>
                    <a:pt x="0" y="2"/>
                  </a:cubicBezTo>
                  <a:cubicBezTo>
                    <a:pt x="0" y="3"/>
                    <a:pt x="0" y="3"/>
                    <a:pt x="0" y="3"/>
                  </a:cubicBezTo>
                  <a:cubicBezTo>
                    <a:pt x="0" y="5"/>
                    <a:pt x="0" y="5"/>
                    <a:pt x="0" y="5"/>
                  </a:cubicBezTo>
                  <a:lnTo>
                    <a:pt x="1" y="5"/>
                  </a:lnTo>
                  <a:close/>
                </a:path>
              </a:pathLst>
            </a:custGeom>
            <a:solidFill>
              <a:srgbClr val="13646D"/>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86" name="Freeform 256"/>
            <p:cNvSpPr>
              <a:spLocks/>
            </p:cNvSpPr>
            <p:nvPr/>
          </p:nvSpPr>
          <p:spPr bwMode="auto">
            <a:xfrm>
              <a:off x="19821525" y="18429288"/>
              <a:ext cx="1414462" cy="1306512"/>
            </a:xfrm>
            <a:custGeom>
              <a:avLst/>
              <a:gdLst/>
              <a:ahLst/>
              <a:cxnLst>
                <a:cxn ang="0">
                  <a:pos x="2" y="26"/>
                </a:cxn>
                <a:cxn ang="0">
                  <a:pos x="5" y="28"/>
                </a:cxn>
                <a:cxn ang="0">
                  <a:pos x="8" y="29"/>
                </a:cxn>
                <a:cxn ang="0">
                  <a:pos x="17" y="28"/>
                </a:cxn>
                <a:cxn ang="0">
                  <a:pos x="20" y="29"/>
                </a:cxn>
                <a:cxn ang="0">
                  <a:pos x="24" y="33"/>
                </a:cxn>
                <a:cxn ang="0">
                  <a:pos x="25" y="37"/>
                </a:cxn>
                <a:cxn ang="0">
                  <a:pos x="27" y="38"/>
                </a:cxn>
                <a:cxn ang="0">
                  <a:pos x="31" y="38"/>
                </a:cxn>
                <a:cxn ang="0">
                  <a:pos x="35" y="40"/>
                </a:cxn>
                <a:cxn ang="0">
                  <a:pos x="37" y="40"/>
                </a:cxn>
                <a:cxn ang="0">
                  <a:pos x="41" y="42"/>
                </a:cxn>
                <a:cxn ang="0">
                  <a:pos x="44" y="46"/>
                </a:cxn>
                <a:cxn ang="0">
                  <a:pos x="45" y="52"/>
                </a:cxn>
                <a:cxn ang="0">
                  <a:pos x="44" y="53"/>
                </a:cxn>
                <a:cxn ang="0">
                  <a:pos x="45" y="53"/>
                </a:cxn>
                <a:cxn ang="0">
                  <a:pos x="47" y="55"/>
                </a:cxn>
                <a:cxn ang="0">
                  <a:pos x="51" y="56"/>
                </a:cxn>
                <a:cxn ang="0">
                  <a:pos x="59" y="57"/>
                </a:cxn>
                <a:cxn ang="0">
                  <a:pos x="65" y="60"/>
                </a:cxn>
                <a:cxn ang="0">
                  <a:pos x="64" y="61"/>
                </a:cxn>
                <a:cxn ang="0">
                  <a:pos x="63" y="53"/>
                </a:cxn>
                <a:cxn ang="0">
                  <a:pos x="5" y="3"/>
                </a:cxn>
                <a:cxn ang="0">
                  <a:pos x="0" y="5"/>
                </a:cxn>
                <a:cxn ang="0">
                  <a:pos x="0" y="14"/>
                </a:cxn>
                <a:cxn ang="0">
                  <a:pos x="4" y="14"/>
                </a:cxn>
                <a:cxn ang="0">
                  <a:pos x="6" y="15"/>
                </a:cxn>
                <a:cxn ang="0">
                  <a:pos x="10" y="15"/>
                </a:cxn>
                <a:cxn ang="0">
                  <a:pos x="14" y="17"/>
                </a:cxn>
                <a:cxn ang="0">
                  <a:pos x="14" y="19"/>
                </a:cxn>
                <a:cxn ang="0">
                  <a:pos x="12" y="22"/>
                </a:cxn>
                <a:cxn ang="0">
                  <a:pos x="10" y="23"/>
                </a:cxn>
                <a:cxn ang="0">
                  <a:pos x="0" y="23"/>
                </a:cxn>
                <a:cxn ang="0">
                  <a:pos x="0" y="26"/>
                </a:cxn>
                <a:cxn ang="0">
                  <a:pos x="0" y="26"/>
                </a:cxn>
                <a:cxn ang="0">
                  <a:pos x="2" y="26"/>
                </a:cxn>
              </a:cxnLst>
              <a:rect l="0" t="0" r="r" b="b"/>
              <a:pathLst>
                <a:path w="66" h="61">
                  <a:moveTo>
                    <a:pt x="2" y="26"/>
                  </a:moveTo>
                  <a:cubicBezTo>
                    <a:pt x="5" y="28"/>
                    <a:pt x="5" y="28"/>
                    <a:pt x="5" y="28"/>
                  </a:cubicBezTo>
                  <a:cubicBezTo>
                    <a:pt x="8" y="29"/>
                    <a:pt x="8" y="29"/>
                    <a:pt x="8" y="29"/>
                  </a:cubicBezTo>
                  <a:cubicBezTo>
                    <a:pt x="17" y="28"/>
                    <a:pt x="17" y="28"/>
                    <a:pt x="17" y="28"/>
                  </a:cubicBezTo>
                  <a:cubicBezTo>
                    <a:pt x="20" y="29"/>
                    <a:pt x="20" y="29"/>
                    <a:pt x="20" y="29"/>
                  </a:cubicBezTo>
                  <a:cubicBezTo>
                    <a:pt x="24" y="33"/>
                    <a:pt x="24" y="33"/>
                    <a:pt x="24" y="33"/>
                  </a:cubicBezTo>
                  <a:cubicBezTo>
                    <a:pt x="25" y="37"/>
                    <a:pt x="25" y="37"/>
                    <a:pt x="25" y="37"/>
                  </a:cubicBezTo>
                  <a:cubicBezTo>
                    <a:pt x="27" y="38"/>
                    <a:pt x="27" y="38"/>
                    <a:pt x="27" y="38"/>
                  </a:cubicBezTo>
                  <a:cubicBezTo>
                    <a:pt x="31" y="38"/>
                    <a:pt x="31" y="38"/>
                    <a:pt x="31" y="38"/>
                  </a:cubicBezTo>
                  <a:cubicBezTo>
                    <a:pt x="35" y="40"/>
                    <a:pt x="35" y="40"/>
                    <a:pt x="35" y="40"/>
                  </a:cubicBezTo>
                  <a:cubicBezTo>
                    <a:pt x="37" y="40"/>
                    <a:pt x="37" y="40"/>
                    <a:pt x="37" y="40"/>
                  </a:cubicBezTo>
                  <a:cubicBezTo>
                    <a:pt x="41" y="42"/>
                    <a:pt x="41" y="42"/>
                    <a:pt x="41" y="42"/>
                  </a:cubicBezTo>
                  <a:cubicBezTo>
                    <a:pt x="44" y="46"/>
                    <a:pt x="44" y="46"/>
                    <a:pt x="44" y="46"/>
                  </a:cubicBezTo>
                  <a:cubicBezTo>
                    <a:pt x="45" y="52"/>
                    <a:pt x="45" y="52"/>
                    <a:pt x="45" y="52"/>
                  </a:cubicBezTo>
                  <a:cubicBezTo>
                    <a:pt x="44" y="53"/>
                    <a:pt x="44" y="53"/>
                    <a:pt x="44" y="53"/>
                  </a:cubicBezTo>
                  <a:cubicBezTo>
                    <a:pt x="45" y="53"/>
                    <a:pt x="45" y="53"/>
                    <a:pt x="45" y="53"/>
                  </a:cubicBezTo>
                  <a:cubicBezTo>
                    <a:pt x="47" y="55"/>
                    <a:pt x="47" y="55"/>
                    <a:pt x="47" y="55"/>
                  </a:cubicBezTo>
                  <a:cubicBezTo>
                    <a:pt x="51" y="56"/>
                    <a:pt x="51" y="56"/>
                    <a:pt x="51" y="56"/>
                  </a:cubicBezTo>
                  <a:cubicBezTo>
                    <a:pt x="59" y="57"/>
                    <a:pt x="59" y="57"/>
                    <a:pt x="59" y="57"/>
                  </a:cubicBezTo>
                  <a:cubicBezTo>
                    <a:pt x="65" y="60"/>
                    <a:pt x="65" y="60"/>
                    <a:pt x="65" y="60"/>
                  </a:cubicBezTo>
                  <a:cubicBezTo>
                    <a:pt x="65" y="60"/>
                    <a:pt x="64" y="60"/>
                    <a:pt x="64" y="61"/>
                  </a:cubicBezTo>
                  <a:cubicBezTo>
                    <a:pt x="66" y="58"/>
                    <a:pt x="66" y="55"/>
                    <a:pt x="63" y="53"/>
                  </a:cubicBezTo>
                  <a:cubicBezTo>
                    <a:pt x="5" y="3"/>
                    <a:pt x="5" y="3"/>
                    <a:pt x="5" y="3"/>
                  </a:cubicBezTo>
                  <a:cubicBezTo>
                    <a:pt x="2" y="0"/>
                    <a:pt x="0" y="2"/>
                    <a:pt x="0" y="5"/>
                  </a:cubicBezTo>
                  <a:cubicBezTo>
                    <a:pt x="0" y="14"/>
                    <a:pt x="0" y="14"/>
                    <a:pt x="0" y="14"/>
                  </a:cubicBezTo>
                  <a:cubicBezTo>
                    <a:pt x="4" y="14"/>
                    <a:pt x="4" y="14"/>
                    <a:pt x="4" y="14"/>
                  </a:cubicBezTo>
                  <a:cubicBezTo>
                    <a:pt x="6" y="15"/>
                    <a:pt x="6" y="15"/>
                    <a:pt x="6" y="15"/>
                  </a:cubicBezTo>
                  <a:cubicBezTo>
                    <a:pt x="10" y="15"/>
                    <a:pt x="10" y="15"/>
                    <a:pt x="10" y="15"/>
                  </a:cubicBezTo>
                  <a:cubicBezTo>
                    <a:pt x="14" y="17"/>
                    <a:pt x="14" y="17"/>
                    <a:pt x="14" y="17"/>
                  </a:cubicBezTo>
                  <a:cubicBezTo>
                    <a:pt x="14" y="19"/>
                    <a:pt x="14" y="19"/>
                    <a:pt x="14" y="19"/>
                  </a:cubicBezTo>
                  <a:cubicBezTo>
                    <a:pt x="12" y="22"/>
                    <a:pt x="12" y="22"/>
                    <a:pt x="12" y="22"/>
                  </a:cubicBezTo>
                  <a:cubicBezTo>
                    <a:pt x="10" y="23"/>
                    <a:pt x="10" y="23"/>
                    <a:pt x="10" y="23"/>
                  </a:cubicBezTo>
                  <a:cubicBezTo>
                    <a:pt x="0" y="23"/>
                    <a:pt x="0" y="23"/>
                    <a:pt x="0" y="23"/>
                  </a:cubicBezTo>
                  <a:cubicBezTo>
                    <a:pt x="0" y="24"/>
                    <a:pt x="0" y="25"/>
                    <a:pt x="0" y="26"/>
                  </a:cubicBezTo>
                  <a:cubicBezTo>
                    <a:pt x="0" y="26"/>
                    <a:pt x="0" y="26"/>
                    <a:pt x="0" y="26"/>
                  </a:cubicBezTo>
                  <a:lnTo>
                    <a:pt x="2" y="26"/>
                  </a:lnTo>
                  <a:close/>
                </a:path>
              </a:pathLst>
            </a:custGeom>
            <a:solidFill>
              <a:srgbClr val="13646D"/>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87" name="Freeform 257"/>
            <p:cNvSpPr>
              <a:spLocks/>
            </p:cNvSpPr>
            <p:nvPr/>
          </p:nvSpPr>
          <p:spPr bwMode="auto">
            <a:xfrm>
              <a:off x="18986500" y="19157950"/>
              <a:ext cx="106362" cy="42862"/>
            </a:xfrm>
            <a:custGeom>
              <a:avLst/>
              <a:gdLst/>
              <a:ahLst/>
              <a:cxnLst>
                <a:cxn ang="0">
                  <a:pos x="0" y="2"/>
                </a:cxn>
                <a:cxn ang="0">
                  <a:pos x="5" y="0"/>
                </a:cxn>
                <a:cxn ang="0">
                  <a:pos x="0" y="2"/>
                </a:cxn>
              </a:cxnLst>
              <a:rect l="0" t="0" r="r" b="b"/>
              <a:pathLst>
                <a:path w="5" h="2">
                  <a:moveTo>
                    <a:pt x="0" y="2"/>
                  </a:moveTo>
                  <a:cubicBezTo>
                    <a:pt x="2" y="1"/>
                    <a:pt x="4" y="1"/>
                    <a:pt x="5" y="0"/>
                  </a:cubicBezTo>
                  <a:cubicBezTo>
                    <a:pt x="4" y="1"/>
                    <a:pt x="2" y="1"/>
                    <a:pt x="0" y="2"/>
                  </a:cubicBezTo>
                  <a:close/>
                </a:path>
              </a:pathLst>
            </a:custGeom>
            <a:solidFill>
              <a:srgbClr val="13646D"/>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88" name="Freeform 258"/>
            <p:cNvSpPr>
              <a:spLocks/>
            </p:cNvSpPr>
            <p:nvPr/>
          </p:nvSpPr>
          <p:spPr bwMode="auto">
            <a:xfrm>
              <a:off x="19115088" y="19115088"/>
              <a:ext cx="85725" cy="42862"/>
            </a:xfrm>
            <a:custGeom>
              <a:avLst/>
              <a:gdLst/>
              <a:ahLst/>
              <a:cxnLst>
                <a:cxn ang="0">
                  <a:pos x="0" y="2"/>
                </a:cxn>
                <a:cxn ang="0">
                  <a:pos x="4" y="0"/>
                </a:cxn>
                <a:cxn ang="0">
                  <a:pos x="0" y="2"/>
                </a:cxn>
              </a:cxnLst>
              <a:rect l="0" t="0" r="r" b="b"/>
              <a:pathLst>
                <a:path w="4" h="2">
                  <a:moveTo>
                    <a:pt x="0" y="2"/>
                  </a:moveTo>
                  <a:cubicBezTo>
                    <a:pt x="1" y="1"/>
                    <a:pt x="3" y="1"/>
                    <a:pt x="4" y="0"/>
                  </a:cubicBezTo>
                  <a:cubicBezTo>
                    <a:pt x="3" y="1"/>
                    <a:pt x="1" y="1"/>
                    <a:pt x="0" y="2"/>
                  </a:cubicBezTo>
                  <a:close/>
                </a:path>
              </a:pathLst>
            </a:custGeom>
            <a:solidFill>
              <a:srgbClr val="13646D"/>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89" name="Freeform 259"/>
            <p:cNvSpPr>
              <a:spLocks/>
            </p:cNvSpPr>
            <p:nvPr/>
          </p:nvSpPr>
          <p:spPr bwMode="auto">
            <a:xfrm>
              <a:off x="19221450" y="19092863"/>
              <a:ext cx="85725" cy="22225"/>
            </a:xfrm>
            <a:custGeom>
              <a:avLst/>
              <a:gdLst/>
              <a:ahLst/>
              <a:cxnLst>
                <a:cxn ang="0">
                  <a:pos x="0" y="1"/>
                </a:cxn>
                <a:cxn ang="0">
                  <a:pos x="4" y="0"/>
                </a:cxn>
                <a:cxn ang="0">
                  <a:pos x="0" y="1"/>
                </a:cxn>
              </a:cxnLst>
              <a:rect l="0" t="0" r="r" b="b"/>
              <a:pathLst>
                <a:path w="4" h="1">
                  <a:moveTo>
                    <a:pt x="0" y="1"/>
                  </a:moveTo>
                  <a:cubicBezTo>
                    <a:pt x="1" y="1"/>
                    <a:pt x="3" y="0"/>
                    <a:pt x="4" y="0"/>
                  </a:cubicBezTo>
                  <a:cubicBezTo>
                    <a:pt x="3" y="0"/>
                    <a:pt x="1" y="1"/>
                    <a:pt x="0" y="1"/>
                  </a:cubicBezTo>
                  <a:close/>
                </a:path>
              </a:pathLst>
            </a:custGeom>
            <a:solidFill>
              <a:srgbClr val="13646D"/>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90" name="Freeform 260"/>
            <p:cNvSpPr>
              <a:spLocks/>
            </p:cNvSpPr>
            <p:nvPr/>
          </p:nvSpPr>
          <p:spPr bwMode="auto">
            <a:xfrm>
              <a:off x="17592675" y="19200813"/>
              <a:ext cx="1822450" cy="1585912"/>
            </a:xfrm>
            <a:custGeom>
              <a:avLst/>
              <a:gdLst/>
              <a:ahLst/>
              <a:cxnLst>
                <a:cxn ang="0">
                  <a:pos x="78" y="34"/>
                </a:cxn>
                <a:cxn ang="0">
                  <a:pos x="78" y="31"/>
                </a:cxn>
                <a:cxn ang="0">
                  <a:pos x="78" y="23"/>
                </a:cxn>
                <a:cxn ang="0">
                  <a:pos x="80" y="19"/>
                </a:cxn>
                <a:cxn ang="0">
                  <a:pos x="82" y="16"/>
                </a:cxn>
                <a:cxn ang="0">
                  <a:pos x="85" y="13"/>
                </a:cxn>
                <a:cxn ang="0">
                  <a:pos x="85" y="11"/>
                </a:cxn>
                <a:cxn ang="0">
                  <a:pos x="85" y="9"/>
                </a:cxn>
                <a:cxn ang="0">
                  <a:pos x="81" y="10"/>
                </a:cxn>
                <a:cxn ang="0">
                  <a:pos x="78" y="10"/>
                </a:cxn>
                <a:cxn ang="0">
                  <a:pos x="76" y="8"/>
                </a:cxn>
                <a:cxn ang="0">
                  <a:pos x="74" y="7"/>
                </a:cxn>
                <a:cxn ang="0">
                  <a:pos x="70" y="7"/>
                </a:cxn>
                <a:cxn ang="0">
                  <a:pos x="70" y="4"/>
                </a:cxn>
                <a:cxn ang="0">
                  <a:pos x="69" y="2"/>
                </a:cxn>
                <a:cxn ang="0">
                  <a:pos x="65" y="0"/>
                </a:cxn>
                <a:cxn ang="0">
                  <a:pos x="65" y="0"/>
                </a:cxn>
                <a:cxn ang="0">
                  <a:pos x="0" y="66"/>
                </a:cxn>
                <a:cxn ang="0">
                  <a:pos x="1" y="73"/>
                </a:cxn>
                <a:cxn ang="0">
                  <a:pos x="7" y="71"/>
                </a:cxn>
                <a:cxn ang="0">
                  <a:pos x="78" y="34"/>
                </a:cxn>
              </a:cxnLst>
              <a:rect l="0" t="0" r="r" b="b"/>
              <a:pathLst>
                <a:path w="85" h="74">
                  <a:moveTo>
                    <a:pt x="78" y="34"/>
                  </a:moveTo>
                  <a:cubicBezTo>
                    <a:pt x="78" y="31"/>
                    <a:pt x="78" y="31"/>
                    <a:pt x="78" y="31"/>
                  </a:cubicBezTo>
                  <a:cubicBezTo>
                    <a:pt x="78" y="23"/>
                    <a:pt x="78" y="23"/>
                    <a:pt x="78" y="23"/>
                  </a:cubicBezTo>
                  <a:cubicBezTo>
                    <a:pt x="80" y="19"/>
                    <a:pt x="80" y="19"/>
                    <a:pt x="80" y="19"/>
                  </a:cubicBezTo>
                  <a:cubicBezTo>
                    <a:pt x="82" y="16"/>
                    <a:pt x="82" y="16"/>
                    <a:pt x="82" y="16"/>
                  </a:cubicBezTo>
                  <a:cubicBezTo>
                    <a:pt x="85" y="13"/>
                    <a:pt x="85" y="13"/>
                    <a:pt x="85" y="13"/>
                  </a:cubicBezTo>
                  <a:cubicBezTo>
                    <a:pt x="85" y="11"/>
                    <a:pt x="85" y="11"/>
                    <a:pt x="85" y="11"/>
                  </a:cubicBezTo>
                  <a:cubicBezTo>
                    <a:pt x="85" y="9"/>
                    <a:pt x="85" y="9"/>
                    <a:pt x="85" y="9"/>
                  </a:cubicBezTo>
                  <a:cubicBezTo>
                    <a:pt x="81" y="10"/>
                    <a:pt x="81" y="10"/>
                    <a:pt x="81" y="10"/>
                  </a:cubicBezTo>
                  <a:cubicBezTo>
                    <a:pt x="78" y="10"/>
                    <a:pt x="78" y="10"/>
                    <a:pt x="78" y="10"/>
                  </a:cubicBezTo>
                  <a:cubicBezTo>
                    <a:pt x="76" y="8"/>
                    <a:pt x="76" y="8"/>
                    <a:pt x="76" y="8"/>
                  </a:cubicBezTo>
                  <a:cubicBezTo>
                    <a:pt x="74" y="7"/>
                    <a:pt x="74" y="7"/>
                    <a:pt x="74" y="7"/>
                  </a:cubicBezTo>
                  <a:cubicBezTo>
                    <a:pt x="70" y="7"/>
                    <a:pt x="70" y="7"/>
                    <a:pt x="70" y="7"/>
                  </a:cubicBezTo>
                  <a:cubicBezTo>
                    <a:pt x="70" y="4"/>
                    <a:pt x="70" y="4"/>
                    <a:pt x="70" y="4"/>
                  </a:cubicBezTo>
                  <a:cubicBezTo>
                    <a:pt x="69" y="2"/>
                    <a:pt x="69" y="2"/>
                    <a:pt x="69" y="2"/>
                  </a:cubicBezTo>
                  <a:cubicBezTo>
                    <a:pt x="65" y="0"/>
                    <a:pt x="65" y="0"/>
                    <a:pt x="65" y="0"/>
                  </a:cubicBezTo>
                  <a:cubicBezTo>
                    <a:pt x="65" y="0"/>
                    <a:pt x="65" y="0"/>
                    <a:pt x="65" y="0"/>
                  </a:cubicBezTo>
                  <a:cubicBezTo>
                    <a:pt x="43" y="9"/>
                    <a:pt x="16" y="28"/>
                    <a:pt x="0" y="66"/>
                  </a:cubicBezTo>
                  <a:cubicBezTo>
                    <a:pt x="1" y="69"/>
                    <a:pt x="1" y="71"/>
                    <a:pt x="1" y="73"/>
                  </a:cubicBezTo>
                  <a:cubicBezTo>
                    <a:pt x="2" y="73"/>
                    <a:pt x="4" y="74"/>
                    <a:pt x="7" y="71"/>
                  </a:cubicBezTo>
                  <a:cubicBezTo>
                    <a:pt x="7" y="71"/>
                    <a:pt x="39" y="40"/>
                    <a:pt x="78" y="34"/>
                  </a:cubicBezTo>
                  <a:close/>
                </a:path>
              </a:pathLst>
            </a:custGeom>
            <a:solidFill>
              <a:srgbClr val="13646D"/>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91" name="Freeform 261"/>
            <p:cNvSpPr>
              <a:spLocks/>
            </p:cNvSpPr>
            <p:nvPr/>
          </p:nvSpPr>
          <p:spPr bwMode="auto">
            <a:xfrm>
              <a:off x="19778663" y="19007138"/>
              <a:ext cx="1587" cy="1587"/>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13646D"/>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92" name="Freeform 262"/>
            <p:cNvSpPr>
              <a:spLocks/>
            </p:cNvSpPr>
            <p:nvPr/>
          </p:nvSpPr>
          <p:spPr bwMode="auto">
            <a:xfrm>
              <a:off x="19735800" y="19007138"/>
              <a:ext cx="22225" cy="1587"/>
            </a:xfrm>
            <a:custGeom>
              <a:avLst/>
              <a:gdLst/>
              <a:ahLst/>
              <a:cxnLst>
                <a:cxn ang="0">
                  <a:pos x="1" y="0"/>
                </a:cxn>
                <a:cxn ang="0">
                  <a:pos x="0" y="0"/>
                </a:cxn>
                <a:cxn ang="0">
                  <a:pos x="1" y="0"/>
                </a:cxn>
              </a:cxnLst>
              <a:rect l="0" t="0" r="r" b="b"/>
              <a:pathLst>
                <a:path w="1">
                  <a:moveTo>
                    <a:pt x="1" y="0"/>
                  </a:moveTo>
                  <a:cubicBezTo>
                    <a:pt x="1" y="0"/>
                    <a:pt x="1" y="0"/>
                    <a:pt x="0" y="0"/>
                  </a:cubicBezTo>
                  <a:cubicBezTo>
                    <a:pt x="1" y="0"/>
                    <a:pt x="1" y="0"/>
                    <a:pt x="1" y="0"/>
                  </a:cubicBezTo>
                  <a:close/>
                </a:path>
              </a:pathLst>
            </a:custGeom>
            <a:solidFill>
              <a:srgbClr val="13646D"/>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93" name="Freeform 263"/>
            <p:cNvSpPr>
              <a:spLocks/>
            </p:cNvSpPr>
            <p:nvPr/>
          </p:nvSpPr>
          <p:spPr bwMode="auto">
            <a:xfrm>
              <a:off x="19778663" y="19007138"/>
              <a:ext cx="22225" cy="1587"/>
            </a:xfrm>
            <a:custGeom>
              <a:avLst/>
              <a:gdLst/>
              <a:ahLst/>
              <a:cxnLst>
                <a:cxn ang="0">
                  <a:pos x="1" y="0"/>
                </a:cxn>
                <a:cxn ang="0">
                  <a:pos x="0" y="0"/>
                </a:cxn>
                <a:cxn ang="0">
                  <a:pos x="1" y="0"/>
                </a:cxn>
              </a:cxnLst>
              <a:rect l="0" t="0" r="r" b="b"/>
              <a:pathLst>
                <a:path w="1">
                  <a:moveTo>
                    <a:pt x="1" y="0"/>
                  </a:moveTo>
                  <a:cubicBezTo>
                    <a:pt x="1" y="0"/>
                    <a:pt x="1" y="0"/>
                    <a:pt x="0" y="0"/>
                  </a:cubicBezTo>
                  <a:cubicBezTo>
                    <a:pt x="1" y="0"/>
                    <a:pt x="1" y="0"/>
                    <a:pt x="1" y="0"/>
                  </a:cubicBezTo>
                  <a:close/>
                </a:path>
              </a:pathLst>
            </a:custGeom>
            <a:solidFill>
              <a:srgbClr val="13646D"/>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94" name="Freeform 264"/>
            <p:cNvSpPr>
              <a:spLocks/>
            </p:cNvSpPr>
            <p:nvPr/>
          </p:nvSpPr>
          <p:spPr bwMode="auto">
            <a:xfrm>
              <a:off x="19800888" y="19007138"/>
              <a:ext cx="1587" cy="1587"/>
            </a:xfrm>
            <a:custGeom>
              <a:avLst/>
              <a:gdLst/>
              <a:ahLst/>
              <a:cxnLst>
                <a:cxn ang="0">
                  <a:pos x="0" y="0"/>
                </a:cxn>
                <a:cxn ang="0">
                  <a:pos x="0" y="0"/>
                </a:cxn>
                <a:cxn ang="0">
                  <a:pos x="0" y="0"/>
                </a:cxn>
              </a:cxnLst>
              <a:rect l="0" t="0" r="r" b="b"/>
              <a:pathLst>
                <a:path>
                  <a:moveTo>
                    <a:pt x="0" y="0"/>
                  </a:moveTo>
                  <a:cubicBezTo>
                    <a:pt x="0" y="0"/>
                    <a:pt x="0" y="0"/>
                    <a:pt x="0" y="0"/>
                  </a:cubicBezTo>
                  <a:cubicBezTo>
                    <a:pt x="0" y="0"/>
                    <a:pt x="0" y="0"/>
                    <a:pt x="0" y="0"/>
                  </a:cubicBezTo>
                  <a:close/>
                </a:path>
              </a:pathLst>
            </a:custGeom>
            <a:solidFill>
              <a:srgbClr val="13646D"/>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95" name="Freeform 265"/>
            <p:cNvSpPr>
              <a:spLocks/>
            </p:cNvSpPr>
            <p:nvPr/>
          </p:nvSpPr>
          <p:spPr bwMode="auto">
            <a:xfrm>
              <a:off x="19329400" y="19072225"/>
              <a:ext cx="85725" cy="20637"/>
            </a:xfrm>
            <a:custGeom>
              <a:avLst/>
              <a:gdLst/>
              <a:ahLst/>
              <a:cxnLst>
                <a:cxn ang="0">
                  <a:pos x="0" y="1"/>
                </a:cxn>
                <a:cxn ang="0">
                  <a:pos x="4" y="0"/>
                </a:cxn>
                <a:cxn ang="0">
                  <a:pos x="0" y="1"/>
                </a:cxn>
              </a:cxnLst>
              <a:rect l="0" t="0" r="r" b="b"/>
              <a:pathLst>
                <a:path w="4" h="1">
                  <a:moveTo>
                    <a:pt x="0" y="1"/>
                  </a:moveTo>
                  <a:cubicBezTo>
                    <a:pt x="1" y="0"/>
                    <a:pt x="2" y="0"/>
                    <a:pt x="4" y="0"/>
                  </a:cubicBezTo>
                  <a:cubicBezTo>
                    <a:pt x="2" y="0"/>
                    <a:pt x="1" y="0"/>
                    <a:pt x="0" y="1"/>
                  </a:cubicBezTo>
                  <a:close/>
                </a:path>
              </a:pathLst>
            </a:custGeom>
            <a:solidFill>
              <a:srgbClr val="13646D"/>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96" name="Freeform 266"/>
            <p:cNvSpPr>
              <a:spLocks/>
            </p:cNvSpPr>
            <p:nvPr/>
          </p:nvSpPr>
          <p:spPr bwMode="auto">
            <a:xfrm>
              <a:off x="17378363" y="18257838"/>
              <a:ext cx="3686175" cy="2420937"/>
            </a:xfrm>
            <a:custGeom>
              <a:avLst/>
              <a:gdLst/>
              <a:ahLst/>
              <a:cxnLst>
                <a:cxn ang="0">
                  <a:pos x="169" y="52"/>
                </a:cxn>
                <a:cxn ang="0">
                  <a:pos x="110" y="2"/>
                </a:cxn>
                <a:cxn ang="0">
                  <a:pos x="105" y="5"/>
                </a:cxn>
                <a:cxn ang="0">
                  <a:pos x="105" y="20"/>
                </a:cxn>
                <a:cxn ang="0">
                  <a:pos x="105" y="27"/>
                </a:cxn>
                <a:cxn ang="0">
                  <a:pos x="1" y="103"/>
                </a:cxn>
                <a:cxn ang="0">
                  <a:pos x="2" y="108"/>
                </a:cxn>
                <a:cxn ang="0">
                  <a:pos x="9" y="106"/>
                </a:cxn>
                <a:cxn ang="0">
                  <a:pos x="105" y="70"/>
                </a:cxn>
                <a:cxn ang="0">
                  <a:pos x="105" y="72"/>
                </a:cxn>
                <a:cxn ang="0">
                  <a:pos x="105" y="82"/>
                </a:cxn>
                <a:cxn ang="0">
                  <a:pos x="105" y="108"/>
                </a:cxn>
                <a:cxn ang="0">
                  <a:pos x="110" y="111"/>
                </a:cxn>
                <a:cxn ang="0">
                  <a:pos x="169" y="61"/>
                </a:cxn>
                <a:cxn ang="0">
                  <a:pos x="169" y="52"/>
                </a:cxn>
              </a:cxnLst>
              <a:rect l="0" t="0" r="r" b="b"/>
              <a:pathLst>
                <a:path w="172" h="113">
                  <a:moveTo>
                    <a:pt x="169" y="52"/>
                  </a:moveTo>
                  <a:cubicBezTo>
                    <a:pt x="110" y="2"/>
                    <a:pt x="110" y="2"/>
                    <a:pt x="110" y="2"/>
                  </a:cubicBezTo>
                  <a:cubicBezTo>
                    <a:pt x="107" y="0"/>
                    <a:pt x="105" y="1"/>
                    <a:pt x="105" y="5"/>
                  </a:cubicBezTo>
                  <a:cubicBezTo>
                    <a:pt x="105" y="20"/>
                    <a:pt x="105" y="20"/>
                    <a:pt x="105" y="20"/>
                  </a:cubicBezTo>
                  <a:cubicBezTo>
                    <a:pt x="105" y="22"/>
                    <a:pt x="105" y="24"/>
                    <a:pt x="105" y="27"/>
                  </a:cubicBezTo>
                  <a:cubicBezTo>
                    <a:pt x="105" y="27"/>
                    <a:pt x="32" y="26"/>
                    <a:pt x="1" y="103"/>
                  </a:cubicBezTo>
                  <a:cubicBezTo>
                    <a:pt x="1" y="103"/>
                    <a:pt x="0" y="106"/>
                    <a:pt x="2" y="108"/>
                  </a:cubicBezTo>
                  <a:cubicBezTo>
                    <a:pt x="2" y="108"/>
                    <a:pt x="5" y="110"/>
                    <a:pt x="9" y="106"/>
                  </a:cubicBezTo>
                  <a:cubicBezTo>
                    <a:pt x="9" y="106"/>
                    <a:pt x="55" y="61"/>
                    <a:pt x="105" y="70"/>
                  </a:cubicBezTo>
                  <a:cubicBezTo>
                    <a:pt x="105" y="71"/>
                    <a:pt x="105" y="72"/>
                    <a:pt x="105" y="72"/>
                  </a:cubicBezTo>
                  <a:cubicBezTo>
                    <a:pt x="105" y="74"/>
                    <a:pt x="105" y="78"/>
                    <a:pt x="105" y="82"/>
                  </a:cubicBezTo>
                  <a:cubicBezTo>
                    <a:pt x="105" y="108"/>
                    <a:pt x="105" y="108"/>
                    <a:pt x="105" y="108"/>
                  </a:cubicBezTo>
                  <a:cubicBezTo>
                    <a:pt x="105" y="112"/>
                    <a:pt x="107" y="113"/>
                    <a:pt x="110" y="111"/>
                  </a:cubicBezTo>
                  <a:cubicBezTo>
                    <a:pt x="169" y="61"/>
                    <a:pt x="169" y="61"/>
                    <a:pt x="169" y="61"/>
                  </a:cubicBezTo>
                  <a:cubicBezTo>
                    <a:pt x="172" y="58"/>
                    <a:pt x="172" y="54"/>
                    <a:pt x="169" y="52"/>
                  </a:cubicBezTo>
                  <a:close/>
                </a:path>
              </a:pathLst>
            </a:custGeom>
            <a:solidFill>
              <a:srgbClr val="F67872"/>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grpSp>
      <p:grpSp>
        <p:nvGrpSpPr>
          <p:cNvPr id="97" name="组合 96"/>
          <p:cNvGrpSpPr/>
          <p:nvPr/>
        </p:nvGrpSpPr>
        <p:grpSpPr>
          <a:xfrm>
            <a:off x="11044607" y="5772998"/>
            <a:ext cx="695989" cy="668661"/>
            <a:chOff x="5891213" y="5676900"/>
            <a:chExt cx="8380412" cy="8358188"/>
          </a:xfrm>
        </p:grpSpPr>
        <p:sp>
          <p:nvSpPr>
            <p:cNvPr id="98" name="Freeform 33"/>
            <p:cNvSpPr>
              <a:spLocks/>
            </p:cNvSpPr>
            <p:nvPr/>
          </p:nvSpPr>
          <p:spPr bwMode="auto">
            <a:xfrm>
              <a:off x="5891213" y="5676900"/>
              <a:ext cx="8380412" cy="8358187"/>
            </a:xfrm>
            <a:custGeom>
              <a:avLst/>
              <a:gdLst/>
              <a:ahLst/>
              <a:cxnLst>
                <a:cxn ang="0">
                  <a:pos x="391" y="354"/>
                </a:cxn>
                <a:cxn ang="0">
                  <a:pos x="355" y="390"/>
                </a:cxn>
                <a:cxn ang="0">
                  <a:pos x="36" y="390"/>
                </a:cxn>
                <a:cxn ang="0">
                  <a:pos x="0" y="354"/>
                </a:cxn>
                <a:cxn ang="0">
                  <a:pos x="0" y="35"/>
                </a:cxn>
                <a:cxn ang="0">
                  <a:pos x="36" y="0"/>
                </a:cxn>
                <a:cxn ang="0">
                  <a:pos x="355" y="0"/>
                </a:cxn>
                <a:cxn ang="0">
                  <a:pos x="391" y="35"/>
                </a:cxn>
                <a:cxn ang="0">
                  <a:pos x="391" y="354"/>
                </a:cxn>
              </a:cxnLst>
              <a:rect l="0" t="0" r="r" b="b"/>
              <a:pathLst>
                <a:path w="391" h="390">
                  <a:moveTo>
                    <a:pt x="391" y="354"/>
                  </a:moveTo>
                  <a:cubicBezTo>
                    <a:pt x="391" y="374"/>
                    <a:pt x="375" y="390"/>
                    <a:pt x="355" y="390"/>
                  </a:cubicBezTo>
                  <a:cubicBezTo>
                    <a:pt x="36" y="390"/>
                    <a:pt x="36" y="390"/>
                    <a:pt x="36" y="390"/>
                  </a:cubicBezTo>
                  <a:cubicBezTo>
                    <a:pt x="17" y="390"/>
                    <a:pt x="0" y="374"/>
                    <a:pt x="0" y="354"/>
                  </a:cubicBezTo>
                  <a:cubicBezTo>
                    <a:pt x="0" y="35"/>
                    <a:pt x="0" y="35"/>
                    <a:pt x="0" y="35"/>
                  </a:cubicBezTo>
                  <a:cubicBezTo>
                    <a:pt x="0" y="16"/>
                    <a:pt x="17" y="0"/>
                    <a:pt x="36" y="0"/>
                  </a:cubicBezTo>
                  <a:cubicBezTo>
                    <a:pt x="355" y="0"/>
                    <a:pt x="355" y="0"/>
                    <a:pt x="355" y="0"/>
                  </a:cubicBezTo>
                  <a:cubicBezTo>
                    <a:pt x="375" y="0"/>
                    <a:pt x="391" y="16"/>
                    <a:pt x="391" y="35"/>
                  </a:cubicBezTo>
                  <a:lnTo>
                    <a:pt x="391" y="354"/>
                  </a:lnTo>
                  <a:close/>
                </a:path>
              </a:pathLst>
            </a:custGeom>
            <a:solidFill>
              <a:schemeClr val="accent2">
                <a:lumMod val="7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99" name="Freeform 34"/>
            <p:cNvSpPr>
              <a:spLocks/>
            </p:cNvSpPr>
            <p:nvPr/>
          </p:nvSpPr>
          <p:spPr bwMode="auto">
            <a:xfrm>
              <a:off x="7262813" y="8313738"/>
              <a:ext cx="7008812" cy="5721350"/>
            </a:xfrm>
            <a:custGeom>
              <a:avLst/>
              <a:gdLst/>
              <a:ahLst/>
              <a:cxnLst>
                <a:cxn ang="0">
                  <a:pos x="260" y="0"/>
                </a:cxn>
                <a:cxn ang="0">
                  <a:pos x="0" y="182"/>
                </a:cxn>
                <a:cxn ang="0">
                  <a:pos x="85" y="267"/>
                </a:cxn>
                <a:cxn ang="0">
                  <a:pos x="291" y="267"/>
                </a:cxn>
                <a:cxn ang="0">
                  <a:pos x="327" y="231"/>
                </a:cxn>
                <a:cxn ang="0">
                  <a:pos x="327" y="66"/>
                </a:cxn>
                <a:cxn ang="0">
                  <a:pos x="270" y="9"/>
                </a:cxn>
                <a:cxn ang="0">
                  <a:pos x="260" y="0"/>
                </a:cxn>
              </a:cxnLst>
              <a:rect l="0" t="0" r="r" b="b"/>
              <a:pathLst>
                <a:path w="327" h="267">
                  <a:moveTo>
                    <a:pt x="260" y="0"/>
                  </a:moveTo>
                  <a:cubicBezTo>
                    <a:pt x="0" y="182"/>
                    <a:pt x="0" y="182"/>
                    <a:pt x="0" y="182"/>
                  </a:cubicBezTo>
                  <a:cubicBezTo>
                    <a:pt x="85" y="267"/>
                    <a:pt x="85" y="267"/>
                    <a:pt x="85" y="267"/>
                  </a:cubicBezTo>
                  <a:cubicBezTo>
                    <a:pt x="291" y="267"/>
                    <a:pt x="291" y="267"/>
                    <a:pt x="291" y="267"/>
                  </a:cubicBezTo>
                  <a:cubicBezTo>
                    <a:pt x="311" y="267"/>
                    <a:pt x="327" y="251"/>
                    <a:pt x="327" y="231"/>
                  </a:cubicBezTo>
                  <a:cubicBezTo>
                    <a:pt x="327" y="66"/>
                    <a:pt x="327" y="66"/>
                    <a:pt x="327" y="66"/>
                  </a:cubicBezTo>
                  <a:cubicBezTo>
                    <a:pt x="270" y="9"/>
                    <a:pt x="270" y="9"/>
                    <a:pt x="270" y="9"/>
                  </a:cubicBezTo>
                  <a:lnTo>
                    <a:pt x="260" y="0"/>
                  </a:lnTo>
                  <a:close/>
                </a:path>
              </a:pathLst>
            </a:custGeom>
            <a:solidFill>
              <a:schemeClr val="accent2">
                <a:lumMod val="5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00" name="Freeform 35"/>
            <p:cNvSpPr>
              <a:spLocks/>
            </p:cNvSpPr>
            <p:nvPr/>
          </p:nvSpPr>
          <p:spPr bwMode="auto">
            <a:xfrm>
              <a:off x="8999538" y="7391400"/>
              <a:ext cx="1885950" cy="879475"/>
            </a:xfrm>
            <a:custGeom>
              <a:avLst/>
              <a:gdLst/>
              <a:ahLst/>
              <a:cxnLst>
                <a:cxn ang="0">
                  <a:pos x="88" y="8"/>
                </a:cxn>
                <a:cxn ang="0">
                  <a:pos x="56" y="0"/>
                </a:cxn>
                <a:cxn ang="0">
                  <a:pos x="0" y="41"/>
                </a:cxn>
                <a:cxn ang="0">
                  <a:pos x="23" y="41"/>
                </a:cxn>
                <a:cxn ang="0">
                  <a:pos x="40" y="21"/>
                </a:cxn>
                <a:cxn ang="0">
                  <a:pos x="43" y="20"/>
                </a:cxn>
                <a:cxn ang="0">
                  <a:pos x="56" y="18"/>
                </a:cxn>
                <a:cxn ang="0">
                  <a:pos x="88" y="41"/>
                </a:cxn>
                <a:cxn ang="0">
                  <a:pos x="88" y="41"/>
                </a:cxn>
                <a:cxn ang="0">
                  <a:pos x="88" y="8"/>
                </a:cxn>
              </a:cxnLst>
              <a:rect l="0" t="0" r="r" b="b"/>
              <a:pathLst>
                <a:path w="88" h="41">
                  <a:moveTo>
                    <a:pt x="88" y="8"/>
                  </a:moveTo>
                  <a:cubicBezTo>
                    <a:pt x="79" y="3"/>
                    <a:pt x="68" y="0"/>
                    <a:pt x="56" y="0"/>
                  </a:cubicBezTo>
                  <a:cubicBezTo>
                    <a:pt x="26" y="0"/>
                    <a:pt x="2" y="18"/>
                    <a:pt x="0" y="41"/>
                  </a:cubicBezTo>
                  <a:cubicBezTo>
                    <a:pt x="23" y="41"/>
                    <a:pt x="23" y="41"/>
                    <a:pt x="23" y="41"/>
                  </a:cubicBezTo>
                  <a:cubicBezTo>
                    <a:pt x="24" y="32"/>
                    <a:pt x="31" y="25"/>
                    <a:pt x="40" y="21"/>
                  </a:cubicBezTo>
                  <a:cubicBezTo>
                    <a:pt x="41" y="21"/>
                    <a:pt x="42" y="21"/>
                    <a:pt x="43" y="20"/>
                  </a:cubicBezTo>
                  <a:cubicBezTo>
                    <a:pt x="47" y="19"/>
                    <a:pt x="51" y="18"/>
                    <a:pt x="56" y="18"/>
                  </a:cubicBezTo>
                  <a:cubicBezTo>
                    <a:pt x="72" y="18"/>
                    <a:pt x="86" y="28"/>
                    <a:pt x="88" y="41"/>
                  </a:cubicBezTo>
                  <a:cubicBezTo>
                    <a:pt x="88" y="41"/>
                    <a:pt x="88" y="41"/>
                    <a:pt x="88" y="41"/>
                  </a:cubicBezTo>
                  <a:lnTo>
                    <a:pt x="88" y="8"/>
                  </a:lnTo>
                  <a:close/>
                </a:path>
              </a:pathLst>
            </a:custGeom>
            <a:solidFill>
              <a:srgbClr val="4A8D91"/>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01" name="Freeform 36"/>
            <p:cNvSpPr>
              <a:spLocks/>
            </p:cNvSpPr>
            <p:nvPr/>
          </p:nvSpPr>
          <p:spPr bwMode="auto">
            <a:xfrm>
              <a:off x="8870950" y="7285038"/>
              <a:ext cx="2420937" cy="877887"/>
            </a:xfrm>
            <a:custGeom>
              <a:avLst/>
              <a:gdLst/>
              <a:ahLst/>
              <a:cxnLst>
                <a:cxn ang="0">
                  <a:pos x="24" y="41"/>
                </a:cxn>
                <a:cxn ang="0">
                  <a:pos x="41" y="21"/>
                </a:cxn>
                <a:cxn ang="0">
                  <a:pos x="44" y="20"/>
                </a:cxn>
                <a:cxn ang="0">
                  <a:pos x="57" y="18"/>
                </a:cxn>
                <a:cxn ang="0">
                  <a:pos x="89" y="41"/>
                </a:cxn>
                <a:cxn ang="0">
                  <a:pos x="113" y="41"/>
                </a:cxn>
                <a:cxn ang="0">
                  <a:pos x="57" y="0"/>
                </a:cxn>
                <a:cxn ang="0">
                  <a:pos x="0" y="41"/>
                </a:cxn>
                <a:cxn ang="0">
                  <a:pos x="24" y="41"/>
                </a:cxn>
              </a:cxnLst>
              <a:rect l="0" t="0" r="r" b="b"/>
              <a:pathLst>
                <a:path w="113" h="41">
                  <a:moveTo>
                    <a:pt x="24" y="41"/>
                  </a:moveTo>
                  <a:cubicBezTo>
                    <a:pt x="25" y="32"/>
                    <a:pt x="32" y="25"/>
                    <a:pt x="41" y="21"/>
                  </a:cubicBezTo>
                  <a:cubicBezTo>
                    <a:pt x="42" y="21"/>
                    <a:pt x="43" y="21"/>
                    <a:pt x="44" y="20"/>
                  </a:cubicBezTo>
                  <a:cubicBezTo>
                    <a:pt x="48" y="19"/>
                    <a:pt x="52" y="18"/>
                    <a:pt x="57" y="18"/>
                  </a:cubicBezTo>
                  <a:cubicBezTo>
                    <a:pt x="73" y="18"/>
                    <a:pt x="87" y="28"/>
                    <a:pt x="89" y="41"/>
                  </a:cubicBezTo>
                  <a:cubicBezTo>
                    <a:pt x="113" y="41"/>
                    <a:pt x="113" y="41"/>
                    <a:pt x="113" y="41"/>
                  </a:cubicBezTo>
                  <a:cubicBezTo>
                    <a:pt x="110" y="18"/>
                    <a:pt x="86" y="0"/>
                    <a:pt x="57" y="0"/>
                  </a:cubicBezTo>
                  <a:cubicBezTo>
                    <a:pt x="27" y="0"/>
                    <a:pt x="3" y="18"/>
                    <a:pt x="0" y="41"/>
                  </a:cubicBezTo>
                  <a:lnTo>
                    <a:pt x="24" y="41"/>
                  </a:lnTo>
                  <a:close/>
                </a:path>
              </a:pathLst>
            </a:custGeom>
            <a:solidFill>
              <a:srgbClr val="E8C411"/>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02" name="Freeform 37"/>
            <p:cNvSpPr>
              <a:spLocks/>
            </p:cNvSpPr>
            <p:nvPr/>
          </p:nvSpPr>
          <p:spPr bwMode="auto">
            <a:xfrm>
              <a:off x="7199313" y="8313738"/>
              <a:ext cx="5764212" cy="4114800"/>
            </a:xfrm>
            <a:custGeom>
              <a:avLst/>
              <a:gdLst/>
              <a:ahLst/>
              <a:cxnLst>
                <a:cxn ang="0">
                  <a:pos x="269" y="169"/>
                </a:cxn>
                <a:cxn ang="0">
                  <a:pos x="247" y="192"/>
                </a:cxn>
                <a:cxn ang="0">
                  <a:pos x="22" y="192"/>
                </a:cxn>
                <a:cxn ang="0">
                  <a:pos x="0" y="169"/>
                </a:cxn>
                <a:cxn ang="0">
                  <a:pos x="0" y="22"/>
                </a:cxn>
                <a:cxn ang="0">
                  <a:pos x="22" y="0"/>
                </a:cxn>
                <a:cxn ang="0">
                  <a:pos x="247" y="0"/>
                </a:cxn>
                <a:cxn ang="0">
                  <a:pos x="269" y="22"/>
                </a:cxn>
                <a:cxn ang="0">
                  <a:pos x="269" y="169"/>
                </a:cxn>
              </a:cxnLst>
              <a:rect l="0" t="0" r="r" b="b"/>
              <a:pathLst>
                <a:path w="269" h="192">
                  <a:moveTo>
                    <a:pt x="269" y="169"/>
                  </a:moveTo>
                  <a:cubicBezTo>
                    <a:pt x="269" y="182"/>
                    <a:pt x="259" y="192"/>
                    <a:pt x="247" y="192"/>
                  </a:cubicBezTo>
                  <a:cubicBezTo>
                    <a:pt x="22" y="192"/>
                    <a:pt x="22" y="192"/>
                    <a:pt x="22" y="192"/>
                  </a:cubicBezTo>
                  <a:cubicBezTo>
                    <a:pt x="10" y="192"/>
                    <a:pt x="0" y="182"/>
                    <a:pt x="0" y="169"/>
                  </a:cubicBezTo>
                  <a:cubicBezTo>
                    <a:pt x="0" y="22"/>
                    <a:pt x="0" y="22"/>
                    <a:pt x="0" y="22"/>
                  </a:cubicBezTo>
                  <a:cubicBezTo>
                    <a:pt x="0" y="10"/>
                    <a:pt x="10" y="0"/>
                    <a:pt x="22" y="0"/>
                  </a:cubicBezTo>
                  <a:cubicBezTo>
                    <a:pt x="247" y="0"/>
                    <a:pt x="247" y="0"/>
                    <a:pt x="247" y="0"/>
                  </a:cubicBezTo>
                  <a:cubicBezTo>
                    <a:pt x="259" y="0"/>
                    <a:pt x="269" y="10"/>
                    <a:pt x="269" y="22"/>
                  </a:cubicBezTo>
                  <a:lnTo>
                    <a:pt x="269" y="169"/>
                  </a:lnTo>
                  <a:close/>
                </a:path>
              </a:pathLst>
            </a:custGeom>
            <a:solidFill>
              <a:srgbClr val="7E5740"/>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03" name="Freeform 38"/>
            <p:cNvSpPr>
              <a:spLocks/>
            </p:cNvSpPr>
            <p:nvPr/>
          </p:nvSpPr>
          <p:spPr bwMode="auto">
            <a:xfrm>
              <a:off x="7199313" y="8077200"/>
              <a:ext cx="5764212" cy="2208212"/>
            </a:xfrm>
            <a:custGeom>
              <a:avLst/>
              <a:gdLst/>
              <a:ahLst/>
              <a:cxnLst>
                <a:cxn ang="0">
                  <a:pos x="247" y="0"/>
                </a:cxn>
                <a:cxn ang="0">
                  <a:pos x="22" y="0"/>
                </a:cxn>
                <a:cxn ang="0">
                  <a:pos x="0" y="22"/>
                </a:cxn>
                <a:cxn ang="0">
                  <a:pos x="0" y="83"/>
                </a:cxn>
                <a:cxn ang="0">
                  <a:pos x="116" y="103"/>
                </a:cxn>
                <a:cxn ang="0">
                  <a:pos x="151" y="103"/>
                </a:cxn>
                <a:cxn ang="0">
                  <a:pos x="269" y="83"/>
                </a:cxn>
                <a:cxn ang="0">
                  <a:pos x="269" y="22"/>
                </a:cxn>
                <a:cxn ang="0">
                  <a:pos x="247" y="0"/>
                </a:cxn>
              </a:cxnLst>
              <a:rect l="0" t="0" r="r" b="b"/>
              <a:pathLst>
                <a:path w="269" h="103">
                  <a:moveTo>
                    <a:pt x="247" y="0"/>
                  </a:moveTo>
                  <a:cubicBezTo>
                    <a:pt x="22" y="0"/>
                    <a:pt x="22" y="0"/>
                    <a:pt x="22" y="0"/>
                  </a:cubicBezTo>
                  <a:cubicBezTo>
                    <a:pt x="10" y="0"/>
                    <a:pt x="0" y="10"/>
                    <a:pt x="0" y="22"/>
                  </a:cubicBezTo>
                  <a:cubicBezTo>
                    <a:pt x="0" y="83"/>
                    <a:pt x="0" y="83"/>
                    <a:pt x="0" y="83"/>
                  </a:cubicBezTo>
                  <a:cubicBezTo>
                    <a:pt x="116" y="103"/>
                    <a:pt x="116" y="103"/>
                    <a:pt x="116" y="103"/>
                  </a:cubicBezTo>
                  <a:cubicBezTo>
                    <a:pt x="151" y="103"/>
                    <a:pt x="151" y="103"/>
                    <a:pt x="151" y="103"/>
                  </a:cubicBezTo>
                  <a:cubicBezTo>
                    <a:pt x="269" y="83"/>
                    <a:pt x="269" y="83"/>
                    <a:pt x="269" y="83"/>
                  </a:cubicBezTo>
                  <a:cubicBezTo>
                    <a:pt x="269" y="22"/>
                    <a:pt x="269" y="22"/>
                    <a:pt x="269" y="22"/>
                  </a:cubicBezTo>
                  <a:cubicBezTo>
                    <a:pt x="269" y="10"/>
                    <a:pt x="259" y="0"/>
                    <a:pt x="247" y="0"/>
                  </a:cubicBezTo>
                  <a:close/>
                </a:path>
              </a:pathLst>
            </a:custGeom>
            <a:solidFill>
              <a:srgbClr val="966F52"/>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04" name="Freeform 39"/>
            <p:cNvSpPr>
              <a:spLocks/>
            </p:cNvSpPr>
            <p:nvPr/>
          </p:nvSpPr>
          <p:spPr bwMode="auto">
            <a:xfrm>
              <a:off x="7199313" y="9856788"/>
              <a:ext cx="5764212" cy="642937"/>
            </a:xfrm>
            <a:custGeom>
              <a:avLst/>
              <a:gdLst/>
              <a:ahLst/>
              <a:cxnLst>
                <a:cxn ang="0">
                  <a:pos x="1566" y="270"/>
                </a:cxn>
                <a:cxn ang="0">
                  <a:pos x="0" y="0"/>
                </a:cxn>
                <a:cxn ang="0">
                  <a:pos x="0" y="135"/>
                </a:cxn>
                <a:cxn ang="0">
                  <a:pos x="1566" y="405"/>
                </a:cxn>
                <a:cxn ang="0">
                  <a:pos x="2038" y="405"/>
                </a:cxn>
                <a:cxn ang="0">
                  <a:pos x="3631" y="135"/>
                </a:cxn>
                <a:cxn ang="0">
                  <a:pos x="3631" y="0"/>
                </a:cxn>
                <a:cxn ang="0">
                  <a:pos x="2038" y="270"/>
                </a:cxn>
                <a:cxn ang="0">
                  <a:pos x="1566" y="270"/>
                </a:cxn>
              </a:cxnLst>
              <a:rect l="0" t="0" r="r" b="b"/>
              <a:pathLst>
                <a:path w="3631" h="405">
                  <a:moveTo>
                    <a:pt x="1566" y="270"/>
                  </a:moveTo>
                  <a:lnTo>
                    <a:pt x="0" y="0"/>
                  </a:lnTo>
                  <a:lnTo>
                    <a:pt x="0" y="135"/>
                  </a:lnTo>
                  <a:lnTo>
                    <a:pt x="1566" y="405"/>
                  </a:lnTo>
                  <a:lnTo>
                    <a:pt x="2038" y="405"/>
                  </a:lnTo>
                  <a:lnTo>
                    <a:pt x="3631" y="135"/>
                  </a:lnTo>
                  <a:lnTo>
                    <a:pt x="3631" y="0"/>
                  </a:lnTo>
                  <a:lnTo>
                    <a:pt x="2038" y="270"/>
                  </a:lnTo>
                  <a:lnTo>
                    <a:pt x="1566" y="270"/>
                  </a:lnTo>
                  <a:close/>
                </a:path>
              </a:pathLst>
            </a:custGeom>
            <a:solidFill>
              <a:srgbClr val="664635"/>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05" name="Freeform 40"/>
            <p:cNvSpPr>
              <a:spLocks/>
            </p:cNvSpPr>
            <p:nvPr/>
          </p:nvSpPr>
          <p:spPr bwMode="auto">
            <a:xfrm>
              <a:off x="9599613" y="9920288"/>
              <a:ext cx="663575" cy="922337"/>
            </a:xfrm>
            <a:custGeom>
              <a:avLst/>
              <a:gdLst/>
              <a:ahLst/>
              <a:cxnLst>
                <a:cxn ang="0">
                  <a:pos x="16" y="0"/>
                </a:cxn>
                <a:cxn ang="0">
                  <a:pos x="31" y="9"/>
                </a:cxn>
                <a:cxn ang="0">
                  <a:pos x="31" y="34"/>
                </a:cxn>
                <a:cxn ang="0">
                  <a:pos x="16" y="43"/>
                </a:cxn>
                <a:cxn ang="0">
                  <a:pos x="16" y="43"/>
                </a:cxn>
                <a:cxn ang="0">
                  <a:pos x="0" y="34"/>
                </a:cxn>
                <a:cxn ang="0">
                  <a:pos x="0" y="9"/>
                </a:cxn>
                <a:cxn ang="0">
                  <a:pos x="16" y="0"/>
                </a:cxn>
              </a:cxnLst>
              <a:rect l="0" t="0" r="r" b="b"/>
              <a:pathLst>
                <a:path w="31" h="43">
                  <a:moveTo>
                    <a:pt x="16" y="0"/>
                  </a:moveTo>
                  <a:cubicBezTo>
                    <a:pt x="24" y="0"/>
                    <a:pt x="31" y="4"/>
                    <a:pt x="31" y="9"/>
                  </a:cubicBezTo>
                  <a:cubicBezTo>
                    <a:pt x="31" y="34"/>
                    <a:pt x="31" y="34"/>
                    <a:pt x="31" y="34"/>
                  </a:cubicBezTo>
                  <a:cubicBezTo>
                    <a:pt x="31" y="39"/>
                    <a:pt x="24" y="43"/>
                    <a:pt x="16" y="43"/>
                  </a:cubicBezTo>
                  <a:cubicBezTo>
                    <a:pt x="16" y="43"/>
                    <a:pt x="16" y="43"/>
                    <a:pt x="16" y="43"/>
                  </a:cubicBezTo>
                  <a:cubicBezTo>
                    <a:pt x="7" y="43"/>
                    <a:pt x="0" y="39"/>
                    <a:pt x="0" y="34"/>
                  </a:cubicBezTo>
                  <a:cubicBezTo>
                    <a:pt x="0" y="9"/>
                    <a:pt x="0" y="9"/>
                    <a:pt x="0" y="9"/>
                  </a:cubicBezTo>
                  <a:cubicBezTo>
                    <a:pt x="0" y="4"/>
                    <a:pt x="7" y="0"/>
                    <a:pt x="16" y="0"/>
                  </a:cubicBezTo>
                  <a:close/>
                </a:path>
              </a:pathLst>
            </a:custGeom>
            <a:solidFill>
              <a:srgbClr val="BE8F0E"/>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06" name="Rectangle 41"/>
            <p:cNvSpPr>
              <a:spLocks noChangeArrowheads="1"/>
            </p:cNvSpPr>
            <p:nvPr/>
          </p:nvSpPr>
          <p:spPr bwMode="auto">
            <a:xfrm>
              <a:off x="9599613" y="10456863"/>
              <a:ext cx="663575" cy="171450"/>
            </a:xfrm>
            <a:prstGeom prst="rect">
              <a:avLst/>
            </a:prstGeom>
            <a:solidFill>
              <a:srgbClr val="A57A0E"/>
            </a:solidFill>
            <a:ln w="9525">
              <a:noFill/>
              <a:miter lim="800000"/>
              <a:headEnd/>
              <a:tailEnd/>
            </a:ln>
          </p:spPr>
          <p:txBody>
            <a:bodyPr vert="horz" wrap="square" lIns="91440" tIns="45720" rIns="91440" bIns="45720" numCol="1" anchor="t" anchorCtr="0" compatLnSpc="1">
              <a:prstTxWarp prst="textNoShape">
                <a:avLst/>
              </a:prstTxWarp>
            </a:bodyPr>
            <a:lstStyle/>
            <a:p>
              <a:endParaRPr lang="zh-CN" altLang="en-US"/>
            </a:p>
          </p:txBody>
        </p:sp>
        <p:sp>
          <p:nvSpPr>
            <p:cNvPr id="107" name="Freeform 42"/>
            <p:cNvSpPr>
              <a:spLocks/>
            </p:cNvSpPr>
            <p:nvPr/>
          </p:nvSpPr>
          <p:spPr bwMode="auto">
            <a:xfrm>
              <a:off x="9513888" y="10348913"/>
              <a:ext cx="857250" cy="171450"/>
            </a:xfrm>
            <a:custGeom>
              <a:avLst/>
              <a:gdLst/>
              <a:ahLst/>
              <a:cxnLst>
                <a:cxn ang="0">
                  <a:pos x="40" y="4"/>
                </a:cxn>
                <a:cxn ang="0">
                  <a:pos x="36" y="8"/>
                </a:cxn>
                <a:cxn ang="0">
                  <a:pos x="3" y="8"/>
                </a:cxn>
                <a:cxn ang="0">
                  <a:pos x="0" y="4"/>
                </a:cxn>
                <a:cxn ang="0">
                  <a:pos x="0" y="4"/>
                </a:cxn>
                <a:cxn ang="0">
                  <a:pos x="3" y="0"/>
                </a:cxn>
                <a:cxn ang="0">
                  <a:pos x="36" y="0"/>
                </a:cxn>
                <a:cxn ang="0">
                  <a:pos x="40" y="4"/>
                </a:cxn>
              </a:cxnLst>
              <a:rect l="0" t="0" r="r" b="b"/>
              <a:pathLst>
                <a:path w="40" h="8">
                  <a:moveTo>
                    <a:pt x="40" y="4"/>
                  </a:moveTo>
                  <a:cubicBezTo>
                    <a:pt x="40" y="6"/>
                    <a:pt x="38" y="8"/>
                    <a:pt x="36" y="8"/>
                  </a:cubicBezTo>
                  <a:cubicBezTo>
                    <a:pt x="3" y="8"/>
                    <a:pt x="3" y="8"/>
                    <a:pt x="3" y="8"/>
                  </a:cubicBezTo>
                  <a:cubicBezTo>
                    <a:pt x="1" y="8"/>
                    <a:pt x="0" y="6"/>
                    <a:pt x="0" y="4"/>
                  </a:cubicBezTo>
                  <a:cubicBezTo>
                    <a:pt x="0" y="4"/>
                    <a:pt x="0" y="4"/>
                    <a:pt x="0" y="4"/>
                  </a:cubicBezTo>
                  <a:cubicBezTo>
                    <a:pt x="0" y="2"/>
                    <a:pt x="1" y="0"/>
                    <a:pt x="3" y="0"/>
                  </a:cubicBezTo>
                  <a:cubicBezTo>
                    <a:pt x="36" y="0"/>
                    <a:pt x="36" y="0"/>
                    <a:pt x="36" y="0"/>
                  </a:cubicBezTo>
                  <a:cubicBezTo>
                    <a:pt x="38" y="0"/>
                    <a:pt x="40" y="2"/>
                    <a:pt x="40" y="4"/>
                  </a:cubicBezTo>
                  <a:close/>
                </a:path>
              </a:pathLst>
            </a:custGeom>
            <a:solidFill>
              <a:srgbClr val="E8C411"/>
            </a:solidFill>
            <a:ln w="9525">
              <a:noFill/>
              <a:round/>
              <a:headEnd/>
              <a:tailEnd/>
            </a:ln>
          </p:spPr>
          <p:txBody>
            <a:bodyPr vert="horz" wrap="square" lIns="91440" tIns="45720" rIns="91440" bIns="45720" numCol="1" anchor="t" anchorCtr="0" compatLnSpc="1">
              <a:prstTxWarp prst="textNoShape">
                <a:avLst/>
              </a:prstTxWarp>
            </a:bodyPr>
            <a:lstStyle/>
            <a:p>
              <a:endParaRPr lang="zh-CN" altLang="en-US"/>
            </a:p>
          </p:txBody>
        </p:sp>
      </p:grpSp>
      <p:pic>
        <p:nvPicPr>
          <p:cNvPr id="108" name="Picture 5" descr="C:\Users\Administrator\Desktop\财大ppt模板\B9PPT模板（一）-07.jpg"/>
          <p:cNvPicPr>
            <a:picLocks noChangeAspect="1" noChangeArrowheads="1"/>
          </p:cNvPicPr>
          <p:nvPr/>
        </p:nvPicPr>
        <p:blipFill rotWithShape="1">
          <a:blip r:embed="rId3"/>
          <a:srcRect l="80973" t="3505" b="78397"/>
          <a:stretch/>
        </p:blipFill>
        <p:spPr bwMode="auto">
          <a:xfrm>
            <a:off x="10214435" y="69901"/>
            <a:ext cx="2034332" cy="1368152"/>
          </a:xfrm>
          <a:prstGeom prst="rect">
            <a:avLst/>
          </a:prstGeom>
          <a:noFill/>
        </p:spPr>
      </p:pic>
      <p:pic>
        <p:nvPicPr>
          <p:cNvPr id="5" name="Picture 4"/>
          <p:cNvPicPr>
            <a:picLocks noChangeAspect="1"/>
          </p:cNvPicPr>
          <p:nvPr/>
        </p:nvPicPr>
        <p:blipFill rotWithShape="1">
          <a:blip r:embed="rId4"/>
          <a:srcRect t="2629"/>
          <a:stretch/>
        </p:blipFill>
        <p:spPr>
          <a:xfrm>
            <a:off x="348342" y="3945130"/>
            <a:ext cx="7601039" cy="2496527"/>
          </a:xfrm>
          <a:prstGeom prst="rect">
            <a:avLst/>
          </a:prstGeom>
          <a:ln w="28575">
            <a:solidFill>
              <a:srgbClr val="811C20"/>
            </a:solidFill>
          </a:ln>
        </p:spPr>
      </p:pic>
    </p:spTree>
    <p:extLst>
      <p:ext uri="{BB962C8B-B14F-4D97-AF65-F5344CB8AC3E}">
        <p14:creationId xmlns:p14="http://schemas.microsoft.com/office/powerpoint/2010/main" val="38822376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0"/>
          <p:cNvGrpSpPr/>
          <p:nvPr/>
        </p:nvGrpSpPr>
        <p:grpSpPr>
          <a:xfrm>
            <a:off x="0" y="522513"/>
            <a:ext cx="6081486" cy="740229"/>
            <a:chOff x="0" y="522513"/>
            <a:chExt cx="6081486" cy="740229"/>
          </a:xfrm>
        </p:grpSpPr>
        <p:sp>
          <p:nvSpPr>
            <p:cNvPr id="5" name="Rectangle 11"/>
            <p:cNvSpPr/>
            <p:nvPr/>
          </p:nvSpPr>
          <p:spPr>
            <a:xfrm>
              <a:off x="0" y="522513"/>
              <a:ext cx="6081486" cy="740229"/>
            </a:xfrm>
            <a:prstGeom prst="rect">
              <a:avLst/>
            </a:prstGeom>
            <a:solidFill>
              <a:srgbClr val="811C20"/>
            </a:solidFill>
            <a:ln>
              <a:solidFill>
                <a:srgbClr val="811C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TextBox 12"/>
            <p:cNvSpPr txBox="1"/>
            <p:nvPr/>
          </p:nvSpPr>
          <p:spPr>
            <a:xfrm>
              <a:off x="0" y="631017"/>
              <a:ext cx="4905829" cy="523220"/>
            </a:xfrm>
            <a:prstGeom prst="rect">
              <a:avLst/>
            </a:prstGeom>
            <a:noFill/>
          </p:spPr>
          <p:txBody>
            <a:bodyPr wrap="square" rtlCol="0">
              <a:spAutoFit/>
            </a:bodyPr>
            <a:lstStyle/>
            <a:p>
              <a:r>
                <a:rPr lang="zh-CN" altLang="en-US" sz="2800" dirty="0">
                  <a:solidFill>
                    <a:schemeClr val="bg1"/>
                  </a:solidFill>
                  <a:latin typeface="微软雅黑" panose="020B0503020204020204" pitchFamily="34" charset="-122"/>
                  <a:ea typeface="微软雅黑" panose="020B0503020204020204" pitchFamily="34" charset="-122"/>
                </a:rPr>
                <a:t>（三）金融全球化</a:t>
              </a:r>
              <a:endParaRPr lang="en-GB" sz="2800" dirty="0">
                <a:solidFill>
                  <a:schemeClr val="bg1"/>
                </a:solidFill>
                <a:latin typeface="微软雅黑" panose="020B0503020204020204" pitchFamily="34" charset="-122"/>
                <a:ea typeface="微软雅黑" panose="020B0503020204020204" pitchFamily="34" charset="-122"/>
              </a:endParaRPr>
            </a:p>
          </p:txBody>
        </p:sp>
      </p:grpSp>
      <p:sp>
        <p:nvSpPr>
          <p:cNvPr id="7" name="文本框 6"/>
          <p:cNvSpPr txBox="1"/>
          <p:nvPr/>
        </p:nvSpPr>
        <p:spPr>
          <a:xfrm>
            <a:off x="348342" y="2016814"/>
            <a:ext cx="11551383" cy="646331"/>
          </a:xfrm>
          <a:prstGeom prst="rect">
            <a:avLst/>
          </a:prstGeom>
          <a:noFill/>
          <a:ln w="28575">
            <a:noFill/>
          </a:ln>
        </p:spPr>
        <p:txBody>
          <a:bodyPr wrap="square" rtlCol="0">
            <a:spAutoFit/>
          </a:bodyPr>
          <a:lstStyle/>
          <a:p>
            <a:r>
              <a:rPr lang="zh-CN" altLang="zh-CN" dirty="0">
                <a:latin typeface="微软雅黑" panose="020B0503020204020204" pitchFamily="34" charset="-122"/>
                <a:ea typeface="微软雅黑" panose="020B0503020204020204" pitchFamily="34" charset="-122"/>
              </a:rPr>
              <a:t>金融全球化是指世界各国、各地区在金融业务、金融政策等方面相互交往和协调、相互渗透和扩张、相互竞争和制约已发展到相当水平，进而是全球金融形成一个联系密切、不可分割的整体。</a:t>
            </a:r>
            <a:endParaRPr lang="zh-CN" altLang="en-US" dirty="0">
              <a:latin typeface="微软雅黑" panose="020B0503020204020204" pitchFamily="34" charset="-122"/>
              <a:ea typeface="微软雅黑" panose="020B0503020204020204" pitchFamily="34" charset="-122"/>
            </a:endParaRPr>
          </a:p>
        </p:txBody>
      </p:sp>
      <p:sp>
        <p:nvSpPr>
          <p:cNvPr id="13" name="TextBox 19"/>
          <p:cNvSpPr txBox="1"/>
          <p:nvPr/>
        </p:nvSpPr>
        <p:spPr>
          <a:xfrm>
            <a:off x="348343" y="1438053"/>
            <a:ext cx="3404389" cy="461665"/>
          </a:xfrm>
          <a:prstGeom prst="rect">
            <a:avLst/>
          </a:prstGeom>
          <a:noFill/>
        </p:spPr>
        <p:txBody>
          <a:bodyPr wrap="square" rtlCol="0">
            <a:spAutoFit/>
          </a:bodyPr>
          <a:lstStyle/>
          <a:p>
            <a:r>
              <a:rPr lang="en-US" sz="2400" b="1" dirty="0">
                <a:latin typeface="微软雅黑" panose="020B0503020204020204" pitchFamily="34" charset="-122"/>
                <a:ea typeface="微软雅黑" panose="020B0503020204020204" pitchFamily="34" charset="-122"/>
              </a:rPr>
              <a:t>1. </a:t>
            </a:r>
            <a:r>
              <a:rPr lang="zh-CN" altLang="en-US" sz="2400" b="1" dirty="0">
                <a:latin typeface="微软雅黑" panose="020B0503020204020204" pitchFamily="34" charset="-122"/>
                <a:ea typeface="微软雅黑" panose="020B0503020204020204" pitchFamily="34" charset="-122"/>
              </a:rPr>
              <a:t>金融全球化定义：</a:t>
            </a:r>
            <a:endParaRPr lang="en-GB" sz="2400" b="1" dirty="0">
              <a:latin typeface="微软雅黑" panose="020B0503020204020204" pitchFamily="34" charset="-122"/>
              <a:ea typeface="微软雅黑" panose="020B0503020204020204" pitchFamily="34" charset="-122"/>
            </a:endParaRPr>
          </a:p>
        </p:txBody>
      </p:sp>
      <p:sp>
        <p:nvSpPr>
          <p:cNvPr id="15" name="TextBox 19"/>
          <p:cNvSpPr txBox="1"/>
          <p:nvPr/>
        </p:nvSpPr>
        <p:spPr>
          <a:xfrm>
            <a:off x="348342" y="3011005"/>
            <a:ext cx="3404389" cy="461665"/>
          </a:xfrm>
          <a:prstGeom prst="rect">
            <a:avLst/>
          </a:prstGeom>
          <a:noFill/>
        </p:spPr>
        <p:txBody>
          <a:bodyPr wrap="square" rtlCol="0">
            <a:spAutoFit/>
          </a:bodyPr>
          <a:lstStyle/>
          <a:p>
            <a:r>
              <a:rPr lang="en-US" sz="2400" b="1" dirty="0">
                <a:latin typeface="微软雅黑" panose="020B0503020204020204" pitchFamily="34" charset="-122"/>
                <a:ea typeface="微软雅黑" panose="020B0503020204020204" pitchFamily="34" charset="-122"/>
              </a:rPr>
              <a:t>2. </a:t>
            </a:r>
            <a:r>
              <a:rPr lang="zh-CN" altLang="en-US" sz="2400" b="1" dirty="0">
                <a:latin typeface="微软雅黑" panose="020B0503020204020204" pitchFamily="34" charset="-122"/>
                <a:ea typeface="微软雅黑" panose="020B0503020204020204" pitchFamily="34" charset="-122"/>
              </a:rPr>
              <a:t>金融全球化度量：</a:t>
            </a:r>
            <a:endParaRPr lang="en-GB" sz="2400" b="1" dirty="0">
              <a:latin typeface="微软雅黑" panose="020B0503020204020204" pitchFamily="34" charset="-122"/>
              <a:ea typeface="微软雅黑" panose="020B0503020204020204" pitchFamily="34" charset="-122"/>
            </a:endParaRPr>
          </a:p>
        </p:txBody>
      </p:sp>
      <p:grpSp>
        <p:nvGrpSpPr>
          <p:cNvPr id="21" name="组合 20"/>
          <p:cNvGrpSpPr/>
          <p:nvPr/>
        </p:nvGrpSpPr>
        <p:grpSpPr>
          <a:xfrm>
            <a:off x="4100946" y="3555695"/>
            <a:ext cx="7798779" cy="1776784"/>
            <a:chOff x="4905829" y="2075029"/>
            <a:chExt cx="7216896" cy="1385454"/>
          </a:xfrm>
        </p:grpSpPr>
        <p:grpSp>
          <p:nvGrpSpPr>
            <p:cNvPr id="14" name="组合 13"/>
            <p:cNvGrpSpPr/>
            <p:nvPr/>
          </p:nvGrpSpPr>
          <p:grpSpPr>
            <a:xfrm>
              <a:off x="5030518" y="2205765"/>
              <a:ext cx="6967517" cy="1254718"/>
              <a:chOff x="2452914" y="4772009"/>
              <a:chExt cx="6706536" cy="969461"/>
            </a:xfrm>
          </p:grpSpPr>
          <p:pic>
            <p:nvPicPr>
              <p:cNvPr id="11" name="图片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9598" y="4912679"/>
                <a:ext cx="6573167" cy="828791"/>
              </a:xfrm>
              <a:prstGeom prst="rect">
                <a:avLst/>
              </a:prstGeom>
            </p:spPr>
          </p:pic>
          <p:pic>
            <p:nvPicPr>
              <p:cNvPr id="12" name="图片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52914" y="4772009"/>
                <a:ext cx="6706536" cy="209579"/>
              </a:xfrm>
              <a:prstGeom prst="rect">
                <a:avLst/>
              </a:prstGeom>
            </p:spPr>
          </p:pic>
        </p:grpSp>
        <p:sp>
          <p:nvSpPr>
            <p:cNvPr id="20" name="矩形 19"/>
            <p:cNvSpPr/>
            <p:nvPr/>
          </p:nvSpPr>
          <p:spPr>
            <a:xfrm>
              <a:off x="4905829" y="2075029"/>
              <a:ext cx="7216896" cy="1360898"/>
            </a:xfrm>
            <a:prstGeom prst="rect">
              <a:avLst/>
            </a:prstGeom>
            <a:noFill/>
            <a:ln w="28575">
              <a:solidFill>
                <a:srgbClr val="811C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5" name="文本框 24"/>
          <p:cNvSpPr txBox="1"/>
          <p:nvPr/>
        </p:nvSpPr>
        <p:spPr>
          <a:xfrm>
            <a:off x="348342" y="3966676"/>
            <a:ext cx="3600200" cy="923330"/>
          </a:xfrm>
          <a:prstGeom prst="rect">
            <a:avLst/>
          </a:prstGeom>
          <a:noFill/>
          <a:ln w="28575">
            <a:noFill/>
          </a:ln>
        </p:spPr>
        <p:txBody>
          <a:bodyPr wrap="square" rtlCol="0">
            <a:spAutoFit/>
          </a:bodyPr>
          <a:lstStyle/>
          <a:p>
            <a:pPr marL="285750" indent="-285750">
              <a:buFont typeface="Arial" panose="020B0604020202020204" pitchFamily="34" charset="0"/>
              <a:buChar char="•"/>
            </a:pPr>
            <a:r>
              <a:rPr lang="zh-CN" altLang="zh-CN" dirty="0">
                <a:latin typeface="微软雅黑" panose="020B0503020204020204" pitchFamily="34" charset="-122"/>
                <a:ea typeface="微软雅黑" panose="020B0503020204020204" pitchFamily="34" charset="-122"/>
              </a:rPr>
              <a:t>每日货币交换流通量</a:t>
            </a:r>
            <a:r>
              <a:rPr lang="en-US" altLang="zh-CN" dirty="0">
                <a:latin typeface="微软雅黑" panose="020B0503020204020204" pitchFamily="34" charset="-122"/>
                <a:ea typeface="微软雅黑" panose="020B0503020204020204" pitchFamily="34" charset="-122"/>
              </a:rPr>
              <a:t>/GDP</a:t>
            </a:r>
          </a:p>
          <a:p>
            <a:pPr marL="285750" indent="-285750">
              <a:buFont typeface="Arial" panose="020B0604020202020204" pitchFamily="34" charset="0"/>
              <a:buChar char="•"/>
            </a:pPr>
            <a:r>
              <a:rPr lang="zh-CN" altLang="zh-CN" dirty="0">
                <a:latin typeface="微软雅黑" panose="020B0503020204020204" pitchFamily="34" charset="-122"/>
                <a:ea typeface="微软雅黑" panose="020B0503020204020204" pitchFamily="34" charset="-122"/>
              </a:rPr>
              <a:t>跨境银行海外资产</a:t>
            </a:r>
            <a:r>
              <a:rPr lang="en-US" altLang="zh-CN" dirty="0">
                <a:latin typeface="微软雅黑" panose="020B0503020204020204" pitchFamily="34" charset="-122"/>
                <a:ea typeface="微软雅黑" panose="020B0503020204020204" pitchFamily="34" charset="-122"/>
              </a:rPr>
              <a:t>/GDP</a:t>
            </a:r>
          </a:p>
          <a:p>
            <a:pPr marL="285750" indent="-285750">
              <a:buFont typeface="Arial" panose="020B0604020202020204" pitchFamily="34" charset="0"/>
              <a:buChar char="•"/>
            </a:pPr>
            <a:r>
              <a:rPr lang="zh-CN" altLang="zh-CN" dirty="0">
                <a:latin typeface="微软雅黑" panose="020B0503020204020204" pitchFamily="34" charset="-122"/>
                <a:ea typeface="微软雅黑" panose="020B0503020204020204" pitchFamily="34" charset="-122"/>
              </a:rPr>
              <a:t>跨境银行贷款和存款存量</a:t>
            </a:r>
            <a:r>
              <a:rPr lang="en-US" altLang="zh-CN" dirty="0">
                <a:latin typeface="微软雅黑" panose="020B0503020204020204" pitchFamily="34" charset="-122"/>
                <a:ea typeface="微软雅黑" panose="020B0503020204020204" pitchFamily="34" charset="-122"/>
              </a:rPr>
              <a:t>/GDP</a:t>
            </a:r>
            <a:endParaRPr lang="zh-CN" altLang="en-US" dirty="0">
              <a:latin typeface="微软雅黑" panose="020B0503020204020204" pitchFamily="34" charset="-122"/>
              <a:ea typeface="微软雅黑" panose="020B0503020204020204" pitchFamily="34" charset="-122"/>
            </a:endParaRPr>
          </a:p>
        </p:txBody>
      </p:sp>
      <p:sp>
        <p:nvSpPr>
          <p:cNvPr id="26" name="矩形 25"/>
          <p:cNvSpPr/>
          <p:nvPr/>
        </p:nvSpPr>
        <p:spPr>
          <a:xfrm>
            <a:off x="348342" y="3555695"/>
            <a:ext cx="3617860" cy="1745292"/>
          </a:xfrm>
          <a:prstGeom prst="rect">
            <a:avLst/>
          </a:prstGeom>
          <a:noFill/>
          <a:ln w="28575">
            <a:solidFill>
              <a:srgbClr val="811C2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6" name="Picture 5" descr="C:\Users\Administrator\Desktop\财大ppt模板\B9PPT模板（一）-07.jpg"/>
          <p:cNvPicPr>
            <a:picLocks noChangeAspect="1" noChangeArrowheads="1"/>
          </p:cNvPicPr>
          <p:nvPr/>
        </p:nvPicPr>
        <p:blipFill rotWithShape="1">
          <a:blip r:embed="rId4"/>
          <a:srcRect l="80973" t="3505" b="78397"/>
          <a:stretch/>
        </p:blipFill>
        <p:spPr bwMode="auto">
          <a:xfrm>
            <a:off x="10214435" y="69901"/>
            <a:ext cx="2034332" cy="1368152"/>
          </a:xfrm>
          <a:prstGeom prst="rect">
            <a:avLst/>
          </a:prstGeom>
          <a:noFill/>
        </p:spPr>
      </p:pic>
    </p:spTree>
    <p:extLst>
      <p:ext uri="{BB962C8B-B14F-4D97-AF65-F5344CB8AC3E}">
        <p14:creationId xmlns:p14="http://schemas.microsoft.com/office/powerpoint/2010/main" val="296188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3592</TotalTime>
  <Words>6655</Words>
  <Application>Microsoft Office PowerPoint</Application>
  <PresentationFormat>宽屏</PresentationFormat>
  <Paragraphs>479</Paragraphs>
  <Slides>48</Slides>
  <Notes>0</Notes>
  <HiddenSlides>0</HiddenSlides>
  <MMClips>0</MMClips>
  <ScaleCrop>false</ScaleCrop>
  <HeadingPairs>
    <vt:vector size="6" baseType="variant">
      <vt:variant>
        <vt:lpstr>已用的字体</vt:lpstr>
      </vt:variant>
      <vt:variant>
        <vt:i4>8</vt:i4>
      </vt:variant>
      <vt:variant>
        <vt:lpstr>主题</vt:lpstr>
      </vt:variant>
      <vt:variant>
        <vt:i4>1</vt:i4>
      </vt:variant>
      <vt:variant>
        <vt:lpstr>幻灯片标题</vt:lpstr>
      </vt:variant>
      <vt:variant>
        <vt:i4>48</vt:i4>
      </vt:variant>
    </vt:vector>
  </HeadingPairs>
  <TitlesOfParts>
    <vt:vector size="57" baseType="lpstr">
      <vt:lpstr>微软雅黑</vt:lpstr>
      <vt:lpstr>微软雅黑 Light</vt:lpstr>
      <vt:lpstr>Arial</vt:lpstr>
      <vt:lpstr>Calibri</vt:lpstr>
      <vt:lpstr>Calibri Light</vt:lpstr>
      <vt:lpstr>Cambria Math</vt:lpstr>
      <vt:lpstr>Times New Roman</vt:lpstr>
      <vt:lpstr>Wingdings</vt:lpstr>
      <vt:lpstr>Office Theme</vt:lpstr>
      <vt:lpstr>     </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   谢  谢！</vt:lpstr>
    </vt:vector>
  </TitlesOfParts>
  <Company>Volvo Car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Cao, shujie</dc:creator>
  <cp:lastModifiedBy>apple</cp:lastModifiedBy>
  <cp:revision>412</cp:revision>
  <dcterms:created xsi:type="dcterms:W3CDTF">2019-04-17T09:40:04Z</dcterms:created>
  <dcterms:modified xsi:type="dcterms:W3CDTF">2019-05-27T03:27:59Z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fea2623-af8f-4fb8-b1cf-b63cc8e496aa_Enabled">
    <vt:lpwstr>True</vt:lpwstr>
  </property>
  <property fmtid="{D5CDD505-2E9C-101B-9397-08002B2CF9AE}" pid="3" name="MSIP_Label_7fea2623-af8f-4fb8-b1cf-b63cc8e496aa_SiteId">
    <vt:lpwstr>81fa766e-a349-4867-8bf4-ab35e250a08f</vt:lpwstr>
  </property>
  <property fmtid="{D5CDD505-2E9C-101B-9397-08002B2CF9AE}" pid="4" name="MSIP_Label_7fea2623-af8f-4fb8-b1cf-b63cc8e496aa_Owner">
    <vt:lpwstr>SCAO10@volvocars.com</vt:lpwstr>
  </property>
  <property fmtid="{D5CDD505-2E9C-101B-9397-08002B2CF9AE}" pid="5" name="MSIP_Label_7fea2623-af8f-4fb8-b1cf-b63cc8e496aa_SetDate">
    <vt:lpwstr>2019-04-17T09:59:36.6202818Z</vt:lpwstr>
  </property>
  <property fmtid="{D5CDD505-2E9C-101B-9397-08002B2CF9AE}" pid="6" name="MSIP_Label_7fea2623-af8f-4fb8-b1cf-b63cc8e496aa_Name">
    <vt:lpwstr>Proprietary</vt:lpwstr>
  </property>
  <property fmtid="{D5CDD505-2E9C-101B-9397-08002B2CF9AE}" pid="7" name="MSIP_Label_7fea2623-af8f-4fb8-b1cf-b63cc8e496aa_Application">
    <vt:lpwstr>Microsoft Azure Information Protection</vt:lpwstr>
  </property>
  <property fmtid="{D5CDD505-2E9C-101B-9397-08002B2CF9AE}" pid="8" name="MSIP_Label_7fea2623-af8f-4fb8-b1cf-b63cc8e496aa_Extended_MSFT_Method">
    <vt:lpwstr>Automatic</vt:lpwstr>
  </property>
  <property fmtid="{D5CDD505-2E9C-101B-9397-08002B2CF9AE}" pid="9" name="Sensitivity">
    <vt:lpwstr>Proprietary</vt:lpwstr>
  </property>
</Properties>
</file>